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Masters/slideMaster29.xml" ContentType="application/vnd.openxmlformats-officedocument.presentationml.slideMaster+xml"/>
  <Override PartName="/ppt/slideMasters/slideMaster30.xml" ContentType="application/vnd.openxmlformats-officedocument.presentationml.slideMaster+xml"/>
  <Override PartName="/ppt/slideMasters/slideMaster31.xml" ContentType="application/vnd.openxmlformats-officedocument.presentationml.slideMaster+xml"/>
  <Override PartName="/ppt/slideMasters/slideMaster32.xml" ContentType="application/vnd.openxmlformats-officedocument.presentationml.slideMaster+xml"/>
  <Override PartName="/ppt/slideMasters/slideMaster33.xml" ContentType="application/vnd.openxmlformats-officedocument.presentationml.slideMaster+xml"/>
  <Override PartName="/ppt/slideMasters/slideMaster34.xml" ContentType="application/vnd.openxmlformats-officedocument.presentationml.slideMaster+xml"/>
  <Override PartName="/ppt/slideMasters/slideMaster35.xml" ContentType="application/vnd.openxmlformats-officedocument.presentationml.slideMaster+xml"/>
  <Override PartName="/ppt/slideMasters/slideMaster36.xml" ContentType="application/vnd.openxmlformats-officedocument.presentationml.slideMaster+xml"/>
  <Override PartName="/ppt/slideMasters/slideMaster37.xml" ContentType="application/vnd.openxmlformats-officedocument.presentationml.slideMaster+xml"/>
  <Override PartName="/ppt/slideMasters/slideMaster38.xml" ContentType="application/vnd.openxmlformats-officedocument.presentationml.slideMaster+xml"/>
  <Override PartName="/ppt/slideMasters/slideMaster39.xml" ContentType="application/vnd.openxmlformats-officedocument.presentationml.slideMaster+xml"/>
  <Override PartName="/ppt/slideMasters/slideMaster40.xml" ContentType="application/vnd.openxmlformats-officedocument.presentationml.slideMaster+xml"/>
  <Override PartName="/ppt/slideMasters/slideMaster41.xml" ContentType="application/vnd.openxmlformats-officedocument.presentationml.slideMaster+xml"/>
  <Override PartName="/ppt/slideMasters/slideMaster42.xml" ContentType="application/vnd.openxmlformats-officedocument.presentationml.slideMaster+xml"/>
  <Override PartName="/ppt/slideMasters/slideMaster43.xml" ContentType="application/vnd.openxmlformats-officedocument.presentationml.slideMaster+xml"/>
  <Override PartName="/ppt/slideMasters/slideMaster44.xml" ContentType="application/vnd.openxmlformats-officedocument.presentationml.slideMaster+xml"/>
  <Override PartName="/ppt/slideMasters/slideMaster45.xml" ContentType="application/vnd.openxmlformats-officedocument.presentationml.slideMaster+xml"/>
  <Override PartName="/ppt/slideMasters/slideMaster46.xml" ContentType="application/vnd.openxmlformats-officedocument.presentationml.slideMaster+xml"/>
  <Override PartName="/ppt/slideMasters/slideMaster47.xml" ContentType="application/vnd.openxmlformats-officedocument.presentationml.slideMaster+xml"/>
  <Override PartName="/ppt/slideMasters/slideMaster48.xml" ContentType="application/vnd.openxmlformats-officedocument.presentationml.slideMaster+xml"/>
  <Override PartName="/ppt/slideMasters/slideMaster49.xml" ContentType="application/vnd.openxmlformats-officedocument.presentationml.slideMaster+xml"/>
  <Override PartName="/ppt/slideMasters/slideMaster50.xml" ContentType="application/vnd.openxmlformats-officedocument.presentationml.slideMaster+xml"/>
  <Override PartName="/ppt/slideMasters/slideMaster51.xml" ContentType="application/vnd.openxmlformats-officedocument.presentationml.slideMaster+xml"/>
  <Override PartName="/ppt/slideMasters/slideMaster52.xml" ContentType="application/vnd.openxmlformats-officedocument.presentationml.slideMaster+xml"/>
  <Override PartName="/ppt/slideMasters/slideMaster53.xml" ContentType="application/vnd.openxmlformats-officedocument.presentationml.slideMaster+xml"/>
  <Override PartName="/ppt/slideMasters/slideMaster54.xml" ContentType="application/vnd.openxmlformats-officedocument.presentationml.slideMaster+xml"/>
  <Override PartName="/ppt/slideMasters/slideMaster55.xml" ContentType="application/vnd.openxmlformats-officedocument.presentationml.slideMaster+xml"/>
  <Override PartName="/ppt/slideMasters/slideMaster56.xml" ContentType="application/vnd.openxmlformats-officedocument.presentationml.slideMaster+xml"/>
  <Override PartName="/ppt/slideMasters/slideMaster57.xml" ContentType="application/vnd.openxmlformats-officedocument.presentationml.slideMaster+xml"/>
  <Override PartName="/ppt/slideMasters/slideMaster5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slides/slide317.xml" ContentType="application/vnd.openxmlformats-officedocument.presentationml.slide+xml"/>
  <Override PartName="/ppt/slides/slide318.xml" ContentType="application/vnd.openxmlformats-officedocument.presentationml.slide+xml"/>
  <Override PartName="/ppt/slides/slide319.xml" ContentType="application/vnd.openxmlformats-officedocument.presentationml.slide+xml"/>
  <Override PartName="/ppt/slides/slide320.xml" ContentType="application/vnd.openxmlformats-officedocument.presentationml.slide+xml"/>
  <Override PartName="/ppt/slides/slide321.xml" ContentType="application/vnd.openxmlformats-officedocument.presentationml.slide+xml"/>
  <Override PartName="/ppt/slides/slide322.xml" ContentType="application/vnd.openxmlformats-officedocument.presentationml.slide+xml"/>
  <Override PartName="/ppt/slides/slide323.xml" ContentType="application/vnd.openxmlformats-officedocument.presentationml.slide+xml"/>
  <Override PartName="/ppt/slides/slide324.xml" ContentType="application/vnd.openxmlformats-officedocument.presentationml.slide+xml"/>
  <Override PartName="/ppt/slides/slide325.xml" ContentType="application/vnd.openxmlformats-officedocument.presentationml.slide+xml"/>
  <Override PartName="/ppt/slides/slide326.xml" ContentType="application/vnd.openxmlformats-officedocument.presentationml.slide+xml"/>
  <Override PartName="/ppt/slides/slide327.xml" ContentType="application/vnd.openxmlformats-officedocument.presentationml.slide+xml"/>
  <Override PartName="/ppt/slides/slide328.xml" ContentType="application/vnd.openxmlformats-officedocument.presentationml.slide+xml"/>
  <Override PartName="/ppt/slides/slide329.xml" ContentType="application/vnd.openxmlformats-officedocument.presentationml.slide+xml"/>
  <Override PartName="/ppt/slides/slide330.xml" ContentType="application/vnd.openxmlformats-officedocument.presentationml.slide+xml"/>
  <Override PartName="/ppt/slides/slide331.xml" ContentType="application/vnd.openxmlformats-officedocument.presentationml.slide+xml"/>
  <Override PartName="/ppt/slides/slide332.xml" ContentType="application/vnd.openxmlformats-officedocument.presentationml.slide+xml"/>
  <Override PartName="/ppt/slides/slide333.xml" ContentType="application/vnd.openxmlformats-officedocument.presentationml.slide+xml"/>
  <Override PartName="/ppt/slides/slide334.xml" ContentType="application/vnd.openxmlformats-officedocument.presentationml.slide+xml"/>
  <Override PartName="/ppt/slides/slide335.xml" ContentType="application/vnd.openxmlformats-officedocument.presentationml.slide+xml"/>
  <Override PartName="/ppt/slides/slide336.xml" ContentType="application/vnd.openxmlformats-officedocument.presentationml.slide+xml"/>
  <Override PartName="/ppt/slides/slide337.xml" ContentType="application/vnd.openxmlformats-officedocument.presentationml.slide+xml"/>
  <Override PartName="/ppt/slides/slide338.xml" ContentType="application/vnd.openxmlformats-officedocument.presentationml.slide+xml"/>
  <Override PartName="/ppt/slides/slide339.xml" ContentType="application/vnd.openxmlformats-officedocument.presentationml.slide+xml"/>
  <Override PartName="/ppt/slides/slide340.xml" ContentType="application/vnd.openxmlformats-officedocument.presentationml.slide+xml"/>
  <Override PartName="/ppt/slides/slide341.xml" ContentType="application/vnd.openxmlformats-officedocument.presentationml.slide+xml"/>
  <Override PartName="/ppt/slides/slide342.xml" ContentType="application/vnd.openxmlformats-officedocument.presentationml.slide+xml"/>
  <Override PartName="/ppt/slides/slide343.xml" ContentType="application/vnd.openxmlformats-officedocument.presentationml.slide+xml"/>
  <Override PartName="/ppt/slides/slide344.xml" ContentType="application/vnd.openxmlformats-officedocument.presentationml.slide+xml"/>
  <Override PartName="/ppt/slides/slide345.xml" ContentType="application/vnd.openxmlformats-officedocument.presentationml.slide+xml"/>
  <Override PartName="/ppt/slides/slide346.xml" ContentType="application/vnd.openxmlformats-officedocument.presentationml.slide+xml"/>
  <Override PartName="/ppt/slides/slide347.xml" ContentType="application/vnd.openxmlformats-officedocument.presentationml.slide+xml"/>
  <Override PartName="/ppt/slides/slide348.xml" ContentType="application/vnd.openxmlformats-officedocument.presentationml.slide+xml"/>
  <Override PartName="/ppt/slides/slide349.xml" ContentType="application/vnd.openxmlformats-officedocument.presentationml.slide+xml"/>
  <Override PartName="/ppt/slides/slide350.xml" ContentType="application/vnd.openxmlformats-officedocument.presentationml.slide+xml"/>
  <Override PartName="/ppt/slides/slide351.xml" ContentType="application/vnd.openxmlformats-officedocument.presentationml.slide+xml"/>
  <Override PartName="/ppt/slides/slide352.xml" ContentType="application/vnd.openxmlformats-officedocument.presentationml.slide+xml"/>
  <Override PartName="/ppt/slides/slide353.xml" ContentType="application/vnd.openxmlformats-officedocument.presentationml.slide+xml"/>
  <Override PartName="/ppt/slides/slide354.xml" ContentType="application/vnd.openxmlformats-officedocument.presentationml.slide+xml"/>
  <Override PartName="/ppt/slides/slide355.xml" ContentType="application/vnd.openxmlformats-officedocument.presentationml.slide+xml"/>
  <Override PartName="/ppt/slides/slide356.xml" ContentType="application/vnd.openxmlformats-officedocument.presentationml.slide+xml"/>
  <Override PartName="/ppt/slides/slide357.xml" ContentType="application/vnd.openxmlformats-officedocument.presentationml.slide+xml"/>
  <Override PartName="/ppt/slides/slide358.xml" ContentType="application/vnd.openxmlformats-officedocument.presentationml.slide+xml"/>
  <Override PartName="/ppt/slides/slide359.xml" ContentType="application/vnd.openxmlformats-officedocument.presentationml.slide+xml"/>
  <Override PartName="/ppt/slides/slide360.xml" ContentType="application/vnd.openxmlformats-officedocument.presentationml.slide+xml"/>
  <Override PartName="/ppt/slides/slide361.xml" ContentType="application/vnd.openxmlformats-officedocument.presentationml.slide+xml"/>
  <Override PartName="/ppt/slides/slide362.xml" ContentType="application/vnd.openxmlformats-officedocument.presentationml.slide+xml"/>
  <Override PartName="/ppt/slides/slide363.xml" ContentType="application/vnd.openxmlformats-officedocument.presentationml.slide+xml"/>
  <Override PartName="/ppt/slides/slide364.xml" ContentType="application/vnd.openxmlformats-officedocument.presentationml.slide+xml"/>
  <Override PartName="/ppt/slides/slide365.xml" ContentType="application/vnd.openxmlformats-officedocument.presentationml.slide+xml"/>
  <Override PartName="/ppt/slides/slide366.xml" ContentType="application/vnd.openxmlformats-officedocument.presentationml.slide+xml"/>
  <Override PartName="/ppt/slides/slide367.xml" ContentType="application/vnd.openxmlformats-officedocument.presentationml.slide+xml"/>
  <Override PartName="/ppt/slides/slide368.xml" ContentType="application/vnd.openxmlformats-officedocument.presentationml.slide+xml"/>
  <Override PartName="/ppt/slides/slide369.xml" ContentType="application/vnd.openxmlformats-officedocument.presentationml.slide+xml"/>
  <Override PartName="/ppt/slides/slide370.xml" ContentType="application/vnd.openxmlformats-officedocument.presentationml.slide+xml"/>
  <Override PartName="/ppt/slides/slide371.xml" ContentType="application/vnd.openxmlformats-officedocument.presentationml.slide+xml"/>
  <Override PartName="/ppt/slides/slide372.xml" ContentType="application/vnd.openxmlformats-officedocument.presentationml.slide+xml"/>
  <Override PartName="/ppt/slides/slide373.xml" ContentType="application/vnd.openxmlformats-officedocument.presentationml.slide+xml"/>
  <Override PartName="/ppt/slides/slide374.xml" ContentType="application/vnd.openxmlformats-officedocument.presentationml.slide+xml"/>
  <Override PartName="/ppt/slides/slide375.xml" ContentType="application/vnd.openxmlformats-officedocument.presentationml.slide+xml"/>
  <Override PartName="/ppt/slides/slide376.xml" ContentType="application/vnd.openxmlformats-officedocument.presentationml.slide+xml"/>
  <Override PartName="/ppt/slides/slide377.xml" ContentType="application/vnd.openxmlformats-officedocument.presentationml.slide+xml"/>
  <Override PartName="/ppt/slides/slide378.xml" ContentType="application/vnd.openxmlformats-officedocument.presentationml.slide+xml"/>
  <Override PartName="/ppt/slides/slide379.xml" ContentType="application/vnd.openxmlformats-officedocument.presentationml.slide+xml"/>
  <Override PartName="/ppt/slides/slide380.xml" ContentType="application/vnd.openxmlformats-officedocument.presentationml.slide+xml"/>
  <Override PartName="/ppt/slides/slide381.xml" ContentType="application/vnd.openxmlformats-officedocument.presentationml.slide+xml"/>
  <Override PartName="/ppt/slides/slide382.xml" ContentType="application/vnd.openxmlformats-officedocument.presentationml.slide+xml"/>
  <Override PartName="/ppt/slides/slide383.xml" ContentType="application/vnd.openxmlformats-officedocument.presentationml.slide+xml"/>
  <Override PartName="/ppt/slides/slide384.xml" ContentType="application/vnd.openxmlformats-officedocument.presentationml.slide+xml"/>
  <Override PartName="/ppt/slides/slide385.xml" ContentType="application/vnd.openxmlformats-officedocument.presentationml.slide+xml"/>
  <Override PartName="/ppt/slides/slide386.xml" ContentType="application/vnd.openxmlformats-officedocument.presentationml.slide+xml"/>
  <Override PartName="/ppt/slides/slide387.xml" ContentType="application/vnd.openxmlformats-officedocument.presentationml.slide+xml"/>
  <Override PartName="/ppt/slides/slide388.xml" ContentType="application/vnd.openxmlformats-officedocument.presentationml.slide+xml"/>
  <Override PartName="/ppt/slides/slide389.xml" ContentType="application/vnd.openxmlformats-officedocument.presentationml.slide+xml"/>
  <Override PartName="/ppt/slides/slide390.xml" ContentType="application/vnd.openxmlformats-officedocument.presentationml.slide+xml"/>
  <Override PartName="/ppt/slides/slide391.xml" ContentType="application/vnd.openxmlformats-officedocument.presentationml.slide+xml"/>
  <Override PartName="/ppt/slides/slide392.xml" ContentType="application/vnd.openxmlformats-officedocument.presentationml.slide+xml"/>
  <Override PartName="/ppt/slides/slide393.xml" ContentType="application/vnd.openxmlformats-officedocument.presentationml.slide+xml"/>
  <Override PartName="/ppt/slides/slide394.xml" ContentType="application/vnd.openxmlformats-officedocument.presentationml.slide+xml"/>
  <Override PartName="/ppt/slides/slide395.xml" ContentType="application/vnd.openxmlformats-officedocument.presentationml.slide+xml"/>
  <Override PartName="/ppt/slides/slide396.xml" ContentType="application/vnd.openxmlformats-officedocument.presentationml.slide+xml"/>
  <Override PartName="/ppt/slides/slide397.xml" ContentType="application/vnd.openxmlformats-officedocument.presentationml.slide+xml"/>
  <Override PartName="/ppt/slides/slide398.xml" ContentType="application/vnd.openxmlformats-officedocument.presentationml.slide+xml"/>
  <Override PartName="/ppt/slides/slide399.xml" ContentType="application/vnd.openxmlformats-officedocument.presentationml.slide+xml"/>
  <Override PartName="/ppt/slides/slide400.xml" ContentType="application/vnd.openxmlformats-officedocument.presentationml.slide+xml"/>
  <Override PartName="/ppt/slides/slide401.xml" ContentType="application/vnd.openxmlformats-officedocument.presentationml.slide+xml"/>
  <Override PartName="/ppt/slides/slide402.xml" ContentType="application/vnd.openxmlformats-officedocument.presentationml.slide+xml"/>
  <Override PartName="/ppt/slides/slide403.xml" ContentType="application/vnd.openxmlformats-officedocument.presentationml.slide+xml"/>
  <Override PartName="/ppt/slides/slide404.xml" ContentType="application/vnd.openxmlformats-officedocument.presentationml.slide+xml"/>
  <Override PartName="/ppt/slides/slide405.xml" ContentType="application/vnd.openxmlformats-officedocument.presentationml.slide+xml"/>
  <Override PartName="/ppt/slides/slide406.xml" ContentType="application/vnd.openxmlformats-officedocument.presentationml.slide+xml"/>
  <Override PartName="/ppt/slides/slide407.xml" ContentType="application/vnd.openxmlformats-officedocument.presentationml.slide+xml"/>
  <Override PartName="/ppt/slides/slide408.xml" ContentType="application/vnd.openxmlformats-officedocument.presentationml.slide+xml"/>
  <Override PartName="/ppt/slides/slide409.xml" ContentType="application/vnd.openxmlformats-officedocument.presentationml.slide+xml"/>
  <Override PartName="/ppt/slides/slide410.xml" ContentType="application/vnd.openxmlformats-officedocument.presentationml.slide+xml"/>
  <Override PartName="/ppt/slides/slide411.xml" ContentType="application/vnd.openxmlformats-officedocument.presentationml.slide+xml"/>
  <Override PartName="/ppt/slides/slide412.xml" ContentType="application/vnd.openxmlformats-officedocument.presentationml.slide+xml"/>
  <Override PartName="/ppt/slides/slide413.xml" ContentType="application/vnd.openxmlformats-officedocument.presentationml.slide+xml"/>
  <Override PartName="/ppt/slides/slide414.xml" ContentType="application/vnd.openxmlformats-officedocument.presentationml.slide+xml"/>
  <Override PartName="/ppt/slides/slide415.xml" ContentType="application/vnd.openxmlformats-officedocument.presentationml.slide+xml"/>
  <Override PartName="/ppt/slides/slide416.xml" ContentType="application/vnd.openxmlformats-officedocument.presentationml.slide+xml"/>
  <Override PartName="/ppt/slides/slide417.xml" ContentType="application/vnd.openxmlformats-officedocument.presentationml.slide+xml"/>
  <Override PartName="/ppt/slides/slide418.xml" ContentType="application/vnd.openxmlformats-officedocument.presentationml.slide+xml"/>
  <Override PartName="/ppt/slides/slide419.xml" ContentType="application/vnd.openxmlformats-officedocument.presentationml.slide+xml"/>
  <Override PartName="/ppt/slides/slide420.xml" ContentType="application/vnd.openxmlformats-officedocument.presentationml.slide+xml"/>
  <Override PartName="/ppt/slides/slide421.xml" ContentType="application/vnd.openxmlformats-officedocument.presentationml.slide+xml"/>
  <Override PartName="/ppt/slides/slide422.xml" ContentType="application/vnd.openxmlformats-officedocument.presentationml.slide+xml"/>
  <Override PartName="/ppt/slides/slide423.xml" ContentType="application/vnd.openxmlformats-officedocument.presentationml.slide+xml"/>
  <Override PartName="/ppt/slides/slide424.xml" ContentType="application/vnd.openxmlformats-officedocument.presentationml.slide+xml"/>
  <Override PartName="/ppt/slides/slide425.xml" ContentType="application/vnd.openxmlformats-officedocument.presentationml.slide+xml"/>
  <Override PartName="/ppt/slides/slide426.xml" ContentType="application/vnd.openxmlformats-officedocument.presentationml.slide+xml"/>
  <Override PartName="/ppt/slides/slide427.xml" ContentType="application/vnd.openxmlformats-officedocument.presentationml.slide+xml"/>
  <Override PartName="/ppt/slides/slide428.xml" ContentType="application/vnd.openxmlformats-officedocument.presentationml.slide+xml"/>
  <Override PartName="/ppt/slides/slide429.xml" ContentType="application/vnd.openxmlformats-officedocument.presentationml.slide+xml"/>
  <Override PartName="/ppt/slides/slide430.xml" ContentType="application/vnd.openxmlformats-officedocument.presentationml.slide+xml"/>
  <Override PartName="/ppt/slides/slide431.xml" ContentType="application/vnd.openxmlformats-officedocument.presentationml.slide+xml"/>
  <Override PartName="/ppt/slides/slide432.xml" ContentType="application/vnd.openxmlformats-officedocument.presentationml.slide+xml"/>
  <Override PartName="/ppt/slides/slide433.xml" ContentType="application/vnd.openxmlformats-officedocument.presentationml.slide+xml"/>
  <Override PartName="/ppt/slides/slide434.xml" ContentType="application/vnd.openxmlformats-officedocument.presentationml.slide+xml"/>
  <Override PartName="/ppt/slides/slide435.xml" ContentType="application/vnd.openxmlformats-officedocument.presentationml.slide+xml"/>
  <Override PartName="/ppt/slides/slide436.xml" ContentType="application/vnd.openxmlformats-officedocument.presentationml.slide+xml"/>
  <Override PartName="/ppt/slides/slide437.xml" ContentType="application/vnd.openxmlformats-officedocument.presentationml.slide+xml"/>
  <Override PartName="/ppt/slides/slide438.xml" ContentType="application/vnd.openxmlformats-officedocument.presentationml.slide+xml"/>
  <Override PartName="/ppt/slides/slide439.xml" ContentType="application/vnd.openxmlformats-officedocument.presentationml.slide+xml"/>
  <Override PartName="/ppt/slides/slide440.xml" ContentType="application/vnd.openxmlformats-officedocument.presentationml.slide+xml"/>
  <Override PartName="/ppt/slides/slide441.xml" ContentType="application/vnd.openxmlformats-officedocument.presentationml.slide+xml"/>
  <Override PartName="/ppt/slides/slide442.xml" ContentType="application/vnd.openxmlformats-officedocument.presentationml.slide+xml"/>
  <Override PartName="/ppt/slides/slide443.xml" ContentType="application/vnd.openxmlformats-officedocument.presentationml.slide+xml"/>
  <Override PartName="/ppt/slides/slide444.xml" ContentType="application/vnd.openxmlformats-officedocument.presentationml.slide+xml"/>
  <Override PartName="/ppt/slides/slide445.xml" ContentType="application/vnd.openxmlformats-officedocument.presentationml.slide+xml"/>
  <Override PartName="/ppt/slides/slide446.xml" ContentType="application/vnd.openxmlformats-officedocument.presentationml.slide+xml"/>
  <Override PartName="/ppt/slides/slide447.xml" ContentType="application/vnd.openxmlformats-officedocument.presentationml.slide+xml"/>
  <Override PartName="/ppt/slides/slide448.xml" ContentType="application/vnd.openxmlformats-officedocument.presentationml.slide+xml"/>
  <Override PartName="/ppt/slides/slide449.xml" ContentType="application/vnd.openxmlformats-officedocument.presentationml.slide+xml"/>
  <Override PartName="/ppt/slides/slide450.xml" ContentType="application/vnd.openxmlformats-officedocument.presentationml.slide+xml"/>
  <Override PartName="/ppt/slides/slide451.xml" ContentType="application/vnd.openxmlformats-officedocument.presentationml.slide+xml"/>
  <Override PartName="/ppt/slides/slide452.xml" ContentType="application/vnd.openxmlformats-officedocument.presentationml.slide+xml"/>
  <Override PartName="/ppt/slides/slide453.xml" ContentType="application/vnd.openxmlformats-officedocument.presentationml.slide+xml"/>
  <Override PartName="/ppt/slides/slide454.xml" ContentType="application/vnd.openxmlformats-officedocument.presentationml.slide+xml"/>
  <Override PartName="/ppt/slides/slide455.xml" ContentType="application/vnd.openxmlformats-officedocument.presentationml.slide+xml"/>
  <Override PartName="/ppt/slides/slide456.xml" ContentType="application/vnd.openxmlformats-officedocument.presentationml.slide+xml"/>
  <Override PartName="/ppt/slides/slide457.xml" ContentType="application/vnd.openxmlformats-officedocument.presentationml.slide+xml"/>
  <Override PartName="/ppt/slides/slide458.xml" ContentType="application/vnd.openxmlformats-officedocument.presentationml.slide+xml"/>
  <Override PartName="/ppt/slides/slide459.xml" ContentType="application/vnd.openxmlformats-officedocument.presentationml.slide+xml"/>
  <Override PartName="/ppt/slides/slide460.xml" ContentType="application/vnd.openxmlformats-officedocument.presentationml.slide+xml"/>
  <Override PartName="/ppt/slides/slide461.xml" ContentType="application/vnd.openxmlformats-officedocument.presentationml.slide+xml"/>
  <Override PartName="/ppt/slides/slide462.xml" ContentType="application/vnd.openxmlformats-officedocument.presentationml.slide+xml"/>
  <Override PartName="/ppt/slides/slide463.xml" ContentType="application/vnd.openxmlformats-officedocument.presentationml.slide+xml"/>
  <Override PartName="/ppt/slides/slide464.xml" ContentType="application/vnd.openxmlformats-officedocument.presentationml.slide+xml"/>
  <Override PartName="/ppt/slides/slide465.xml" ContentType="application/vnd.openxmlformats-officedocument.presentationml.slide+xml"/>
  <Override PartName="/ppt/slides/slide466.xml" ContentType="application/vnd.openxmlformats-officedocument.presentationml.slide+xml"/>
  <Override PartName="/ppt/slides/slide467.xml" ContentType="application/vnd.openxmlformats-officedocument.presentationml.slide+xml"/>
  <Override PartName="/ppt/slides/slide468.xml" ContentType="application/vnd.openxmlformats-officedocument.presentationml.slide+xml"/>
  <Override PartName="/ppt/slides/slide469.xml" ContentType="application/vnd.openxmlformats-officedocument.presentationml.slide+xml"/>
  <Override PartName="/ppt/slides/slide470.xml" ContentType="application/vnd.openxmlformats-officedocument.presentationml.slide+xml"/>
  <Override PartName="/ppt/slides/slide471.xml" ContentType="application/vnd.openxmlformats-officedocument.presentationml.slide+xml"/>
  <Override PartName="/ppt/slides/slide472.xml" ContentType="application/vnd.openxmlformats-officedocument.presentationml.slide+xml"/>
  <Override PartName="/ppt/slides/slide473.xml" ContentType="application/vnd.openxmlformats-officedocument.presentationml.slide+xml"/>
  <Override PartName="/ppt/slides/slide474.xml" ContentType="application/vnd.openxmlformats-officedocument.presentationml.slide+xml"/>
  <Override PartName="/ppt/slides/slide475.xml" ContentType="application/vnd.openxmlformats-officedocument.presentationml.slide+xml"/>
  <Override PartName="/ppt/slides/slide476.xml" ContentType="application/vnd.openxmlformats-officedocument.presentationml.slide+xml"/>
  <Override PartName="/ppt/slides/slide477.xml" ContentType="application/vnd.openxmlformats-officedocument.presentationml.slide+xml"/>
  <Override PartName="/ppt/slides/slide478.xml" ContentType="application/vnd.openxmlformats-officedocument.presentationml.slide+xml"/>
  <Override PartName="/ppt/slides/slide479.xml" ContentType="application/vnd.openxmlformats-officedocument.presentationml.slide+xml"/>
  <Override PartName="/ppt/slides/slide480.xml" ContentType="application/vnd.openxmlformats-officedocument.presentationml.slide+xml"/>
  <Override PartName="/ppt/slides/slide481.xml" ContentType="application/vnd.openxmlformats-officedocument.presentationml.slide+xml"/>
  <Override PartName="/ppt/slides/slide482.xml" ContentType="application/vnd.openxmlformats-officedocument.presentationml.slide+xml"/>
  <Override PartName="/ppt/slides/slide483.xml" ContentType="application/vnd.openxmlformats-officedocument.presentationml.slide+xml"/>
  <Override PartName="/ppt/slides/slide484.xml" ContentType="application/vnd.openxmlformats-officedocument.presentationml.slide+xml"/>
  <Override PartName="/ppt/slides/slide485.xml" ContentType="application/vnd.openxmlformats-officedocument.presentationml.slide+xml"/>
  <Override PartName="/ppt/slides/slide486.xml" ContentType="application/vnd.openxmlformats-officedocument.presentationml.slide+xml"/>
  <Override PartName="/ppt/slides/slide487.xml" ContentType="application/vnd.openxmlformats-officedocument.presentationml.slide+xml"/>
  <Override PartName="/ppt/slides/slide488.xml" ContentType="application/vnd.openxmlformats-officedocument.presentationml.slide+xml"/>
  <Override PartName="/ppt/slides/slide489.xml" ContentType="application/vnd.openxmlformats-officedocument.presentationml.slide+xml"/>
  <Override PartName="/ppt/slides/slide490.xml" ContentType="application/vnd.openxmlformats-officedocument.presentationml.slide+xml"/>
  <Override PartName="/ppt/slides/slide491.xml" ContentType="application/vnd.openxmlformats-officedocument.presentationml.slide+xml"/>
  <Override PartName="/ppt/slides/slide492.xml" ContentType="application/vnd.openxmlformats-officedocument.presentationml.slide+xml"/>
  <Override PartName="/ppt/slides/slide493.xml" ContentType="application/vnd.openxmlformats-officedocument.presentationml.slide+xml"/>
  <Override PartName="/ppt/slides/slide494.xml" ContentType="application/vnd.openxmlformats-officedocument.presentationml.slide+xml"/>
  <Override PartName="/ppt/slides/slide495.xml" ContentType="application/vnd.openxmlformats-officedocument.presentationml.slide+xml"/>
  <Override PartName="/ppt/slides/slide496.xml" ContentType="application/vnd.openxmlformats-officedocument.presentationml.slide+xml"/>
  <Override PartName="/ppt/slides/slide497.xml" ContentType="application/vnd.openxmlformats-officedocument.presentationml.slide+xml"/>
  <Override PartName="/ppt/slides/slide498.xml" ContentType="application/vnd.openxmlformats-officedocument.presentationml.slide+xml"/>
  <Override PartName="/ppt/slides/slide499.xml" ContentType="application/vnd.openxmlformats-officedocument.presentationml.slide+xml"/>
  <Override PartName="/ppt/slides/slide500.xml" ContentType="application/vnd.openxmlformats-officedocument.presentationml.slide+xml"/>
  <Override PartName="/ppt/slides/slide501.xml" ContentType="application/vnd.openxmlformats-officedocument.presentationml.slide+xml"/>
  <Override PartName="/ppt/slides/slide502.xml" ContentType="application/vnd.openxmlformats-officedocument.presentationml.slide+xml"/>
  <Override PartName="/ppt/slides/slide503.xml" ContentType="application/vnd.openxmlformats-officedocument.presentationml.slide+xml"/>
  <Override PartName="/ppt/slides/slide504.xml" ContentType="application/vnd.openxmlformats-officedocument.presentationml.slide+xml"/>
  <Override PartName="/ppt/slides/slide505.xml" ContentType="application/vnd.openxmlformats-officedocument.presentationml.slide+xml"/>
  <Override PartName="/ppt/slides/slide506.xml" ContentType="application/vnd.openxmlformats-officedocument.presentationml.slide+xml"/>
  <Override PartName="/ppt/slides/slide507.xml" ContentType="application/vnd.openxmlformats-officedocument.presentationml.slide+xml"/>
  <Override PartName="/ppt/slides/slide508.xml" ContentType="application/vnd.openxmlformats-officedocument.presentationml.slide+xml"/>
  <Override PartName="/ppt/slides/slide509.xml" ContentType="application/vnd.openxmlformats-officedocument.presentationml.slide+xml"/>
  <Override PartName="/ppt/slides/slide510.xml" ContentType="application/vnd.openxmlformats-officedocument.presentationml.slide+xml"/>
  <Override PartName="/ppt/slides/slide511.xml" ContentType="application/vnd.openxmlformats-officedocument.presentationml.slide+xml"/>
  <Override PartName="/ppt/slides/slide512.xml" ContentType="application/vnd.openxmlformats-officedocument.presentationml.slide+xml"/>
  <Override PartName="/ppt/slides/slide513.xml" ContentType="application/vnd.openxmlformats-officedocument.presentationml.slide+xml"/>
  <Override PartName="/ppt/slides/slide514.xml" ContentType="application/vnd.openxmlformats-officedocument.presentationml.slide+xml"/>
  <Override PartName="/ppt/slides/slide515.xml" ContentType="application/vnd.openxmlformats-officedocument.presentationml.slide+xml"/>
  <Override PartName="/ppt/slides/slide516.xml" ContentType="application/vnd.openxmlformats-officedocument.presentationml.slide+xml"/>
  <Override PartName="/ppt/slides/slide517.xml" ContentType="application/vnd.openxmlformats-officedocument.presentationml.slide+xml"/>
  <Override PartName="/ppt/slides/slide518.xml" ContentType="application/vnd.openxmlformats-officedocument.presentationml.slide+xml"/>
  <Override PartName="/ppt/slides/slide519.xml" ContentType="application/vnd.openxmlformats-officedocument.presentationml.slide+xml"/>
  <Override PartName="/ppt/slides/slide520.xml" ContentType="application/vnd.openxmlformats-officedocument.presentationml.slide+xml"/>
  <Override PartName="/ppt/slides/slide521.xml" ContentType="application/vnd.openxmlformats-officedocument.presentationml.slide+xml"/>
  <Override PartName="/ppt/slides/slide522.xml" ContentType="application/vnd.openxmlformats-officedocument.presentationml.slide+xml"/>
  <Override PartName="/ppt/slides/slide523.xml" ContentType="application/vnd.openxmlformats-officedocument.presentationml.slide+xml"/>
  <Override PartName="/ppt/slides/slide524.xml" ContentType="application/vnd.openxmlformats-officedocument.presentationml.slide+xml"/>
  <Override PartName="/ppt/slides/slide525.xml" ContentType="application/vnd.openxmlformats-officedocument.presentationml.slide+xml"/>
  <Override PartName="/ppt/slides/slide526.xml" ContentType="application/vnd.openxmlformats-officedocument.presentationml.slide+xml"/>
  <Override PartName="/ppt/slides/slide527.xml" ContentType="application/vnd.openxmlformats-officedocument.presentationml.slide+xml"/>
  <Override PartName="/ppt/slides/slide528.xml" ContentType="application/vnd.openxmlformats-officedocument.presentationml.slide+xml"/>
  <Override PartName="/ppt/slides/slide529.xml" ContentType="application/vnd.openxmlformats-officedocument.presentationml.slide+xml"/>
  <Override PartName="/ppt/slides/slide530.xml" ContentType="application/vnd.openxmlformats-officedocument.presentationml.slide+xml"/>
  <Override PartName="/ppt/slides/slide531.xml" ContentType="application/vnd.openxmlformats-officedocument.presentationml.slide+xml"/>
  <Override PartName="/ppt/slides/slide532.xml" ContentType="application/vnd.openxmlformats-officedocument.presentationml.slide+xml"/>
  <Override PartName="/ppt/slides/slide533.xml" ContentType="application/vnd.openxmlformats-officedocument.presentationml.slide+xml"/>
  <Override PartName="/ppt/slides/slide534.xml" ContentType="application/vnd.openxmlformats-officedocument.presentationml.slide+xml"/>
  <Override PartName="/ppt/slides/slide535.xml" ContentType="application/vnd.openxmlformats-officedocument.presentationml.slide+xml"/>
  <Override PartName="/ppt/slides/slide536.xml" ContentType="application/vnd.openxmlformats-officedocument.presentationml.slide+xml"/>
  <Override PartName="/ppt/slides/slide537.xml" ContentType="application/vnd.openxmlformats-officedocument.presentationml.slide+xml"/>
  <Override PartName="/ppt/slides/slide538.xml" ContentType="application/vnd.openxmlformats-officedocument.presentationml.slide+xml"/>
  <Override PartName="/ppt/slides/slide539.xml" ContentType="application/vnd.openxmlformats-officedocument.presentationml.slide+xml"/>
  <Override PartName="/ppt/slides/slide540.xml" ContentType="application/vnd.openxmlformats-officedocument.presentationml.slide+xml"/>
  <Override PartName="/ppt/slides/slide541.xml" ContentType="application/vnd.openxmlformats-officedocument.presentationml.slide+xml"/>
  <Override PartName="/ppt/slides/slide542.xml" ContentType="application/vnd.openxmlformats-officedocument.presentationml.slide+xml"/>
  <Override PartName="/ppt/slides/slide543.xml" ContentType="application/vnd.openxmlformats-officedocument.presentationml.slide+xml"/>
  <Override PartName="/ppt/slides/slide544.xml" ContentType="application/vnd.openxmlformats-officedocument.presentationml.slide+xml"/>
  <Override PartName="/ppt/slides/slide545.xml" ContentType="application/vnd.openxmlformats-officedocument.presentationml.slide+xml"/>
  <Override PartName="/ppt/slides/slide546.xml" ContentType="application/vnd.openxmlformats-officedocument.presentationml.slide+xml"/>
  <Override PartName="/ppt/slides/slide547.xml" ContentType="application/vnd.openxmlformats-officedocument.presentationml.slide+xml"/>
  <Override PartName="/ppt/slides/slide548.xml" ContentType="application/vnd.openxmlformats-officedocument.presentationml.slide+xml"/>
  <Override PartName="/ppt/slides/slide549.xml" ContentType="application/vnd.openxmlformats-officedocument.presentationml.slide+xml"/>
  <Override PartName="/ppt/slides/slide550.xml" ContentType="application/vnd.openxmlformats-officedocument.presentationml.slide+xml"/>
  <Override PartName="/ppt/slides/slide551.xml" ContentType="application/vnd.openxmlformats-officedocument.presentationml.slide+xml"/>
  <Override PartName="/ppt/slides/slide552.xml" ContentType="application/vnd.openxmlformats-officedocument.presentationml.slide+xml"/>
  <Override PartName="/ppt/slides/slide553.xml" ContentType="application/vnd.openxmlformats-officedocument.presentationml.slide+xml"/>
  <Override PartName="/ppt/slides/slide554.xml" ContentType="application/vnd.openxmlformats-officedocument.presentationml.slide+xml"/>
  <Override PartName="/ppt/slides/slide555.xml" ContentType="application/vnd.openxmlformats-officedocument.presentationml.slide+xml"/>
  <Override PartName="/ppt/slides/slide556.xml" ContentType="application/vnd.openxmlformats-officedocument.presentationml.slide+xml"/>
  <Override PartName="/ppt/slides/slide557.xml" ContentType="application/vnd.openxmlformats-officedocument.presentationml.slide+xml"/>
  <Override PartName="/ppt/slides/slide558.xml" ContentType="application/vnd.openxmlformats-officedocument.presentationml.slide+xml"/>
  <Override PartName="/ppt/slides/slide559.xml" ContentType="application/vnd.openxmlformats-officedocument.presentationml.slide+xml"/>
  <Override PartName="/ppt/slides/slide560.xml" ContentType="application/vnd.openxmlformats-officedocument.presentationml.slide+xml"/>
  <Override PartName="/ppt/slides/slide561.xml" ContentType="application/vnd.openxmlformats-officedocument.presentationml.slide+xml"/>
  <Override PartName="/ppt/slides/slide562.xml" ContentType="application/vnd.openxmlformats-officedocument.presentationml.slide+xml"/>
  <Override PartName="/ppt/slides/slide563.xml" ContentType="application/vnd.openxmlformats-officedocument.presentationml.slide+xml"/>
  <Override PartName="/ppt/slides/slide564.xml" ContentType="application/vnd.openxmlformats-officedocument.presentationml.slide+xml"/>
  <Override PartName="/ppt/slides/slide565.xml" ContentType="application/vnd.openxmlformats-officedocument.presentationml.slide+xml"/>
  <Override PartName="/ppt/slides/slide566.xml" ContentType="application/vnd.openxmlformats-officedocument.presentationml.slide+xml"/>
  <Override PartName="/ppt/slides/slide567.xml" ContentType="application/vnd.openxmlformats-officedocument.presentationml.slide+xml"/>
  <Override PartName="/ppt/slides/slide568.xml" ContentType="application/vnd.openxmlformats-officedocument.presentationml.slide+xml"/>
  <Override PartName="/ppt/slides/slide569.xml" ContentType="application/vnd.openxmlformats-officedocument.presentationml.slide+xml"/>
  <Override PartName="/ppt/slides/slide570.xml" ContentType="application/vnd.openxmlformats-officedocument.presentationml.slide+xml"/>
  <Override PartName="/ppt/slides/slide571.xml" ContentType="application/vnd.openxmlformats-officedocument.presentationml.slide+xml"/>
  <Override PartName="/ppt/slides/slide572.xml" ContentType="application/vnd.openxmlformats-officedocument.presentationml.slide+xml"/>
  <Override PartName="/ppt/slides/slide573.xml" ContentType="application/vnd.openxmlformats-officedocument.presentationml.slide+xml"/>
  <Override PartName="/ppt/slides/slide574.xml" ContentType="application/vnd.openxmlformats-officedocument.presentationml.slide+xml"/>
  <Override PartName="/ppt/slides/slide575.xml" ContentType="application/vnd.openxmlformats-officedocument.presentationml.slide+xml"/>
  <Override PartName="/ppt/slides/slide576.xml" ContentType="application/vnd.openxmlformats-officedocument.presentationml.slide+xml"/>
  <Override PartName="/ppt/slides/slide577.xml" ContentType="application/vnd.openxmlformats-officedocument.presentationml.slide+xml"/>
  <Override PartName="/ppt/slides/slide578.xml" ContentType="application/vnd.openxmlformats-officedocument.presentationml.slide+xml"/>
  <Override PartName="/ppt/slides/slide579.xml" ContentType="application/vnd.openxmlformats-officedocument.presentationml.slide+xml"/>
  <Override PartName="/ppt/slides/slide580.xml" ContentType="application/vnd.openxmlformats-officedocument.presentationml.slide+xml"/>
  <Override PartName="/ppt/slides/slide581.xml" ContentType="application/vnd.openxmlformats-officedocument.presentationml.slide+xml"/>
  <Override PartName="/ppt/slides/slide582.xml" ContentType="application/vnd.openxmlformats-officedocument.presentationml.slide+xml"/>
  <Override PartName="/ppt/slides/slide583.xml" ContentType="application/vnd.openxmlformats-officedocument.presentationml.slide+xml"/>
  <Override PartName="/ppt/slides/slide584.xml" ContentType="application/vnd.openxmlformats-officedocument.presentationml.slide+xml"/>
  <Override PartName="/ppt/slides/slide585.xml" ContentType="application/vnd.openxmlformats-officedocument.presentationml.slide+xml"/>
  <Override PartName="/ppt/slides/slide586.xml" ContentType="application/vnd.openxmlformats-officedocument.presentationml.slide+xml"/>
  <Override PartName="/ppt/slides/slide587.xml" ContentType="application/vnd.openxmlformats-officedocument.presentationml.slide+xml"/>
  <Override PartName="/ppt/slides/slide588.xml" ContentType="application/vnd.openxmlformats-officedocument.presentationml.slide+xml"/>
  <Override PartName="/ppt/slides/slide589.xml" ContentType="application/vnd.openxmlformats-officedocument.presentationml.slide+xml"/>
  <Override PartName="/ppt/slides/slide590.xml" ContentType="application/vnd.openxmlformats-officedocument.presentationml.slide+xml"/>
  <Override PartName="/ppt/slides/slide591.xml" ContentType="application/vnd.openxmlformats-officedocument.presentationml.slide+xml"/>
  <Override PartName="/ppt/slides/slide592.xml" ContentType="application/vnd.openxmlformats-officedocument.presentationml.slide+xml"/>
  <Override PartName="/ppt/slides/slide593.xml" ContentType="application/vnd.openxmlformats-officedocument.presentationml.slide+xml"/>
  <Override PartName="/ppt/slides/slide594.xml" ContentType="application/vnd.openxmlformats-officedocument.presentationml.slide+xml"/>
  <Override PartName="/ppt/slides/slide595.xml" ContentType="application/vnd.openxmlformats-officedocument.presentationml.slide+xml"/>
  <Override PartName="/ppt/slides/slide596.xml" ContentType="application/vnd.openxmlformats-officedocument.presentationml.slide+xml"/>
  <Override PartName="/ppt/slides/slide597.xml" ContentType="application/vnd.openxmlformats-officedocument.presentationml.slide+xml"/>
  <Override PartName="/ppt/slides/slide598.xml" ContentType="application/vnd.openxmlformats-officedocument.presentationml.slide+xml"/>
  <Override PartName="/ppt/slides/slide599.xml" ContentType="application/vnd.openxmlformats-officedocument.presentationml.slide+xml"/>
  <Override PartName="/ppt/slides/slide600.xml" ContentType="application/vnd.openxmlformats-officedocument.presentationml.slide+xml"/>
  <Override PartName="/ppt/slides/slide601.xml" ContentType="application/vnd.openxmlformats-officedocument.presentationml.slide+xml"/>
  <Override PartName="/ppt/slides/slide602.xml" ContentType="application/vnd.openxmlformats-officedocument.presentationml.slide+xml"/>
  <Override PartName="/ppt/slides/slide60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5.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6.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7.xml" ContentType="application/vnd.openxmlformats-officedocument.theme+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theme/theme8.xml" ContentType="application/vnd.openxmlformats-officedocument.theme+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theme/theme9.xml" ContentType="application/vnd.openxmlformats-officedocument.theme+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theme/theme10.xml" ContentType="application/vnd.openxmlformats-officedocument.theme+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theme/theme11.xml" ContentType="application/vnd.openxmlformats-officedocument.theme+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theme/theme12.xml" ContentType="application/vnd.openxmlformats-officedocument.theme+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theme/theme13.xml" ContentType="application/vnd.openxmlformats-officedocument.theme+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theme/theme14.xml" ContentType="application/vnd.openxmlformats-officedocument.theme+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theme/theme15.xml" ContentType="application/vnd.openxmlformats-officedocument.theme+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theme/theme16.xml" ContentType="application/vnd.openxmlformats-officedocument.theme+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theme/theme17.xml" ContentType="application/vnd.openxmlformats-officedocument.theme+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theme/theme18.xml" ContentType="application/vnd.openxmlformats-officedocument.theme+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theme/theme19.xml" ContentType="application/vnd.openxmlformats-officedocument.theme+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theme/theme20.xml" ContentType="application/vnd.openxmlformats-officedocument.theme+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theme/theme21.xml" ContentType="application/vnd.openxmlformats-officedocument.theme+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theme/theme22.xml" ContentType="application/vnd.openxmlformats-officedocument.theme+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theme/theme23.xml" ContentType="application/vnd.openxmlformats-officedocument.theme+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theme/theme24.xml" ContentType="application/vnd.openxmlformats-officedocument.theme+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theme/theme25.xml" ContentType="application/vnd.openxmlformats-officedocument.theme+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theme/theme26.xml" ContentType="application/vnd.openxmlformats-officedocument.theme+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theme/theme27.xml" ContentType="application/vnd.openxmlformats-officedocument.theme+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theme/theme28.xml" ContentType="application/vnd.openxmlformats-officedocument.theme+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theme/theme29.xml" ContentType="application/vnd.openxmlformats-officedocument.theme+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theme/theme30.xml" ContentType="application/vnd.openxmlformats-officedocument.theme+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theme/theme31.xml" ContentType="application/vnd.openxmlformats-officedocument.theme+xml"/>
  <Override PartName="/ppt/slideLayouts/slideLayout344.xml" ContentType="application/vnd.openxmlformats-officedocument.presentationml.slideLayout+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theme/theme32.xml" ContentType="application/vnd.openxmlformats-officedocument.theme+xml"/>
  <Override PartName="/ppt/slideLayouts/slideLayout355.xml" ContentType="application/vnd.openxmlformats-officedocument.presentationml.slideLayout+xml"/>
  <Override PartName="/ppt/slideLayouts/slideLayout356.xml" ContentType="application/vnd.openxmlformats-officedocument.presentationml.slideLayout+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theme/theme33.xml" ContentType="application/vnd.openxmlformats-officedocument.theme+xml"/>
  <Override PartName="/ppt/slideLayouts/slideLayout366.xml" ContentType="application/vnd.openxmlformats-officedocument.presentationml.slideLayout+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theme/theme34.xml" ContentType="application/vnd.openxmlformats-officedocument.theme+xml"/>
  <Override PartName="/ppt/slideLayouts/slideLayout377.xml" ContentType="application/vnd.openxmlformats-officedocument.presentationml.slideLayout+xml"/>
  <Override PartName="/ppt/slideLayouts/slideLayout378.xml" ContentType="application/vnd.openxmlformats-officedocument.presentationml.slideLayout+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slideLayouts/slideLayout387.xml" ContentType="application/vnd.openxmlformats-officedocument.presentationml.slideLayout+xml"/>
  <Override PartName="/ppt/theme/theme35.xml" ContentType="application/vnd.openxmlformats-officedocument.theme+xml"/>
  <Override PartName="/ppt/slideLayouts/slideLayout388.xml" ContentType="application/vnd.openxmlformats-officedocument.presentationml.slideLayout+xml"/>
  <Override PartName="/ppt/slideLayouts/slideLayout389.xml" ContentType="application/vnd.openxmlformats-officedocument.presentationml.slideLayout+xml"/>
  <Override PartName="/ppt/slideLayouts/slideLayout390.xml" ContentType="application/vnd.openxmlformats-officedocument.presentationml.slideLayout+xml"/>
  <Override PartName="/ppt/slideLayouts/slideLayout391.xml" ContentType="application/vnd.openxmlformats-officedocument.presentationml.slideLayout+xml"/>
  <Override PartName="/ppt/slideLayouts/slideLayout392.xml" ContentType="application/vnd.openxmlformats-officedocument.presentationml.slideLayout+xml"/>
  <Override PartName="/ppt/slideLayouts/slideLayout393.xml" ContentType="application/vnd.openxmlformats-officedocument.presentationml.slideLayout+xml"/>
  <Override PartName="/ppt/slideLayouts/slideLayout394.xml" ContentType="application/vnd.openxmlformats-officedocument.presentationml.slideLayout+xml"/>
  <Override PartName="/ppt/slideLayouts/slideLayout395.xml" ContentType="application/vnd.openxmlformats-officedocument.presentationml.slideLayout+xml"/>
  <Override PartName="/ppt/slideLayouts/slideLayout396.xml" ContentType="application/vnd.openxmlformats-officedocument.presentationml.slideLayout+xml"/>
  <Override PartName="/ppt/slideLayouts/slideLayout397.xml" ContentType="application/vnd.openxmlformats-officedocument.presentationml.slideLayout+xml"/>
  <Override PartName="/ppt/slideLayouts/slideLayout398.xml" ContentType="application/vnd.openxmlformats-officedocument.presentationml.slideLayout+xml"/>
  <Override PartName="/ppt/theme/theme36.xml" ContentType="application/vnd.openxmlformats-officedocument.theme+xml"/>
  <Override PartName="/ppt/slideLayouts/slideLayout399.xml" ContentType="application/vnd.openxmlformats-officedocument.presentationml.slideLayout+xml"/>
  <Override PartName="/ppt/slideLayouts/slideLayout400.xml" ContentType="application/vnd.openxmlformats-officedocument.presentationml.slideLayout+xml"/>
  <Override PartName="/ppt/slideLayouts/slideLayout401.xml" ContentType="application/vnd.openxmlformats-officedocument.presentationml.slideLayout+xml"/>
  <Override PartName="/ppt/slideLayouts/slideLayout402.xml" ContentType="application/vnd.openxmlformats-officedocument.presentationml.slideLayout+xml"/>
  <Override PartName="/ppt/slideLayouts/slideLayout403.xml" ContentType="application/vnd.openxmlformats-officedocument.presentationml.slideLayout+xml"/>
  <Override PartName="/ppt/slideLayouts/slideLayout404.xml" ContentType="application/vnd.openxmlformats-officedocument.presentationml.slideLayout+xml"/>
  <Override PartName="/ppt/slideLayouts/slideLayout405.xml" ContentType="application/vnd.openxmlformats-officedocument.presentationml.slideLayout+xml"/>
  <Override PartName="/ppt/slideLayouts/slideLayout406.xml" ContentType="application/vnd.openxmlformats-officedocument.presentationml.slideLayout+xml"/>
  <Override PartName="/ppt/slideLayouts/slideLayout407.xml" ContentType="application/vnd.openxmlformats-officedocument.presentationml.slideLayout+xml"/>
  <Override PartName="/ppt/slideLayouts/slideLayout408.xml" ContentType="application/vnd.openxmlformats-officedocument.presentationml.slideLayout+xml"/>
  <Override PartName="/ppt/slideLayouts/slideLayout409.xml" ContentType="application/vnd.openxmlformats-officedocument.presentationml.slideLayout+xml"/>
  <Override PartName="/ppt/theme/theme37.xml" ContentType="application/vnd.openxmlformats-officedocument.theme+xml"/>
  <Override PartName="/ppt/slideLayouts/slideLayout410.xml" ContentType="application/vnd.openxmlformats-officedocument.presentationml.slideLayout+xml"/>
  <Override PartName="/ppt/slideLayouts/slideLayout411.xml" ContentType="application/vnd.openxmlformats-officedocument.presentationml.slideLayout+xml"/>
  <Override PartName="/ppt/slideLayouts/slideLayout412.xml" ContentType="application/vnd.openxmlformats-officedocument.presentationml.slideLayout+xml"/>
  <Override PartName="/ppt/slideLayouts/slideLayout413.xml" ContentType="application/vnd.openxmlformats-officedocument.presentationml.slideLayout+xml"/>
  <Override PartName="/ppt/slideLayouts/slideLayout414.xml" ContentType="application/vnd.openxmlformats-officedocument.presentationml.slideLayout+xml"/>
  <Override PartName="/ppt/slideLayouts/slideLayout415.xml" ContentType="application/vnd.openxmlformats-officedocument.presentationml.slideLayout+xml"/>
  <Override PartName="/ppt/slideLayouts/slideLayout416.xml" ContentType="application/vnd.openxmlformats-officedocument.presentationml.slideLayout+xml"/>
  <Override PartName="/ppt/slideLayouts/slideLayout417.xml" ContentType="application/vnd.openxmlformats-officedocument.presentationml.slideLayout+xml"/>
  <Override PartName="/ppt/slideLayouts/slideLayout418.xml" ContentType="application/vnd.openxmlformats-officedocument.presentationml.slideLayout+xml"/>
  <Override PartName="/ppt/slideLayouts/slideLayout419.xml" ContentType="application/vnd.openxmlformats-officedocument.presentationml.slideLayout+xml"/>
  <Override PartName="/ppt/slideLayouts/slideLayout420.xml" ContentType="application/vnd.openxmlformats-officedocument.presentationml.slideLayout+xml"/>
  <Override PartName="/ppt/theme/theme38.xml" ContentType="application/vnd.openxmlformats-officedocument.theme+xml"/>
  <Override PartName="/ppt/slideLayouts/slideLayout421.xml" ContentType="application/vnd.openxmlformats-officedocument.presentationml.slideLayout+xml"/>
  <Override PartName="/ppt/slideLayouts/slideLayout422.xml" ContentType="application/vnd.openxmlformats-officedocument.presentationml.slideLayout+xml"/>
  <Override PartName="/ppt/slideLayouts/slideLayout423.xml" ContentType="application/vnd.openxmlformats-officedocument.presentationml.slideLayout+xml"/>
  <Override PartName="/ppt/slideLayouts/slideLayout424.xml" ContentType="application/vnd.openxmlformats-officedocument.presentationml.slideLayout+xml"/>
  <Override PartName="/ppt/slideLayouts/slideLayout425.xml" ContentType="application/vnd.openxmlformats-officedocument.presentationml.slideLayout+xml"/>
  <Override PartName="/ppt/slideLayouts/slideLayout426.xml" ContentType="application/vnd.openxmlformats-officedocument.presentationml.slideLayout+xml"/>
  <Override PartName="/ppt/slideLayouts/slideLayout427.xml" ContentType="application/vnd.openxmlformats-officedocument.presentationml.slideLayout+xml"/>
  <Override PartName="/ppt/slideLayouts/slideLayout428.xml" ContentType="application/vnd.openxmlformats-officedocument.presentationml.slideLayout+xml"/>
  <Override PartName="/ppt/slideLayouts/slideLayout429.xml" ContentType="application/vnd.openxmlformats-officedocument.presentationml.slideLayout+xml"/>
  <Override PartName="/ppt/slideLayouts/slideLayout430.xml" ContentType="application/vnd.openxmlformats-officedocument.presentationml.slideLayout+xml"/>
  <Override PartName="/ppt/slideLayouts/slideLayout431.xml" ContentType="application/vnd.openxmlformats-officedocument.presentationml.slideLayout+xml"/>
  <Override PartName="/ppt/theme/theme39.xml" ContentType="application/vnd.openxmlformats-officedocument.theme+xml"/>
  <Override PartName="/ppt/slideLayouts/slideLayout432.xml" ContentType="application/vnd.openxmlformats-officedocument.presentationml.slideLayout+xml"/>
  <Override PartName="/ppt/slideLayouts/slideLayout433.xml" ContentType="application/vnd.openxmlformats-officedocument.presentationml.slideLayout+xml"/>
  <Override PartName="/ppt/slideLayouts/slideLayout434.xml" ContentType="application/vnd.openxmlformats-officedocument.presentationml.slideLayout+xml"/>
  <Override PartName="/ppt/slideLayouts/slideLayout435.xml" ContentType="application/vnd.openxmlformats-officedocument.presentationml.slideLayout+xml"/>
  <Override PartName="/ppt/slideLayouts/slideLayout436.xml" ContentType="application/vnd.openxmlformats-officedocument.presentationml.slideLayout+xml"/>
  <Override PartName="/ppt/slideLayouts/slideLayout437.xml" ContentType="application/vnd.openxmlformats-officedocument.presentationml.slideLayout+xml"/>
  <Override PartName="/ppt/slideLayouts/slideLayout438.xml" ContentType="application/vnd.openxmlformats-officedocument.presentationml.slideLayout+xml"/>
  <Override PartName="/ppt/slideLayouts/slideLayout439.xml" ContentType="application/vnd.openxmlformats-officedocument.presentationml.slideLayout+xml"/>
  <Override PartName="/ppt/slideLayouts/slideLayout440.xml" ContentType="application/vnd.openxmlformats-officedocument.presentationml.slideLayout+xml"/>
  <Override PartName="/ppt/slideLayouts/slideLayout441.xml" ContentType="application/vnd.openxmlformats-officedocument.presentationml.slideLayout+xml"/>
  <Override PartName="/ppt/slideLayouts/slideLayout442.xml" ContentType="application/vnd.openxmlformats-officedocument.presentationml.slideLayout+xml"/>
  <Override PartName="/ppt/theme/theme40.xml" ContentType="application/vnd.openxmlformats-officedocument.theme+xml"/>
  <Override PartName="/ppt/slideLayouts/slideLayout443.xml" ContentType="application/vnd.openxmlformats-officedocument.presentationml.slideLayout+xml"/>
  <Override PartName="/ppt/slideLayouts/slideLayout444.xml" ContentType="application/vnd.openxmlformats-officedocument.presentationml.slideLayout+xml"/>
  <Override PartName="/ppt/slideLayouts/slideLayout445.xml" ContentType="application/vnd.openxmlformats-officedocument.presentationml.slideLayout+xml"/>
  <Override PartName="/ppt/slideLayouts/slideLayout446.xml" ContentType="application/vnd.openxmlformats-officedocument.presentationml.slideLayout+xml"/>
  <Override PartName="/ppt/slideLayouts/slideLayout447.xml" ContentType="application/vnd.openxmlformats-officedocument.presentationml.slideLayout+xml"/>
  <Override PartName="/ppt/slideLayouts/slideLayout448.xml" ContentType="application/vnd.openxmlformats-officedocument.presentationml.slideLayout+xml"/>
  <Override PartName="/ppt/slideLayouts/slideLayout449.xml" ContentType="application/vnd.openxmlformats-officedocument.presentationml.slideLayout+xml"/>
  <Override PartName="/ppt/slideLayouts/slideLayout450.xml" ContentType="application/vnd.openxmlformats-officedocument.presentationml.slideLayout+xml"/>
  <Override PartName="/ppt/slideLayouts/slideLayout451.xml" ContentType="application/vnd.openxmlformats-officedocument.presentationml.slideLayout+xml"/>
  <Override PartName="/ppt/slideLayouts/slideLayout452.xml" ContentType="application/vnd.openxmlformats-officedocument.presentationml.slideLayout+xml"/>
  <Override PartName="/ppt/slideLayouts/slideLayout453.xml" ContentType="application/vnd.openxmlformats-officedocument.presentationml.slideLayout+xml"/>
  <Override PartName="/ppt/theme/theme41.xml" ContentType="application/vnd.openxmlformats-officedocument.theme+xml"/>
  <Override PartName="/ppt/slideLayouts/slideLayout454.xml" ContentType="application/vnd.openxmlformats-officedocument.presentationml.slideLayout+xml"/>
  <Override PartName="/ppt/slideLayouts/slideLayout455.xml" ContentType="application/vnd.openxmlformats-officedocument.presentationml.slideLayout+xml"/>
  <Override PartName="/ppt/slideLayouts/slideLayout456.xml" ContentType="application/vnd.openxmlformats-officedocument.presentationml.slideLayout+xml"/>
  <Override PartName="/ppt/slideLayouts/slideLayout457.xml" ContentType="application/vnd.openxmlformats-officedocument.presentationml.slideLayout+xml"/>
  <Override PartName="/ppt/slideLayouts/slideLayout458.xml" ContentType="application/vnd.openxmlformats-officedocument.presentationml.slideLayout+xml"/>
  <Override PartName="/ppt/slideLayouts/slideLayout459.xml" ContentType="application/vnd.openxmlformats-officedocument.presentationml.slideLayout+xml"/>
  <Override PartName="/ppt/slideLayouts/slideLayout460.xml" ContentType="application/vnd.openxmlformats-officedocument.presentationml.slideLayout+xml"/>
  <Override PartName="/ppt/slideLayouts/slideLayout461.xml" ContentType="application/vnd.openxmlformats-officedocument.presentationml.slideLayout+xml"/>
  <Override PartName="/ppt/slideLayouts/slideLayout462.xml" ContentType="application/vnd.openxmlformats-officedocument.presentationml.slideLayout+xml"/>
  <Override PartName="/ppt/slideLayouts/slideLayout463.xml" ContentType="application/vnd.openxmlformats-officedocument.presentationml.slideLayout+xml"/>
  <Override PartName="/ppt/slideLayouts/slideLayout464.xml" ContentType="application/vnd.openxmlformats-officedocument.presentationml.slideLayout+xml"/>
  <Override PartName="/ppt/theme/theme42.xml" ContentType="application/vnd.openxmlformats-officedocument.theme+xml"/>
  <Override PartName="/ppt/slideLayouts/slideLayout465.xml" ContentType="application/vnd.openxmlformats-officedocument.presentationml.slideLayout+xml"/>
  <Override PartName="/ppt/slideLayouts/slideLayout466.xml" ContentType="application/vnd.openxmlformats-officedocument.presentationml.slideLayout+xml"/>
  <Override PartName="/ppt/slideLayouts/slideLayout467.xml" ContentType="application/vnd.openxmlformats-officedocument.presentationml.slideLayout+xml"/>
  <Override PartName="/ppt/slideLayouts/slideLayout468.xml" ContentType="application/vnd.openxmlformats-officedocument.presentationml.slideLayout+xml"/>
  <Override PartName="/ppt/slideLayouts/slideLayout469.xml" ContentType="application/vnd.openxmlformats-officedocument.presentationml.slideLayout+xml"/>
  <Override PartName="/ppt/slideLayouts/slideLayout470.xml" ContentType="application/vnd.openxmlformats-officedocument.presentationml.slideLayout+xml"/>
  <Override PartName="/ppt/slideLayouts/slideLayout471.xml" ContentType="application/vnd.openxmlformats-officedocument.presentationml.slideLayout+xml"/>
  <Override PartName="/ppt/slideLayouts/slideLayout472.xml" ContentType="application/vnd.openxmlformats-officedocument.presentationml.slideLayout+xml"/>
  <Override PartName="/ppt/slideLayouts/slideLayout473.xml" ContentType="application/vnd.openxmlformats-officedocument.presentationml.slideLayout+xml"/>
  <Override PartName="/ppt/slideLayouts/slideLayout474.xml" ContentType="application/vnd.openxmlformats-officedocument.presentationml.slideLayout+xml"/>
  <Override PartName="/ppt/slideLayouts/slideLayout475.xml" ContentType="application/vnd.openxmlformats-officedocument.presentationml.slideLayout+xml"/>
  <Override PartName="/ppt/theme/theme43.xml" ContentType="application/vnd.openxmlformats-officedocument.theme+xml"/>
  <Override PartName="/ppt/slideLayouts/slideLayout476.xml" ContentType="application/vnd.openxmlformats-officedocument.presentationml.slideLayout+xml"/>
  <Override PartName="/ppt/slideLayouts/slideLayout477.xml" ContentType="application/vnd.openxmlformats-officedocument.presentationml.slideLayout+xml"/>
  <Override PartName="/ppt/slideLayouts/slideLayout478.xml" ContentType="application/vnd.openxmlformats-officedocument.presentationml.slideLayout+xml"/>
  <Override PartName="/ppt/slideLayouts/slideLayout479.xml" ContentType="application/vnd.openxmlformats-officedocument.presentationml.slideLayout+xml"/>
  <Override PartName="/ppt/slideLayouts/slideLayout480.xml" ContentType="application/vnd.openxmlformats-officedocument.presentationml.slideLayout+xml"/>
  <Override PartName="/ppt/slideLayouts/slideLayout481.xml" ContentType="application/vnd.openxmlformats-officedocument.presentationml.slideLayout+xml"/>
  <Override PartName="/ppt/slideLayouts/slideLayout482.xml" ContentType="application/vnd.openxmlformats-officedocument.presentationml.slideLayout+xml"/>
  <Override PartName="/ppt/slideLayouts/slideLayout483.xml" ContentType="application/vnd.openxmlformats-officedocument.presentationml.slideLayout+xml"/>
  <Override PartName="/ppt/slideLayouts/slideLayout484.xml" ContentType="application/vnd.openxmlformats-officedocument.presentationml.slideLayout+xml"/>
  <Override PartName="/ppt/slideLayouts/slideLayout485.xml" ContentType="application/vnd.openxmlformats-officedocument.presentationml.slideLayout+xml"/>
  <Override PartName="/ppt/slideLayouts/slideLayout486.xml" ContentType="application/vnd.openxmlformats-officedocument.presentationml.slideLayout+xml"/>
  <Override PartName="/ppt/theme/theme44.xml" ContentType="application/vnd.openxmlformats-officedocument.theme+xml"/>
  <Override PartName="/ppt/slideLayouts/slideLayout487.xml" ContentType="application/vnd.openxmlformats-officedocument.presentationml.slideLayout+xml"/>
  <Override PartName="/ppt/slideLayouts/slideLayout488.xml" ContentType="application/vnd.openxmlformats-officedocument.presentationml.slideLayout+xml"/>
  <Override PartName="/ppt/slideLayouts/slideLayout489.xml" ContentType="application/vnd.openxmlformats-officedocument.presentationml.slideLayout+xml"/>
  <Override PartName="/ppt/slideLayouts/slideLayout490.xml" ContentType="application/vnd.openxmlformats-officedocument.presentationml.slideLayout+xml"/>
  <Override PartName="/ppt/slideLayouts/slideLayout491.xml" ContentType="application/vnd.openxmlformats-officedocument.presentationml.slideLayout+xml"/>
  <Override PartName="/ppt/slideLayouts/slideLayout492.xml" ContentType="application/vnd.openxmlformats-officedocument.presentationml.slideLayout+xml"/>
  <Override PartName="/ppt/slideLayouts/slideLayout493.xml" ContentType="application/vnd.openxmlformats-officedocument.presentationml.slideLayout+xml"/>
  <Override PartName="/ppt/slideLayouts/slideLayout494.xml" ContentType="application/vnd.openxmlformats-officedocument.presentationml.slideLayout+xml"/>
  <Override PartName="/ppt/slideLayouts/slideLayout495.xml" ContentType="application/vnd.openxmlformats-officedocument.presentationml.slideLayout+xml"/>
  <Override PartName="/ppt/slideLayouts/slideLayout496.xml" ContentType="application/vnd.openxmlformats-officedocument.presentationml.slideLayout+xml"/>
  <Override PartName="/ppt/slideLayouts/slideLayout497.xml" ContentType="application/vnd.openxmlformats-officedocument.presentationml.slideLayout+xml"/>
  <Override PartName="/ppt/theme/theme45.xml" ContentType="application/vnd.openxmlformats-officedocument.theme+xml"/>
  <Override PartName="/ppt/slideLayouts/slideLayout498.xml" ContentType="application/vnd.openxmlformats-officedocument.presentationml.slideLayout+xml"/>
  <Override PartName="/ppt/slideLayouts/slideLayout499.xml" ContentType="application/vnd.openxmlformats-officedocument.presentationml.slideLayout+xml"/>
  <Override PartName="/ppt/slideLayouts/slideLayout500.xml" ContentType="application/vnd.openxmlformats-officedocument.presentationml.slideLayout+xml"/>
  <Override PartName="/ppt/slideLayouts/slideLayout501.xml" ContentType="application/vnd.openxmlformats-officedocument.presentationml.slideLayout+xml"/>
  <Override PartName="/ppt/slideLayouts/slideLayout502.xml" ContentType="application/vnd.openxmlformats-officedocument.presentationml.slideLayout+xml"/>
  <Override PartName="/ppt/slideLayouts/slideLayout503.xml" ContentType="application/vnd.openxmlformats-officedocument.presentationml.slideLayout+xml"/>
  <Override PartName="/ppt/slideLayouts/slideLayout504.xml" ContentType="application/vnd.openxmlformats-officedocument.presentationml.slideLayout+xml"/>
  <Override PartName="/ppt/slideLayouts/slideLayout505.xml" ContentType="application/vnd.openxmlformats-officedocument.presentationml.slideLayout+xml"/>
  <Override PartName="/ppt/slideLayouts/slideLayout506.xml" ContentType="application/vnd.openxmlformats-officedocument.presentationml.slideLayout+xml"/>
  <Override PartName="/ppt/slideLayouts/slideLayout507.xml" ContentType="application/vnd.openxmlformats-officedocument.presentationml.slideLayout+xml"/>
  <Override PartName="/ppt/slideLayouts/slideLayout508.xml" ContentType="application/vnd.openxmlformats-officedocument.presentationml.slideLayout+xml"/>
  <Override PartName="/ppt/theme/theme46.xml" ContentType="application/vnd.openxmlformats-officedocument.theme+xml"/>
  <Override PartName="/ppt/slideLayouts/slideLayout509.xml" ContentType="application/vnd.openxmlformats-officedocument.presentationml.slideLayout+xml"/>
  <Override PartName="/ppt/slideLayouts/slideLayout510.xml" ContentType="application/vnd.openxmlformats-officedocument.presentationml.slideLayout+xml"/>
  <Override PartName="/ppt/slideLayouts/slideLayout511.xml" ContentType="application/vnd.openxmlformats-officedocument.presentationml.slideLayout+xml"/>
  <Override PartName="/ppt/slideLayouts/slideLayout512.xml" ContentType="application/vnd.openxmlformats-officedocument.presentationml.slideLayout+xml"/>
  <Override PartName="/ppt/slideLayouts/slideLayout513.xml" ContentType="application/vnd.openxmlformats-officedocument.presentationml.slideLayout+xml"/>
  <Override PartName="/ppt/slideLayouts/slideLayout514.xml" ContentType="application/vnd.openxmlformats-officedocument.presentationml.slideLayout+xml"/>
  <Override PartName="/ppt/slideLayouts/slideLayout515.xml" ContentType="application/vnd.openxmlformats-officedocument.presentationml.slideLayout+xml"/>
  <Override PartName="/ppt/slideLayouts/slideLayout516.xml" ContentType="application/vnd.openxmlformats-officedocument.presentationml.slideLayout+xml"/>
  <Override PartName="/ppt/slideLayouts/slideLayout517.xml" ContentType="application/vnd.openxmlformats-officedocument.presentationml.slideLayout+xml"/>
  <Override PartName="/ppt/slideLayouts/slideLayout518.xml" ContentType="application/vnd.openxmlformats-officedocument.presentationml.slideLayout+xml"/>
  <Override PartName="/ppt/slideLayouts/slideLayout519.xml" ContentType="application/vnd.openxmlformats-officedocument.presentationml.slideLayout+xml"/>
  <Override PartName="/ppt/theme/theme47.xml" ContentType="application/vnd.openxmlformats-officedocument.theme+xml"/>
  <Override PartName="/ppt/slideLayouts/slideLayout520.xml" ContentType="application/vnd.openxmlformats-officedocument.presentationml.slideLayout+xml"/>
  <Override PartName="/ppt/slideLayouts/slideLayout521.xml" ContentType="application/vnd.openxmlformats-officedocument.presentationml.slideLayout+xml"/>
  <Override PartName="/ppt/slideLayouts/slideLayout522.xml" ContentType="application/vnd.openxmlformats-officedocument.presentationml.slideLayout+xml"/>
  <Override PartName="/ppt/slideLayouts/slideLayout523.xml" ContentType="application/vnd.openxmlformats-officedocument.presentationml.slideLayout+xml"/>
  <Override PartName="/ppt/slideLayouts/slideLayout524.xml" ContentType="application/vnd.openxmlformats-officedocument.presentationml.slideLayout+xml"/>
  <Override PartName="/ppt/slideLayouts/slideLayout525.xml" ContentType="application/vnd.openxmlformats-officedocument.presentationml.slideLayout+xml"/>
  <Override PartName="/ppt/slideLayouts/slideLayout526.xml" ContentType="application/vnd.openxmlformats-officedocument.presentationml.slideLayout+xml"/>
  <Override PartName="/ppt/slideLayouts/slideLayout527.xml" ContentType="application/vnd.openxmlformats-officedocument.presentationml.slideLayout+xml"/>
  <Override PartName="/ppt/slideLayouts/slideLayout528.xml" ContentType="application/vnd.openxmlformats-officedocument.presentationml.slideLayout+xml"/>
  <Override PartName="/ppt/slideLayouts/slideLayout529.xml" ContentType="application/vnd.openxmlformats-officedocument.presentationml.slideLayout+xml"/>
  <Override PartName="/ppt/slideLayouts/slideLayout530.xml" ContentType="application/vnd.openxmlformats-officedocument.presentationml.slideLayout+xml"/>
  <Override PartName="/ppt/theme/theme48.xml" ContentType="application/vnd.openxmlformats-officedocument.theme+xml"/>
  <Override PartName="/ppt/slideLayouts/slideLayout531.xml" ContentType="application/vnd.openxmlformats-officedocument.presentationml.slideLayout+xml"/>
  <Override PartName="/ppt/slideLayouts/slideLayout532.xml" ContentType="application/vnd.openxmlformats-officedocument.presentationml.slideLayout+xml"/>
  <Override PartName="/ppt/slideLayouts/slideLayout533.xml" ContentType="application/vnd.openxmlformats-officedocument.presentationml.slideLayout+xml"/>
  <Override PartName="/ppt/slideLayouts/slideLayout534.xml" ContentType="application/vnd.openxmlformats-officedocument.presentationml.slideLayout+xml"/>
  <Override PartName="/ppt/slideLayouts/slideLayout535.xml" ContentType="application/vnd.openxmlformats-officedocument.presentationml.slideLayout+xml"/>
  <Override PartName="/ppt/slideLayouts/slideLayout536.xml" ContentType="application/vnd.openxmlformats-officedocument.presentationml.slideLayout+xml"/>
  <Override PartName="/ppt/slideLayouts/slideLayout537.xml" ContentType="application/vnd.openxmlformats-officedocument.presentationml.slideLayout+xml"/>
  <Override PartName="/ppt/slideLayouts/slideLayout538.xml" ContentType="application/vnd.openxmlformats-officedocument.presentationml.slideLayout+xml"/>
  <Override PartName="/ppt/slideLayouts/slideLayout539.xml" ContentType="application/vnd.openxmlformats-officedocument.presentationml.slideLayout+xml"/>
  <Override PartName="/ppt/slideLayouts/slideLayout540.xml" ContentType="application/vnd.openxmlformats-officedocument.presentationml.slideLayout+xml"/>
  <Override PartName="/ppt/slideLayouts/slideLayout541.xml" ContentType="application/vnd.openxmlformats-officedocument.presentationml.slideLayout+xml"/>
  <Override PartName="/ppt/theme/theme49.xml" ContentType="application/vnd.openxmlformats-officedocument.theme+xml"/>
  <Override PartName="/ppt/slideLayouts/slideLayout542.xml" ContentType="application/vnd.openxmlformats-officedocument.presentationml.slideLayout+xml"/>
  <Override PartName="/ppt/slideLayouts/slideLayout543.xml" ContentType="application/vnd.openxmlformats-officedocument.presentationml.slideLayout+xml"/>
  <Override PartName="/ppt/slideLayouts/slideLayout544.xml" ContentType="application/vnd.openxmlformats-officedocument.presentationml.slideLayout+xml"/>
  <Override PartName="/ppt/slideLayouts/slideLayout545.xml" ContentType="application/vnd.openxmlformats-officedocument.presentationml.slideLayout+xml"/>
  <Override PartName="/ppt/slideLayouts/slideLayout546.xml" ContentType="application/vnd.openxmlformats-officedocument.presentationml.slideLayout+xml"/>
  <Override PartName="/ppt/slideLayouts/slideLayout547.xml" ContentType="application/vnd.openxmlformats-officedocument.presentationml.slideLayout+xml"/>
  <Override PartName="/ppt/slideLayouts/slideLayout548.xml" ContentType="application/vnd.openxmlformats-officedocument.presentationml.slideLayout+xml"/>
  <Override PartName="/ppt/slideLayouts/slideLayout549.xml" ContentType="application/vnd.openxmlformats-officedocument.presentationml.slideLayout+xml"/>
  <Override PartName="/ppt/slideLayouts/slideLayout550.xml" ContentType="application/vnd.openxmlformats-officedocument.presentationml.slideLayout+xml"/>
  <Override PartName="/ppt/slideLayouts/slideLayout551.xml" ContentType="application/vnd.openxmlformats-officedocument.presentationml.slideLayout+xml"/>
  <Override PartName="/ppt/slideLayouts/slideLayout552.xml" ContentType="application/vnd.openxmlformats-officedocument.presentationml.slideLayout+xml"/>
  <Override PartName="/ppt/theme/theme50.xml" ContentType="application/vnd.openxmlformats-officedocument.theme+xml"/>
  <Override PartName="/ppt/slideLayouts/slideLayout553.xml" ContentType="application/vnd.openxmlformats-officedocument.presentationml.slideLayout+xml"/>
  <Override PartName="/ppt/slideLayouts/slideLayout554.xml" ContentType="application/vnd.openxmlformats-officedocument.presentationml.slideLayout+xml"/>
  <Override PartName="/ppt/slideLayouts/slideLayout555.xml" ContentType="application/vnd.openxmlformats-officedocument.presentationml.slideLayout+xml"/>
  <Override PartName="/ppt/slideLayouts/slideLayout556.xml" ContentType="application/vnd.openxmlformats-officedocument.presentationml.slideLayout+xml"/>
  <Override PartName="/ppt/slideLayouts/slideLayout557.xml" ContentType="application/vnd.openxmlformats-officedocument.presentationml.slideLayout+xml"/>
  <Override PartName="/ppt/slideLayouts/slideLayout558.xml" ContentType="application/vnd.openxmlformats-officedocument.presentationml.slideLayout+xml"/>
  <Override PartName="/ppt/slideLayouts/slideLayout559.xml" ContentType="application/vnd.openxmlformats-officedocument.presentationml.slideLayout+xml"/>
  <Override PartName="/ppt/slideLayouts/slideLayout560.xml" ContentType="application/vnd.openxmlformats-officedocument.presentationml.slideLayout+xml"/>
  <Override PartName="/ppt/slideLayouts/slideLayout561.xml" ContentType="application/vnd.openxmlformats-officedocument.presentationml.slideLayout+xml"/>
  <Override PartName="/ppt/slideLayouts/slideLayout562.xml" ContentType="application/vnd.openxmlformats-officedocument.presentationml.slideLayout+xml"/>
  <Override PartName="/ppt/slideLayouts/slideLayout563.xml" ContentType="application/vnd.openxmlformats-officedocument.presentationml.slideLayout+xml"/>
  <Override PartName="/ppt/theme/theme51.xml" ContentType="application/vnd.openxmlformats-officedocument.theme+xml"/>
  <Override PartName="/ppt/slideLayouts/slideLayout564.xml" ContentType="application/vnd.openxmlformats-officedocument.presentationml.slideLayout+xml"/>
  <Override PartName="/ppt/slideLayouts/slideLayout565.xml" ContentType="application/vnd.openxmlformats-officedocument.presentationml.slideLayout+xml"/>
  <Override PartName="/ppt/slideLayouts/slideLayout566.xml" ContentType="application/vnd.openxmlformats-officedocument.presentationml.slideLayout+xml"/>
  <Override PartName="/ppt/slideLayouts/slideLayout567.xml" ContentType="application/vnd.openxmlformats-officedocument.presentationml.slideLayout+xml"/>
  <Override PartName="/ppt/slideLayouts/slideLayout568.xml" ContentType="application/vnd.openxmlformats-officedocument.presentationml.slideLayout+xml"/>
  <Override PartName="/ppt/slideLayouts/slideLayout569.xml" ContentType="application/vnd.openxmlformats-officedocument.presentationml.slideLayout+xml"/>
  <Override PartName="/ppt/slideLayouts/slideLayout570.xml" ContentType="application/vnd.openxmlformats-officedocument.presentationml.slideLayout+xml"/>
  <Override PartName="/ppt/slideLayouts/slideLayout571.xml" ContentType="application/vnd.openxmlformats-officedocument.presentationml.slideLayout+xml"/>
  <Override PartName="/ppt/slideLayouts/slideLayout572.xml" ContentType="application/vnd.openxmlformats-officedocument.presentationml.slideLayout+xml"/>
  <Override PartName="/ppt/slideLayouts/slideLayout573.xml" ContentType="application/vnd.openxmlformats-officedocument.presentationml.slideLayout+xml"/>
  <Override PartName="/ppt/slideLayouts/slideLayout574.xml" ContentType="application/vnd.openxmlformats-officedocument.presentationml.slideLayout+xml"/>
  <Override PartName="/ppt/theme/theme52.xml" ContentType="application/vnd.openxmlformats-officedocument.theme+xml"/>
  <Override PartName="/ppt/slideLayouts/slideLayout575.xml" ContentType="application/vnd.openxmlformats-officedocument.presentationml.slideLayout+xml"/>
  <Override PartName="/ppt/slideLayouts/slideLayout576.xml" ContentType="application/vnd.openxmlformats-officedocument.presentationml.slideLayout+xml"/>
  <Override PartName="/ppt/slideLayouts/slideLayout577.xml" ContentType="application/vnd.openxmlformats-officedocument.presentationml.slideLayout+xml"/>
  <Override PartName="/ppt/slideLayouts/slideLayout578.xml" ContentType="application/vnd.openxmlformats-officedocument.presentationml.slideLayout+xml"/>
  <Override PartName="/ppt/slideLayouts/slideLayout579.xml" ContentType="application/vnd.openxmlformats-officedocument.presentationml.slideLayout+xml"/>
  <Override PartName="/ppt/slideLayouts/slideLayout580.xml" ContentType="application/vnd.openxmlformats-officedocument.presentationml.slideLayout+xml"/>
  <Override PartName="/ppt/slideLayouts/slideLayout581.xml" ContentType="application/vnd.openxmlformats-officedocument.presentationml.slideLayout+xml"/>
  <Override PartName="/ppt/slideLayouts/slideLayout582.xml" ContentType="application/vnd.openxmlformats-officedocument.presentationml.slideLayout+xml"/>
  <Override PartName="/ppt/slideLayouts/slideLayout583.xml" ContentType="application/vnd.openxmlformats-officedocument.presentationml.slideLayout+xml"/>
  <Override PartName="/ppt/slideLayouts/slideLayout584.xml" ContentType="application/vnd.openxmlformats-officedocument.presentationml.slideLayout+xml"/>
  <Override PartName="/ppt/slideLayouts/slideLayout585.xml" ContentType="application/vnd.openxmlformats-officedocument.presentationml.slideLayout+xml"/>
  <Override PartName="/ppt/theme/theme53.xml" ContentType="application/vnd.openxmlformats-officedocument.theme+xml"/>
  <Override PartName="/ppt/slideLayouts/slideLayout586.xml" ContentType="application/vnd.openxmlformats-officedocument.presentationml.slideLayout+xml"/>
  <Override PartName="/ppt/slideLayouts/slideLayout587.xml" ContentType="application/vnd.openxmlformats-officedocument.presentationml.slideLayout+xml"/>
  <Override PartName="/ppt/slideLayouts/slideLayout588.xml" ContentType="application/vnd.openxmlformats-officedocument.presentationml.slideLayout+xml"/>
  <Override PartName="/ppt/slideLayouts/slideLayout589.xml" ContentType="application/vnd.openxmlformats-officedocument.presentationml.slideLayout+xml"/>
  <Override PartName="/ppt/slideLayouts/slideLayout590.xml" ContentType="application/vnd.openxmlformats-officedocument.presentationml.slideLayout+xml"/>
  <Override PartName="/ppt/slideLayouts/slideLayout591.xml" ContentType="application/vnd.openxmlformats-officedocument.presentationml.slideLayout+xml"/>
  <Override PartName="/ppt/slideLayouts/slideLayout592.xml" ContentType="application/vnd.openxmlformats-officedocument.presentationml.slideLayout+xml"/>
  <Override PartName="/ppt/slideLayouts/slideLayout593.xml" ContentType="application/vnd.openxmlformats-officedocument.presentationml.slideLayout+xml"/>
  <Override PartName="/ppt/slideLayouts/slideLayout594.xml" ContentType="application/vnd.openxmlformats-officedocument.presentationml.slideLayout+xml"/>
  <Override PartName="/ppt/slideLayouts/slideLayout595.xml" ContentType="application/vnd.openxmlformats-officedocument.presentationml.slideLayout+xml"/>
  <Override PartName="/ppt/slideLayouts/slideLayout596.xml" ContentType="application/vnd.openxmlformats-officedocument.presentationml.slideLayout+xml"/>
  <Override PartName="/ppt/theme/theme54.xml" ContentType="application/vnd.openxmlformats-officedocument.theme+xml"/>
  <Override PartName="/ppt/slideLayouts/slideLayout597.xml" ContentType="application/vnd.openxmlformats-officedocument.presentationml.slideLayout+xml"/>
  <Override PartName="/ppt/slideLayouts/slideLayout598.xml" ContentType="application/vnd.openxmlformats-officedocument.presentationml.slideLayout+xml"/>
  <Override PartName="/ppt/slideLayouts/slideLayout599.xml" ContentType="application/vnd.openxmlformats-officedocument.presentationml.slideLayout+xml"/>
  <Override PartName="/ppt/slideLayouts/slideLayout600.xml" ContentType="application/vnd.openxmlformats-officedocument.presentationml.slideLayout+xml"/>
  <Override PartName="/ppt/slideLayouts/slideLayout601.xml" ContentType="application/vnd.openxmlformats-officedocument.presentationml.slideLayout+xml"/>
  <Override PartName="/ppt/slideLayouts/slideLayout602.xml" ContentType="application/vnd.openxmlformats-officedocument.presentationml.slideLayout+xml"/>
  <Override PartName="/ppt/slideLayouts/slideLayout603.xml" ContentType="application/vnd.openxmlformats-officedocument.presentationml.slideLayout+xml"/>
  <Override PartName="/ppt/slideLayouts/slideLayout604.xml" ContentType="application/vnd.openxmlformats-officedocument.presentationml.slideLayout+xml"/>
  <Override PartName="/ppt/slideLayouts/slideLayout605.xml" ContentType="application/vnd.openxmlformats-officedocument.presentationml.slideLayout+xml"/>
  <Override PartName="/ppt/slideLayouts/slideLayout606.xml" ContentType="application/vnd.openxmlformats-officedocument.presentationml.slideLayout+xml"/>
  <Override PartName="/ppt/slideLayouts/slideLayout607.xml" ContentType="application/vnd.openxmlformats-officedocument.presentationml.slideLayout+xml"/>
  <Override PartName="/ppt/theme/theme55.xml" ContentType="application/vnd.openxmlformats-officedocument.theme+xml"/>
  <Override PartName="/ppt/slideLayouts/slideLayout608.xml" ContentType="application/vnd.openxmlformats-officedocument.presentationml.slideLayout+xml"/>
  <Override PartName="/ppt/slideLayouts/slideLayout609.xml" ContentType="application/vnd.openxmlformats-officedocument.presentationml.slideLayout+xml"/>
  <Override PartName="/ppt/slideLayouts/slideLayout610.xml" ContentType="application/vnd.openxmlformats-officedocument.presentationml.slideLayout+xml"/>
  <Override PartName="/ppt/slideLayouts/slideLayout611.xml" ContentType="application/vnd.openxmlformats-officedocument.presentationml.slideLayout+xml"/>
  <Override PartName="/ppt/slideLayouts/slideLayout612.xml" ContentType="application/vnd.openxmlformats-officedocument.presentationml.slideLayout+xml"/>
  <Override PartName="/ppt/slideLayouts/slideLayout613.xml" ContentType="application/vnd.openxmlformats-officedocument.presentationml.slideLayout+xml"/>
  <Override PartName="/ppt/slideLayouts/slideLayout614.xml" ContentType="application/vnd.openxmlformats-officedocument.presentationml.slideLayout+xml"/>
  <Override PartName="/ppt/slideLayouts/slideLayout615.xml" ContentType="application/vnd.openxmlformats-officedocument.presentationml.slideLayout+xml"/>
  <Override PartName="/ppt/slideLayouts/slideLayout616.xml" ContentType="application/vnd.openxmlformats-officedocument.presentationml.slideLayout+xml"/>
  <Override PartName="/ppt/slideLayouts/slideLayout617.xml" ContentType="application/vnd.openxmlformats-officedocument.presentationml.slideLayout+xml"/>
  <Override PartName="/ppt/slideLayouts/slideLayout618.xml" ContentType="application/vnd.openxmlformats-officedocument.presentationml.slideLayout+xml"/>
  <Override PartName="/ppt/theme/theme56.xml" ContentType="application/vnd.openxmlformats-officedocument.theme+xml"/>
  <Override PartName="/ppt/slideLayouts/slideLayout619.xml" ContentType="application/vnd.openxmlformats-officedocument.presentationml.slideLayout+xml"/>
  <Override PartName="/ppt/slideLayouts/slideLayout620.xml" ContentType="application/vnd.openxmlformats-officedocument.presentationml.slideLayout+xml"/>
  <Override PartName="/ppt/slideLayouts/slideLayout621.xml" ContentType="application/vnd.openxmlformats-officedocument.presentationml.slideLayout+xml"/>
  <Override PartName="/ppt/slideLayouts/slideLayout622.xml" ContentType="application/vnd.openxmlformats-officedocument.presentationml.slideLayout+xml"/>
  <Override PartName="/ppt/slideLayouts/slideLayout623.xml" ContentType="application/vnd.openxmlformats-officedocument.presentationml.slideLayout+xml"/>
  <Override PartName="/ppt/slideLayouts/slideLayout624.xml" ContentType="application/vnd.openxmlformats-officedocument.presentationml.slideLayout+xml"/>
  <Override PartName="/ppt/slideLayouts/slideLayout625.xml" ContentType="application/vnd.openxmlformats-officedocument.presentationml.slideLayout+xml"/>
  <Override PartName="/ppt/slideLayouts/slideLayout626.xml" ContentType="application/vnd.openxmlformats-officedocument.presentationml.slideLayout+xml"/>
  <Override PartName="/ppt/slideLayouts/slideLayout627.xml" ContentType="application/vnd.openxmlformats-officedocument.presentationml.slideLayout+xml"/>
  <Override PartName="/ppt/slideLayouts/slideLayout628.xml" ContentType="application/vnd.openxmlformats-officedocument.presentationml.slideLayout+xml"/>
  <Override PartName="/ppt/slideLayouts/slideLayout629.xml" ContentType="application/vnd.openxmlformats-officedocument.presentationml.slideLayout+xml"/>
  <Override PartName="/ppt/theme/theme57.xml" ContentType="application/vnd.openxmlformats-officedocument.theme+xml"/>
  <Override PartName="/ppt/slideLayouts/slideLayout630.xml" ContentType="application/vnd.openxmlformats-officedocument.presentationml.slideLayout+xml"/>
  <Override PartName="/ppt/slideLayouts/slideLayout631.xml" ContentType="application/vnd.openxmlformats-officedocument.presentationml.slideLayout+xml"/>
  <Override PartName="/ppt/slideLayouts/slideLayout632.xml" ContentType="application/vnd.openxmlformats-officedocument.presentationml.slideLayout+xml"/>
  <Override PartName="/ppt/slideLayouts/slideLayout633.xml" ContentType="application/vnd.openxmlformats-officedocument.presentationml.slideLayout+xml"/>
  <Override PartName="/ppt/slideLayouts/slideLayout634.xml" ContentType="application/vnd.openxmlformats-officedocument.presentationml.slideLayout+xml"/>
  <Override PartName="/ppt/slideLayouts/slideLayout635.xml" ContentType="application/vnd.openxmlformats-officedocument.presentationml.slideLayout+xml"/>
  <Override PartName="/ppt/slideLayouts/slideLayout636.xml" ContentType="application/vnd.openxmlformats-officedocument.presentationml.slideLayout+xml"/>
  <Override PartName="/ppt/slideLayouts/slideLayout637.xml" ContentType="application/vnd.openxmlformats-officedocument.presentationml.slideLayout+xml"/>
  <Override PartName="/ppt/slideLayouts/slideLayout638.xml" ContentType="application/vnd.openxmlformats-officedocument.presentationml.slideLayout+xml"/>
  <Override PartName="/ppt/slideLayouts/slideLayout639.xml" ContentType="application/vnd.openxmlformats-officedocument.presentationml.slideLayout+xml"/>
  <Override PartName="/ppt/slideLayouts/slideLayout640.xml" ContentType="application/vnd.openxmlformats-officedocument.presentationml.slideLayout+xml"/>
  <Override PartName="/ppt/theme/theme58.xml" ContentType="application/vnd.openxmlformats-officedocument.theme+xml"/>
  <Override PartName="/ppt/theme/theme59.xml" ContentType="application/vnd.openxmlformats-officedocument.theme+xml"/>
  <Override PartName="/ppt/theme/theme6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notesSlides/notesSlide123.xml" ContentType="application/vnd.openxmlformats-officedocument.presentationml.notesSlide+xml"/>
  <Override PartName="/ppt/notesSlides/notesSlide124.xml" ContentType="application/vnd.openxmlformats-officedocument.presentationml.notesSlide+xml"/>
  <Override PartName="/ppt/notesSlides/notesSlide125.xml" ContentType="application/vnd.openxmlformats-officedocument.presentationml.notesSlide+xml"/>
  <Override PartName="/ppt/notesSlides/notesSlide126.xml" ContentType="application/vnd.openxmlformats-officedocument.presentationml.notesSlide+xml"/>
  <Override PartName="/ppt/notesSlides/notesSlide127.xml" ContentType="application/vnd.openxmlformats-officedocument.presentationml.notesSlide+xml"/>
  <Override PartName="/ppt/notesSlides/notesSlide128.xml" ContentType="application/vnd.openxmlformats-officedocument.presentationml.notesSlide+xml"/>
  <Override PartName="/ppt/notesSlides/notesSlide129.xml" ContentType="application/vnd.openxmlformats-officedocument.presentationml.notesSlide+xml"/>
  <Override PartName="/ppt/notesSlides/notesSlide130.xml" ContentType="application/vnd.openxmlformats-officedocument.presentationml.notesSlide+xml"/>
  <Override PartName="/ppt/notesSlides/notesSlide131.xml" ContentType="application/vnd.openxmlformats-officedocument.presentationml.notesSlide+xml"/>
  <Override PartName="/ppt/notesSlides/notesSlide132.xml" ContentType="application/vnd.openxmlformats-officedocument.presentationml.notesSlide+xml"/>
  <Override PartName="/ppt/notesSlides/notesSlide133.xml" ContentType="application/vnd.openxmlformats-officedocument.presentationml.notesSlide+xml"/>
  <Override PartName="/ppt/notesSlides/notesSlide134.xml" ContentType="application/vnd.openxmlformats-officedocument.presentationml.notesSlide+xml"/>
  <Override PartName="/ppt/notesSlides/notesSlide135.xml" ContentType="application/vnd.openxmlformats-officedocument.presentationml.notesSlide+xml"/>
  <Override PartName="/ppt/notesSlides/notesSlide136.xml" ContentType="application/vnd.openxmlformats-officedocument.presentationml.notesSlide+xml"/>
  <Override PartName="/ppt/notesSlides/notesSlide137.xml" ContentType="application/vnd.openxmlformats-officedocument.presentationml.notesSlide+xml"/>
  <Override PartName="/ppt/notesSlides/notesSlide138.xml" ContentType="application/vnd.openxmlformats-officedocument.presentationml.notesSlide+xml"/>
  <Override PartName="/ppt/notesSlides/notesSlide139.xml" ContentType="application/vnd.openxmlformats-officedocument.presentationml.notesSlide+xml"/>
  <Override PartName="/ppt/notesSlides/notesSlide140.xml" ContentType="application/vnd.openxmlformats-officedocument.presentationml.notesSlide+xml"/>
  <Override PartName="/ppt/notesSlides/notesSlide141.xml" ContentType="application/vnd.openxmlformats-officedocument.presentationml.notesSlide+xml"/>
  <Override PartName="/ppt/notesSlides/notesSlide142.xml" ContentType="application/vnd.openxmlformats-officedocument.presentationml.notesSlide+xml"/>
  <Override PartName="/ppt/notesSlides/notesSlide143.xml" ContentType="application/vnd.openxmlformats-officedocument.presentationml.notesSlide+xml"/>
  <Override PartName="/ppt/notesSlides/notesSlide144.xml" ContentType="application/vnd.openxmlformats-officedocument.presentationml.notesSlide+xml"/>
  <Override PartName="/ppt/notesSlides/notesSlide145.xml" ContentType="application/vnd.openxmlformats-officedocument.presentationml.notesSlide+xml"/>
  <Override PartName="/ppt/notesSlides/notesSlide146.xml" ContentType="application/vnd.openxmlformats-officedocument.presentationml.notesSlide+xml"/>
  <Override PartName="/ppt/notesSlides/notesSlide147.xml" ContentType="application/vnd.openxmlformats-officedocument.presentationml.notesSlide+xml"/>
  <Override PartName="/ppt/notesSlides/notesSlide148.xml" ContentType="application/vnd.openxmlformats-officedocument.presentationml.notesSlide+xml"/>
  <Override PartName="/ppt/notesSlides/notesSlide149.xml" ContentType="application/vnd.openxmlformats-officedocument.presentationml.notesSlide+xml"/>
  <Override PartName="/ppt/notesSlides/notesSlide150.xml" ContentType="application/vnd.openxmlformats-officedocument.presentationml.notesSlide+xml"/>
  <Override PartName="/ppt/notesSlides/notesSlide151.xml" ContentType="application/vnd.openxmlformats-officedocument.presentationml.notesSlide+xml"/>
  <Override PartName="/ppt/notesSlides/notesSlide152.xml" ContentType="application/vnd.openxmlformats-officedocument.presentationml.notesSlide+xml"/>
  <Override PartName="/ppt/notesSlides/notesSlide153.xml" ContentType="application/vnd.openxmlformats-officedocument.presentationml.notesSlide+xml"/>
  <Override PartName="/ppt/notesSlides/notesSlide154.xml" ContentType="application/vnd.openxmlformats-officedocument.presentationml.notesSlide+xml"/>
  <Override PartName="/ppt/notesSlides/notesSlide155.xml" ContentType="application/vnd.openxmlformats-officedocument.presentationml.notesSlide+xml"/>
  <Override PartName="/ppt/notesSlides/notesSlide156.xml" ContentType="application/vnd.openxmlformats-officedocument.presentationml.notesSlide+xml"/>
  <Override PartName="/ppt/notesSlides/notesSlide157.xml" ContentType="application/vnd.openxmlformats-officedocument.presentationml.notesSlide+xml"/>
  <Override PartName="/ppt/notesSlides/notesSlide158.xml" ContentType="application/vnd.openxmlformats-officedocument.presentationml.notesSlide+xml"/>
  <Override PartName="/ppt/notesSlides/notesSlide159.xml" ContentType="application/vnd.openxmlformats-officedocument.presentationml.notesSlide+xml"/>
  <Override PartName="/ppt/notesSlides/notesSlide160.xml" ContentType="application/vnd.openxmlformats-officedocument.presentationml.notesSlide+xml"/>
  <Override PartName="/ppt/notesSlides/notesSlide161.xml" ContentType="application/vnd.openxmlformats-officedocument.presentationml.notesSlide+xml"/>
  <Override PartName="/ppt/notesSlides/notesSlide162.xml" ContentType="application/vnd.openxmlformats-officedocument.presentationml.notesSlide+xml"/>
  <Override PartName="/ppt/notesSlides/notesSlide163.xml" ContentType="application/vnd.openxmlformats-officedocument.presentationml.notesSlide+xml"/>
  <Override PartName="/ppt/notesSlides/notesSlide164.xml" ContentType="application/vnd.openxmlformats-officedocument.presentationml.notesSlide+xml"/>
  <Override PartName="/ppt/notesSlides/notesSlide165.xml" ContentType="application/vnd.openxmlformats-officedocument.presentationml.notesSlide+xml"/>
  <Override PartName="/ppt/notesSlides/notesSlide166.xml" ContentType="application/vnd.openxmlformats-officedocument.presentationml.notesSlide+xml"/>
  <Override PartName="/ppt/notesSlides/notesSlide167.xml" ContentType="application/vnd.openxmlformats-officedocument.presentationml.notesSlide+xml"/>
  <Override PartName="/ppt/notesSlides/notesSlide168.xml" ContentType="application/vnd.openxmlformats-officedocument.presentationml.notesSlide+xml"/>
  <Override PartName="/ppt/notesSlides/notesSlide169.xml" ContentType="application/vnd.openxmlformats-officedocument.presentationml.notesSlide+xml"/>
  <Override PartName="/ppt/notesSlides/notesSlide170.xml" ContentType="application/vnd.openxmlformats-officedocument.presentationml.notesSlide+xml"/>
  <Override PartName="/ppt/notesSlides/notesSlide171.xml" ContentType="application/vnd.openxmlformats-officedocument.presentationml.notesSlide+xml"/>
  <Override PartName="/ppt/notesSlides/notesSlide172.xml" ContentType="application/vnd.openxmlformats-officedocument.presentationml.notesSlide+xml"/>
  <Override PartName="/ppt/notesSlides/notesSlide173.xml" ContentType="application/vnd.openxmlformats-officedocument.presentationml.notesSlide+xml"/>
  <Override PartName="/ppt/notesSlides/notesSlide174.xml" ContentType="application/vnd.openxmlformats-officedocument.presentationml.notesSlide+xml"/>
  <Override PartName="/ppt/notesSlides/notesSlide175.xml" ContentType="application/vnd.openxmlformats-officedocument.presentationml.notesSlide+xml"/>
  <Override PartName="/ppt/notesSlides/notesSlide176.xml" ContentType="application/vnd.openxmlformats-officedocument.presentationml.notesSlide+xml"/>
  <Override PartName="/ppt/notesSlides/notesSlide177.xml" ContentType="application/vnd.openxmlformats-officedocument.presentationml.notesSlide+xml"/>
  <Override PartName="/ppt/notesSlides/notesSlide178.xml" ContentType="application/vnd.openxmlformats-officedocument.presentationml.notesSlide+xml"/>
  <Override PartName="/ppt/notesSlides/notesSlide179.xml" ContentType="application/vnd.openxmlformats-officedocument.presentationml.notesSlide+xml"/>
  <Override PartName="/ppt/notesSlides/notesSlide180.xml" ContentType="application/vnd.openxmlformats-officedocument.presentationml.notesSlide+xml"/>
  <Override PartName="/ppt/notesSlides/notesSlide181.xml" ContentType="application/vnd.openxmlformats-officedocument.presentationml.notesSlide+xml"/>
  <Override PartName="/ppt/notesSlides/notesSlide182.xml" ContentType="application/vnd.openxmlformats-officedocument.presentationml.notesSlide+xml"/>
  <Override PartName="/ppt/notesSlides/notesSlide183.xml" ContentType="application/vnd.openxmlformats-officedocument.presentationml.notesSlide+xml"/>
  <Override PartName="/ppt/notesSlides/notesSlide184.xml" ContentType="application/vnd.openxmlformats-officedocument.presentationml.notesSlide+xml"/>
  <Override PartName="/ppt/notesSlides/notesSlide185.xml" ContentType="application/vnd.openxmlformats-officedocument.presentationml.notesSlide+xml"/>
  <Override PartName="/ppt/notesSlides/notesSlide186.xml" ContentType="application/vnd.openxmlformats-officedocument.presentationml.notesSlide+xml"/>
  <Override PartName="/ppt/notesSlides/notesSlide187.xml" ContentType="application/vnd.openxmlformats-officedocument.presentationml.notesSlide+xml"/>
  <Override PartName="/ppt/notesSlides/notesSlide188.xml" ContentType="application/vnd.openxmlformats-officedocument.presentationml.notesSlide+xml"/>
  <Override PartName="/ppt/notesSlides/notesSlide189.xml" ContentType="application/vnd.openxmlformats-officedocument.presentationml.notesSlide+xml"/>
  <Override PartName="/ppt/notesSlides/notesSlide190.xml" ContentType="application/vnd.openxmlformats-officedocument.presentationml.notesSlide+xml"/>
  <Override PartName="/ppt/notesSlides/notesSlide191.xml" ContentType="application/vnd.openxmlformats-officedocument.presentationml.notesSlide+xml"/>
  <Override PartName="/ppt/notesSlides/notesSlide192.xml" ContentType="application/vnd.openxmlformats-officedocument.presentationml.notesSlide+xml"/>
  <Override PartName="/ppt/notesSlides/notesSlide193.xml" ContentType="application/vnd.openxmlformats-officedocument.presentationml.notesSlide+xml"/>
  <Override PartName="/ppt/notesSlides/notesSlide194.xml" ContentType="application/vnd.openxmlformats-officedocument.presentationml.notesSlide+xml"/>
  <Override PartName="/ppt/notesSlides/notesSlide195.xml" ContentType="application/vnd.openxmlformats-officedocument.presentationml.notesSlide+xml"/>
  <Override PartName="/ppt/notesSlides/notesSlide196.xml" ContentType="application/vnd.openxmlformats-officedocument.presentationml.notesSlide+xml"/>
  <Override PartName="/ppt/notesSlides/notesSlide197.xml" ContentType="application/vnd.openxmlformats-officedocument.presentationml.notesSlide+xml"/>
  <Override PartName="/ppt/notesSlides/notesSlide198.xml" ContentType="application/vnd.openxmlformats-officedocument.presentationml.notesSlide+xml"/>
  <Override PartName="/ppt/notesSlides/notesSlide199.xml" ContentType="application/vnd.openxmlformats-officedocument.presentationml.notesSlide+xml"/>
  <Override PartName="/ppt/notesSlides/notesSlide200.xml" ContentType="application/vnd.openxmlformats-officedocument.presentationml.notesSlide+xml"/>
  <Override PartName="/ppt/notesSlides/notesSlide201.xml" ContentType="application/vnd.openxmlformats-officedocument.presentationml.notesSlide+xml"/>
  <Override PartName="/ppt/notesSlides/notesSlide202.xml" ContentType="application/vnd.openxmlformats-officedocument.presentationml.notesSlide+xml"/>
  <Override PartName="/ppt/notesSlides/notesSlide203.xml" ContentType="application/vnd.openxmlformats-officedocument.presentationml.notesSlide+xml"/>
  <Override PartName="/ppt/notesSlides/notesSlide204.xml" ContentType="application/vnd.openxmlformats-officedocument.presentationml.notesSlide+xml"/>
  <Override PartName="/ppt/notesSlides/notesSlide205.xml" ContentType="application/vnd.openxmlformats-officedocument.presentationml.notesSlide+xml"/>
  <Override PartName="/ppt/notesSlides/notesSlide206.xml" ContentType="application/vnd.openxmlformats-officedocument.presentationml.notesSlide+xml"/>
  <Override PartName="/ppt/notesSlides/notesSlide207.xml" ContentType="application/vnd.openxmlformats-officedocument.presentationml.notesSlide+xml"/>
  <Override PartName="/ppt/notesSlides/notesSlide208.xml" ContentType="application/vnd.openxmlformats-officedocument.presentationml.notesSlide+xml"/>
  <Override PartName="/ppt/notesSlides/notesSlide209.xml" ContentType="application/vnd.openxmlformats-officedocument.presentationml.notesSlide+xml"/>
  <Override PartName="/ppt/notesSlides/notesSlide210.xml" ContentType="application/vnd.openxmlformats-officedocument.presentationml.notesSlide+xml"/>
  <Override PartName="/ppt/notesSlides/notesSlide211.xml" ContentType="application/vnd.openxmlformats-officedocument.presentationml.notesSlide+xml"/>
  <Override PartName="/ppt/notesSlides/notesSlide212.xml" ContentType="application/vnd.openxmlformats-officedocument.presentationml.notesSlide+xml"/>
  <Override PartName="/ppt/notesSlides/notesSlide213.xml" ContentType="application/vnd.openxmlformats-officedocument.presentationml.notesSlide+xml"/>
  <Override PartName="/ppt/notesSlides/notesSlide214.xml" ContentType="application/vnd.openxmlformats-officedocument.presentationml.notesSlide+xml"/>
  <Override PartName="/ppt/notesSlides/notesSlide215.xml" ContentType="application/vnd.openxmlformats-officedocument.presentationml.notesSlide+xml"/>
  <Override PartName="/ppt/notesSlides/notesSlide216.xml" ContentType="application/vnd.openxmlformats-officedocument.presentationml.notesSlide+xml"/>
  <Override PartName="/ppt/notesSlides/notesSlide217.xml" ContentType="application/vnd.openxmlformats-officedocument.presentationml.notesSlide+xml"/>
  <Override PartName="/ppt/notesSlides/notesSlide218.xml" ContentType="application/vnd.openxmlformats-officedocument.presentationml.notesSlide+xml"/>
  <Override PartName="/ppt/notesSlides/notesSlide219.xml" ContentType="application/vnd.openxmlformats-officedocument.presentationml.notesSlide+xml"/>
  <Override PartName="/ppt/notesSlides/notesSlide220.xml" ContentType="application/vnd.openxmlformats-officedocument.presentationml.notesSlide+xml"/>
  <Override PartName="/ppt/notesSlides/notesSlide221.xml" ContentType="application/vnd.openxmlformats-officedocument.presentationml.notesSlide+xml"/>
  <Override PartName="/ppt/notesSlides/notesSlide222.xml" ContentType="application/vnd.openxmlformats-officedocument.presentationml.notesSlide+xml"/>
  <Override PartName="/ppt/notesSlides/notesSlide223.xml" ContentType="application/vnd.openxmlformats-officedocument.presentationml.notesSlide+xml"/>
  <Override PartName="/ppt/notesSlides/notesSlide224.xml" ContentType="application/vnd.openxmlformats-officedocument.presentationml.notesSlide+xml"/>
  <Override PartName="/ppt/notesSlides/notesSlide225.xml" ContentType="application/vnd.openxmlformats-officedocument.presentationml.notesSlide+xml"/>
  <Override PartName="/ppt/notesSlides/notesSlide226.xml" ContentType="application/vnd.openxmlformats-officedocument.presentationml.notesSlide+xml"/>
  <Override PartName="/ppt/notesSlides/notesSlide2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859" r:id="rId1"/>
    <p:sldMasterId id="2147484029" r:id="rId2"/>
    <p:sldMasterId id="2147484041" r:id="rId3"/>
    <p:sldMasterId id="2147484053" r:id="rId4"/>
    <p:sldMasterId id="2147484066" r:id="rId5"/>
    <p:sldMasterId id="2147484140" r:id="rId6"/>
    <p:sldMasterId id="2147484874" r:id="rId7"/>
    <p:sldMasterId id="2147484898" r:id="rId8"/>
    <p:sldMasterId id="2147484910" r:id="rId9"/>
    <p:sldMasterId id="2147484922" r:id="rId10"/>
    <p:sldMasterId id="2147484934" r:id="rId11"/>
    <p:sldMasterId id="2147484946" r:id="rId12"/>
    <p:sldMasterId id="2147484982" r:id="rId13"/>
    <p:sldMasterId id="2147484994" r:id="rId14"/>
    <p:sldMasterId id="2147485068" r:id="rId15"/>
    <p:sldMasterId id="2147485164" r:id="rId16"/>
    <p:sldMasterId id="2147485213" r:id="rId17"/>
    <p:sldMasterId id="2147485237" r:id="rId18"/>
    <p:sldMasterId id="2147485321" r:id="rId19"/>
    <p:sldMasterId id="2147485369" r:id="rId20"/>
    <p:sldMasterId id="2147485453" r:id="rId21"/>
    <p:sldMasterId id="2147485623" r:id="rId22"/>
    <p:sldMasterId id="2147485647" r:id="rId23"/>
    <p:sldMasterId id="2147485659" r:id="rId24"/>
    <p:sldMasterId id="2147485683" r:id="rId25"/>
    <p:sldMasterId id="2147485707" r:id="rId26"/>
    <p:sldMasterId id="2147485743" r:id="rId27"/>
    <p:sldMasterId id="2147485827" r:id="rId28"/>
    <p:sldMasterId id="2147485839" r:id="rId29"/>
    <p:sldMasterId id="2147485851" r:id="rId30"/>
    <p:sldMasterId id="2147485863" r:id="rId31"/>
    <p:sldMasterId id="2147485875" r:id="rId32"/>
    <p:sldMasterId id="2147485887" r:id="rId33"/>
    <p:sldMasterId id="2147485899" r:id="rId34"/>
    <p:sldMasterId id="2147485923" r:id="rId35"/>
    <p:sldMasterId id="2147485947" r:id="rId36"/>
    <p:sldMasterId id="2147485959" r:id="rId37"/>
    <p:sldMasterId id="2147485971" r:id="rId38"/>
    <p:sldMasterId id="2147485983" r:id="rId39"/>
    <p:sldMasterId id="2147486007" r:id="rId40"/>
    <p:sldMasterId id="2147486019" r:id="rId41"/>
    <p:sldMasterId id="2147486031" r:id="rId42"/>
    <p:sldMasterId id="2147486043" r:id="rId43"/>
    <p:sldMasterId id="2147486055" r:id="rId44"/>
    <p:sldMasterId id="2147486067" r:id="rId45"/>
    <p:sldMasterId id="2147486079" r:id="rId46"/>
    <p:sldMasterId id="2147486091" r:id="rId47"/>
    <p:sldMasterId id="2147486103" r:id="rId48"/>
    <p:sldMasterId id="2147486115" r:id="rId49"/>
    <p:sldMasterId id="2147486127" r:id="rId50"/>
    <p:sldMasterId id="2147486139" r:id="rId51"/>
    <p:sldMasterId id="2147486151" r:id="rId52"/>
    <p:sldMasterId id="2147486163" r:id="rId53"/>
    <p:sldMasterId id="2147486175" r:id="rId54"/>
    <p:sldMasterId id="2147486187" r:id="rId55"/>
    <p:sldMasterId id="2147486199" r:id="rId56"/>
    <p:sldMasterId id="2147486211" r:id="rId57"/>
    <p:sldMasterId id="2147486235" r:id="rId58"/>
  </p:sldMasterIdLst>
  <p:notesMasterIdLst>
    <p:notesMasterId r:id="rId662"/>
  </p:notesMasterIdLst>
  <p:handoutMasterIdLst>
    <p:handoutMasterId r:id="rId663"/>
  </p:handoutMasterIdLst>
  <p:sldIdLst>
    <p:sldId id="1677" r:id="rId59"/>
    <p:sldId id="1903" r:id="rId60"/>
    <p:sldId id="1678" r:id="rId61"/>
    <p:sldId id="1679" r:id="rId62"/>
    <p:sldId id="2109" r:id="rId63"/>
    <p:sldId id="3114" r:id="rId64"/>
    <p:sldId id="3125" r:id="rId65"/>
    <p:sldId id="3126" r:id="rId66"/>
    <p:sldId id="2307" r:id="rId67"/>
    <p:sldId id="2308" r:id="rId68"/>
    <p:sldId id="2309" r:id="rId69"/>
    <p:sldId id="3132" r:id="rId70"/>
    <p:sldId id="3129" r:id="rId71"/>
    <p:sldId id="3128" r:id="rId72"/>
    <p:sldId id="3130" r:id="rId73"/>
    <p:sldId id="3131" r:id="rId74"/>
    <p:sldId id="1744" r:id="rId75"/>
    <p:sldId id="1412" r:id="rId76"/>
    <p:sldId id="1413" r:id="rId77"/>
    <p:sldId id="1910" r:id="rId78"/>
    <p:sldId id="1911" r:id="rId79"/>
    <p:sldId id="2111" r:id="rId80"/>
    <p:sldId id="1501" r:id="rId81"/>
    <p:sldId id="1284" r:id="rId82"/>
    <p:sldId id="1512" r:id="rId83"/>
    <p:sldId id="1704" r:id="rId84"/>
    <p:sldId id="1705" r:id="rId85"/>
    <p:sldId id="1706" r:id="rId86"/>
    <p:sldId id="1914" r:id="rId87"/>
    <p:sldId id="1915" r:id="rId88"/>
    <p:sldId id="464" r:id="rId89"/>
    <p:sldId id="1108" r:id="rId90"/>
    <p:sldId id="465" r:id="rId91"/>
    <p:sldId id="466" r:id="rId92"/>
    <p:sldId id="1293" r:id="rId93"/>
    <p:sldId id="1037" r:id="rId94"/>
    <p:sldId id="1916" r:id="rId95"/>
    <p:sldId id="1917" r:id="rId96"/>
    <p:sldId id="1918" r:id="rId97"/>
    <p:sldId id="1919" r:id="rId98"/>
    <p:sldId id="1920" r:id="rId99"/>
    <p:sldId id="1549" r:id="rId100"/>
    <p:sldId id="1556" r:id="rId101"/>
    <p:sldId id="1551" r:id="rId102"/>
    <p:sldId id="1707" r:id="rId103"/>
    <p:sldId id="1922" r:id="rId104"/>
    <p:sldId id="1554" r:id="rId105"/>
    <p:sldId id="1582" r:id="rId106"/>
    <p:sldId id="1583" r:id="rId107"/>
    <p:sldId id="1584" r:id="rId108"/>
    <p:sldId id="3134" r:id="rId109"/>
    <p:sldId id="1902" r:id="rId110"/>
    <p:sldId id="1907" r:id="rId111"/>
    <p:sldId id="1529" r:id="rId112"/>
    <p:sldId id="1568" r:id="rId113"/>
    <p:sldId id="1537" r:id="rId114"/>
    <p:sldId id="1546" r:id="rId115"/>
    <p:sldId id="1547" r:id="rId116"/>
    <p:sldId id="1748" r:id="rId117"/>
    <p:sldId id="1545" r:id="rId118"/>
    <p:sldId id="1531" r:id="rId119"/>
    <p:sldId id="1682" r:id="rId120"/>
    <p:sldId id="1681" r:id="rId121"/>
    <p:sldId id="1530" r:id="rId122"/>
    <p:sldId id="1573" r:id="rId123"/>
    <p:sldId id="1700" r:id="rId124"/>
    <p:sldId id="1749" r:id="rId125"/>
    <p:sldId id="1923" r:id="rId126"/>
    <p:sldId id="1924" r:id="rId127"/>
    <p:sldId id="1925" r:id="rId128"/>
    <p:sldId id="1691" r:id="rId129"/>
    <p:sldId id="1701" r:id="rId130"/>
    <p:sldId id="1699" r:id="rId131"/>
    <p:sldId id="1696" r:id="rId132"/>
    <p:sldId id="1730" r:id="rId133"/>
    <p:sldId id="1697" r:id="rId134"/>
    <p:sldId id="1834" r:id="rId135"/>
    <p:sldId id="1835" r:id="rId136"/>
    <p:sldId id="1836" r:id="rId137"/>
    <p:sldId id="1684" r:id="rId138"/>
    <p:sldId id="1690" r:id="rId139"/>
    <p:sldId id="1686" r:id="rId140"/>
    <p:sldId id="1685" r:id="rId141"/>
    <p:sldId id="1688" r:id="rId142"/>
    <p:sldId id="1687" r:id="rId143"/>
    <p:sldId id="1689" r:id="rId144"/>
    <p:sldId id="1926" r:id="rId145"/>
    <p:sldId id="1927" r:id="rId146"/>
    <p:sldId id="1565" r:id="rId147"/>
    <p:sldId id="1566" r:id="rId148"/>
    <p:sldId id="1567" r:id="rId149"/>
    <p:sldId id="1464" r:id="rId150"/>
    <p:sldId id="1572" r:id="rId151"/>
    <p:sldId id="1928" r:id="rId152"/>
    <p:sldId id="1929" r:id="rId153"/>
    <p:sldId id="1462" r:id="rId154"/>
    <p:sldId id="1535" r:id="rId155"/>
    <p:sldId id="1751" r:id="rId156"/>
    <p:sldId id="1532" r:id="rId157"/>
    <p:sldId id="1536" r:id="rId158"/>
    <p:sldId id="1930" r:id="rId159"/>
    <p:sldId id="1931" r:id="rId160"/>
    <p:sldId id="1548" r:id="rId161"/>
    <p:sldId id="1932" r:id="rId162"/>
    <p:sldId id="1933" r:id="rId163"/>
    <p:sldId id="1752" r:id="rId164"/>
    <p:sldId id="1533" r:id="rId165"/>
    <p:sldId id="1540" r:id="rId166"/>
    <p:sldId id="1527" r:id="rId167"/>
    <p:sldId id="1708" r:id="rId168"/>
    <p:sldId id="1709" r:id="rId169"/>
    <p:sldId id="1694" r:id="rId170"/>
    <p:sldId id="1934" r:id="rId171"/>
    <p:sldId id="1908" r:id="rId172"/>
    <p:sldId id="1693" r:id="rId173"/>
    <p:sldId id="1664" r:id="rId174"/>
    <p:sldId id="1528" r:id="rId175"/>
    <p:sldId id="1939" r:id="rId176"/>
    <p:sldId id="1733" r:id="rId177"/>
    <p:sldId id="1735" r:id="rId178"/>
    <p:sldId id="1940" r:id="rId179"/>
    <p:sldId id="1734" r:id="rId180"/>
    <p:sldId id="1937" r:id="rId181"/>
    <p:sldId id="1938" r:id="rId182"/>
    <p:sldId id="1710" r:id="rId183"/>
    <p:sldId id="1570" r:id="rId184"/>
    <p:sldId id="1569" r:id="rId185"/>
    <p:sldId id="1941" r:id="rId186"/>
    <p:sldId id="1942" r:id="rId187"/>
    <p:sldId id="1837" r:id="rId188"/>
    <p:sldId id="1838" r:id="rId189"/>
    <p:sldId id="1480" r:id="rId190"/>
    <p:sldId id="1539" r:id="rId191"/>
    <p:sldId id="1943" r:id="rId192"/>
    <p:sldId id="1579" r:id="rId193"/>
    <p:sldId id="1665" r:id="rId194"/>
    <p:sldId id="1580" r:id="rId195"/>
    <p:sldId id="1753" r:id="rId196"/>
    <p:sldId id="1754" r:id="rId197"/>
    <p:sldId id="1944" r:id="rId198"/>
    <p:sldId id="1839" r:id="rId199"/>
    <p:sldId id="1840" r:id="rId200"/>
    <p:sldId id="1756" r:id="rId201"/>
    <p:sldId id="1757" r:id="rId202"/>
    <p:sldId id="3135" r:id="rId203"/>
    <p:sldId id="3136" r:id="rId204"/>
    <p:sldId id="1758" r:id="rId205"/>
    <p:sldId id="1759" r:id="rId206"/>
    <p:sldId id="1761" r:id="rId207"/>
    <p:sldId id="1762" r:id="rId208"/>
    <p:sldId id="1763" r:id="rId209"/>
    <p:sldId id="1764" r:id="rId210"/>
    <p:sldId id="1765" r:id="rId211"/>
    <p:sldId id="1767" r:id="rId212"/>
    <p:sldId id="1768" r:id="rId213"/>
    <p:sldId id="1769" r:id="rId214"/>
    <p:sldId id="1945" r:id="rId215"/>
    <p:sldId id="1946" r:id="rId216"/>
    <p:sldId id="1947" r:id="rId217"/>
    <p:sldId id="1948" r:id="rId218"/>
    <p:sldId id="1842" r:id="rId219"/>
    <p:sldId id="1843" r:id="rId220"/>
    <p:sldId id="1844" r:id="rId221"/>
    <p:sldId id="1845" r:id="rId222"/>
    <p:sldId id="1956" r:id="rId223"/>
    <p:sldId id="1774" r:id="rId224"/>
    <p:sldId id="1957" r:id="rId225"/>
    <p:sldId id="1777" r:id="rId226"/>
    <p:sldId id="1778" r:id="rId227"/>
    <p:sldId id="1779" r:id="rId228"/>
    <p:sldId id="1958" r:id="rId229"/>
    <p:sldId id="1738" r:id="rId230"/>
    <p:sldId id="1739" r:id="rId231"/>
    <p:sldId id="1959" r:id="rId232"/>
    <p:sldId id="1781" r:id="rId233"/>
    <p:sldId id="1782" r:id="rId234"/>
    <p:sldId id="1783" r:id="rId235"/>
    <p:sldId id="1784" r:id="rId236"/>
    <p:sldId id="1967" r:id="rId237"/>
    <p:sldId id="1785" r:id="rId238"/>
    <p:sldId id="3142" r:id="rId239"/>
    <p:sldId id="3143" r:id="rId240"/>
    <p:sldId id="1966" r:id="rId241"/>
    <p:sldId id="1965" r:id="rId242"/>
    <p:sldId id="1960" r:id="rId243"/>
    <p:sldId id="1961" r:id="rId244"/>
    <p:sldId id="1962" r:id="rId245"/>
    <p:sldId id="1963" r:id="rId246"/>
    <p:sldId id="1964" r:id="rId247"/>
    <p:sldId id="1472" r:id="rId248"/>
    <p:sldId id="1422" r:id="rId249"/>
    <p:sldId id="1424" r:id="rId250"/>
    <p:sldId id="1482" r:id="rId251"/>
    <p:sldId id="1968" r:id="rId252"/>
    <p:sldId id="1050" r:id="rId253"/>
    <p:sldId id="1969" r:id="rId254"/>
    <p:sldId id="1626" r:id="rId255"/>
    <p:sldId id="1273" r:id="rId256"/>
    <p:sldId id="1587" r:id="rId257"/>
    <p:sldId id="893" r:id="rId258"/>
    <p:sldId id="1588" r:id="rId259"/>
    <p:sldId id="1590" r:id="rId260"/>
    <p:sldId id="1591" r:id="rId261"/>
    <p:sldId id="1723" r:id="rId262"/>
    <p:sldId id="1851" r:id="rId263"/>
    <p:sldId id="1711" r:id="rId264"/>
    <p:sldId id="1712" r:id="rId265"/>
    <p:sldId id="1713" r:id="rId266"/>
    <p:sldId id="816" r:id="rId267"/>
    <p:sldId id="811" r:id="rId268"/>
    <p:sldId id="856" r:id="rId269"/>
    <p:sldId id="1298" r:id="rId270"/>
    <p:sldId id="1300" r:id="rId271"/>
    <p:sldId id="1311" r:id="rId272"/>
    <p:sldId id="1970" r:id="rId273"/>
    <p:sldId id="819" r:id="rId274"/>
    <p:sldId id="1592" r:id="rId275"/>
    <p:sldId id="1714" r:id="rId276"/>
    <p:sldId id="1624" r:id="rId277"/>
    <p:sldId id="1593" r:id="rId278"/>
    <p:sldId id="1627" r:id="rId279"/>
    <p:sldId id="1631" r:id="rId280"/>
    <p:sldId id="1629" r:id="rId281"/>
    <p:sldId id="1628" r:id="rId282"/>
    <p:sldId id="1594" r:id="rId283"/>
    <p:sldId id="1630" r:id="rId284"/>
    <p:sldId id="1595" r:id="rId285"/>
    <p:sldId id="1625" r:id="rId286"/>
    <p:sldId id="1669" r:id="rId287"/>
    <p:sldId id="1602" r:id="rId288"/>
    <p:sldId id="1598" r:id="rId289"/>
    <p:sldId id="1623" r:id="rId290"/>
    <p:sldId id="1596" r:id="rId291"/>
    <p:sldId id="1667" r:id="rId292"/>
    <p:sldId id="1668" r:id="rId293"/>
    <p:sldId id="1604" r:id="rId294"/>
    <p:sldId id="1671" r:id="rId295"/>
    <p:sldId id="3146" r:id="rId296"/>
    <p:sldId id="3144" r:id="rId297"/>
    <p:sldId id="3145" r:id="rId298"/>
    <p:sldId id="1852" r:id="rId299"/>
    <p:sldId id="1603" r:id="rId300"/>
    <p:sldId id="1666" r:id="rId301"/>
    <p:sldId id="1605" r:id="rId302"/>
    <p:sldId id="1971" r:id="rId303"/>
    <p:sldId id="1606" r:id="rId304"/>
    <p:sldId id="1607" r:id="rId305"/>
    <p:sldId id="1609" r:id="rId306"/>
    <p:sldId id="1610" r:id="rId307"/>
    <p:sldId id="1611" r:id="rId308"/>
    <p:sldId id="1615" r:id="rId309"/>
    <p:sldId id="1616" r:id="rId310"/>
    <p:sldId id="1617" r:id="rId311"/>
    <p:sldId id="1618" r:id="rId312"/>
    <p:sldId id="1619" r:id="rId313"/>
    <p:sldId id="1620" r:id="rId314"/>
    <p:sldId id="1621" r:id="rId315"/>
    <p:sldId id="1599" r:id="rId316"/>
    <p:sldId id="1715" r:id="rId317"/>
    <p:sldId id="1601" r:id="rId318"/>
    <p:sldId id="1632" r:id="rId319"/>
    <p:sldId id="1633" r:id="rId320"/>
    <p:sldId id="1672" r:id="rId321"/>
    <p:sldId id="1853" r:id="rId322"/>
    <p:sldId id="1854" r:id="rId323"/>
    <p:sldId id="1716" r:id="rId324"/>
    <p:sldId id="1717" r:id="rId325"/>
    <p:sldId id="1600" r:id="rId326"/>
    <p:sldId id="1786" r:id="rId327"/>
    <p:sldId id="898" r:id="rId328"/>
    <p:sldId id="1855" r:id="rId329"/>
    <p:sldId id="1857" r:id="rId330"/>
    <p:sldId id="1972" r:id="rId331"/>
    <p:sldId id="1858" r:id="rId332"/>
    <p:sldId id="1859" r:id="rId333"/>
    <p:sldId id="1909" r:id="rId334"/>
    <p:sldId id="3147" r:id="rId335"/>
    <p:sldId id="3173" r:id="rId336"/>
    <p:sldId id="3175" r:id="rId337"/>
    <p:sldId id="3141" r:id="rId338"/>
    <p:sldId id="1861" r:id="rId339"/>
    <p:sldId id="1862" r:id="rId340"/>
    <p:sldId id="1432" r:id="rId341"/>
    <p:sldId id="1863" r:id="rId342"/>
    <p:sldId id="1864" r:id="rId343"/>
    <p:sldId id="1634" r:id="rId344"/>
    <p:sldId id="1865" r:id="rId345"/>
    <p:sldId id="1866" r:id="rId346"/>
    <p:sldId id="1059" r:id="rId347"/>
    <p:sldId id="1973" r:id="rId348"/>
    <p:sldId id="1060" r:id="rId349"/>
    <p:sldId id="1974" r:id="rId350"/>
    <p:sldId id="1062" r:id="rId351"/>
    <p:sldId id="1868" r:id="rId352"/>
    <p:sldId id="1869" r:id="rId353"/>
    <p:sldId id="1870" r:id="rId354"/>
    <p:sldId id="1058" r:id="rId355"/>
    <p:sldId id="1787" r:id="rId356"/>
    <p:sldId id="1788" r:id="rId357"/>
    <p:sldId id="1789" r:id="rId358"/>
    <p:sldId id="1790" r:id="rId359"/>
    <p:sldId id="1791" r:id="rId360"/>
    <p:sldId id="1792" r:id="rId361"/>
    <p:sldId id="1793" r:id="rId362"/>
    <p:sldId id="1794" r:id="rId363"/>
    <p:sldId id="1975" r:id="rId364"/>
    <p:sldId id="1872" r:id="rId365"/>
    <p:sldId id="1873" r:id="rId366"/>
    <p:sldId id="1874" r:id="rId367"/>
    <p:sldId id="956" r:id="rId368"/>
    <p:sldId id="1636" r:id="rId369"/>
    <p:sldId id="1976" r:id="rId370"/>
    <p:sldId id="1977" r:id="rId371"/>
    <p:sldId id="756" r:id="rId372"/>
    <p:sldId id="755" r:id="rId373"/>
    <p:sldId id="759" r:id="rId374"/>
    <p:sldId id="760" r:id="rId375"/>
    <p:sldId id="761" r:id="rId376"/>
    <p:sldId id="1978" r:id="rId377"/>
    <p:sldId id="1979" r:id="rId378"/>
    <p:sldId id="1980" r:id="rId379"/>
    <p:sldId id="1981" r:id="rId380"/>
    <p:sldId id="959" r:id="rId381"/>
    <p:sldId id="1982" r:id="rId382"/>
    <p:sldId id="781" r:id="rId383"/>
    <p:sldId id="1983" r:id="rId384"/>
    <p:sldId id="1984" r:id="rId385"/>
    <p:sldId id="1985" r:id="rId386"/>
    <p:sldId id="1986" r:id="rId387"/>
    <p:sldId id="785" r:id="rId388"/>
    <p:sldId id="1987" r:id="rId389"/>
    <p:sldId id="1988" r:id="rId390"/>
    <p:sldId id="1989" r:id="rId391"/>
    <p:sldId id="1990" r:id="rId392"/>
    <p:sldId id="790" r:id="rId393"/>
    <p:sldId id="792" r:id="rId394"/>
    <p:sldId id="1991" r:id="rId395"/>
    <p:sldId id="1992" r:id="rId396"/>
    <p:sldId id="1993" r:id="rId397"/>
    <p:sldId id="822" r:id="rId398"/>
    <p:sldId id="823" r:id="rId399"/>
    <p:sldId id="824" r:id="rId400"/>
    <p:sldId id="825" r:id="rId401"/>
    <p:sldId id="1994" r:id="rId402"/>
    <p:sldId id="1875" r:id="rId403"/>
    <p:sldId id="1065" r:id="rId404"/>
    <p:sldId id="1995" r:id="rId405"/>
    <p:sldId id="1996" r:id="rId406"/>
    <p:sldId id="1997" r:id="rId407"/>
    <p:sldId id="1998" r:id="rId408"/>
    <p:sldId id="1321" r:id="rId409"/>
    <p:sldId id="829" r:id="rId410"/>
    <p:sldId id="1999" r:id="rId411"/>
    <p:sldId id="2000" r:id="rId412"/>
    <p:sldId id="1795" r:id="rId413"/>
    <p:sldId id="1796" r:id="rId414"/>
    <p:sldId id="2001" r:id="rId415"/>
    <p:sldId id="826" r:id="rId416"/>
    <p:sldId id="828" r:id="rId417"/>
    <p:sldId id="735" r:id="rId418"/>
    <p:sldId id="737" r:id="rId419"/>
    <p:sldId id="2002" r:id="rId420"/>
    <p:sldId id="964" r:id="rId421"/>
    <p:sldId id="2003" r:id="rId422"/>
    <p:sldId id="2004" r:id="rId423"/>
    <p:sldId id="733" r:id="rId424"/>
    <p:sldId id="1637" r:id="rId425"/>
    <p:sldId id="2005" r:id="rId426"/>
    <p:sldId id="2006" r:id="rId427"/>
    <p:sldId id="2007" r:id="rId428"/>
    <p:sldId id="2008" r:id="rId429"/>
    <p:sldId id="1439" r:id="rId430"/>
    <p:sldId id="1639" r:id="rId431"/>
    <p:sldId id="2009" r:id="rId432"/>
    <p:sldId id="2010" r:id="rId433"/>
    <p:sldId id="1444" r:id="rId434"/>
    <p:sldId id="2011" r:id="rId435"/>
    <p:sldId id="2012" r:id="rId436"/>
    <p:sldId id="2013" r:id="rId437"/>
    <p:sldId id="2014" r:id="rId438"/>
    <p:sldId id="2015" r:id="rId439"/>
    <p:sldId id="2016" r:id="rId440"/>
    <p:sldId id="1454" r:id="rId441"/>
    <p:sldId id="2017" r:id="rId442"/>
    <p:sldId id="2018" r:id="rId443"/>
    <p:sldId id="1797" r:id="rId444"/>
    <p:sldId id="1798" r:id="rId445"/>
    <p:sldId id="2019" r:id="rId446"/>
    <p:sldId id="1799" r:id="rId447"/>
    <p:sldId id="2020" r:id="rId448"/>
    <p:sldId id="1800" r:id="rId449"/>
    <p:sldId id="2021" r:id="rId450"/>
    <p:sldId id="1801" r:id="rId451"/>
    <p:sldId id="2022" r:id="rId452"/>
    <p:sldId id="1802" r:id="rId453"/>
    <p:sldId id="1803" r:id="rId454"/>
    <p:sldId id="2023" r:id="rId455"/>
    <p:sldId id="2024" r:id="rId456"/>
    <p:sldId id="732" r:id="rId457"/>
    <p:sldId id="972" r:id="rId458"/>
    <p:sldId id="644" r:id="rId459"/>
    <p:sldId id="706" r:id="rId460"/>
    <p:sldId id="478" r:id="rId461"/>
    <p:sldId id="1066" r:id="rId462"/>
    <p:sldId id="1038" r:id="rId463"/>
    <p:sldId id="1446" r:id="rId464"/>
    <p:sldId id="975" r:id="rId465"/>
    <p:sldId id="980" r:id="rId466"/>
    <p:sldId id="2025" r:id="rId467"/>
    <p:sldId id="2026" r:id="rId468"/>
    <p:sldId id="2027" r:id="rId469"/>
    <p:sldId id="1877" r:id="rId470"/>
    <p:sldId id="2029" r:id="rId471"/>
    <p:sldId id="2030" r:id="rId472"/>
    <p:sldId id="2031" r:id="rId473"/>
    <p:sldId id="2032" r:id="rId474"/>
    <p:sldId id="481" r:id="rId475"/>
    <p:sldId id="482" r:id="rId476"/>
    <p:sldId id="483" r:id="rId477"/>
    <p:sldId id="485" r:id="rId478"/>
    <p:sldId id="1333" r:id="rId479"/>
    <p:sldId id="1111" r:id="rId480"/>
    <p:sldId id="1725" r:id="rId481"/>
    <p:sldId id="901" r:id="rId482"/>
    <p:sldId id="1453" r:id="rId483"/>
    <p:sldId id="710" r:id="rId484"/>
    <p:sldId id="1485" r:id="rId485"/>
    <p:sldId id="1726" r:id="rId486"/>
    <p:sldId id="1266" r:id="rId487"/>
    <p:sldId id="1404" r:id="rId488"/>
    <p:sldId id="1267" r:id="rId489"/>
    <p:sldId id="1408" r:id="rId490"/>
    <p:sldId id="1112" r:id="rId491"/>
    <p:sldId id="484" r:id="rId492"/>
    <p:sldId id="486" r:id="rId493"/>
    <p:sldId id="487" r:id="rId494"/>
    <p:sldId id="488" r:id="rId495"/>
    <p:sldId id="489" r:id="rId496"/>
    <p:sldId id="490" r:id="rId497"/>
    <p:sldId id="491" r:id="rId498"/>
    <p:sldId id="1673" r:id="rId499"/>
    <p:sldId id="2034" r:id="rId500"/>
    <p:sldId id="493" r:id="rId501"/>
    <p:sldId id="1674" r:id="rId502"/>
    <p:sldId id="3150" r:id="rId503"/>
    <p:sldId id="3151" r:id="rId504"/>
    <p:sldId id="2038" r:id="rId505"/>
    <p:sldId id="3152" r:id="rId506"/>
    <p:sldId id="1745" r:id="rId507"/>
    <p:sldId id="1746" r:id="rId508"/>
    <p:sldId id="3153" r:id="rId509"/>
    <p:sldId id="1494" r:id="rId510"/>
    <p:sldId id="1495" r:id="rId511"/>
    <p:sldId id="1496" r:id="rId512"/>
    <p:sldId id="1497" r:id="rId513"/>
    <p:sldId id="1498" r:id="rId514"/>
    <p:sldId id="1499" r:id="rId515"/>
    <p:sldId id="3154" r:id="rId516"/>
    <p:sldId id="3155" r:id="rId517"/>
    <p:sldId id="3156" r:id="rId518"/>
    <p:sldId id="3157" r:id="rId519"/>
    <p:sldId id="1503" r:id="rId520"/>
    <p:sldId id="1504" r:id="rId521"/>
    <p:sldId id="3158" r:id="rId522"/>
    <p:sldId id="1506" r:id="rId523"/>
    <p:sldId id="2040" r:id="rId524"/>
    <p:sldId id="2041" r:id="rId525"/>
    <p:sldId id="2042" r:id="rId526"/>
    <p:sldId id="2043" r:id="rId527"/>
    <p:sldId id="2044" r:id="rId528"/>
    <p:sldId id="2045" r:id="rId529"/>
    <p:sldId id="2046" r:id="rId530"/>
    <p:sldId id="2047" r:id="rId531"/>
    <p:sldId id="2048" r:id="rId532"/>
    <p:sldId id="2049" r:id="rId533"/>
    <p:sldId id="3159" r:id="rId534"/>
    <p:sldId id="2051" r:id="rId535"/>
    <p:sldId id="2052" r:id="rId536"/>
    <p:sldId id="2053" r:id="rId537"/>
    <p:sldId id="2054" r:id="rId538"/>
    <p:sldId id="2056" r:id="rId539"/>
    <p:sldId id="1807" r:id="rId540"/>
    <p:sldId id="1808" r:id="rId541"/>
    <p:sldId id="1809" r:id="rId542"/>
    <p:sldId id="1810" r:id="rId543"/>
    <p:sldId id="1811" r:id="rId544"/>
    <p:sldId id="1812" r:id="rId545"/>
    <p:sldId id="1813" r:id="rId546"/>
    <p:sldId id="1814" r:id="rId547"/>
    <p:sldId id="1816" r:id="rId548"/>
    <p:sldId id="1894" r:id="rId549"/>
    <p:sldId id="1895" r:id="rId550"/>
    <p:sldId id="1896" r:id="rId551"/>
    <p:sldId id="1897" r:id="rId552"/>
    <p:sldId id="1898" r:id="rId553"/>
    <p:sldId id="1899" r:id="rId554"/>
    <p:sldId id="3161" r:id="rId555"/>
    <p:sldId id="1508" r:id="rId556"/>
    <p:sldId id="2057" r:id="rId557"/>
    <p:sldId id="2085" r:id="rId558"/>
    <p:sldId id="2086" r:id="rId559"/>
    <p:sldId id="2058" r:id="rId560"/>
    <p:sldId id="2061" r:id="rId561"/>
    <p:sldId id="1116" r:id="rId562"/>
    <p:sldId id="1344" r:id="rId563"/>
    <p:sldId id="1675" r:id="rId564"/>
    <p:sldId id="1350" r:id="rId565"/>
    <p:sldId id="1115" r:id="rId566"/>
    <p:sldId id="2090" r:id="rId567"/>
    <p:sldId id="2087" r:id="rId568"/>
    <p:sldId id="2089" r:id="rId569"/>
    <p:sldId id="1727" r:id="rId570"/>
    <p:sldId id="2091" r:id="rId571"/>
    <p:sldId id="2065" r:id="rId572"/>
    <p:sldId id="2066" r:id="rId573"/>
    <p:sldId id="2067" r:id="rId574"/>
    <p:sldId id="2068" r:id="rId575"/>
    <p:sldId id="2069" r:id="rId576"/>
    <p:sldId id="2092" r:id="rId577"/>
    <p:sldId id="2093" r:id="rId578"/>
    <p:sldId id="2094" r:id="rId579"/>
    <p:sldId id="2073" r:id="rId580"/>
    <p:sldId id="2074" r:id="rId581"/>
    <p:sldId id="2076" r:id="rId582"/>
    <p:sldId id="2095" r:id="rId583"/>
    <p:sldId id="2096" r:id="rId584"/>
    <p:sldId id="2097" r:id="rId585"/>
    <p:sldId id="2098" r:id="rId586"/>
    <p:sldId id="2099" r:id="rId587"/>
    <p:sldId id="2100" r:id="rId588"/>
    <p:sldId id="2101" r:id="rId589"/>
    <p:sldId id="2102" r:id="rId590"/>
    <p:sldId id="2103" r:id="rId591"/>
    <p:sldId id="2104" r:id="rId592"/>
    <p:sldId id="2105" r:id="rId593"/>
    <p:sldId id="2106" r:id="rId594"/>
    <p:sldId id="1643" r:id="rId595"/>
    <p:sldId id="1650" r:id="rId596"/>
    <p:sldId id="1651" r:id="rId597"/>
    <p:sldId id="1652" r:id="rId598"/>
    <p:sldId id="1819" r:id="rId599"/>
    <p:sldId id="1653" r:id="rId600"/>
    <p:sldId id="1654" r:id="rId601"/>
    <p:sldId id="1655" r:id="rId602"/>
    <p:sldId id="1373" r:id="rId603"/>
    <p:sldId id="1265" r:id="rId604"/>
    <p:sldId id="1374" r:id="rId605"/>
    <p:sldId id="1375" r:id="rId606"/>
    <p:sldId id="1656" r:id="rId607"/>
    <p:sldId id="1377" r:id="rId608"/>
    <p:sldId id="1068" r:id="rId609"/>
    <p:sldId id="1376" r:id="rId610"/>
    <p:sldId id="1900" r:id="rId611"/>
    <p:sldId id="1901" r:id="rId612"/>
    <p:sldId id="1378" r:id="rId613"/>
    <p:sldId id="2081" r:id="rId614"/>
    <p:sldId id="2107" r:id="rId615"/>
    <p:sldId id="2108" r:id="rId616"/>
    <p:sldId id="1379" r:id="rId617"/>
    <p:sldId id="939" r:id="rId618"/>
    <p:sldId id="1380" r:id="rId619"/>
    <p:sldId id="1120" r:id="rId620"/>
    <p:sldId id="1381" r:id="rId621"/>
    <p:sldId id="1122" r:id="rId622"/>
    <p:sldId id="1121" r:id="rId623"/>
    <p:sldId id="942" r:id="rId624"/>
    <p:sldId id="938" r:id="rId625"/>
    <p:sldId id="1123" r:id="rId626"/>
    <p:sldId id="1382" r:id="rId627"/>
    <p:sldId id="1125" r:id="rId628"/>
    <p:sldId id="1384" r:id="rId629"/>
    <p:sldId id="1126" r:id="rId630"/>
    <p:sldId id="1387" r:id="rId631"/>
    <p:sldId id="1128" r:id="rId632"/>
    <p:sldId id="1385" r:id="rId633"/>
    <p:sldId id="1386" r:id="rId634"/>
    <p:sldId id="2083" r:id="rId635"/>
    <p:sldId id="1882" r:id="rId636"/>
    <p:sldId id="1883" r:id="rId637"/>
    <p:sldId id="1884" r:id="rId638"/>
    <p:sldId id="3172" r:id="rId639"/>
    <p:sldId id="1885" r:id="rId640"/>
    <p:sldId id="1657" r:id="rId641"/>
    <p:sldId id="1658" r:id="rId642"/>
    <p:sldId id="1886" r:id="rId643"/>
    <p:sldId id="1887" r:id="rId644"/>
    <p:sldId id="1820" r:id="rId645"/>
    <p:sldId id="1888" r:id="rId646"/>
    <p:sldId id="1889" r:id="rId647"/>
    <p:sldId id="1891" r:id="rId648"/>
    <p:sldId id="1893" r:id="rId649"/>
    <p:sldId id="1890" r:id="rId650"/>
    <p:sldId id="1448" r:id="rId651"/>
    <p:sldId id="1892" r:id="rId652"/>
    <p:sldId id="1703" r:id="rId653"/>
    <p:sldId id="1659" r:id="rId654"/>
    <p:sldId id="1660" r:id="rId655"/>
    <p:sldId id="1661" r:id="rId656"/>
    <p:sldId id="3139" r:id="rId657"/>
    <p:sldId id="3140" r:id="rId658"/>
    <p:sldId id="1906" r:id="rId659"/>
    <p:sldId id="1662" r:id="rId660"/>
    <p:sldId id="1680" r:id="rId661"/>
  </p:sldIdLst>
  <p:sldSz cx="9144000" cy="6858000" type="screen4x3"/>
  <p:notesSz cx="7315200" cy="9601200"/>
  <p:defaultTex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p:defaultTextStyle>
  <p:extLst>
    <p:ext uri="{EFAFB233-063F-42B5-8137-9DF3F51BA10A}">
      <p15:sldGuideLst xmlns:p15="http://schemas.microsoft.com/office/powerpoint/2012/main">
        <p15:guide id="1" orient="horz" pos="2103">
          <p15:clr>
            <a:srgbClr val="A4A3A4"/>
          </p15:clr>
        </p15:guide>
        <p15:guide id="2" pos="2880">
          <p15:clr>
            <a:srgbClr val="A4A3A4"/>
          </p15:clr>
        </p15:guide>
      </p15:sldGuideLst>
    </p:ext>
    <p:ext uri="{2D200454-40CA-4A62-9FC3-DE9A4176ACB9}">
      <p15:notesGuideLst xmlns:p15="http://schemas.microsoft.com/office/powerpoint/2012/main">
        <p15:guide id="1" orient="horz" pos="3024">
          <p15:clr>
            <a:srgbClr val="A4A3A4"/>
          </p15:clr>
        </p15:guide>
        <p15:guide id="2" pos="2304">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2583"/>
    <a:srgbClr val="000000"/>
    <a:srgbClr val="FFFFFF"/>
    <a:srgbClr val="0070C0"/>
    <a:srgbClr val="FFD961"/>
    <a:srgbClr val="BADDE1"/>
    <a:srgbClr val="FFFFCD"/>
    <a:srgbClr val="FFFFAF"/>
    <a:srgbClr val="000600"/>
    <a:srgbClr val="91E3B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20515" autoAdjust="0"/>
    <p:restoredTop sz="94660"/>
  </p:normalViewPr>
  <p:slideViewPr>
    <p:cSldViewPr snapToGrid="0">
      <p:cViewPr>
        <p:scale>
          <a:sx n="66" d="100"/>
          <a:sy n="66" d="100"/>
        </p:scale>
        <p:origin x="1020" y="272"/>
      </p:cViewPr>
      <p:guideLst>
        <p:guide orient="horz" pos="2103"/>
        <p:guide pos="2880"/>
      </p:guideLst>
    </p:cSldViewPr>
  </p:slideViewPr>
  <p:outlineViewPr>
    <p:cViewPr>
      <p:scale>
        <a:sx n="33" d="100"/>
        <a:sy n="33" d="100"/>
      </p:scale>
      <p:origin x="0" y="0"/>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 r:id="rId21" collapse="1"/>
      <p:sld r:id="rId22" collapse="1"/>
      <p:sld r:id="rId23" collapse="1"/>
      <p:sld r:id="rId24" collapse="1"/>
      <p:sld r:id="rId25" collapse="1"/>
      <p:sld r:id="rId26" collapse="1"/>
      <p:sld r:id="rId27" collapse="1"/>
      <p:sld r:id="rId28" collapse="1"/>
      <p:sld r:id="rId29" collapse="1"/>
      <p:sld r:id="rId30" collapse="1"/>
      <p:sld r:id="rId31" collapse="1"/>
      <p:sld r:id="rId32" collapse="1"/>
      <p:sld r:id="rId33" collapse="1"/>
      <p:sld r:id="rId34" collapse="1"/>
      <p:sld r:id="rId35" collapse="1"/>
      <p:sld r:id="rId36" collapse="1"/>
      <p:sld r:id="rId37" collapse="1"/>
      <p:sld r:id="rId38" collapse="1"/>
      <p:sld r:id="rId39" collapse="1"/>
      <p:sld r:id="rId40" collapse="1"/>
      <p:sld r:id="rId41" collapse="1"/>
      <p:sld r:id="rId42" collapse="1"/>
      <p:sld r:id="rId43" collapse="1"/>
      <p:sld r:id="rId44" collapse="1"/>
      <p:sld r:id="rId45" collapse="1"/>
      <p:sld r:id="rId46" collapse="1"/>
      <p:sld r:id="rId47" collapse="1"/>
      <p:sld r:id="rId48" collapse="1"/>
      <p:sld r:id="rId49" collapse="1"/>
      <p:sld r:id="rId50" collapse="1"/>
      <p:sld r:id="rId51" collapse="1"/>
      <p:sld r:id="rId52" collapse="1"/>
      <p:sld r:id="rId53" collapse="1"/>
      <p:sld r:id="rId54" collapse="1"/>
      <p:sld r:id="rId55" collapse="1"/>
      <p:sld r:id="rId56" collapse="1"/>
      <p:sld r:id="rId57" collapse="1"/>
      <p:sld r:id="rId58" collapse="1"/>
      <p:sld r:id="rId59" collapse="1"/>
      <p:sld r:id="rId60" collapse="1"/>
      <p:sld r:id="rId61" collapse="1"/>
      <p:sld r:id="rId62" collapse="1"/>
      <p:sld r:id="rId63" collapse="1"/>
      <p:sld r:id="rId64" collapse="1"/>
      <p:sld r:id="rId65" collapse="1"/>
      <p:sld r:id="rId66" collapse="1"/>
      <p:sld r:id="rId67" collapse="1"/>
      <p:sld r:id="rId68" collapse="1"/>
      <p:sld r:id="rId69" collapse="1"/>
      <p:sld r:id="rId70" collapse="1"/>
      <p:sld r:id="rId71" collapse="1"/>
      <p:sld r:id="rId72" collapse="1"/>
      <p:sld r:id="rId73" collapse="1"/>
      <p:sld r:id="rId74" collapse="1"/>
      <p:sld r:id="rId75" collapse="1"/>
      <p:sld r:id="rId76" collapse="1"/>
      <p:sld r:id="rId77" collapse="1"/>
      <p:sld r:id="rId78" collapse="1"/>
      <p:sld r:id="rId79" collapse="1"/>
      <p:sld r:id="rId80" collapse="1"/>
      <p:sld r:id="rId81" collapse="1"/>
      <p:sld r:id="rId82" collapse="1"/>
      <p:sld r:id="rId83" collapse="1"/>
      <p:sld r:id="rId84" collapse="1"/>
      <p:sld r:id="rId85" collapse="1"/>
      <p:sld r:id="rId86" collapse="1"/>
      <p:sld r:id="rId87" collapse="1"/>
      <p:sld r:id="rId88" collapse="1"/>
      <p:sld r:id="rId89" collapse="1"/>
      <p:sld r:id="rId90" collapse="1"/>
      <p:sld r:id="rId91" collapse="1"/>
      <p:sld r:id="rId92" collapse="1"/>
      <p:sld r:id="rId93" collapse="1"/>
      <p:sld r:id="rId94" collapse="1"/>
      <p:sld r:id="rId95" collapse="1"/>
      <p:sld r:id="rId96" collapse="1"/>
      <p:sld r:id="rId97" collapse="1"/>
      <p:sld r:id="rId98" collapse="1"/>
      <p:sld r:id="rId99" collapse="1"/>
      <p:sld r:id="rId100" collapse="1"/>
      <p:sld r:id="rId101" collapse="1"/>
      <p:sld r:id="rId102" collapse="1"/>
      <p:sld r:id="rId103" collapse="1"/>
      <p:sld r:id="rId104" collapse="1"/>
      <p:sld r:id="rId105" collapse="1"/>
      <p:sld r:id="rId106" collapse="1"/>
      <p:sld r:id="rId107" collapse="1"/>
      <p:sld r:id="rId108" collapse="1"/>
      <p:sld r:id="rId109" collapse="1"/>
      <p:sld r:id="rId110" collapse="1"/>
      <p:sld r:id="rId111" collapse="1"/>
      <p:sld r:id="rId112" collapse="1"/>
      <p:sld r:id="rId113" collapse="1"/>
      <p:sld r:id="rId114" collapse="1"/>
      <p:sld r:id="rId115" collapse="1"/>
      <p:sld r:id="rId116" collapse="1"/>
      <p:sld r:id="rId117" collapse="1"/>
      <p:sld r:id="rId118" collapse="1"/>
      <p:sld r:id="rId119" collapse="1"/>
      <p:sld r:id="rId120" collapse="1"/>
      <p:sld r:id="rId121" collapse="1"/>
      <p:sld r:id="rId122" collapse="1"/>
      <p:sld r:id="rId123" collapse="1"/>
      <p:sld r:id="rId124" collapse="1"/>
      <p:sld r:id="rId125" collapse="1"/>
      <p:sld r:id="rId126" collapse="1"/>
      <p:sld r:id="rId127" collapse="1"/>
      <p:sld r:id="rId128" collapse="1"/>
      <p:sld r:id="rId129" collapse="1"/>
      <p:sld r:id="rId130" collapse="1"/>
      <p:sld r:id="rId131" collapse="1"/>
      <p:sld r:id="rId132" collapse="1"/>
      <p:sld r:id="rId133" collapse="1"/>
      <p:sld r:id="rId134" collapse="1"/>
      <p:sld r:id="rId135" collapse="1"/>
      <p:sld r:id="rId136" collapse="1"/>
      <p:sld r:id="rId137" collapse="1"/>
      <p:sld r:id="rId138" collapse="1"/>
      <p:sld r:id="rId139" collapse="1"/>
      <p:sld r:id="rId140" collapse="1"/>
      <p:sld r:id="rId141" collapse="1"/>
      <p:sld r:id="rId142" collapse="1"/>
      <p:sld r:id="rId143" collapse="1"/>
      <p:sld r:id="rId144" collapse="1"/>
      <p:sld r:id="rId145" collapse="1"/>
      <p:sld r:id="rId146" collapse="1"/>
      <p:sld r:id="rId147" collapse="1"/>
      <p:sld r:id="rId148" collapse="1"/>
      <p:sld r:id="rId149" collapse="1"/>
      <p:sld r:id="rId150" collapse="1"/>
      <p:sld r:id="rId151" collapse="1"/>
      <p:sld r:id="rId152" collapse="1"/>
      <p:sld r:id="rId153" collapse="1"/>
      <p:sld r:id="rId154" collapse="1"/>
      <p:sld r:id="rId155" collapse="1"/>
      <p:sld r:id="rId156" collapse="1"/>
      <p:sld r:id="rId157" collapse="1"/>
      <p:sld r:id="rId158" collapse="1"/>
      <p:sld r:id="rId159" collapse="1"/>
      <p:sld r:id="rId160" collapse="1"/>
      <p:sld r:id="rId161" collapse="1"/>
      <p:sld r:id="rId162" collapse="1"/>
      <p:sld r:id="rId163" collapse="1"/>
    </p:sldLst>
  </p:outlineViewPr>
  <p:notesTextViewPr>
    <p:cViewPr>
      <p:scale>
        <a:sx n="3" d="2"/>
        <a:sy n="3" d="2"/>
      </p:scale>
      <p:origin x="0" y="0"/>
    </p:cViewPr>
  </p:notesTextViewPr>
  <p:sorterViewPr>
    <p:cViewPr varScale="1">
      <p:scale>
        <a:sx n="100" d="100"/>
        <a:sy n="100" d="100"/>
      </p:scale>
      <p:origin x="0" y="-207364"/>
    </p:cViewPr>
  </p:sorterViewPr>
  <p:notesViewPr>
    <p:cSldViewPr snapToGrid="0">
      <p:cViewPr varScale="1">
        <p:scale>
          <a:sx n="37" d="100"/>
          <a:sy n="37" d="100"/>
        </p:scale>
        <p:origin x="-1470" y="-96"/>
      </p:cViewPr>
      <p:guideLst>
        <p:guide orient="horz" pos="3024"/>
        <p:guide pos="2304"/>
      </p:guideLst>
    </p:cSldViewPr>
  </p:notes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59.xml"/><Relationship Id="rId21" Type="http://schemas.openxmlformats.org/officeDocument/2006/relationships/slideMaster" Target="slideMasters/slideMaster21.xml"/><Relationship Id="rId324" Type="http://schemas.openxmlformats.org/officeDocument/2006/relationships/slide" Target="slides/slide266.xml"/><Relationship Id="rId531" Type="http://schemas.openxmlformats.org/officeDocument/2006/relationships/slide" Target="slides/slide473.xml"/><Relationship Id="rId629" Type="http://schemas.openxmlformats.org/officeDocument/2006/relationships/slide" Target="slides/slide571.xml"/><Relationship Id="rId170" Type="http://schemas.openxmlformats.org/officeDocument/2006/relationships/slide" Target="slides/slide112.xml"/><Relationship Id="rId268" Type="http://schemas.openxmlformats.org/officeDocument/2006/relationships/slide" Target="slides/slide210.xml"/><Relationship Id="rId475" Type="http://schemas.openxmlformats.org/officeDocument/2006/relationships/slide" Target="slides/slide417.xml"/><Relationship Id="rId32" Type="http://schemas.openxmlformats.org/officeDocument/2006/relationships/slideMaster" Target="slideMasters/slideMaster32.xml"/><Relationship Id="rId128" Type="http://schemas.openxmlformats.org/officeDocument/2006/relationships/slide" Target="slides/slide70.xml"/><Relationship Id="rId335" Type="http://schemas.openxmlformats.org/officeDocument/2006/relationships/slide" Target="slides/slide277.xml"/><Relationship Id="rId542" Type="http://schemas.openxmlformats.org/officeDocument/2006/relationships/slide" Target="slides/slide484.xml"/><Relationship Id="rId181" Type="http://schemas.openxmlformats.org/officeDocument/2006/relationships/slide" Target="slides/slide123.xml"/><Relationship Id="rId402" Type="http://schemas.openxmlformats.org/officeDocument/2006/relationships/slide" Target="slides/slide344.xml"/><Relationship Id="rId279" Type="http://schemas.openxmlformats.org/officeDocument/2006/relationships/slide" Target="slides/slide221.xml"/><Relationship Id="rId486" Type="http://schemas.openxmlformats.org/officeDocument/2006/relationships/slide" Target="slides/slide428.xml"/><Relationship Id="rId43" Type="http://schemas.openxmlformats.org/officeDocument/2006/relationships/slideMaster" Target="slideMasters/slideMaster43.xml"/><Relationship Id="rId139" Type="http://schemas.openxmlformats.org/officeDocument/2006/relationships/slide" Target="slides/slide81.xml"/><Relationship Id="rId346" Type="http://schemas.openxmlformats.org/officeDocument/2006/relationships/slide" Target="slides/slide288.xml"/><Relationship Id="rId553" Type="http://schemas.openxmlformats.org/officeDocument/2006/relationships/slide" Target="slides/slide495.xml"/><Relationship Id="rId192" Type="http://schemas.openxmlformats.org/officeDocument/2006/relationships/slide" Target="slides/slide134.xml"/><Relationship Id="rId206" Type="http://schemas.openxmlformats.org/officeDocument/2006/relationships/slide" Target="slides/slide148.xml"/><Relationship Id="rId413" Type="http://schemas.openxmlformats.org/officeDocument/2006/relationships/slide" Target="slides/slide355.xml"/><Relationship Id="rId497" Type="http://schemas.openxmlformats.org/officeDocument/2006/relationships/slide" Target="slides/slide439.xml"/><Relationship Id="rId620" Type="http://schemas.openxmlformats.org/officeDocument/2006/relationships/slide" Target="slides/slide562.xml"/><Relationship Id="rId357" Type="http://schemas.openxmlformats.org/officeDocument/2006/relationships/slide" Target="slides/slide299.xml"/><Relationship Id="rId54" Type="http://schemas.openxmlformats.org/officeDocument/2006/relationships/slideMaster" Target="slideMasters/slideMaster54.xml"/><Relationship Id="rId217" Type="http://schemas.openxmlformats.org/officeDocument/2006/relationships/slide" Target="slides/slide159.xml"/><Relationship Id="rId564" Type="http://schemas.openxmlformats.org/officeDocument/2006/relationships/slide" Target="slides/slide506.xml"/><Relationship Id="rId424" Type="http://schemas.openxmlformats.org/officeDocument/2006/relationships/slide" Target="slides/slide366.xml"/><Relationship Id="rId631" Type="http://schemas.openxmlformats.org/officeDocument/2006/relationships/slide" Target="slides/slide573.xml"/><Relationship Id="rId270" Type="http://schemas.openxmlformats.org/officeDocument/2006/relationships/slide" Target="slides/slide212.xml"/><Relationship Id="rId65" Type="http://schemas.openxmlformats.org/officeDocument/2006/relationships/slide" Target="slides/slide7.xml"/><Relationship Id="rId130" Type="http://schemas.openxmlformats.org/officeDocument/2006/relationships/slide" Target="slides/slide72.xml"/><Relationship Id="rId368" Type="http://schemas.openxmlformats.org/officeDocument/2006/relationships/slide" Target="slides/slide310.xml"/><Relationship Id="rId575" Type="http://schemas.openxmlformats.org/officeDocument/2006/relationships/slide" Target="slides/slide517.xml"/><Relationship Id="rId228" Type="http://schemas.openxmlformats.org/officeDocument/2006/relationships/slide" Target="slides/slide170.xml"/><Relationship Id="rId435" Type="http://schemas.openxmlformats.org/officeDocument/2006/relationships/slide" Target="slides/slide377.xml"/><Relationship Id="rId642" Type="http://schemas.openxmlformats.org/officeDocument/2006/relationships/slide" Target="slides/slide584.xml"/><Relationship Id="rId281" Type="http://schemas.openxmlformats.org/officeDocument/2006/relationships/slide" Target="slides/slide223.xml"/><Relationship Id="rId502" Type="http://schemas.openxmlformats.org/officeDocument/2006/relationships/slide" Target="slides/slide444.xml"/><Relationship Id="rId76" Type="http://schemas.openxmlformats.org/officeDocument/2006/relationships/slide" Target="slides/slide18.xml"/><Relationship Id="rId141" Type="http://schemas.openxmlformats.org/officeDocument/2006/relationships/slide" Target="slides/slide83.xml"/><Relationship Id="rId379" Type="http://schemas.openxmlformats.org/officeDocument/2006/relationships/slide" Target="slides/slide321.xml"/><Relationship Id="rId586" Type="http://schemas.openxmlformats.org/officeDocument/2006/relationships/slide" Target="slides/slide528.xml"/><Relationship Id="rId7" Type="http://schemas.openxmlformats.org/officeDocument/2006/relationships/slideMaster" Target="slideMasters/slideMaster7.xml"/><Relationship Id="rId239" Type="http://schemas.openxmlformats.org/officeDocument/2006/relationships/slide" Target="slides/slide181.xml"/><Relationship Id="rId446" Type="http://schemas.openxmlformats.org/officeDocument/2006/relationships/slide" Target="slides/slide388.xml"/><Relationship Id="rId653" Type="http://schemas.openxmlformats.org/officeDocument/2006/relationships/slide" Target="slides/slide595.xml"/><Relationship Id="rId292" Type="http://schemas.openxmlformats.org/officeDocument/2006/relationships/slide" Target="slides/slide234.xml"/><Relationship Id="rId306" Type="http://schemas.openxmlformats.org/officeDocument/2006/relationships/slide" Target="slides/slide248.xml"/><Relationship Id="rId87" Type="http://schemas.openxmlformats.org/officeDocument/2006/relationships/slide" Target="slides/slide29.xml"/><Relationship Id="rId513" Type="http://schemas.openxmlformats.org/officeDocument/2006/relationships/slide" Target="slides/slide455.xml"/><Relationship Id="rId597" Type="http://schemas.openxmlformats.org/officeDocument/2006/relationships/slide" Target="slides/slide539.xml"/><Relationship Id="rId152" Type="http://schemas.openxmlformats.org/officeDocument/2006/relationships/slide" Target="slides/slide94.xml"/><Relationship Id="rId457" Type="http://schemas.openxmlformats.org/officeDocument/2006/relationships/slide" Target="slides/slide399.xml"/><Relationship Id="rId664" Type="http://schemas.openxmlformats.org/officeDocument/2006/relationships/presProps" Target="presProps.xml"/><Relationship Id="rId14" Type="http://schemas.openxmlformats.org/officeDocument/2006/relationships/slideMaster" Target="slideMasters/slideMaster14.xml"/><Relationship Id="rId317" Type="http://schemas.openxmlformats.org/officeDocument/2006/relationships/slide" Target="slides/slide259.xml"/><Relationship Id="rId524" Type="http://schemas.openxmlformats.org/officeDocument/2006/relationships/slide" Target="slides/slide466.xml"/><Relationship Id="rId98" Type="http://schemas.openxmlformats.org/officeDocument/2006/relationships/slide" Target="slides/slide40.xml"/><Relationship Id="rId163" Type="http://schemas.openxmlformats.org/officeDocument/2006/relationships/slide" Target="slides/slide105.xml"/><Relationship Id="rId370" Type="http://schemas.openxmlformats.org/officeDocument/2006/relationships/slide" Target="slides/slide312.xml"/><Relationship Id="rId230" Type="http://schemas.openxmlformats.org/officeDocument/2006/relationships/slide" Target="slides/slide172.xml"/><Relationship Id="rId468" Type="http://schemas.openxmlformats.org/officeDocument/2006/relationships/slide" Target="slides/slide410.xml"/><Relationship Id="rId25" Type="http://schemas.openxmlformats.org/officeDocument/2006/relationships/slideMaster" Target="slideMasters/slideMaster25.xml"/><Relationship Id="rId328" Type="http://schemas.openxmlformats.org/officeDocument/2006/relationships/slide" Target="slides/slide270.xml"/><Relationship Id="rId535" Type="http://schemas.openxmlformats.org/officeDocument/2006/relationships/slide" Target="slides/slide477.xml"/><Relationship Id="rId174" Type="http://schemas.openxmlformats.org/officeDocument/2006/relationships/slide" Target="slides/slide116.xml"/><Relationship Id="rId381" Type="http://schemas.openxmlformats.org/officeDocument/2006/relationships/slide" Target="slides/slide323.xml"/><Relationship Id="rId602" Type="http://schemas.openxmlformats.org/officeDocument/2006/relationships/slide" Target="slides/slide544.xml"/><Relationship Id="rId241" Type="http://schemas.openxmlformats.org/officeDocument/2006/relationships/slide" Target="slides/slide183.xml"/><Relationship Id="rId479" Type="http://schemas.openxmlformats.org/officeDocument/2006/relationships/slide" Target="slides/slide421.xml"/><Relationship Id="rId36" Type="http://schemas.openxmlformats.org/officeDocument/2006/relationships/slideMaster" Target="slideMasters/slideMaster36.xml"/><Relationship Id="rId339" Type="http://schemas.openxmlformats.org/officeDocument/2006/relationships/slide" Target="slides/slide281.xml"/><Relationship Id="rId546" Type="http://schemas.openxmlformats.org/officeDocument/2006/relationships/slide" Target="slides/slide488.xml"/><Relationship Id="rId101" Type="http://schemas.openxmlformats.org/officeDocument/2006/relationships/slide" Target="slides/slide43.xml"/><Relationship Id="rId185" Type="http://schemas.openxmlformats.org/officeDocument/2006/relationships/slide" Target="slides/slide127.xml"/><Relationship Id="rId406" Type="http://schemas.openxmlformats.org/officeDocument/2006/relationships/slide" Target="slides/slide348.xml"/><Relationship Id="rId392" Type="http://schemas.openxmlformats.org/officeDocument/2006/relationships/slide" Target="slides/slide334.xml"/><Relationship Id="rId613" Type="http://schemas.openxmlformats.org/officeDocument/2006/relationships/slide" Target="slides/slide555.xml"/><Relationship Id="rId252" Type="http://schemas.openxmlformats.org/officeDocument/2006/relationships/slide" Target="slides/slide194.xml"/><Relationship Id="rId47" Type="http://schemas.openxmlformats.org/officeDocument/2006/relationships/slideMaster" Target="slideMasters/slideMaster47.xml"/><Relationship Id="rId112" Type="http://schemas.openxmlformats.org/officeDocument/2006/relationships/slide" Target="slides/slide54.xml"/><Relationship Id="rId557" Type="http://schemas.openxmlformats.org/officeDocument/2006/relationships/slide" Target="slides/slide499.xml"/><Relationship Id="rId196" Type="http://schemas.openxmlformats.org/officeDocument/2006/relationships/slide" Target="slides/slide138.xml"/><Relationship Id="rId417" Type="http://schemas.openxmlformats.org/officeDocument/2006/relationships/slide" Target="slides/slide359.xml"/><Relationship Id="rId624" Type="http://schemas.openxmlformats.org/officeDocument/2006/relationships/slide" Target="slides/slide566.xml"/><Relationship Id="rId263" Type="http://schemas.openxmlformats.org/officeDocument/2006/relationships/slide" Target="slides/slide205.xml"/><Relationship Id="rId470" Type="http://schemas.openxmlformats.org/officeDocument/2006/relationships/slide" Target="slides/slide412.xml"/><Relationship Id="rId58" Type="http://schemas.openxmlformats.org/officeDocument/2006/relationships/slideMaster" Target="slideMasters/slideMaster58.xml"/><Relationship Id="rId123" Type="http://schemas.openxmlformats.org/officeDocument/2006/relationships/slide" Target="slides/slide65.xml"/><Relationship Id="rId330" Type="http://schemas.openxmlformats.org/officeDocument/2006/relationships/slide" Target="slides/slide272.xml"/><Relationship Id="rId568" Type="http://schemas.openxmlformats.org/officeDocument/2006/relationships/slide" Target="slides/slide510.xml"/><Relationship Id="rId428" Type="http://schemas.openxmlformats.org/officeDocument/2006/relationships/slide" Target="slides/slide370.xml"/><Relationship Id="rId635" Type="http://schemas.openxmlformats.org/officeDocument/2006/relationships/slide" Target="slides/slide577.xml"/><Relationship Id="rId274" Type="http://schemas.openxmlformats.org/officeDocument/2006/relationships/slide" Target="slides/slide216.xml"/><Relationship Id="rId481" Type="http://schemas.openxmlformats.org/officeDocument/2006/relationships/slide" Target="slides/slide423.xml"/><Relationship Id="rId27" Type="http://schemas.openxmlformats.org/officeDocument/2006/relationships/slideMaster" Target="slideMasters/slideMaster27.xml"/><Relationship Id="rId69" Type="http://schemas.openxmlformats.org/officeDocument/2006/relationships/slide" Target="slides/slide11.xml"/><Relationship Id="rId134" Type="http://schemas.openxmlformats.org/officeDocument/2006/relationships/slide" Target="slides/slide76.xml"/><Relationship Id="rId537" Type="http://schemas.openxmlformats.org/officeDocument/2006/relationships/slide" Target="slides/slide479.xml"/><Relationship Id="rId579" Type="http://schemas.openxmlformats.org/officeDocument/2006/relationships/slide" Target="slides/slide521.xml"/><Relationship Id="rId80" Type="http://schemas.openxmlformats.org/officeDocument/2006/relationships/slide" Target="slides/slide22.xml"/><Relationship Id="rId176" Type="http://schemas.openxmlformats.org/officeDocument/2006/relationships/slide" Target="slides/slide118.xml"/><Relationship Id="rId341" Type="http://schemas.openxmlformats.org/officeDocument/2006/relationships/slide" Target="slides/slide283.xml"/><Relationship Id="rId383" Type="http://schemas.openxmlformats.org/officeDocument/2006/relationships/slide" Target="slides/slide325.xml"/><Relationship Id="rId439" Type="http://schemas.openxmlformats.org/officeDocument/2006/relationships/slide" Target="slides/slide381.xml"/><Relationship Id="rId590" Type="http://schemas.openxmlformats.org/officeDocument/2006/relationships/slide" Target="slides/slide532.xml"/><Relationship Id="rId604" Type="http://schemas.openxmlformats.org/officeDocument/2006/relationships/slide" Target="slides/slide546.xml"/><Relationship Id="rId646" Type="http://schemas.openxmlformats.org/officeDocument/2006/relationships/slide" Target="slides/slide588.xml"/><Relationship Id="rId201" Type="http://schemas.openxmlformats.org/officeDocument/2006/relationships/slide" Target="slides/slide143.xml"/><Relationship Id="rId243" Type="http://schemas.openxmlformats.org/officeDocument/2006/relationships/slide" Target="slides/slide185.xml"/><Relationship Id="rId285" Type="http://schemas.openxmlformats.org/officeDocument/2006/relationships/slide" Target="slides/slide227.xml"/><Relationship Id="rId450" Type="http://schemas.openxmlformats.org/officeDocument/2006/relationships/slide" Target="slides/slide392.xml"/><Relationship Id="rId506" Type="http://schemas.openxmlformats.org/officeDocument/2006/relationships/slide" Target="slides/slide448.xml"/><Relationship Id="rId38" Type="http://schemas.openxmlformats.org/officeDocument/2006/relationships/slideMaster" Target="slideMasters/slideMaster38.xml"/><Relationship Id="rId103" Type="http://schemas.openxmlformats.org/officeDocument/2006/relationships/slide" Target="slides/slide45.xml"/><Relationship Id="rId310" Type="http://schemas.openxmlformats.org/officeDocument/2006/relationships/slide" Target="slides/slide252.xml"/><Relationship Id="rId492" Type="http://schemas.openxmlformats.org/officeDocument/2006/relationships/slide" Target="slides/slide434.xml"/><Relationship Id="rId548" Type="http://schemas.openxmlformats.org/officeDocument/2006/relationships/slide" Target="slides/slide490.xml"/><Relationship Id="rId91" Type="http://schemas.openxmlformats.org/officeDocument/2006/relationships/slide" Target="slides/slide33.xml"/><Relationship Id="rId145" Type="http://schemas.openxmlformats.org/officeDocument/2006/relationships/slide" Target="slides/slide87.xml"/><Relationship Id="rId187" Type="http://schemas.openxmlformats.org/officeDocument/2006/relationships/slide" Target="slides/slide129.xml"/><Relationship Id="rId352" Type="http://schemas.openxmlformats.org/officeDocument/2006/relationships/slide" Target="slides/slide294.xml"/><Relationship Id="rId394" Type="http://schemas.openxmlformats.org/officeDocument/2006/relationships/slide" Target="slides/slide336.xml"/><Relationship Id="rId408" Type="http://schemas.openxmlformats.org/officeDocument/2006/relationships/slide" Target="slides/slide350.xml"/><Relationship Id="rId615" Type="http://schemas.openxmlformats.org/officeDocument/2006/relationships/slide" Target="slides/slide557.xml"/><Relationship Id="rId212" Type="http://schemas.openxmlformats.org/officeDocument/2006/relationships/slide" Target="slides/slide154.xml"/><Relationship Id="rId254" Type="http://schemas.openxmlformats.org/officeDocument/2006/relationships/slide" Target="slides/slide196.xml"/><Relationship Id="rId657" Type="http://schemas.openxmlformats.org/officeDocument/2006/relationships/slide" Target="slides/slide599.xml"/><Relationship Id="rId49" Type="http://schemas.openxmlformats.org/officeDocument/2006/relationships/slideMaster" Target="slideMasters/slideMaster49.xml"/><Relationship Id="rId114" Type="http://schemas.openxmlformats.org/officeDocument/2006/relationships/slide" Target="slides/slide56.xml"/><Relationship Id="rId296" Type="http://schemas.openxmlformats.org/officeDocument/2006/relationships/slide" Target="slides/slide238.xml"/><Relationship Id="rId461" Type="http://schemas.openxmlformats.org/officeDocument/2006/relationships/slide" Target="slides/slide403.xml"/><Relationship Id="rId517" Type="http://schemas.openxmlformats.org/officeDocument/2006/relationships/slide" Target="slides/slide459.xml"/><Relationship Id="rId559" Type="http://schemas.openxmlformats.org/officeDocument/2006/relationships/slide" Target="slides/slide501.xml"/><Relationship Id="rId60" Type="http://schemas.openxmlformats.org/officeDocument/2006/relationships/slide" Target="slides/slide2.xml"/><Relationship Id="rId156" Type="http://schemas.openxmlformats.org/officeDocument/2006/relationships/slide" Target="slides/slide98.xml"/><Relationship Id="rId198" Type="http://schemas.openxmlformats.org/officeDocument/2006/relationships/slide" Target="slides/slide140.xml"/><Relationship Id="rId321" Type="http://schemas.openxmlformats.org/officeDocument/2006/relationships/slide" Target="slides/slide263.xml"/><Relationship Id="rId363" Type="http://schemas.openxmlformats.org/officeDocument/2006/relationships/slide" Target="slides/slide305.xml"/><Relationship Id="rId419" Type="http://schemas.openxmlformats.org/officeDocument/2006/relationships/slide" Target="slides/slide361.xml"/><Relationship Id="rId570" Type="http://schemas.openxmlformats.org/officeDocument/2006/relationships/slide" Target="slides/slide512.xml"/><Relationship Id="rId626" Type="http://schemas.openxmlformats.org/officeDocument/2006/relationships/slide" Target="slides/slide568.xml"/><Relationship Id="rId223" Type="http://schemas.openxmlformats.org/officeDocument/2006/relationships/slide" Target="slides/slide165.xml"/><Relationship Id="rId430" Type="http://schemas.openxmlformats.org/officeDocument/2006/relationships/slide" Target="slides/slide372.xml"/><Relationship Id="rId18" Type="http://schemas.openxmlformats.org/officeDocument/2006/relationships/slideMaster" Target="slideMasters/slideMaster18.xml"/><Relationship Id="rId265" Type="http://schemas.openxmlformats.org/officeDocument/2006/relationships/slide" Target="slides/slide207.xml"/><Relationship Id="rId472" Type="http://schemas.openxmlformats.org/officeDocument/2006/relationships/slide" Target="slides/slide414.xml"/><Relationship Id="rId528" Type="http://schemas.openxmlformats.org/officeDocument/2006/relationships/slide" Target="slides/slide470.xml"/><Relationship Id="rId125" Type="http://schemas.openxmlformats.org/officeDocument/2006/relationships/slide" Target="slides/slide67.xml"/><Relationship Id="rId167" Type="http://schemas.openxmlformats.org/officeDocument/2006/relationships/slide" Target="slides/slide109.xml"/><Relationship Id="rId332" Type="http://schemas.openxmlformats.org/officeDocument/2006/relationships/slide" Target="slides/slide274.xml"/><Relationship Id="rId374" Type="http://schemas.openxmlformats.org/officeDocument/2006/relationships/slide" Target="slides/slide316.xml"/><Relationship Id="rId581" Type="http://schemas.openxmlformats.org/officeDocument/2006/relationships/slide" Target="slides/slide523.xml"/><Relationship Id="rId71" Type="http://schemas.openxmlformats.org/officeDocument/2006/relationships/slide" Target="slides/slide13.xml"/><Relationship Id="rId234" Type="http://schemas.openxmlformats.org/officeDocument/2006/relationships/slide" Target="slides/slide176.xml"/><Relationship Id="rId637" Type="http://schemas.openxmlformats.org/officeDocument/2006/relationships/slide" Target="slides/slide579.xml"/><Relationship Id="rId2" Type="http://schemas.openxmlformats.org/officeDocument/2006/relationships/slideMaster" Target="slideMasters/slideMaster2.xml"/><Relationship Id="rId29" Type="http://schemas.openxmlformats.org/officeDocument/2006/relationships/slideMaster" Target="slideMasters/slideMaster29.xml"/><Relationship Id="rId276" Type="http://schemas.openxmlformats.org/officeDocument/2006/relationships/slide" Target="slides/slide218.xml"/><Relationship Id="rId441" Type="http://schemas.openxmlformats.org/officeDocument/2006/relationships/slide" Target="slides/slide383.xml"/><Relationship Id="rId483" Type="http://schemas.openxmlformats.org/officeDocument/2006/relationships/slide" Target="slides/slide425.xml"/><Relationship Id="rId539" Type="http://schemas.openxmlformats.org/officeDocument/2006/relationships/slide" Target="slides/slide481.xml"/><Relationship Id="rId40" Type="http://schemas.openxmlformats.org/officeDocument/2006/relationships/slideMaster" Target="slideMasters/slideMaster40.xml"/><Relationship Id="rId136" Type="http://schemas.openxmlformats.org/officeDocument/2006/relationships/slide" Target="slides/slide78.xml"/><Relationship Id="rId178" Type="http://schemas.openxmlformats.org/officeDocument/2006/relationships/slide" Target="slides/slide120.xml"/><Relationship Id="rId301" Type="http://schemas.openxmlformats.org/officeDocument/2006/relationships/slide" Target="slides/slide243.xml"/><Relationship Id="rId343" Type="http://schemas.openxmlformats.org/officeDocument/2006/relationships/slide" Target="slides/slide285.xml"/><Relationship Id="rId550" Type="http://schemas.openxmlformats.org/officeDocument/2006/relationships/slide" Target="slides/slide492.xml"/><Relationship Id="rId82" Type="http://schemas.openxmlformats.org/officeDocument/2006/relationships/slide" Target="slides/slide24.xml"/><Relationship Id="rId203" Type="http://schemas.openxmlformats.org/officeDocument/2006/relationships/slide" Target="slides/slide145.xml"/><Relationship Id="rId385" Type="http://schemas.openxmlformats.org/officeDocument/2006/relationships/slide" Target="slides/slide327.xml"/><Relationship Id="rId592" Type="http://schemas.openxmlformats.org/officeDocument/2006/relationships/slide" Target="slides/slide534.xml"/><Relationship Id="rId606" Type="http://schemas.openxmlformats.org/officeDocument/2006/relationships/slide" Target="slides/slide548.xml"/><Relationship Id="rId648" Type="http://schemas.openxmlformats.org/officeDocument/2006/relationships/slide" Target="slides/slide590.xml"/><Relationship Id="rId245" Type="http://schemas.openxmlformats.org/officeDocument/2006/relationships/slide" Target="slides/slide187.xml"/><Relationship Id="rId287" Type="http://schemas.openxmlformats.org/officeDocument/2006/relationships/slide" Target="slides/slide229.xml"/><Relationship Id="rId410" Type="http://schemas.openxmlformats.org/officeDocument/2006/relationships/slide" Target="slides/slide352.xml"/><Relationship Id="rId452" Type="http://schemas.openxmlformats.org/officeDocument/2006/relationships/slide" Target="slides/slide394.xml"/><Relationship Id="rId494" Type="http://schemas.openxmlformats.org/officeDocument/2006/relationships/slide" Target="slides/slide436.xml"/><Relationship Id="rId508" Type="http://schemas.openxmlformats.org/officeDocument/2006/relationships/slide" Target="slides/slide450.xml"/><Relationship Id="rId105" Type="http://schemas.openxmlformats.org/officeDocument/2006/relationships/slide" Target="slides/slide47.xml"/><Relationship Id="rId147" Type="http://schemas.openxmlformats.org/officeDocument/2006/relationships/slide" Target="slides/slide89.xml"/><Relationship Id="rId312" Type="http://schemas.openxmlformats.org/officeDocument/2006/relationships/slide" Target="slides/slide254.xml"/><Relationship Id="rId354" Type="http://schemas.openxmlformats.org/officeDocument/2006/relationships/slide" Target="slides/slide296.xml"/><Relationship Id="rId51" Type="http://schemas.openxmlformats.org/officeDocument/2006/relationships/slideMaster" Target="slideMasters/slideMaster51.xml"/><Relationship Id="rId93" Type="http://schemas.openxmlformats.org/officeDocument/2006/relationships/slide" Target="slides/slide35.xml"/><Relationship Id="rId189" Type="http://schemas.openxmlformats.org/officeDocument/2006/relationships/slide" Target="slides/slide131.xml"/><Relationship Id="rId396" Type="http://schemas.openxmlformats.org/officeDocument/2006/relationships/slide" Target="slides/slide338.xml"/><Relationship Id="rId561" Type="http://schemas.openxmlformats.org/officeDocument/2006/relationships/slide" Target="slides/slide503.xml"/><Relationship Id="rId617" Type="http://schemas.openxmlformats.org/officeDocument/2006/relationships/slide" Target="slides/slide559.xml"/><Relationship Id="rId659" Type="http://schemas.openxmlformats.org/officeDocument/2006/relationships/slide" Target="slides/slide601.xml"/><Relationship Id="rId214" Type="http://schemas.openxmlformats.org/officeDocument/2006/relationships/slide" Target="slides/slide156.xml"/><Relationship Id="rId256" Type="http://schemas.openxmlformats.org/officeDocument/2006/relationships/slide" Target="slides/slide198.xml"/><Relationship Id="rId298" Type="http://schemas.openxmlformats.org/officeDocument/2006/relationships/slide" Target="slides/slide240.xml"/><Relationship Id="rId421" Type="http://schemas.openxmlformats.org/officeDocument/2006/relationships/slide" Target="slides/slide363.xml"/><Relationship Id="rId463" Type="http://schemas.openxmlformats.org/officeDocument/2006/relationships/slide" Target="slides/slide405.xml"/><Relationship Id="rId519" Type="http://schemas.openxmlformats.org/officeDocument/2006/relationships/slide" Target="slides/slide461.xml"/><Relationship Id="rId116" Type="http://schemas.openxmlformats.org/officeDocument/2006/relationships/slide" Target="slides/slide58.xml"/><Relationship Id="rId158" Type="http://schemas.openxmlformats.org/officeDocument/2006/relationships/slide" Target="slides/slide100.xml"/><Relationship Id="rId323" Type="http://schemas.openxmlformats.org/officeDocument/2006/relationships/slide" Target="slides/slide265.xml"/><Relationship Id="rId530" Type="http://schemas.openxmlformats.org/officeDocument/2006/relationships/slide" Target="slides/slide472.xml"/><Relationship Id="rId20" Type="http://schemas.openxmlformats.org/officeDocument/2006/relationships/slideMaster" Target="slideMasters/slideMaster20.xml"/><Relationship Id="rId62" Type="http://schemas.openxmlformats.org/officeDocument/2006/relationships/slide" Target="slides/slide4.xml"/><Relationship Id="rId365" Type="http://schemas.openxmlformats.org/officeDocument/2006/relationships/slide" Target="slides/slide307.xml"/><Relationship Id="rId572" Type="http://schemas.openxmlformats.org/officeDocument/2006/relationships/slide" Target="slides/slide514.xml"/><Relationship Id="rId628" Type="http://schemas.openxmlformats.org/officeDocument/2006/relationships/slide" Target="slides/slide570.xml"/><Relationship Id="rId225" Type="http://schemas.openxmlformats.org/officeDocument/2006/relationships/slide" Target="slides/slide167.xml"/><Relationship Id="rId267" Type="http://schemas.openxmlformats.org/officeDocument/2006/relationships/slide" Target="slides/slide209.xml"/><Relationship Id="rId432" Type="http://schemas.openxmlformats.org/officeDocument/2006/relationships/slide" Target="slides/slide374.xml"/><Relationship Id="rId474" Type="http://schemas.openxmlformats.org/officeDocument/2006/relationships/slide" Target="slides/slide416.xml"/><Relationship Id="rId127" Type="http://schemas.openxmlformats.org/officeDocument/2006/relationships/slide" Target="slides/slide69.xml"/><Relationship Id="rId31" Type="http://schemas.openxmlformats.org/officeDocument/2006/relationships/slideMaster" Target="slideMasters/slideMaster31.xml"/><Relationship Id="rId73" Type="http://schemas.openxmlformats.org/officeDocument/2006/relationships/slide" Target="slides/slide15.xml"/><Relationship Id="rId169" Type="http://schemas.openxmlformats.org/officeDocument/2006/relationships/slide" Target="slides/slide111.xml"/><Relationship Id="rId334" Type="http://schemas.openxmlformats.org/officeDocument/2006/relationships/slide" Target="slides/slide276.xml"/><Relationship Id="rId376" Type="http://schemas.openxmlformats.org/officeDocument/2006/relationships/slide" Target="slides/slide318.xml"/><Relationship Id="rId541" Type="http://schemas.openxmlformats.org/officeDocument/2006/relationships/slide" Target="slides/slide483.xml"/><Relationship Id="rId583" Type="http://schemas.openxmlformats.org/officeDocument/2006/relationships/slide" Target="slides/slide525.xml"/><Relationship Id="rId639" Type="http://schemas.openxmlformats.org/officeDocument/2006/relationships/slide" Target="slides/slide581.xml"/><Relationship Id="rId4" Type="http://schemas.openxmlformats.org/officeDocument/2006/relationships/slideMaster" Target="slideMasters/slideMaster4.xml"/><Relationship Id="rId180" Type="http://schemas.openxmlformats.org/officeDocument/2006/relationships/slide" Target="slides/slide122.xml"/><Relationship Id="rId236" Type="http://schemas.openxmlformats.org/officeDocument/2006/relationships/slide" Target="slides/slide178.xml"/><Relationship Id="rId278" Type="http://schemas.openxmlformats.org/officeDocument/2006/relationships/slide" Target="slides/slide220.xml"/><Relationship Id="rId401" Type="http://schemas.openxmlformats.org/officeDocument/2006/relationships/slide" Target="slides/slide343.xml"/><Relationship Id="rId443" Type="http://schemas.openxmlformats.org/officeDocument/2006/relationships/slide" Target="slides/slide385.xml"/><Relationship Id="rId650" Type="http://schemas.openxmlformats.org/officeDocument/2006/relationships/slide" Target="slides/slide592.xml"/><Relationship Id="rId303" Type="http://schemas.openxmlformats.org/officeDocument/2006/relationships/slide" Target="slides/slide245.xml"/><Relationship Id="rId485" Type="http://schemas.openxmlformats.org/officeDocument/2006/relationships/slide" Target="slides/slide427.xml"/><Relationship Id="rId42" Type="http://schemas.openxmlformats.org/officeDocument/2006/relationships/slideMaster" Target="slideMasters/slideMaster42.xml"/><Relationship Id="rId84" Type="http://schemas.openxmlformats.org/officeDocument/2006/relationships/slide" Target="slides/slide26.xml"/><Relationship Id="rId138" Type="http://schemas.openxmlformats.org/officeDocument/2006/relationships/slide" Target="slides/slide80.xml"/><Relationship Id="rId345" Type="http://schemas.openxmlformats.org/officeDocument/2006/relationships/slide" Target="slides/slide287.xml"/><Relationship Id="rId387" Type="http://schemas.openxmlformats.org/officeDocument/2006/relationships/slide" Target="slides/slide329.xml"/><Relationship Id="rId510" Type="http://schemas.openxmlformats.org/officeDocument/2006/relationships/slide" Target="slides/slide452.xml"/><Relationship Id="rId552" Type="http://schemas.openxmlformats.org/officeDocument/2006/relationships/slide" Target="slides/slide494.xml"/><Relationship Id="rId594" Type="http://schemas.openxmlformats.org/officeDocument/2006/relationships/slide" Target="slides/slide536.xml"/><Relationship Id="rId608" Type="http://schemas.openxmlformats.org/officeDocument/2006/relationships/slide" Target="slides/slide550.xml"/><Relationship Id="rId191" Type="http://schemas.openxmlformats.org/officeDocument/2006/relationships/slide" Target="slides/slide133.xml"/><Relationship Id="rId205" Type="http://schemas.openxmlformats.org/officeDocument/2006/relationships/slide" Target="slides/slide147.xml"/><Relationship Id="rId247" Type="http://schemas.openxmlformats.org/officeDocument/2006/relationships/slide" Target="slides/slide189.xml"/><Relationship Id="rId412" Type="http://schemas.openxmlformats.org/officeDocument/2006/relationships/slide" Target="slides/slide354.xml"/><Relationship Id="rId107" Type="http://schemas.openxmlformats.org/officeDocument/2006/relationships/slide" Target="slides/slide49.xml"/><Relationship Id="rId289" Type="http://schemas.openxmlformats.org/officeDocument/2006/relationships/slide" Target="slides/slide231.xml"/><Relationship Id="rId454" Type="http://schemas.openxmlformats.org/officeDocument/2006/relationships/slide" Target="slides/slide396.xml"/><Relationship Id="rId496" Type="http://schemas.openxmlformats.org/officeDocument/2006/relationships/slide" Target="slides/slide438.xml"/><Relationship Id="rId661" Type="http://schemas.openxmlformats.org/officeDocument/2006/relationships/slide" Target="slides/slide603.xml"/><Relationship Id="rId11" Type="http://schemas.openxmlformats.org/officeDocument/2006/relationships/slideMaster" Target="slideMasters/slideMaster11.xml"/><Relationship Id="rId53" Type="http://schemas.openxmlformats.org/officeDocument/2006/relationships/slideMaster" Target="slideMasters/slideMaster53.xml"/><Relationship Id="rId149" Type="http://schemas.openxmlformats.org/officeDocument/2006/relationships/slide" Target="slides/slide91.xml"/><Relationship Id="rId314" Type="http://schemas.openxmlformats.org/officeDocument/2006/relationships/slide" Target="slides/slide256.xml"/><Relationship Id="rId356" Type="http://schemas.openxmlformats.org/officeDocument/2006/relationships/slide" Target="slides/slide298.xml"/><Relationship Id="rId398" Type="http://schemas.openxmlformats.org/officeDocument/2006/relationships/slide" Target="slides/slide340.xml"/><Relationship Id="rId521" Type="http://schemas.openxmlformats.org/officeDocument/2006/relationships/slide" Target="slides/slide463.xml"/><Relationship Id="rId563" Type="http://schemas.openxmlformats.org/officeDocument/2006/relationships/slide" Target="slides/slide505.xml"/><Relationship Id="rId619" Type="http://schemas.openxmlformats.org/officeDocument/2006/relationships/slide" Target="slides/slide561.xml"/><Relationship Id="rId95" Type="http://schemas.openxmlformats.org/officeDocument/2006/relationships/slide" Target="slides/slide37.xml"/><Relationship Id="rId160" Type="http://schemas.openxmlformats.org/officeDocument/2006/relationships/slide" Target="slides/slide102.xml"/><Relationship Id="rId216" Type="http://schemas.openxmlformats.org/officeDocument/2006/relationships/slide" Target="slides/slide158.xml"/><Relationship Id="rId423" Type="http://schemas.openxmlformats.org/officeDocument/2006/relationships/slide" Target="slides/slide365.xml"/><Relationship Id="rId258" Type="http://schemas.openxmlformats.org/officeDocument/2006/relationships/slide" Target="slides/slide200.xml"/><Relationship Id="rId465" Type="http://schemas.openxmlformats.org/officeDocument/2006/relationships/slide" Target="slides/slide407.xml"/><Relationship Id="rId630" Type="http://schemas.openxmlformats.org/officeDocument/2006/relationships/slide" Target="slides/slide572.xml"/><Relationship Id="rId22" Type="http://schemas.openxmlformats.org/officeDocument/2006/relationships/slideMaster" Target="slideMasters/slideMaster22.xml"/><Relationship Id="rId64" Type="http://schemas.openxmlformats.org/officeDocument/2006/relationships/slide" Target="slides/slide6.xml"/><Relationship Id="rId118" Type="http://schemas.openxmlformats.org/officeDocument/2006/relationships/slide" Target="slides/slide60.xml"/><Relationship Id="rId325" Type="http://schemas.openxmlformats.org/officeDocument/2006/relationships/slide" Target="slides/slide267.xml"/><Relationship Id="rId367" Type="http://schemas.openxmlformats.org/officeDocument/2006/relationships/slide" Target="slides/slide309.xml"/><Relationship Id="rId532" Type="http://schemas.openxmlformats.org/officeDocument/2006/relationships/slide" Target="slides/slide474.xml"/><Relationship Id="rId574" Type="http://schemas.openxmlformats.org/officeDocument/2006/relationships/slide" Target="slides/slide516.xml"/><Relationship Id="rId171" Type="http://schemas.openxmlformats.org/officeDocument/2006/relationships/slide" Target="slides/slide113.xml"/><Relationship Id="rId227" Type="http://schemas.openxmlformats.org/officeDocument/2006/relationships/slide" Target="slides/slide169.xml"/><Relationship Id="rId269" Type="http://schemas.openxmlformats.org/officeDocument/2006/relationships/slide" Target="slides/slide211.xml"/><Relationship Id="rId434" Type="http://schemas.openxmlformats.org/officeDocument/2006/relationships/slide" Target="slides/slide376.xml"/><Relationship Id="rId476" Type="http://schemas.openxmlformats.org/officeDocument/2006/relationships/slide" Target="slides/slide418.xml"/><Relationship Id="rId641" Type="http://schemas.openxmlformats.org/officeDocument/2006/relationships/slide" Target="slides/slide583.xml"/><Relationship Id="rId33" Type="http://schemas.openxmlformats.org/officeDocument/2006/relationships/slideMaster" Target="slideMasters/slideMaster33.xml"/><Relationship Id="rId129" Type="http://schemas.openxmlformats.org/officeDocument/2006/relationships/slide" Target="slides/slide71.xml"/><Relationship Id="rId280" Type="http://schemas.openxmlformats.org/officeDocument/2006/relationships/slide" Target="slides/slide222.xml"/><Relationship Id="rId336" Type="http://schemas.openxmlformats.org/officeDocument/2006/relationships/slide" Target="slides/slide278.xml"/><Relationship Id="rId501" Type="http://schemas.openxmlformats.org/officeDocument/2006/relationships/slide" Target="slides/slide443.xml"/><Relationship Id="rId543" Type="http://schemas.openxmlformats.org/officeDocument/2006/relationships/slide" Target="slides/slide485.xml"/><Relationship Id="rId75" Type="http://schemas.openxmlformats.org/officeDocument/2006/relationships/slide" Target="slides/slide17.xml"/><Relationship Id="rId140" Type="http://schemas.openxmlformats.org/officeDocument/2006/relationships/slide" Target="slides/slide82.xml"/><Relationship Id="rId182" Type="http://schemas.openxmlformats.org/officeDocument/2006/relationships/slide" Target="slides/slide124.xml"/><Relationship Id="rId378" Type="http://schemas.openxmlformats.org/officeDocument/2006/relationships/slide" Target="slides/slide320.xml"/><Relationship Id="rId403" Type="http://schemas.openxmlformats.org/officeDocument/2006/relationships/slide" Target="slides/slide345.xml"/><Relationship Id="rId585" Type="http://schemas.openxmlformats.org/officeDocument/2006/relationships/slide" Target="slides/slide527.xml"/><Relationship Id="rId6" Type="http://schemas.openxmlformats.org/officeDocument/2006/relationships/slideMaster" Target="slideMasters/slideMaster6.xml"/><Relationship Id="rId238" Type="http://schemas.openxmlformats.org/officeDocument/2006/relationships/slide" Target="slides/slide180.xml"/><Relationship Id="rId445" Type="http://schemas.openxmlformats.org/officeDocument/2006/relationships/slide" Target="slides/slide387.xml"/><Relationship Id="rId487" Type="http://schemas.openxmlformats.org/officeDocument/2006/relationships/slide" Target="slides/slide429.xml"/><Relationship Id="rId610" Type="http://schemas.openxmlformats.org/officeDocument/2006/relationships/slide" Target="slides/slide552.xml"/><Relationship Id="rId652" Type="http://schemas.openxmlformats.org/officeDocument/2006/relationships/slide" Target="slides/slide594.xml"/><Relationship Id="rId291" Type="http://schemas.openxmlformats.org/officeDocument/2006/relationships/slide" Target="slides/slide233.xml"/><Relationship Id="rId305" Type="http://schemas.openxmlformats.org/officeDocument/2006/relationships/slide" Target="slides/slide247.xml"/><Relationship Id="rId347" Type="http://schemas.openxmlformats.org/officeDocument/2006/relationships/slide" Target="slides/slide289.xml"/><Relationship Id="rId512" Type="http://schemas.openxmlformats.org/officeDocument/2006/relationships/slide" Target="slides/slide454.xml"/><Relationship Id="rId44" Type="http://schemas.openxmlformats.org/officeDocument/2006/relationships/slideMaster" Target="slideMasters/slideMaster44.xml"/><Relationship Id="rId86" Type="http://schemas.openxmlformats.org/officeDocument/2006/relationships/slide" Target="slides/slide28.xml"/><Relationship Id="rId151" Type="http://schemas.openxmlformats.org/officeDocument/2006/relationships/slide" Target="slides/slide93.xml"/><Relationship Id="rId389" Type="http://schemas.openxmlformats.org/officeDocument/2006/relationships/slide" Target="slides/slide331.xml"/><Relationship Id="rId554" Type="http://schemas.openxmlformats.org/officeDocument/2006/relationships/slide" Target="slides/slide496.xml"/><Relationship Id="rId596" Type="http://schemas.openxmlformats.org/officeDocument/2006/relationships/slide" Target="slides/slide538.xml"/><Relationship Id="rId193" Type="http://schemas.openxmlformats.org/officeDocument/2006/relationships/slide" Target="slides/slide135.xml"/><Relationship Id="rId207" Type="http://schemas.openxmlformats.org/officeDocument/2006/relationships/slide" Target="slides/slide149.xml"/><Relationship Id="rId249" Type="http://schemas.openxmlformats.org/officeDocument/2006/relationships/slide" Target="slides/slide191.xml"/><Relationship Id="rId414" Type="http://schemas.openxmlformats.org/officeDocument/2006/relationships/slide" Target="slides/slide356.xml"/><Relationship Id="rId456" Type="http://schemas.openxmlformats.org/officeDocument/2006/relationships/slide" Target="slides/slide398.xml"/><Relationship Id="rId498" Type="http://schemas.openxmlformats.org/officeDocument/2006/relationships/slide" Target="slides/slide440.xml"/><Relationship Id="rId621" Type="http://schemas.openxmlformats.org/officeDocument/2006/relationships/slide" Target="slides/slide563.xml"/><Relationship Id="rId663" Type="http://schemas.openxmlformats.org/officeDocument/2006/relationships/handoutMaster" Target="handoutMasters/handoutMaster1.xml"/><Relationship Id="rId13" Type="http://schemas.openxmlformats.org/officeDocument/2006/relationships/slideMaster" Target="slideMasters/slideMaster13.xml"/><Relationship Id="rId109" Type="http://schemas.openxmlformats.org/officeDocument/2006/relationships/slide" Target="slides/slide51.xml"/><Relationship Id="rId260" Type="http://schemas.openxmlformats.org/officeDocument/2006/relationships/slide" Target="slides/slide202.xml"/><Relationship Id="rId316" Type="http://schemas.openxmlformats.org/officeDocument/2006/relationships/slide" Target="slides/slide258.xml"/><Relationship Id="rId523" Type="http://schemas.openxmlformats.org/officeDocument/2006/relationships/slide" Target="slides/slide465.xml"/><Relationship Id="rId55" Type="http://schemas.openxmlformats.org/officeDocument/2006/relationships/slideMaster" Target="slideMasters/slideMaster55.xml"/><Relationship Id="rId97" Type="http://schemas.openxmlformats.org/officeDocument/2006/relationships/slide" Target="slides/slide39.xml"/><Relationship Id="rId120" Type="http://schemas.openxmlformats.org/officeDocument/2006/relationships/slide" Target="slides/slide62.xml"/><Relationship Id="rId358" Type="http://schemas.openxmlformats.org/officeDocument/2006/relationships/slide" Target="slides/slide300.xml"/><Relationship Id="rId565" Type="http://schemas.openxmlformats.org/officeDocument/2006/relationships/slide" Target="slides/slide507.xml"/><Relationship Id="rId162" Type="http://schemas.openxmlformats.org/officeDocument/2006/relationships/slide" Target="slides/slide104.xml"/><Relationship Id="rId218" Type="http://schemas.openxmlformats.org/officeDocument/2006/relationships/slide" Target="slides/slide160.xml"/><Relationship Id="rId425" Type="http://schemas.openxmlformats.org/officeDocument/2006/relationships/slide" Target="slides/slide367.xml"/><Relationship Id="rId467" Type="http://schemas.openxmlformats.org/officeDocument/2006/relationships/slide" Target="slides/slide409.xml"/><Relationship Id="rId632" Type="http://schemas.openxmlformats.org/officeDocument/2006/relationships/slide" Target="slides/slide574.xml"/><Relationship Id="rId271" Type="http://schemas.openxmlformats.org/officeDocument/2006/relationships/slide" Target="slides/slide213.xml"/><Relationship Id="rId24" Type="http://schemas.openxmlformats.org/officeDocument/2006/relationships/slideMaster" Target="slideMasters/slideMaster24.xml"/><Relationship Id="rId66" Type="http://schemas.openxmlformats.org/officeDocument/2006/relationships/slide" Target="slides/slide8.xml"/><Relationship Id="rId131" Type="http://schemas.openxmlformats.org/officeDocument/2006/relationships/slide" Target="slides/slide73.xml"/><Relationship Id="rId327" Type="http://schemas.openxmlformats.org/officeDocument/2006/relationships/slide" Target="slides/slide269.xml"/><Relationship Id="rId369" Type="http://schemas.openxmlformats.org/officeDocument/2006/relationships/slide" Target="slides/slide311.xml"/><Relationship Id="rId534" Type="http://schemas.openxmlformats.org/officeDocument/2006/relationships/slide" Target="slides/slide476.xml"/><Relationship Id="rId576" Type="http://schemas.openxmlformats.org/officeDocument/2006/relationships/slide" Target="slides/slide518.xml"/><Relationship Id="rId173" Type="http://schemas.openxmlformats.org/officeDocument/2006/relationships/slide" Target="slides/slide115.xml"/><Relationship Id="rId229" Type="http://schemas.openxmlformats.org/officeDocument/2006/relationships/slide" Target="slides/slide171.xml"/><Relationship Id="rId380" Type="http://schemas.openxmlformats.org/officeDocument/2006/relationships/slide" Target="slides/slide322.xml"/><Relationship Id="rId436" Type="http://schemas.openxmlformats.org/officeDocument/2006/relationships/slide" Target="slides/slide378.xml"/><Relationship Id="rId601" Type="http://schemas.openxmlformats.org/officeDocument/2006/relationships/slide" Target="slides/slide543.xml"/><Relationship Id="rId643" Type="http://schemas.openxmlformats.org/officeDocument/2006/relationships/slide" Target="slides/slide585.xml"/><Relationship Id="rId240" Type="http://schemas.openxmlformats.org/officeDocument/2006/relationships/slide" Target="slides/slide182.xml"/><Relationship Id="rId478" Type="http://schemas.openxmlformats.org/officeDocument/2006/relationships/slide" Target="slides/slide420.xml"/><Relationship Id="rId35" Type="http://schemas.openxmlformats.org/officeDocument/2006/relationships/slideMaster" Target="slideMasters/slideMaster35.xml"/><Relationship Id="rId77" Type="http://schemas.openxmlformats.org/officeDocument/2006/relationships/slide" Target="slides/slide19.xml"/><Relationship Id="rId100" Type="http://schemas.openxmlformats.org/officeDocument/2006/relationships/slide" Target="slides/slide42.xml"/><Relationship Id="rId282" Type="http://schemas.openxmlformats.org/officeDocument/2006/relationships/slide" Target="slides/slide224.xml"/><Relationship Id="rId338" Type="http://schemas.openxmlformats.org/officeDocument/2006/relationships/slide" Target="slides/slide280.xml"/><Relationship Id="rId503" Type="http://schemas.openxmlformats.org/officeDocument/2006/relationships/slide" Target="slides/slide445.xml"/><Relationship Id="rId545" Type="http://schemas.openxmlformats.org/officeDocument/2006/relationships/slide" Target="slides/slide487.xml"/><Relationship Id="rId587" Type="http://schemas.openxmlformats.org/officeDocument/2006/relationships/slide" Target="slides/slide529.xml"/><Relationship Id="rId8" Type="http://schemas.openxmlformats.org/officeDocument/2006/relationships/slideMaster" Target="slideMasters/slideMaster8.xml"/><Relationship Id="rId142" Type="http://schemas.openxmlformats.org/officeDocument/2006/relationships/slide" Target="slides/slide84.xml"/><Relationship Id="rId184" Type="http://schemas.openxmlformats.org/officeDocument/2006/relationships/slide" Target="slides/slide126.xml"/><Relationship Id="rId391" Type="http://schemas.openxmlformats.org/officeDocument/2006/relationships/slide" Target="slides/slide333.xml"/><Relationship Id="rId405" Type="http://schemas.openxmlformats.org/officeDocument/2006/relationships/slide" Target="slides/slide347.xml"/><Relationship Id="rId447" Type="http://schemas.openxmlformats.org/officeDocument/2006/relationships/slide" Target="slides/slide389.xml"/><Relationship Id="rId612" Type="http://schemas.openxmlformats.org/officeDocument/2006/relationships/slide" Target="slides/slide554.xml"/><Relationship Id="rId251" Type="http://schemas.openxmlformats.org/officeDocument/2006/relationships/slide" Target="slides/slide193.xml"/><Relationship Id="rId489" Type="http://schemas.openxmlformats.org/officeDocument/2006/relationships/slide" Target="slides/slide431.xml"/><Relationship Id="rId654" Type="http://schemas.openxmlformats.org/officeDocument/2006/relationships/slide" Target="slides/slide596.xml"/><Relationship Id="rId46" Type="http://schemas.openxmlformats.org/officeDocument/2006/relationships/slideMaster" Target="slideMasters/slideMaster46.xml"/><Relationship Id="rId293" Type="http://schemas.openxmlformats.org/officeDocument/2006/relationships/slide" Target="slides/slide235.xml"/><Relationship Id="rId307" Type="http://schemas.openxmlformats.org/officeDocument/2006/relationships/slide" Target="slides/slide249.xml"/><Relationship Id="rId349" Type="http://schemas.openxmlformats.org/officeDocument/2006/relationships/slide" Target="slides/slide291.xml"/><Relationship Id="rId514" Type="http://schemas.openxmlformats.org/officeDocument/2006/relationships/slide" Target="slides/slide456.xml"/><Relationship Id="rId556" Type="http://schemas.openxmlformats.org/officeDocument/2006/relationships/slide" Target="slides/slide498.xml"/><Relationship Id="rId88" Type="http://schemas.openxmlformats.org/officeDocument/2006/relationships/slide" Target="slides/slide30.xml"/><Relationship Id="rId111" Type="http://schemas.openxmlformats.org/officeDocument/2006/relationships/slide" Target="slides/slide53.xml"/><Relationship Id="rId153" Type="http://schemas.openxmlformats.org/officeDocument/2006/relationships/slide" Target="slides/slide95.xml"/><Relationship Id="rId195" Type="http://schemas.openxmlformats.org/officeDocument/2006/relationships/slide" Target="slides/slide137.xml"/><Relationship Id="rId209" Type="http://schemas.openxmlformats.org/officeDocument/2006/relationships/slide" Target="slides/slide151.xml"/><Relationship Id="rId360" Type="http://schemas.openxmlformats.org/officeDocument/2006/relationships/slide" Target="slides/slide302.xml"/><Relationship Id="rId416" Type="http://schemas.openxmlformats.org/officeDocument/2006/relationships/slide" Target="slides/slide358.xml"/><Relationship Id="rId598" Type="http://schemas.openxmlformats.org/officeDocument/2006/relationships/slide" Target="slides/slide540.xml"/><Relationship Id="rId220" Type="http://schemas.openxmlformats.org/officeDocument/2006/relationships/slide" Target="slides/slide162.xml"/><Relationship Id="rId458" Type="http://schemas.openxmlformats.org/officeDocument/2006/relationships/slide" Target="slides/slide400.xml"/><Relationship Id="rId623" Type="http://schemas.openxmlformats.org/officeDocument/2006/relationships/slide" Target="slides/slide565.xml"/><Relationship Id="rId665" Type="http://schemas.openxmlformats.org/officeDocument/2006/relationships/viewProps" Target="viewProps.xml"/><Relationship Id="rId15" Type="http://schemas.openxmlformats.org/officeDocument/2006/relationships/slideMaster" Target="slideMasters/slideMaster15.xml"/><Relationship Id="rId57" Type="http://schemas.openxmlformats.org/officeDocument/2006/relationships/slideMaster" Target="slideMasters/slideMaster57.xml"/><Relationship Id="rId262" Type="http://schemas.openxmlformats.org/officeDocument/2006/relationships/slide" Target="slides/slide204.xml"/><Relationship Id="rId318" Type="http://schemas.openxmlformats.org/officeDocument/2006/relationships/slide" Target="slides/slide260.xml"/><Relationship Id="rId525" Type="http://schemas.openxmlformats.org/officeDocument/2006/relationships/slide" Target="slides/slide467.xml"/><Relationship Id="rId567" Type="http://schemas.openxmlformats.org/officeDocument/2006/relationships/slide" Target="slides/slide509.xml"/><Relationship Id="rId99" Type="http://schemas.openxmlformats.org/officeDocument/2006/relationships/slide" Target="slides/slide41.xml"/><Relationship Id="rId122" Type="http://schemas.openxmlformats.org/officeDocument/2006/relationships/slide" Target="slides/slide64.xml"/><Relationship Id="rId164" Type="http://schemas.openxmlformats.org/officeDocument/2006/relationships/slide" Target="slides/slide106.xml"/><Relationship Id="rId371" Type="http://schemas.openxmlformats.org/officeDocument/2006/relationships/slide" Target="slides/slide313.xml"/><Relationship Id="rId427" Type="http://schemas.openxmlformats.org/officeDocument/2006/relationships/slide" Target="slides/slide369.xml"/><Relationship Id="rId469" Type="http://schemas.openxmlformats.org/officeDocument/2006/relationships/slide" Target="slides/slide411.xml"/><Relationship Id="rId634" Type="http://schemas.openxmlformats.org/officeDocument/2006/relationships/slide" Target="slides/slide576.xml"/><Relationship Id="rId26" Type="http://schemas.openxmlformats.org/officeDocument/2006/relationships/slideMaster" Target="slideMasters/slideMaster26.xml"/><Relationship Id="rId231" Type="http://schemas.openxmlformats.org/officeDocument/2006/relationships/slide" Target="slides/slide173.xml"/><Relationship Id="rId273" Type="http://schemas.openxmlformats.org/officeDocument/2006/relationships/slide" Target="slides/slide215.xml"/><Relationship Id="rId329" Type="http://schemas.openxmlformats.org/officeDocument/2006/relationships/slide" Target="slides/slide271.xml"/><Relationship Id="rId480" Type="http://schemas.openxmlformats.org/officeDocument/2006/relationships/slide" Target="slides/slide422.xml"/><Relationship Id="rId536" Type="http://schemas.openxmlformats.org/officeDocument/2006/relationships/slide" Target="slides/slide478.xml"/><Relationship Id="rId68" Type="http://schemas.openxmlformats.org/officeDocument/2006/relationships/slide" Target="slides/slide10.xml"/><Relationship Id="rId133" Type="http://schemas.openxmlformats.org/officeDocument/2006/relationships/slide" Target="slides/slide75.xml"/><Relationship Id="rId175" Type="http://schemas.openxmlformats.org/officeDocument/2006/relationships/slide" Target="slides/slide117.xml"/><Relationship Id="rId340" Type="http://schemas.openxmlformats.org/officeDocument/2006/relationships/slide" Target="slides/slide282.xml"/><Relationship Id="rId578" Type="http://schemas.openxmlformats.org/officeDocument/2006/relationships/slide" Target="slides/slide520.xml"/><Relationship Id="rId200" Type="http://schemas.openxmlformats.org/officeDocument/2006/relationships/slide" Target="slides/slide142.xml"/><Relationship Id="rId382" Type="http://schemas.openxmlformats.org/officeDocument/2006/relationships/slide" Target="slides/slide324.xml"/><Relationship Id="rId438" Type="http://schemas.openxmlformats.org/officeDocument/2006/relationships/slide" Target="slides/slide380.xml"/><Relationship Id="rId603" Type="http://schemas.openxmlformats.org/officeDocument/2006/relationships/slide" Target="slides/slide545.xml"/><Relationship Id="rId645" Type="http://schemas.openxmlformats.org/officeDocument/2006/relationships/slide" Target="slides/slide587.xml"/><Relationship Id="rId242" Type="http://schemas.openxmlformats.org/officeDocument/2006/relationships/slide" Target="slides/slide184.xml"/><Relationship Id="rId284" Type="http://schemas.openxmlformats.org/officeDocument/2006/relationships/slide" Target="slides/slide226.xml"/><Relationship Id="rId491" Type="http://schemas.openxmlformats.org/officeDocument/2006/relationships/slide" Target="slides/slide433.xml"/><Relationship Id="rId505" Type="http://schemas.openxmlformats.org/officeDocument/2006/relationships/slide" Target="slides/slide447.xml"/><Relationship Id="rId37" Type="http://schemas.openxmlformats.org/officeDocument/2006/relationships/slideMaster" Target="slideMasters/slideMaster37.xml"/><Relationship Id="rId79" Type="http://schemas.openxmlformats.org/officeDocument/2006/relationships/slide" Target="slides/slide21.xml"/><Relationship Id="rId102" Type="http://schemas.openxmlformats.org/officeDocument/2006/relationships/slide" Target="slides/slide44.xml"/><Relationship Id="rId144" Type="http://schemas.openxmlformats.org/officeDocument/2006/relationships/slide" Target="slides/slide86.xml"/><Relationship Id="rId547" Type="http://schemas.openxmlformats.org/officeDocument/2006/relationships/slide" Target="slides/slide489.xml"/><Relationship Id="rId589" Type="http://schemas.openxmlformats.org/officeDocument/2006/relationships/slide" Target="slides/slide531.xml"/><Relationship Id="rId90" Type="http://schemas.openxmlformats.org/officeDocument/2006/relationships/slide" Target="slides/slide32.xml"/><Relationship Id="rId186" Type="http://schemas.openxmlformats.org/officeDocument/2006/relationships/slide" Target="slides/slide128.xml"/><Relationship Id="rId351" Type="http://schemas.openxmlformats.org/officeDocument/2006/relationships/slide" Target="slides/slide293.xml"/><Relationship Id="rId393" Type="http://schemas.openxmlformats.org/officeDocument/2006/relationships/slide" Target="slides/slide335.xml"/><Relationship Id="rId407" Type="http://schemas.openxmlformats.org/officeDocument/2006/relationships/slide" Target="slides/slide349.xml"/><Relationship Id="rId449" Type="http://schemas.openxmlformats.org/officeDocument/2006/relationships/slide" Target="slides/slide391.xml"/><Relationship Id="rId614" Type="http://schemas.openxmlformats.org/officeDocument/2006/relationships/slide" Target="slides/slide556.xml"/><Relationship Id="rId656" Type="http://schemas.openxmlformats.org/officeDocument/2006/relationships/slide" Target="slides/slide598.xml"/><Relationship Id="rId211" Type="http://schemas.openxmlformats.org/officeDocument/2006/relationships/slide" Target="slides/slide153.xml"/><Relationship Id="rId253" Type="http://schemas.openxmlformats.org/officeDocument/2006/relationships/slide" Target="slides/slide195.xml"/><Relationship Id="rId295" Type="http://schemas.openxmlformats.org/officeDocument/2006/relationships/slide" Target="slides/slide237.xml"/><Relationship Id="rId309" Type="http://schemas.openxmlformats.org/officeDocument/2006/relationships/slide" Target="slides/slide251.xml"/><Relationship Id="rId460" Type="http://schemas.openxmlformats.org/officeDocument/2006/relationships/slide" Target="slides/slide402.xml"/><Relationship Id="rId516" Type="http://schemas.openxmlformats.org/officeDocument/2006/relationships/slide" Target="slides/slide458.xml"/><Relationship Id="rId48" Type="http://schemas.openxmlformats.org/officeDocument/2006/relationships/slideMaster" Target="slideMasters/slideMaster48.xml"/><Relationship Id="rId113" Type="http://schemas.openxmlformats.org/officeDocument/2006/relationships/slide" Target="slides/slide55.xml"/><Relationship Id="rId320" Type="http://schemas.openxmlformats.org/officeDocument/2006/relationships/slide" Target="slides/slide262.xml"/><Relationship Id="rId558" Type="http://schemas.openxmlformats.org/officeDocument/2006/relationships/slide" Target="slides/slide500.xml"/><Relationship Id="rId155" Type="http://schemas.openxmlformats.org/officeDocument/2006/relationships/slide" Target="slides/slide97.xml"/><Relationship Id="rId197" Type="http://schemas.openxmlformats.org/officeDocument/2006/relationships/slide" Target="slides/slide139.xml"/><Relationship Id="rId362" Type="http://schemas.openxmlformats.org/officeDocument/2006/relationships/slide" Target="slides/slide304.xml"/><Relationship Id="rId418" Type="http://schemas.openxmlformats.org/officeDocument/2006/relationships/slide" Target="slides/slide360.xml"/><Relationship Id="rId625" Type="http://schemas.openxmlformats.org/officeDocument/2006/relationships/slide" Target="slides/slide567.xml"/><Relationship Id="rId222" Type="http://schemas.openxmlformats.org/officeDocument/2006/relationships/slide" Target="slides/slide164.xml"/><Relationship Id="rId264" Type="http://schemas.openxmlformats.org/officeDocument/2006/relationships/slide" Target="slides/slide206.xml"/><Relationship Id="rId471" Type="http://schemas.openxmlformats.org/officeDocument/2006/relationships/slide" Target="slides/slide413.xml"/><Relationship Id="rId667" Type="http://schemas.openxmlformats.org/officeDocument/2006/relationships/tableStyles" Target="tableStyles.xml"/><Relationship Id="rId17" Type="http://schemas.openxmlformats.org/officeDocument/2006/relationships/slideMaster" Target="slideMasters/slideMaster17.xml"/><Relationship Id="rId59" Type="http://schemas.openxmlformats.org/officeDocument/2006/relationships/slide" Target="slides/slide1.xml"/><Relationship Id="rId124" Type="http://schemas.openxmlformats.org/officeDocument/2006/relationships/slide" Target="slides/slide66.xml"/><Relationship Id="rId527" Type="http://schemas.openxmlformats.org/officeDocument/2006/relationships/slide" Target="slides/slide469.xml"/><Relationship Id="rId569" Type="http://schemas.openxmlformats.org/officeDocument/2006/relationships/slide" Target="slides/slide511.xml"/><Relationship Id="rId70" Type="http://schemas.openxmlformats.org/officeDocument/2006/relationships/slide" Target="slides/slide12.xml"/><Relationship Id="rId166" Type="http://schemas.openxmlformats.org/officeDocument/2006/relationships/slide" Target="slides/slide108.xml"/><Relationship Id="rId331" Type="http://schemas.openxmlformats.org/officeDocument/2006/relationships/slide" Target="slides/slide273.xml"/><Relationship Id="rId373" Type="http://schemas.openxmlformats.org/officeDocument/2006/relationships/slide" Target="slides/slide315.xml"/><Relationship Id="rId429" Type="http://schemas.openxmlformats.org/officeDocument/2006/relationships/slide" Target="slides/slide371.xml"/><Relationship Id="rId580" Type="http://schemas.openxmlformats.org/officeDocument/2006/relationships/slide" Target="slides/slide522.xml"/><Relationship Id="rId636" Type="http://schemas.openxmlformats.org/officeDocument/2006/relationships/slide" Target="slides/slide578.xml"/><Relationship Id="rId1" Type="http://schemas.openxmlformats.org/officeDocument/2006/relationships/slideMaster" Target="slideMasters/slideMaster1.xml"/><Relationship Id="rId233" Type="http://schemas.openxmlformats.org/officeDocument/2006/relationships/slide" Target="slides/slide175.xml"/><Relationship Id="rId440" Type="http://schemas.openxmlformats.org/officeDocument/2006/relationships/slide" Target="slides/slide382.xml"/><Relationship Id="rId28" Type="http://schemas.openxmlformats.org/officeDocument/2006/relationships/slideMaster" Target="slideMasters/slideMaster28.xml"/><Relationship Id="rId275" Type="http://schemas.openxmlformats.org/officeDocument/2006/relationships/slide" Target="slides/slide217.xml"/><Relationship Id="rId300" Type="http://schemas.openxmlformats.org/officeDocument/2006/relationships/slide" Target="slides/slide242.xml"/><Relationship Id="rId482" Type="http://schemas.openxmlformats.org/officeDocument/2006/relationships/slide" Target="slides/slide424.xml"/><Relationship Id="rId538" Type="http://schemas.openxmlformats.org/officeDocument/2006/relationships/slide" Target="slides/slide480.xml"/><Relationship Id="rId81" Type="http://schemas.openxmlformats.org/officeDocument/2006/relationships/slide" Target="slides/slide23.xml"/><Relationship Id="rId135" Type="http://schemas.openxmlformats.org/officeDocument/2006/relationships/slide" Target="slides/slide77.xml"/><Relationship Id="rId177" Type="http://schemas.openxmlformats.org/officeDocument/2006/relationships/slide" Target="slides/slide119.xml"/><Relationship Id="rId342" Type="http://schemas.openxmlformats.org/officeDocument/2006/relationships/slide" Target="slides/slide284.xml"/><Relationship Id="rId384" Type="http://schemas.openxmlformats.org/officeDocument/2006/relationships/slide" Target="slides/slide326.xml"/><Relationship Id="rId591" Type="http://schemas.openxmlformats.org/officeDocument/2006/relationships/slide" Target="slides/slide533.xml"/><Relationship Id="rId605" Type="http://schemas.openxmlformats.org/officeDocument/2006/relationships/slide" Target="slides/slide547.xml"/><Relationship Id="rId202" Type="http://schemas.openxmlformats.org/officeDocument/2006/relationships/slide" Target="slides/slide144.xml"/><Relationship Id="rId244" Type="http://schemas.openxmlformats.org/officeDocument/2006/relationships/slide" Target="slides/slide186.xml"/><Relationship Id="rId647" Type="http://schemas.openxmlformats.org/officeDocument/2006/relationships/slide" Target="slides/slide589.xml"/><Relationship Id="rId39" Type="http://schemas.openxmlformats.org/officeDocument/2006/relationships/slideMaster" Target="slideMasters/slideMaster39.xml"/><Relationship Id="rId286" Type="http://schemas.openxmlformats.org/officeDocument/2006/relationships/slide" Target="slides/slide228.xml"/><Relationship Id="rId451" Type="http://schemas.openxmlformats.org/officeDocument/2006/relationships/slide" Target="slides/slide393.xml"/><Relationship Id="rId493" Type="http://schemas.openxmlformats.org/officeDocument/2006/relationships/slide" Target="slides/slide435.xml"/><Relationship Id="rId507" Type="http://schemas.openxmlformats.org/officeDocument/2006/relationships/slide" Target="slides/slide449.xml"/><Relationship Id="rId549" Type="http://schemas.openxmlformats.org/officeDocument/2006/relationships/slide" Target="slides/slide491.xml"/><Relationship Id="rId50" Type="http://schemas.openxmlformats.org/officeDocument/2006/relationships/slideMaster" Target="slideMasters/slideMaster50.xml"/><Relationship Id="rId104" Type="http://schemas.openxmlformats.org/officeDocument/2006/relationships/slide" Target="slides/slide46.xml"/><Relationship Id="rId146" Type="http://schemas.openxmlformats.org/officeDocument/2006/relationships/slide" Target="slides/slide88.xml"/><Relationship Id="rId188" Type="http://schemas.openxmlformats.org/officeDocument/2006/relationships/slide" Target="slides/slide130.xml"/><Relationship Id="rId311" Type="http://schemas.openxmlformats.org/officeDocument/2006/relationships/slide" Target="slides/slide253.xml"/><Relationship Id="rId353" Type="http://schemas.openxmlformats.org/officeDocument/2006/relationships/slide" Target="slides/slide295.xml"/><Relationship Id="rId395" Type="http://schemas.openxmlformats.org/officeDocument/2006/relationships/slide" Target="slides/slide337.xml"/><Relationship Id="rId409" Type="http://schemas.openxmlformats.org/officeDocument/2006/relationships/slide" Target="slides/slide351.xml"/><Relationship Id="rId560" Type="http://schemas.openxmlformats.org/officeDocument/2006/relationships/slide" Target="slides/slide502.xml"/><Relationship Id="rId92" Type="http://schemas.openxmlformats.org/officeDocument/2006/relationships/slide" Target="slides/slide34.xml"/><Relationship Id="rId213" Type="http://schemas.openxmlformats.org/officeDocument/2006/relationships/slide" Target="slides/slide155.xml"/><Relationship Id="rId420" Type="http://schemas.openxmlformats.org/officeDocument/2006/relationships/slide" Target="slides/slide362.xml"/><Relationship Id="rId616" Type="http://schemas.openxmlformats.org/officeDocument/2006/relationships/slide" Target="slides/slide558.xml"/><Relationship Id="rId658" Type="http://schemas.openxmlformats.org/officeDocument/2006/relationships/slide" Target="slides/slide600.xml"/><Relationship Id="rId255" Type="http://schemas.openxmlformats.org/officeDocument/2006/relationships/slide" Target="slides/slide197.xml"/><Relationship Id="rId297" Type="http://schemas.openxmlformats.org/officeDocument/2006/relationships/slide" Target="slides/slide239.xml"/><Relationship Id="rId462" Type="http://schemas.openxmlformats.org/officeDocument/2006/relationships/slide" Target="slides/slide404.xml"/><Relationship Id="rId518" Type="http://schemas.openxmlformats.org/officeDocument/2006/relationships/slide" Target="slides/slide460.xml"/><Relationship Id="rId115" Type="http://schemas.openxmlformats.org/officeDocument/2006/relationships/slide" Target="slides/slide57.xml"/><Relationship Id="rId157" Type="http://schemas.openxmlformats.org/officeDocument/2006/relationships/slide" Target="slides/slide99.xml"/><Relationship Id="rId322" Type="http://schemas.openxmlformats.org/officeDocument/2006/relationships/slide" Target="slides/slide264.xml"/><Relationship Id="rId364" Type="http://schemas.openxmlformats.org/officeDocument/2006/relationships/slide" Target="slides/slide306.xml"/><Relationship Id="rId61" Type="http://schemas.openxmlformats.org/officeDocument/2006/relationships/slide" Target="slides/slide3.xml"/><Relationship Id="rId199" Type="http://schemas.openxmlformats.org/officeDocument/2006/relationships/slide" Target="slides/slide141.xml"/><Relationship Id="rId571" Type="http://schemas.openxmlformats.org/officeDocument/2006/relationships/slide" Target="slides/slide513.xml"/><Relationship Id="rId627" Type="http://schemas.openxmlformats.org/officeDocument/2006/relationships/slide" Target="slides/slide569.xml"/><Relationship Id="rId19" Type="http://schemas.openxmlformats.org/officeDocument/2006/relationships/slideMaster" Target="slideMasters/slideMaster19.xml"/><Relationship Id="rId224" Type="http://schemas.openxmlformats.org/officeDocument/2006/relationships/slide" Target="slides/slide166.xml"/><Relationship Id="rId266" Type="http://schemas.openxmlformats.org/officeDocument/2006/relationships/slide" Target="slides/slide208.xml"/><Relationship Id="rId431" Type="http://schemas.openxmlformats.org/officeDocument/2006/relationships/slide" Target="slides/slide373.xml"/><Relationship Id="rId473" Type="http://schemas.openxmlformats.org/officeDocument/2006/relationships/slide" Target="slides/slide415.xml"/><Relationship Id="rId529" Type="http://schemas.openxmlformats.org/officeDocument/2006/relationships/slide" Target="slides/slide471.xml"/><Relationship Id="rId30" Type="http://schemas.openxmlformats.org/officeDocument/2006/relationships/slideMaster" Target="slideMasters/slideMaster30.xml"/><Relationship Id="rId126" Type="http://schemas.openxmlformats.org/officeDocument/2006/relationships/slide" Target="slides/slide68.xml"/><Relationship Id="rId168" Type="http://schemas.openxmlformats.org/officeDocument/2006/relationships/slide" Target="slides/slide110.xml"/><Relationship Id="rId333" Type="http://schemas.openxmlformats.org/officeDocument/2006/relationships/slide" Target="slides/slide275.xml"/><Relationship Id="rId540" Type="http://schemas.openxmlformats.org/officeDocument/2006/relationships/slide" Target="slides/slide482.xml"/><Relationship Id="rId72" Type="http://schemas.openxmlformats.org/officeDocument/2006/relationships/slide" Target="slides/slide14.xml"/><Relationship Id="rId375" Type="http://schemas.openxmlformats.org/officeDocument/2006/relationships/slide" Target="slides/slide317.xml"/><Relationship Id="rId582" Type="http://schemas.openxmlformats.org/officeDocument/2006/relationships/slide" Target="slides/slide524.xml"/><Relationship Id="rId638" Type="http://schemas.openxmlformats.org/officeDocument/2006/relationships/slide" Target="slides/slide580.xml"/><Relationship Id="rId3" Type="http://schemas.openxmlformats.org/officeDocument/2006/relationships/slideMaster" Target="slideMasters/slideMaster3.xml"/><Relationship Id="rId235" Type="http://schemas.openxmlformats.org/officeDocument/2006/relationships/slide" Target="slides/slide177.xml"/><Relationship Id="rId277" Type="http://schemas.openxmlformats.org/officeDocument/2006/relationships/slide" Target="slides/slide219.xml"/><Relationship Id="rId400" Type="http://schemas.openxmlformats.org/officeDocument/2006/relationships/slide" Target="slides/slide342.xml"/><Relationship Id="rId442" Type="http://schemas.openxmlformats.org/officeDocument/2006/relationships/slide" Target="slides/slide384.xml"/><Relationship Id="rId484" Type="http://schemas.openxmlformats.org/officeDocument/2006/relationships/slide" Target="slides/slide426.xml"/><Relationship Id="rId137" Type="http://schemas.openxmlformats.org/officeDocument/2006/relationships/slide" Target="slides/slide79.xml"/><Relationship Id="rId302" Type="http://schemas.openxmlformats.org/officeDocument/2006/relationships/slide" Target="slides/slide244.xml"/><Relationship Id="rId344" Type="http://schemas.openxmlformats.org/officeDocument/2006/relationships/slide" Target="slides/slide286.xml"/><Relationship Id="rId41" Type="http://schemas.openxmlformats.org/officeDocument/2006/relationships/slideMaster" Target="slideMasters/slideMaster41.xml"/><Relationship Id="rId83" Type="http://schemas.openxmlformats.org/officeDocument/2006/relationships/slide" Target="slides/slide25.xml"/><Relationship Id="rId179" Type="http://schemas.openxmlformats.org/officeDocument/2006/relationships/slide" Target="slides/slide121.xml"/><Relationship Id="rId386" Type="http://schemas.openxmlformats.org/officeDocument/2006/relationships/slide" Target="slides/slide328.xml"/><Relationship Id="rId551" Type="http://schemas.openxmlformats.org/officeDocument/2006/relationships/slide" Target="slides/slide493.xml"/><Relationship Id="rId593" Type="http://schemas.openxmlformats.org/officeDocument/2006/relationships/slide" Target="slides/slide535.xml"/><Relationship Id="rId607" Type="http://schemas.openxmlformats.org/officeDocument/2006/relationships/slide" Target="slides/slide549.xml"/><Relationship Id="rId649" Type="http://schemas.openxmlformats.org/officeDocument/2006/relationships/slide" Target="slides/slide591.xml"/><Relationship Id="rId190" Type="http://schemas.openxmlformats.org/officeDocument/2006/relationships/slide" Target="slides/slide132.xml"/><Relationship Id="rId204" Type="http://schemas.openxmlformats.org/officeDocument/2006/relationships/slide" Target="slides/slide146.xml"/><Relationship Id="rId246" Type="http://schemas.openxmlformats.org/officeDocument/2006/relationships/slide" Target="slides/slide188.xml"/><Relationship Id="rId288" Type="http://schemas.openxmlformats.org/officeDocument/2006/relationships/slide" Target="slides/slide230.xml"/><Relationship Id="rId411" Type="http://schemas.openxmlformats.org/officeDocument/2006/relationships/slide" Target="slides/slide353.xml"/><Relationship Id="rId453" Type="http://schemas.openxmlformats.org/officeDocument/2006/relationships/slide" Target="slides/slide395.xml"/><Relationship Id="rId509" Type="http://schemas.openxmlformats.org/officeDocument/2006/relationships/slide" Target="slides/slide451.xml"/><Relationship Id="rId660" Type="http://schemas.openxmlformats.org/officeDocument/2006/relationships/slide" Target="slides/slide602.xml"/><Relationship Id="rId106" Type="http://schemas.openxmlformats.org/officeDocument/2006/relationships/slide" Target="slides/slide48.xml"/><Relationship Id="rId313" Type="http://schemas.openxmlformats.org/officeDocument/2006/relationships/slide" Target="slides/slide255.xml"/><Relationship Id="rId495" Type="http://schemas.openxmlformats.org/officeDocument/2006/relationships/slide" Target="slides/slide437.xml"/><Relationship Id="rId10" Type="http://schemas.openxmlformats.org/officeDocument/2006/relationships/slideMaster" Target="slideMasters/slideMaster10.xml"/><Relationship Id="rId52" Type="http://schemas.openxmlformats.org/officeDocument/2006/relationships/slideMaster" Target="slideMasters/slideMaster52.xml"/><Relationship Id="rId94" Type="http://schemas.openxmlformats.org/officeDocument/2006/relationships/slide" Target="slides/slide36.xml"/><Relationship Id="rId148" Type="http://schemas.openxmlformats.org/officeDocument/2006/relationships/slide" Target="slides/slide90.xml"/><Relationship Id="rId355" Type="http://schemas.openxmlformats.org/officeDocument/2006/relationships/slide" Target="slides/slide297.xml"/><Relationship Id="rId397" Type="http://schemas.openxmlformats.org/officeDocument/2006/relationships/slide" Target="slides/slide339.xml"/><Relationship Id="rId520" Type="http://schemas.openxmlformats.org/officeDocument/2006/relationships/slide" Target="slides/slide462.xml"/><Relationship Id="rId562" Type="http://schemas.openxmlformats.org/officeDocument/2006/relationships/slide" Target="slides/slide504.xml"/><Relationship Id="rId618" Type="http://schemas.openxmlformats.org/officeDocument/2006/relationships/slide" Target="slides/slide560.xml"/><Relationship Id="rId215" Type="http://schemas.openxmlformats.org/officeDocument/2006/relationships/slide" Target="slides/slide157.xml"/><Relationship Id="rId257" Type="http://schemas.openxmlformats.org/officeDocument/2006/relationships/slide" Target="slides/slide199.xml"/><Relationship Id="rId422" Type="http://schemas.openxmlformats.org/officeDocument/2006/relationships/slide" Target="slides/slide364.xml"/><Relationship Id="rId464" Type="http://schemas.openxmlformats.org/officeDocument/2006/relationships/slide" Target="slides/slide406.xml"/><Relationship Id="rId299" Type="http://schemas.openxmlformats.org/officeDocument/2006/relationships/slide" Target="slides/slide241.xml"/><Relationship Id="rId63" Type="http://schemas.openxmlformats.org/officeDocument/2006/relationships/slide" Target="slides/slide5.xml"/><Relationship Id="rId159" Type="http://schemas.openxmlformats.org/officeDocument/2006/relationships/slide" Target="slides/slide101.xml"/><Relationship Id="rId366" Type="http://schemas.openxmlformats.org/officeDocument/2006/relationships/slide" Target="slides/slide308.xml"/><Relationship Id="rId573" Type="http://schemas.openxmlformats.org/officeDocument/2006/relationships/slide" Target="slides/slide515.xml"/><Relationship Id="rId226" Type="http://schemas.openxmlformats.org/officeDocument/2006/relationships/slide" Target="slides/slide168.xml"/><Relationship Id="rId433" Type="http://schemas.openxmlformats.org/officeDocument/2006/relationships/slide" Target="slides/slide375.xml"/><Relationship Id="rId640" Type="http://schemas.openxmlformats.org/officeDocument/2006/relationships/slide" Target="slides/slide582.xml"/><Relationship Id="rId74" Type="http://schemas.openxmlformats.org/officeDocument/2006/relationships/slide" Target="slides/slide16.xml"/><Relationship Id="rId377" Type="http://schemas.openxmlformats.org/officeDocument/2006/relationships/slide" Target="slides/slide319.xml"/><Relationship Id="rId500" Type="http://schemas.openxmlformats.org/officeDocument/2006/relationships/slide" Target="slides/slide442.xml"/><Relationship Id="rId584" Type="http://schemas.openxmlformats.org/officeDocument/2006/relationships/slide" Target="slides/slide526.xml"/><Relationship Id="rId5" Type="http://schemas.openxmlformats.org/officeDocument/2006/relationships/slideMaster" Target="slideMasters/slideMaster5.xml"/><Relationship Id="rId237" Type="http://schemas.openxmlformats.org/officeDocument/2006/relationships/slide" Target="slides/slide179.xml"/><Relationship Id="rId444" Type="http://schemas.openxmlformats.org/officeDocument/2006/relationships/slide" Target="slides/slide386.xml"/><Relationship Id="rId651" Type="http://schemas.openxmlformats.org/officeDocument/2006/relationships/slide" Target="slides/slide593.xml"/><Relationship Id="rId290" Type="http://schemas.openxmlformats.org/officeDocument/2006/relationships/slide" Target="slides/slide232.xml"/><Relationship Id="rId304" Type="http://schemas.openxmlformats.org/officeDocument/2006/relationships/slide" Target="slides/slide246.xml"/><Relationship Id="rId388" Type="http://schemas.openxmlformats.org/officeDocument/2006/relationships/slide" Target="slides/slide330.xml"/><Relationship Id="rId511" Type="http://schemas.openxmlformats.org/officeDocument/2006/relationships/slide" Target="slides/slide453.xml"/><Relationship Id="rId609" Type="http://schemas.openxmlformats.org/officeDocument/2006/relationships/slide" Target="slides/slide551.xml"/><Relationship Id="rId85" Type="http://schemas.openxmlformats.org/officeDocument/2006/relationships/slide" Target="slides/slide27.xml"/><Relationship Id="rId150" Type="http://schemas.openxmlformats.org/officeDocument/2006/relationships/slide" Target="slides/slide92.xml"/><Relationship Id="rId595" Type="http://schemas.openxmlformats.org/officeDocument/2006/relationships/slide" Target="slides/slide537.xml"/><Relationship Id="rId248" Type="http://schemas.openxmlformats.org/officeDocument/2006/relationships/slide" Target="slides/slide190.xml"/><Relationship Id="rId455" Type="http://schemas.openxmlformats.org/officeDocument/2006/relationships/slide" Target="slides/slide397.xml"/><Relationship Id="rId662" Type="http://schemas.openxmlformats.org/officeDocument/2006/relationships/notesMaster" Target="notesMasters/notesMaster1.xml"/><Relationship Id="rId12" Type="http://schemas.openxmlformats.org/officeDocument/2006/relationships/slideMaster" Target="slideMasters/slideMaster12.xml"/><Relationship Id="rId108" Type="http://schemas.openxmlformats.org/officeDocument/2006/relationships/slide" Target="slides/slide50.xml"/><Relationship Id="rId315" Type="http://schemas.openxmlformats.org/officeDocument/2006/relationships/slide" Target="slides/slide257.xml"/><Relationship Id="rId522" Type="http://schemas.openxmlformats.org/officeDocument/2006/relationships/slide" Target="slides/slide464.xml"/><Relationship Id="rId96" Type="http://schemas.openxmlformats.org/officeDocument/2006/relationships/slide" Target="slides/slide38.xml"/><Relationship Id="rId161" Type="http://schemas.openxmlformats.org/officeDocument/2006/relationships/slide" Target="slides/slide103.xml"/><Relationship Id="rId399" Type="http://schemas.openxmlformats.org/officeDocument/2006/relationships/slide" Target="slides/slide341.xml"/><Relationship Id="rId259" Type="http://schemas.openxmlformats.org/officeDocument/2006/relationships/slide" Target="slides/slide201.xml"/><Relationship Id="rId466" Type="http://schemas.openxmlformats.org/officeDocument/2006/relationships/slide" Target="slides/slide408.xml"/><Relationship Id="rId23" Type="http://schemas.openxmlformats.org/officeDocument/2006/relationships/slideMaster" Target="slideMasters/slideMaster23.xml"/><Relationship Id="rId119" Type="http://schemas.openxmlformats.org/officeDocument/2006/relationships/slide" Target="slides/slide61.xml"/><Relationship Id="rId326" Type="http://schemas.openxmlformats.org/officeDocument/2006/relationships/slide" Target="slides/slide268.xml"/><Relationship Id="rId533" Type="http://schemas.openxmlformats.org/officeDocument/2006/relationships/slide" Target="slides/slide475.xml"/><Relationship Id="rId172" Type="http://schemas.openxmlformats.org/officeDocument/2006/relationships/slide" Target="slides/slide114.xml"/><Relationship Id="rId477" Type="http://schemas.openxmlformats.org/officeDocument/2006/relationships/slide" Target="slides/slide419.xml"/><Relationship Id="rId600" Type="http://schemas.openxmlformats.org/officeDocument/2006/relationships/slide" Target="slides/slide542.xml"/><Relationship Id="rId337" Type="http://schemas.openxmlformats.org/officeDocument/2006/relationships/slide" Target="slides/slide279.xml"/><Relationship Id="rId34" Type="http://schemas.openxmlformats.org/officeDocument/2006/relationships/slideMaster" Target="slideMasters/slideMaster34.xml"/><Relationship Id="rId544" Type="http://schemas.openxmlformats.org/officeDocument/2006/relationships/slide" Target="slides/slide486.xml"/><Relationship Id="rId183" Type="http://schemas.openxmlformats.org/officeDocument/2006/relationships/slide" Target="slides/slide125.xml"/><Relationship Id="rId390" Type="http://schemas.openxmlformats.org/officeDocument/2006/relationships/slide" Target="slides/slide332.xml"/><Relationship Id="rId404" Type="http://schemas.openxmlformats.org/officeDocument/2006/relationships/slide" Target="slides/slide346.xml"/><Relationship Id="rId611" Type="http://schemas.openxmlformats.org/officeDocument/2006/relationships/slide" Target="slides/slide553.xml"/><Relationship Id="rId250" Type="http://schemas.openxmlformats.org/officeDocument/2006/relationships/slide" Target="slides/slide192.xml"/><Relationship Id="rId488" Type="http://schemas.openxmlformats.org/officeDocument/2006/relationships/slide" Target="slides/slide430.xml"/><Relationship Id="rId45" Type="http://schemas.openxmlformats.org/officeDocument/2006/relationships/slideMaster" Target="slideMasters/slideMaster45.xml"/><Relationship Id="rId110" Type="http://schemas.openxmlformats.org/officeDocument/2006/relationships/slide" Target="slides/slide52.xml"/><Relationship Id="rId348" Type="http://schemas.openxmlformats.org/officeDocument/2006/relationships/slide" Target="slides/slide290.xml"/><Relationship Id="rId555" Type="http://schemas.openxmlformats.org/officeDocument/2006/relationships/slide" Target="slides/slide497.xml"/><Relationship Id="rId194" Type="http://schemas.openxmlformats.org/officeDocument/2006/relationships/slide" Target="slides/slide136.xml"/><Relationship Id="rId208" Type="http://schemas.openxmlformats.org/officeDocument/2006/relationships/slide" Target="slides/slide150.xml"/><Relationship Id="rId415" Type="http://schemas.openxmlformats.org/officeDocument/2006/relationships/slide" Target="slides/slide357.xml"/><Relationship Id="rId622" Type="http://schemas.openxmlformats.org/officeDocument/2006/relationships/slide" Target="slides/slide564.xml"/><Relationship Id="rId261" Type="http://schemas.openxmlformats.org/officeDocument/2006/relationships/slide" Target="slides/slide203.xml"/><Relationship Id="rId499" Type="http://schemas.openxmlformats.org/officeDocument/2006/relationships/slide" Target="slides/slide441.xml"/><Relationship Id="rId56" Type="http://schemas.openxmlformats.org/officeDocument/2006/relationships/slideMaster" Target="slideMasters/slideMaster56.xml"/><Relationship Id="rId359" Type="http://schemas.openxmlformats.org/officeDocument/2006/relationships/slide" Target="slides/slide301.xml"/><Relationship Id="rId566" Type="http://schemas.openxmlformats.org/officeDocument/2006/relationships/slide" Target="slides/slide508.xml"/><Relationship Id="rId121" Type="http://schemas.openxmlformats.org/officeDocument/2006/relationships/slide" Target="slides/slide63.xml"/><Relationship Id="rId219" Type="http://schemas.openxmlformats.org/officeDocument/2006/relationships/slide" Target="slides/slide161.xml"/><Relationship Id="rId426" Type="http://schemas.openxmlformats.org/officeDocument/2006/relationships/slide" Target="slides/slide368.xml"/><Relationship Id="rId633" Type="http://schemas.openxmlformats.org/officeDocument/2006/relationships/slide" Target="slides/slide575.xml"/><Relationship Id="rId67" Type="http://schemas.openxmlformats.org/officeDocument/2006/relationships/slide" Target="slides/slide9.xml"/><Relationship Id="rId272" Type="http://schemas.openxmlformats.org/officeDocument/2006/relationships/slide" Target="slides/slide214.xml"/><Relationship Id="rId577" Type="http://schemas.openxmlformats.org/officeDocument/2006/relationships/slide" Target="slides/slide519.xml"/><Relationship Id="rId132" Type="http://schemas.openxmlformats.org/officeDocument/2006/relationships/slide" Target="slides/slide74.xml"/><Relationship Id="rId437" Type="http://schemas.openxmlformats.org/officeDocument/2006/relationships/slide" Target="slides/slide379.xml"/><Relationship Id="rId644" Type="http://schemas.openxmlformats.org/officeDocument/2006/relationships/slide" Target="slides/slide586.xml"/><Relationship Id="rId283" Type="http://schemas.openxmlformats.org/officeDocument/2006/relationships/slide" Target="slides/slide225.xml"/><Relationship Id="rId490" Type="http://schemas.openxmlformats.org/officeDocument/2006/relationships/slide" Target="slides/slide432.xml"/><Relationship Id="rId504" Type="http://schemas.openxmlformats.org/officeDocument/2006/relationships/slide" Target="slides/slide446.xml"/><Relationship Id="rId78" Type="http://schemas.openxmlformats.org/officeDocument/2006/relationships/slide" Target="slides/slide20.xml"/><Relationship Id="rId143" Type="http://schemas.openxmlformats.org/officeDocument/2006/relationships/slide" Target="slides/slide85.xml"/><Relationship Id="rId350" Type="http://schemas.openxmlformats.org/officeDocument/2006/relationships/slide" Target="slides/slide292.xml"/><Relationship Id="rId588" Type="http://schemas.openxmlformats.org/officeDocument/2006/relationships/slide" Target="slides/slide530.xml"/><Relationship Id="rId9" Type="http://schemas.openxmlformats.org/officeDocument/2006/relationships/slideMaster" Target="slideMasters/slideMaster9.xml"/><Relationship Id="rId210" Type="http://schemas.openxmlformats.org/officeDocument/2006/relationships/slide" Target="slides/slide152.xml"/><Relationship Id="rId448" Type="http://schemas.openxmlformats.org/officeDocument/2006/relationships/slide" Target="slides/slide390.xml"/><Relationship Id="rId655" Type="http://schemas.openxmlformats.org/officeDocument/2006/relationships/slide" Target="slides/slide597.xml"/><Relationship Id="rId294" Type="http://schemas.openxmlformats.org/officeDocument/2006/relationships/slide" Target="slides/slide236.xml"/><Relationship Id="rId308" Type="http://schemas.openxmlformats.org/officeDocument/2006/relationships/slide" Target="slides/slide250.xml"/><Relationship Id="rId515" Type="http://schemas.openxmlformats.org/officeDocument/2006/relationships/slide" Target="slides/slide457.xml"/><Relationship Id="rId89" Type="http://schemas.openxmlformats.org/officeDocument/2006/relationships/slide" Target="slides/slide31.xml"/><Relationship Id="rId154" Type="http://schemas.openxmlformats.org/officeDocument/2006/relationships/slide" Target="slides/slide96.xml"/><Relationship Id="rId361" Type="http://schemas.openxmlformats.org/officeDocument/2006/relationships/slide" Target="slides/slide303.xml"/><Relationship Id="rId599" Type="http://schemas.openxmlformats.org/officeDocument/2006/relationships/slide" Target="slides/slide541.xml"/><Relationship Id="rId459" Type="http://schemas.openxmlformats.org/officeDocument/2006/relationships/slide" Target="slides/slide401.xml"/><Relationship Id="rId666" Type="http://schemas.openxmlformats.org/officeDocument/2006/relationships/theme" Target="theme/theme1.xml"/><Relationship Id="rId16" Type="http://schemas.openxmlformats.org/officeDocument/2006/relationships/slideMaster" Target="slideMasters/slideMaster16.xml"/><Relationship Id="rId221" Type="http://schemas.openxmlformats.org/officeDocument/2006/relationships/slide" Target="slides/slide163.xml"/><Relationship Id="rId319" Type="http://schemas.openxmlformats.org/officeDocument/2006/relationships/slide" Target="slides/slide261.xml"/><Relationship Id="rId526" Type="http://schemas.openxmlformats.org/officeDocument/2006/relationships/slide" Target="slides/slide468.xml"/><Relationship Id="rId165" Type="http://schemas.openxmlformats.org/officeDocument/2006/relationships/slide" Target="slides/slide107.xml"/><Relationship Id="rId372" Type="http://schemas.openxmlformats.org/officeDocument/2006/relationships/slide" Target="slides/slide314.xml"/><Relationship Id="rId232" Type="http://schemas.openxmlformats.org/officeDocument/2006/relationships/slide" Target="slides/slide174.xml"/></Relationships>
</file>

<file path=ppt/_rels/viewProps.xml.rels><?xml version="1.0" encoding="UTF-8" standalone="yes"?>
<Relationships xmlns="http://schemas.openxmlformats.org/package/2006/relationships"><Relationship Id="rId117" Type="http://schemas.openxmlformats.org/officeDocument/2006/relationships/slide" Target="slides/slide151.xml"/><Relationship Id="rId21" Type="http://schemas.openxmlformats.org/officeDocument/2006/relationships/slide" Target="slides/slide54.xml"/><Relationship Id="rId42" Type="http://schemas.openxmlformats.org/officeDocument/2006/relationships/slide" Target="slides/slide75.xml"/><Relationship Id="rId63" Type="http://schemas.openxmlformats.org/officeDocument/2006/relationships/slide" Target="slides/slide96.xml"/><Relationship Id="rId84" Type="http://schemas.openxmlformats.org/officeDocument/2006/relationships/slide" Target="slides/slide117.xml"/><Relationship Id="rId138" Type="http://schemas.openxmlformats.org/officeDocument/2006/relationships/slide" Target="slides/slide233.xml"/><Relationship Id="rId159" Type="http://schemas.openxmlformats.org/officeDocument/2006/relationships/slide" Target="slides/slide405.xml"/><Relationship Id="rId107" Type="http://schemas.openxmlformats.org/officeDocument/2006/relationships/slide" Target="slides/slide141.xml"/><Relationship Id="rId11" Type="http://schemas.openxmlformats.org/officeDocument/2006/relationships/slide" Target="slides/slide43.xml"/><Relationship Id="rId32" Type="http://schemas.openxmlformats.org/officeDocument/2006/relationships/slide" Target="slides/slide65.xml"/><Relationship Id="rId53" Type="http://schemas.openxmlformats.org/officeDocument/2006/relationships/slide" Target="slides/slide86.xml"/><Relationship Id="rId74" Type="http://schemas.openxmlformats.org/officeDocument/2006/relationships/slide" Target="slides/slide107.xml"/><Relationship Id="rId128" Type="http://schemas.openxmlformats.org/officeDocument/2006/relationships/slide" Target="slides/slide202.xml"/><Relationship Id="rId149" Type="http://schemas.openxmlformats.org/officeDocument/2006/relationships/slide" Target="slides/slide340.xml"/><Relationship Id="rId5" Type="http://schemas.openxmlformats.org/officeDocument/2006/relationships/slide" Target="slides/slide37.xml"/><Relationship Id="rId95" Type="http://schemas.openxmlformats.org/officeDocument/2006/relationships/slide" Target="slides/slide128.xml"/><Relationship Id="rId160" Type="http://schemas.openxmlformats.org/officeDocument/2006/relationships/slide" Target="slides/slide406.xml"/><Relationship Id="rId22" Type="http://schemas.openxmlformats.org/officeDocument/2006/relationships/slide" Target="slides/slide55.xml"/><Relationship Id="rId43" Type="http://schemas.openxmlformats.org/officeDocument/2006/relationships/slide" Target="slides/slide76.xml"/><Relationship Id="rId64" Type="http://schemas.openxmlformats.org/officeDocument/2006/relationships/slide" Target="slides/slide97.xml"/><Relationship Id="rId118" Type="http://schemas.openxmlformats.org/officeDocument/2006/relationships/slide" Target="slides/slide152.xml"/><Relationship Id="rId139" Type="http://schemas.openxmlformats.org/officeDocument/2006/relationships/slide" Target="slides/slide238.xml"/><Relationship Id="rId85" Type="http://schemas.openxmlformats.org/officeDocument/2006/relationships/slide" Target="slides/slide118.xml"/><Relationship Id="rId150" Type="http://schemas.openxmlformats.org/officeDocument/2006/relationships/slide" Target="slides/slide360.xml"/><Relationship Id="rId12" Type="http://schemas.openxmlformats.org/officeDocument/2006/relationships/slide" Target="slides/slide44.xml"/><Relationship Id="rId17" Type="http://schemas.openxmlformats.org/officeDocument/2006/relationships/slide" Target="slides/slide49.xml"/><Relationship Id="rId33" Type="http://schemas.openxmlformats.org/officeDocument/2006/relationships/slide" Target="slides/slide66.xml"/><Relationship Id="rId38" Type="http://schemas.openxmlformats.org/officeDocument/2006/relationships/slide" Target="slides/slide71.xml"/><Relationship Id="rId59" Type="http://schemas.openxmlformats.org/officeDocument/2006/relationships/slide" Target="slides/slide92.xml"/><Relationship Id="rId103" Type="http://schemas.openxmlformats.org/officeDocument/2006/relationships/slide" Target="slides/slide136.xml"/><Relationship Id="rId108" Type="http://schemas.openxmlformats.org/officeDocument/2006/relationships/slide" Target="slides/slide142.xml"/><Relationship Id="rId124" Type="http://schemas.openxmlformats.org/officeDocument/2006/relationships/slide" Target="slides/slide190.xml"/><Relationship Id="rId129" Type="http://schemas.openxmlformats.org/officeDocument/2006/relationships/slide" Target="slides/slide203.xml"/><Relationship Id="rId54" Type="http://schemas.openxmlformats.org/officeDocument/2006/relationships/slide" Target="slides/slide87.xml"/><Relationship Id="rId70" Type="http://schemas.openxmlformats.org/officeDocument/2006/relationships/slide" Target="slides/slide103.xml"/><Relationship Id="rId75" Type="http://schemas.openxmlformats.org/officeDocument/2006/relationships/slide" Target="slides/slide108.xml"/><Relationship Id="rId91" Type="http://schemas.openxmlformats.org/officeDocument/2006/relationships/slide" Target="slides/slide124.xml"/><Relationship Id="rId96" Type="http://schemas.openxmlformats.org/officeDocument/2006/relationships/slide" Target="slides/slide129.xml"/><Relationship Id="rId140" Type="http://schemas.openxmlformats.org/officeDocument/2006/relationships/slide" Target="slides/slide241.xml"/><Relationship Id="rId145" Type="http://schemas.openxmlformats.org/officeDocument/2006/relationships/slide" Target="slides/slide268.xml"/><Relationship Id="rId161" Type="http://schemas.openxmlformats.org/officeDocument/2006/relationships/slide" Target="slides/slide408.xml"/><Relationship Id="rId1" Type="http://schemas.openxmlformats.org/officeDocument/2006/relationships/slide" Target="slides/slide17.xml"/><Relationship Id="rId6" Type="http://schemas.openxmlformats.org/officeDocument/2006/relationships/slide" Target="slides/slide38.xml"/><Relationship Id="rId23" Type="http://schemas.openxmlformats.org/officeDocument/2006/relationships/slide" Target="slides/slide56.xml"/><Relationship Id="rId28" Type="http://schemas.openxmlformats.org/officeDocument/2006/relationships/slide" Target="slides/slide61.xml"/><Relationship Id="rId49" Type="http://schemas.openxmlformats.org/officeDocument/2006/relationships/slide" Target="slides/slide82.xml"/><Relationship Id="rId114" Type="http://schemas.openxmlformats.org/officeDocument/2006/relationships/slide" Target="slides/slide148.xml"/><Relationship Id="rId119" Type="http://schemas.openxmlformats.org/officeDocument/2006/relationships/slide" Target="slides/slide153.xml"/><Relationship Id="rId44" Type="http://schemas.openxmlformats.org/officeDocument/2006/relationships/slide" Target="slides/slide77.xml"/><Relationship Id="rId60" Type="http://schemas.openxmlformats.org/officeDocument/2006/relationships/slide" Target="slides/slide93.xml"/><Relationship Id="rId65" Type="http://schemas.openxmlformats.org/officeDocument/2006/relationships/slide" Target="slides/slide98.xml"/><Relationship Id="rId81" Type="http://schemas.openxmlformats.org/officeDocument/2006/relationships/slide" Target="slides/slide114.xml"/><Relationship Id="rId86" Type="http://schemas.openxmlformats.org/officeDocument/2006/relationships/slide" Target="slides/slide119.xml"/><Relationship Id="rId130" Type="http://schemas.openxmlformats.org/officeDocument/2006/relationships/slide" Target="slides/slide204.xml"/><Relationship Id="rId135" Type="http://schemas.openxmlformats.org/officeDocument/2006/relationships/slide" Target="slides/slide220.xml"/><Relationship Id="rId151" Type="http://schemas.openxmlformats.org/officeDocument/2006/relationships/slide" Target="slides/slide366.xml"/><Relationship Id="rId156" Type="http://schemas.openxmlformats.org/officeDocument/2006/relationships/slide" Target="slides/slide402.xml"/><Relationship Id="rId13" Type="http://schemas.openxmlformats.org/officeDocument/2006/relationships/slide" Target="slides/slide45.xml"/><Relationship Id="rId18" Type="http://schemas.openxmlformats.org/officeDocument/2006/relationships/slide" Target="slides/slide50.xml"/><Relationship Id="rId39" Type="http://schemas.openxmlformats.org/officeDocument/2006/relationships/slide" Target="slides/slide72.xml"/><Relationship Id="rId109" Type="http://schemas.openxmlformats.org/officeDocument/2006/relationships/slide" Target="slides/slide143.xml"/><Relationship Id="rId34" Type="http://schemas.openxmlformats.org/officeDocument/2006/relationships/slide" Target="slides/slide67.xml"/><Relationship Id="rId50" Type="http://schemas.openxmlformats.org/officeDocument/2006/relationships/slide" Target="slides/slide83.xml"/><Relationship Id="rId55" Type="http://schemas.openxmlformats.org/officeDocument/2006/relationships/slide" Target="slides/slide88.xml"/><Relationship Id="rId76" Type="http://schemas.openxmlformats.org/officeDocument/2006/relationships/slide" Target="slides/slide109.xml"/><Relationship Id="rId97" Type="http://schemas.openxmlformats.org/officeDocument/2006/relationships/slide" Target="slides/slide130.xml"/><Relationship Id="rId104" Type="http://schemas.openxmlformats.org/officeDocument/2006/relationships/slide" Target="slides/slide137.xml"/><Relationship Id="rId120" Type="http://schemas.openxmlformats.org/officeDocument/2006/relationships/slide" Target="slides/slide154.xml"/><Relationship Id="rId125" Type="http://schemas.openxmlformats.org/officeDocument/2006/relationships/slide" Target="slides/slide193.xml"/><Relationship Id="rId141" Type="http://schemas.openxmlformats.org/officeDocument/2006/relationships/slide" Target="slides/slide242.xml"/><Relationship Id="rId146" Type="http://schemas.openxmlformats.org/officeDocument/2006/relationships/slide" Target="slides/slide269.xml"/><Relationship Id="rId7" Type="http://schemas.openxmlformats.org/officeDocument/2006/relationships/slide" Target="slides/slide39.xml"/><Relationship Id="rId71" Type="http://schemas.openxmlformats.org/officeDocument/2006/relationships/slide" Target="slides/slide104.xml"/><Relationship Id="rId92" Type="http://schemas.openxmlformats.org/officeDocument/2006/relationships/slide" Target="slides/slide125.xml"/><Relationship Id="rId162" Type="http://schemas.openxmlformats.org/officeDocument/2006/relationships/slide" Target="slides/slide410.xml"/><Relationship Id="rId2" Type="http://schemas.openxmlformats.org/officeDocument/2006/relationships/slide" Target="slides/slide34.xml"/><Relationship Id="rId29" Type="http://schemas.openxmlformats.org/officeDocument/2006/relationships/slide" Target="slides/slide62.xml"/><Relationship Id="rId24" Type="http://schemas.openxmlformats.org/officeDocument/2006/relationships/slide" Target="slides/slide57.xml"/><Relationship Id="rId40" Type="http://schemas.openxmlformats.org/officeDocument/2006/relationships/slide" Target="slides/slide73.xml"/><Relationship Id="rId45" Type="http://schemas.openxmlformats.org/officeDocument/2006/relationships/slide" Target="slides/slide78.xml"/><Relationship Id="rId66" Type="http://schemas.openxmlformats.org/officeDocument/2006/relationships/slide" Target="slides/slide99.xml"/><Relationship Id="rId87" Type="http://schemas.openxmlformats.org/officeDocument/2006/relationships/slide" Target="slides/slide120.xml"/><Relationship Id="rId110" Type="http://schemas.openxmlformats.org/officeDocument/2006/relationships/slide" Target="slides/slide144.xml"/><Relationship Id="rId115" Type="http://schemas.openxmlformats.org/officeDocument/2006/relationships/slide" Target="slides/slide149.xml"/><Relationship Id="rId131" Type="http://schemas.openxmlformats.org/officeDocument/2006/relationships/slide" Target="slides/slide205.xml"/><Relationship Id="rId136" Type="http://schemas.openxmlformats.org/officeDocument/2006/relationships/slide" Target="slides/slide225.xml"/><Relationship Id="rId157" Type="http://schemas.openxmlformats.org/officeDocument/2006/relationships/slide" Target="slides/slide403.xml"/><Relationship Id="rId61" Type="http://schemas.openxmlformats.org/officeDocument/2006/relationships/slide" Target="slides/slide94.xml"/><Relationship Id="rId82" Type="http://schemas.openxmlformats.org/officeDocument/2006/relationships/slide" Target="slides/slide115.xml"/><Relationship Id="rId152" Type="http://schemas.openxmlformats.org/officeDocument/2006/relationships/slide" Target="slides/slide387.xml"/><Relationship Id="rId19" Type="http://schemas.openxmlformats.org/officeDocument/2006/relationships/slide" Target="slides/slide52.xml"/><Relationship Id="rId14" Type="http://schemas.openxmlformats.org/officeDocument/2006/relationships/slide" Target="slides/slide46.xml"/><Relationship Id="rId30" Type="http://schemas.openxmlformats.org/officeDocument/2006/relationships/slide" Target="slides/slide63.xml"/><Relationship Id="rId35" Type="http://schemas.openxmlformats.org/officeDocument/2006/relationships/slide" Target="slides/slide68.xml"/><Relationship Id="rId56" Type="http://schemas.openxmlformats.org/officeDocument/2006/relationships/slide" Target="slides/slide89.xml"/><Relationship Id="rId77" Type="http://schemas.openxmlformats.org/officeDocument/2006/relationships/slide" Target="slides/slide110.xml"/><Relationship Id="rId100" Type="http://schemas.openxmlformats.org/officeDocument/2006/relationships/slide" Target="slides/slide133.xml"/><Relationship Id="rId105" Type="http://schemas.openxmlformats.org/officeDocument/2006/relationships/slide" Target="slides/slide138.xml"/><Relationship Id="rId126" Type="http://schemas.openxmlformats.org/officeDocument/2006/relationships/slide" Target="slides/slide194.xml"/><Relationship Id="rId147" Type="http://schemas.openxmlformats.org/officeDocument/2006/relationships/slide" Target="slides/slide270.xml"/><Relationship Id="rId8" Type="http://schemas.openxmlformats.org/officeDocument/2006/relationships/slide" Target="slides/slide40.xml"/><Relationship Id="rId51" Type="http://schemas.openxmlformats.org/officeDocument/2006/relationships/slide" Target="slides/slide84.xml"/><Relationship Id="rId72" Type="http://schemas.openxmlformats.org/officeDocument/2006/relationships/slide" Target="slides/slide105.xml"/><Relationship Id="rId93" Type="http://schemas.openxmlformats.org/officeDocument/2006/relationships/slide" Target="slides/slide126.xml"/><Relationship Id="rId98" Type="http://schemas.openxmlformats.org/officeDocument/2006/relationships/slide" Target="slides/slide131.xml"/><Relationship Id="rId121" Type="http://schemas.openxmlformats.org/officeDocument/2006/relationships/slide" Target="slides/slide155.xml"/><Relationship Id="rId142" Type="http://schemas.openxmlformats.org/officeDocument/2006/relationships/slide" Target="slides/slide253.xml"/><Relationship Id="rId163" Type="http://schemas.openxmlformats.org/officeDocument/2006/relationships/slide" Target="slides/slide411.xml"/><Relationship Id="rId3" Type="http://schemas.openxmlformats.org/officeDocument/2006/relationships/slide" Target="slides/slide35.xml"/><Relationship Id="rId25" Type="http://schemas.openxmlformats.org/officeDocument/2006/relationships/slide" Target="slides/slide58.xml"/><Relationship Id="rId46" Type="http://schemas.openxmlformats.org/officeDocument/2006/relationships/slide" Target="slides/slide79.xml"/><Relationship Id="rId67" Type="http://schemas.openxmlformats.org/officeDocument/2006/relationships/slide" Target="slides/slide100.xml"/><Relationship Id="rId116" Type="http://schemas.openxmlformats.org/officeDocument/2006/relationships/slide" Target="slides/slide150.xml"/><Relationship Id="rId137" Type="http://schemas.openxmlformats.org/officeDocument/2006/relationships/slide" Target="slides/slide227.xml"/><Relationship Id="rId158" Type="http://schemas.openxmlformats.org/officeDocument/2006/relationships/slide" Target="slides/slide404.xml"/><Relationship Id="rId20" Type="http://schemas.openxmlformats.org/officeDocument/2006/relationships/slide" Target="slides/slide53.xml"/><Relationship Id="rId41" Type="http://schemas.openxmlformats.org/officeDocument/2006/relationships/slide" Target="slides/slide74.xml"/><Relationship Id="rId62" Type="http://schemas.openxmlformats.org/officeDocument/2006/relationships/slide" Target="slides/slide95.xml"/><Relationship Id="rId83" Type="http://schemas.openxmlformats.org/officeDocument/2006/relationships/slide" Target="slides/slide116.xml"/><Relationship Id="rId88" Type="http://schemas.openxmlformats.org/officeDocument/2006/relationships/slide" Target="slides/slide121.xml"/><Relationship Id="rId111" Type="http://schemas.openxmlformats.org/officeDocument/2006/relationships/slide" Target="slides/slide145.xml"/><Relationship Id="rId132" Type="http://schemas.openxmlformats.org/officeDocument/2006/relationships/slide" Target="slides/slide213.xml"/><Relationship Id="rId153" Type="http://schemas.openxmlformats.org/officeDocument/2006/relationships/slide" Target="slides/slide389.xml"/><Relationship Id="rId15" Type="http://schemas.openxmlformats.org/officeDocument/2006/relationships/slide" Target="slides/slide47.xml"/><Relationship Id="rId36" Type="http://schemas.openxmlformats.org/officeDocument/2006/relationships/slide" Target="slides/slide69.xml"/><Relationship Id="rId57" Type="http://schemas.openxmlformats.org/officeDocument/2006/relationships/slide" Target="slides/slide90.xml"/><Relationship Id="rId106" Type="http://schemas.openxmlformats.org/officeDocument/2006/relationships/slide" Target="slides/slide139.xml"/><Relationship Id="rId127" Type="http://schemas.openxmlformats.org/officeDocument/2006/relationships/slide" Target="slides/slide195.xml"/><Relationship Id="rId10" Type="http://schemas.openxmlformats.org/officeDocument/2006/relationships/slide" Target="slides/slide42.xml"/><Relationship Id="rId31" Type="http://schemas.openxmlformats.org/officeDocument/2006/relationships/slide" Target="slides/slide64.xml"/><Relationship Id="rId52" Type="http://schemas.openxmlformats.org/officeDocument/2006/relationships/slide" Target="slides/slide85.xml"/><Relationship Id="rId73" Type="http://schemas.openxmlformats.org/officeDocument/2006/relationships/slide" Target="slides/slide106.xml"/><Relationship Id="rId78" Type="http://schemas.openxmlformats.org/officeDocument/2006/relationships/slide" Target="slides/slide111.xml"/><Relationship Id="rId94" Type="http://schemas.openxmlformats.org/officeDocument/2006/relationships/slide" Target="slides/slide127.xml"/><Relationship Id="rId99" Type="http://schemas.openxmlformats.org/officeDocument/2006/relationships/slide" Target="slides/slide132.xml"/><Relationship Id="rId101" Type="http://schemas.openxmlformats.org/officeDocument/2006/relationships/slide" Target="slides/slide134.xml"/><Relationship Id="rId122" Type="http://schemas.openxmlformats.org/officeDocument/2006/relationships/slide" Target="slides/slide156.xml"/><Relationship Id="rId143" Type="http://schemas.openxmlformats.org/officeDocument/2006/relationships/slide" Target="slides/slide255.xml"/><Relationship Id="rId148" Type="http://schemas.openxmlformats.org/officeDocument/2006/relationships/slide" Target="slides/slide271.xml"/><Relationship Id="rId4" Type="http://schemas.openxmlformats.org/officeDocument/2006/relationships/slide" Target="slides/slide36.xml"/><Relationship Id="rId9" Type="http://schemas.openxmlformats.org/officeDocument/2006/relationships/slide" Target="slides/slide41.xml"/><Relationship Id="rId26" Type="http://schemas.openxmlformats.org/officeDocument/2006/relationships/slide" Target="slides/slide59.xml"/><Relationship Id="rId47" Type="http://schemas.openxmlformats.org/officeDocument/2006/relationships/slide" Target="slides/slide80.xml"/><Relationship Id="rId68" Type="http://schemas.openxmlformats.org/officeDocument/2006/relationships/slide" Target="slides/slide101.xml"/><Relationship Id="rId89" Type="http://schemas.openxmlformats.org/officeDocument/2006/relationships/slide" Target="slides/slide122.xml"/><Relationship Id="rId112" Type="http://schemas.openxmlformats.org/officeDocument/2006/relationships/slide" Target="slides/slide146.xml"/><Relationship Id="rId133" Type="http://schemas.openxmlformats.org/officeDocument/2006/relationships/slide" Target="slides/slide214.xml"/><Relationship Id="rId154" Type="http://schemas.openxmlformats.org/officeDocument/2006/relationships/slide" Target="slides/slide399.xml"/><Relationship Id="rId16" Type="http://schemas.openxmlformats.org/officeDocument/2006/relationships/slide" Target="slides/slide48.xml"/><Relationship Id="rId37" Type="http://schemas.openxmlformats.org/officeDocument/2006/relationships/slide" Target="slides/slide70.xml"/><Relationship Id="rId58" Type="http://schemas.openxmlformats.org/officeDocument/2006/relationships/slide" Target="slides/slide91.xml"/><Relationship Id="rId79" Type="http://schemas.openxmlformats.org/officeDocument/2006/relationships/slide" Target="slides/slide112.xml"/><Relationship Id="rId102" Type="http://schemas.openxmlformats.org/officeDocument/2006/relationships/slide" Target="slides/slide135.xml"/><Relationship Id="rId123" Type="http://schemas.openxmlformats.org/officeDocument/2006/relationships/slide" Target="slides/slide157.xml"/><Relationship Id="rId144" Type="http://schemas.openxmlformats.org/officeDocument/2006/relationships/slide" Target="slides/slide258.xml"/><Relationship Id="rId90" Type="http://schemas.openxmlformats.org/officeDocument/2006/relationships/slide" Target="slides/slide123.xml"/><Relationship Id="rId27" Type="http://schemas.openxmlformats.org/officeDocument/2006/relationships/slide" Target="slides/slide60.xml"/><Relationship Id="rId48" Type="http://schemas.openxmlformats.org/officeDocument/2006/relationships/slide" Target="slides/slide81.xml"/><Relationship Id="rId69" Type="http://schemas.openxmlformats.org/officeDocument/2006/relationships/slide" Target="slides/slide102.xml"/><Relationship Id="rId113" Type="http://schemas.openxmlformats.org/officeDocument/2006/relationships/slide" Target="slides/slide147.xml"/><Relationship Id="rId134" Type="http://schemas.openxmlformats.org/officeDocument/2006/relationships/slide" Target="slides/slide217.xml"/><Relationship Id="rId80" Type="http://schemas.openxmlformats.org/officeDocument/2006/relationships/slide" Target="slides/slide113.xml"/><Relationship Id="rId155" Type="http://schemas.openxmlformats.org/officeDocument/2006/relationships/slide" Target="slides/slide40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0.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850" name="Rectangle 2"/>
          <p:cNvSpPr>
            <a:spLocks noGrp="1" noChangeArrowheads="1"/>
          </p:cNvSpPr>
          <p:nvPr>
            <p:ph type="hdr" sz="quarter"/>
          </p:nvPr>
        </p:nvSpPr>
        <p:spPr bwMode="auto">
          <a:xfrm>
            <a:off x="0" y="0"/>
            <a:ext cx="3169920" cy="480060"/>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eaLnBrk="0" hangingPunct="0">
              <a:defRPr sz="1300">
                <a:latin typeface="Arial" charset="0"/>
              </a:defRPr>
            </a:lvl1pPr>
          </a:lstStyle>
          <a:p>
            <a:pPr>
              <a:defRPr/>
            </a:pPr>
            <a:endParaRPr lang="en-US"/>
          </a:p>
        </p:txBody>
      </p:sp>
      <p:sp>
        <p:nvSpPr>
          <p:cNvPr id="78851" name="Rectangle 3"/>
          <p:cNvSpPr>
            <a:spLocks noGrp="1" noChangeArrowheads="1"/>
          </p:cNvSpPr>
          <p:nvPr>
            <p:ph type="dt" sz="quarter" idx="1"/>
          </p:nvPr>
        </p:nvSpPr>
        <p:spPr bwMode="auto">
          <a:xfrm>
            <a:off x="4145280" y="0"/>
            <a:ext cx="3169920" cy="480060"/>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algn="r" eaLnBrk="0" hangingPunct="0">
              <a:defRPr sz="1300">
                <a:latin typeface="Arial" charset="0"/>
              </a:defRPr>
            </a:lvl1pPr>
          </a:lstStyle>
          <a:p>
            <a:pPr>
              <a:defRPr/>
            </a:pPr>
            <a:endParaRPr lang="en-US"/>
          </a:p>
        </p:txBody>
      </p:sp>
      <p:sp>
        <p:nvSpPr>
          <p:cNvPr id="78852" name="Rectangle 4"/>
          <p:cNvSpPr>
            <a:spLocks noGrp="1" noChangeArrowheads="1"/>
          </p:cNvSpPr>
          <p:nvPr>
            <p:ph type="ftr" sz="quarter" idx="2"/>
          </p:nvPr>
        </p:nvSpPr>
        <p:spPr bwMode="auto">
          <a:xfrm>
            <a:off x="0" y="9121140"/>
            <a:ext cx="3169920" cy="480060"/>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eaLnBrk="0" hangingPunct="0">
              <a:defRPr sz="1300">
                <a:latin typeface="Arial" charset="0"/>
              </a:defRPr>
            </a:lvl1pPr>
          </a:lstStyle>
          <a:p>
            <a:pPr>
              <a:defRPr/>
            </a:pPr>
            <a:endParaRPr lang="en-US"/>
          </a:p>
        </p:txBody>
      </p:sp>
      <p:sp>
        <p:nvSpPr>
          <p:cNvPr id="78853" name="Rectangle 5"/>
          <p:cNvSpPr>
            <a:spLocks noGrp="1" noChangeArrowheads="1"/>
          </p:cNvSpPr>
          <p:nvPr>
            <p:ph type="sldNum" sz="quarter" idx="3"/>
          </p:nvPr>
        </p:nvSpPr>
        <p:spPr bwMode="auto">
          <a:xfrm>
            <a:off x="4145280" y="9121140"/>
            <a:ext cx="3169920" cy="480060"/>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algn="r" eaLnBrk="0" hangingPunct="0">
              <a:defRPr sz="1300">
                <a:latin typeface="Arial" charset="0"/>
              </a:defRPr>
            </a:lvl1pPr>
          </a:lstStyle>
          <a:p>
            <a:pPr>
              <a:defRPr/>
            </a:pPr>
            <a:fld id="{8FEB9EEB-AC0C-41B8-84E9-0373B1DA916C}" type="slidenum">
              <a:rPr lang="en-US"/>
              <a:pPr>
                <a:defRPr/>
              </a:pPr>
              <a:t>‹#›</a:t>
            </a:fld>
            <a:endParaRPr lang="en-US"/>
          </a:p>
        </p:txBody>
      </p:sp>
    </p:spTree>
    <p:extLst>
      <p:ext uri="{BB962C8B-B14F-4D97-AF65-F5344CB8AC3E}">
        <p14:creationId xmlns:p14="http://schemas.microsoft.com/office/powerpoint/2010/main" val="234709107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898" name="Rectangle 2"/>
          <p:cNvSpPr>
            <a:spLocks noGrp="1" noChangeArrowheads="1"/>
          </p:cNvSpPr>
          <p:nvPr>
            <p:ph type="hdr" sz="quarter"/>
          </p:nvPr>
        </p:nvSpPr>
        <p:spPr bwMode="auto">
          <a:xfrm>
            <a:off x="0" y="0"/>
            <a:ext cx="3169920" cy="480060"/>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eaLnBrk="0" hangingPunct="0">
              <a:defRPr sz="1300">
                <a:latin typeface="Arial" charset="0"/>
              </a:defRPr>
            </a:lvl1pPr>
          </a:lstStyle>
          <a:p>
            <a:pPr>
              <a:defRPr/>
            </a:pPr>
            <a:endParaRPr lang="en-US"/>
          </a:p>
        </p:txBody>
      </p:sp>
      <p:sp>
        <p:nvSpPr>
          <p:cNvPr id="80899" name="Rectangle 3"/>
          <p:cNvSpPr>
            <a:spLocks noGrp="1" noChangeArrowheads="1"/>
          </p:cNvSpPr>
          <p:nvPr>
            <p:ph type="dt" idx="1"/>
          </p:nvPr>
        </p:nvSpPr>
        <p:spPr bwMode="auto">
          <a:xfrm>
            <a:off x="4145280" y="0"/>
            <a:ext cx="3169920" cy="480060"/>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algn="r" eaLnBrk="0" hangingPunct="0">
              <a:defRPr sz="1300">
                <a:latin typeface="Arial" charset="0"/>
              </a:defRPr>
            </a:lvl1pPr>
          </a:lstStyle>
          <a:p>
            <a:pPr>
              <a:defRPr/>
            </a:pPr>
            <a:endParaRPr lang="en-US"/>
          </a:p>
        </p:txBody>
      </p:sp>
      <p:sp>
        <p:nvSpPr>
          <p:cNvPr id="227332" name="Rectangle 4"/>
          <p:cNvSpPr>
            <a:spLocks noGrp="1" noRot="1" noChangeAspect="1" noChangeArrowheads="1" noTextEdit="1"/>
          </p:cNvSpPr>
          <p:nvPr>
            <p:ph type="sldImg" idx="2"/>
          </p:nvPr>
        </p:nvSpPr>
        <p:spPr bwMode="auto">
          <a:xfrm>
            <a:off x="1257300" y="720725"/>
            <a:ext cx="4800600" cy="3600450"/>
          </a:xfrm>
          <a:prstGeom prst="rect">
            <a:avLst/>
          </a:prstGeom>
          <a:noFill/>
          <a:ln w="9525">
            <a:solidFill>
              <a:srgbClr val="000000"/>
            </a:solidFill>
            <a:miter lim="800000"/>
            <a:headEnd/>
            <a:tailEnd/>
          </a:ln>
        </p:spPr>
      </p:sp>
      <p:sp>
        <p:nvSpPr>
          <p:cNvPr id="80901" name="Rectangle 5"/>
          <p:cNvSpPr>
            <a:spLocks noGrp="1" noChangeArrowheads="1"/>
          </p:cNvSpPr>
          <p:nvPr>
            <p:ph type="body" sz="quarter" idx="3"/>
          </p:nvPr>
        </p:nvSpPr>
        <p:spPr bwMode="auto">
          <a:xfrm>
            <a:off x="975360" y="4560570"/>
            <a:ext cx="5364480" cy="4320540"/>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0902" name="Rectangle 6"/>
          <p:cNvSpPr>
            <a:spLocks noGrp="1" noChangeArrowheads="1"/>
          </p:cNvSpPr>
          <p:nvPr>
            <p:ph type="ftr" sz="quarter" idx="4"/>
          </p:nvPr>
        </p:nvSpPr>
        <p:spPr bwMode="auto">
          <a:xfrm>
            <a:off x="0" y="9121140"/>
            <a:ext cx="3169920" cy="480060"/>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eaLnBrk="0" hangingPunct="0">
              <a:defRPr sz="1300">
                <a:latin typeface="Arial" charset="0"/>
              </a:defRPr>
            </a:lvl1pPr>
          </a:lstStyle>
          <a:p>
            <a:pPr>
              <a:defRPr/>
            </a:pPr>
            <a:endParaRPr lang="en-US"/>
          </a:p>
        </p:txBody>
      </p:sp>
      <p:sp>
        <p:nvSpPr>
          <p:cNvPr id="80903" name="Rectangle 7"/>
          <p:cNvSpPr>
            <a:spLocks noGrp="1" noChangeArrowheads="1"/>
          </p:cNvSpPr>
          <p:nvPr>
            <p:ph type="sldNum" sz="quarter" idx="5"/>
          </p:nvPr>
        </p:nvSpPr>
        <p:spPr bwMode="auto">
          <a:xfrm>
            <a:off x="4145280" y="9121140"/>
            <a:ext cx="3169920" cy="480060"/>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algn="r" eaLnBrk="0" hangingPunct="0">
              <a:defRPr sz="1300">
                <a:latin typeface="Arial" charset="0"/>
              </a:defRPr>
            </a:lvl1pPr>
          </a:lstStyle>
          <a:p>
            <a:pPr>
              <a:defRPr/>
            </a:pPr>
            <a:fld id="{0C47849C-5A47-4F1B-8347-87C15C111F98}" type="slidenum">
              <a:rPr lang="en-US"/>
              <a:pPr>
                <a:defRPr/>
              </a:pPr>
              <a:t>‹#›</a:t>
            </a:fld>
            <a:endParaRPr lang="en-US"/>
          </a:p>
        </p:txBody>
      </p:sp>
    </p:spTree>
    <p:extLst>
      <p:ext uri="{BB962C8B-B14F-4D97-AF65-F5344CB8AC3E}">
        <p14:creationId xmlns:p14="http://schemas.microsoft.com/office/powerpoint/2010/main" val="211390965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7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7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7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7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7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8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8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8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8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8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8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8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8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88.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89.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9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9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9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9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9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9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20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20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206.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20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208.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209.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210.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211.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212.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21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21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21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221.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222.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223.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228.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229.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230.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231.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232.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234.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235.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236.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237.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243.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244.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245.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246.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247.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248.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249.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250.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251.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252.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254.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256.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257.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259.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260.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261.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263.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264.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265.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266.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267.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27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27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274.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27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27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27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278.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279.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282.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307.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309.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314.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315.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316.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317.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318.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319.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320.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322.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323.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324.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325.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326.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327.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329.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330.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331.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332.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333.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334.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336.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337.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338.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339.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341.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342.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344.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346.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347.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349.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351.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352.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353.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354.xml"/><Relationship Id="rId1" Type="http://schemas.openxmlformats.org/officeDocument/2006/relationships/notesMaster" Target="../notesMasters/notesMaster1.xm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355.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356.xml"/><Relationship Id="rId1" Type="http://schemas.openxmlformats.org/officeDocument/2006/relationships/notesMaster" Target="../notesMasters/notesMaster1.xml"/></Relationships>
</file>

<file path=ppt/notesSlides/_rels/notesSlide138.xml.rels><?xml version="1.0" encoding="UTF-8" standalone="yes"?>
<Relationships xmlns="http://schemas.openxmlformats.org/package/2006/relationships"><Relationship Id="rId2" Type="http://schemas.openxmlformats.org/officeDocument/2006/relationships/slide" Target="../slides/slide357.xml"/><Relationship Id="rId1" Type="http://schemas.openxmlformats.org/officeDocument/2006/relationships/notesMaster" Target="../notesMasters/notesMaster1.xml"/></Relationships>
</file>

<file path=ppt/notesSlides/_rels/notesSlide139.xml.rels><?xml version="1.0" encoding="UTF-8" standalone="yes"?>
<Relationships xmlns="http://schemas.openxmlformats.org/package/2006/relationships"><Relationship Id="rId2" Type="http://schemas.openxmlformats.org/officeDocument/2006/relationships/slide" Target="../slides/slide358.xml"/><Relationship Id="rId1" Type="http://schemas.openxmlformats.org/officeDocument/2006/relationships/notesMaster" Target="../notesMasters/notesMaster1.xml"/></Relationships>
</file>

<file path=ppt/notesSlides/_rels/notesSlide140.xml.rels><?xml version="1.0" encoding="UTF-8" standalone="yes"?>
<Relationships xmlns="http://schemas.openxmlformats.org/package/2006/relationships"><Relationship Id="rId2" Type="http://schemas.openxmlformats.org/officeDocument/2006/relationships/slide" Target="../slides/slide359.xml"/><Relationship Id="rId1" Type="http://schemas.openxmlformats.org/officeDocument/2006/relationships/notesMaster" Target="../notesMasters/notesMaster1.xml"/></Relationships>
</file>

<file path=ppt/notesSlides/_rels/notesSlide141.xml.rels><?xml version="1.0" encoding="UTF-8" standalone="yes"?>
<Relationships xmlns="http://schemas.openxmlformats.org/package/2006/relationships"><Relationship Id="rId2" Type="http://schemas.openxmlformats.org/officeDocument/2006/relationships/slide" Target="../slides/slide362.xml"/><Relationship Id="rId1" Type="http://schemas.openxmlformats.org/officeDocument/2006/relationships/notesMaster" Target="../notesMasters/notesMaster1.xml"/></Relationships>
</file>

<file path=ppt/notesSlides/_rels/notesSlide142.xml.rels><?xml version="1.0" encoding="UTF-8" standalone="yes"?>
<Relationships xmlns="http://schemas.openxmlformats.org/package/2006/relationships"><Relationship Id="rId2" Type="http://schemas.openxmlformats.org/officeDocument/2006/relationships/slide" Target="../slides/slide364.xml"/><Relationship Id="rId1" Type="http://schemas.openxmlformats.org/officeDocument/2006/relationships/notesMaster" Target="../notesMasters/notesMaster1.xml"/></Relationships>
</file>

<file path=ppt/notesSlides/_rels/notesSlide143.xml.rels><?xml version="1.0" encoding="UTF-8" standalone="yes"?>
<Relationships xmlns="http://schemas.openxmlformats.org/package/2006/relationships"><Relationship Id="rId2" Type="http://schemas.openxmlformats.org/officeDocument/2006/relationships/slide" Target="../slides/slide365.xml"/><Relationship Id="rId1" Type="http://schemas.openxmlformats.org/officeDocument/2006/relationships/notesMaster" Target="../notesMasters/notesMaster1.xml"/></Relationships>
</file>

<file path=ppt/notesSlides/_rels/notesSlide144.xml.rels><?xml version="1.0" encoding="UTF-8" standalone="yes"?>
<Relationships xmlns="http://schemas.openxmlformats.org/package/2006/relationships"><Relationship Id="rId2" Type="http://schemas.openxmlformats.org/officeDocument/2006/relationships/slide" Target="../slides/slide368.xml"/><Relationship Id="rId1" Type="http://schemas.openxmlformats.org/officeDocument/2006/relationships/notesMaster" Target="../notesMasters/notesMaster1.xml"/></Relationships>
</file>

<file path=ppt/notesSlides/_rels/notesSlide145.xml.rels><?xml version="1.0" encoding="UTF-8" standalone="yes"?>
<Relationships xmlns="http://schemas.openxmlformats.org/package/2006/relationships"><Relationship Id="rId2" Type="http://schemas.openxmlformats.org/officeDocument/2006/relationships/slide" Target="../slides/slide369.xml"/><Relationship Id="rId1" Type="http://schemas.openxmlformats.org/officeDocument/2006/relationships/notesMaster" Target="../notesMasters/notesMaster1.xml"/></Relationships>
</file>

<file path=ppt/notesSlides/_rels/notesSlide146.xml.rels><?xml version="1.0" encoding="UTF-8" standalone="yes"?>
<Relationships xmlns="http://schemas.openxmlformats.org/package/2006/relationships"><Relationship Id="rId2" Type="http://schemas.openxmlformats.org/officeDocument/2006/relationships/slide" Target="../slides/slide370.xml"/><Relationship Id="rId1" Type="http://schemas.openxmlformats.org/officeDocument/2006/relationships/notesMaster" Target="../notesMasters/notesMaster1.xml"/></Relationships>
</file>

<file path=ppt/notesSlides/_rels/notesSlide147.xml.rels><?xml version="1.0" encoding="UTF-8" standalone="yes"?>
<Relationships xmlns="http://schemas.openxmlformats.org/package/2006/relationships"><Relationship Id="rId2" Type="http://schemas.openxmlformats.org/officeDocument/2006/relationships/slide" Target="../slides/slide371.xml"/><Relationship Id="rId1" Type="http://schemas.openxmlformats.org/officeDocument/2006/relationships/notesMaster" Target="../notesMasters/notesMaster1.xml"/></Relationships>
</file>

<file path=ppt/notesSlides/_rels/notesSlide148.xml.rels><?xml version="1.0" encoding="UTF-8" standalone="yes"?>
<Relationships xmlns="http://schemas.openxmlformats.org/package/2006/relationships"><Relationship Id="rId2" Type="http://schemas.openxmlformats.org/officeDocument/2006/relationships/slide" Target="../slides/slide372.xml"/><Relationship Id="rId1" Type="http://schemas.openxmlformats.org/officeDocument/2006/relationships/notesMaster" Target="../notesMasters/notesMaster1.xml"/></Relationships>
</file>

<file path=ppt/notesSlides/_rels/notesSlide149.xml.rels><?xml version="1.0" encoding="UTF-8" standalone="yes"?>
<Relationships xmlns="http://schemas.openxmlformats.org/package/2006/relationships"><Relationship Id="rId2" Type="http://schemas.openxmlformats.org/officeDocument/2006/relationships/slide" Target="../slides/slide373.xml"/><Relationship Id="rId1" Type="http://schemas.openxmlformats.org/officeDocument/2006/relationships/notesMaster" Target="../notesMasters/notesMaster1.xml"/></Relationships>
</file>

<file path=ppt/notesSlides/_rels/notesSlide150.xml.rels><?xml version="1.0" encoding="UTF-8" standalone="yes"?>
<Relationships xmlns="http://schemas.openxmlformats.org/package/2006/relationships"><Relationship Id="rId2" Type="http://schemas.openxmlformats.org/officeDocument/2006/relationships/slide" Target="../slides/slide374.xml"/><Relationship Id="rId1" Type="http://schemas.openxmlformats.org/officeDocument/2006/relationships/notesMaster" Target="../notesMasters/notesMaster1.xml"/></Relationships>
</file>

<file path=ppt/notesSlides/_rels/notesSlide151.xml.rels><?xml version="1.0" encoding="UTF-8" standalone="yes"?>
<Relationships xmlns="http://schemas.openxmlformats.org/package/2006/relationships"><Relationship Id="rId2" Type="http://schemas.openxmlformats.org/officeDocument/2006/relationships/slide" Target="../slides/slide376.xml"/><Relationship Id="rId1" Type="http://schemas.openxmlformats.org/officeDocument/2006/relationships/notesMaster" Target="../notesMasters/notesMaster1.xml"/></Relationships>
</file>

<file path=ppt/notesSlides/_rels/notesSlide152.xml.rels><?xml version="1.0" encoding="UTF-8" standalone="yes"?>
<Relationships xmlns="http://schemas.openxmlformats.org/package/2006/relationships"><Relationship Id="rId2" Type="http://schemas.openxmlformats.org/officeDocument/2006/relationships/slide" Target="../slides/slide377.xml"/><Relationship Id="rId1" Type="http://schemas.openxmlformats.org/officeDocument/2006/relationships/notesMaster" Target="../notesMasters/notesMaster1.xml"/></Relationships>
</file>

<file path=ppt/notesSlides/_rels/notesSlide153.xml.rels><?xml version="1.0" encoding="UTF-8" standalone="yes"?>
<Relationships xmlns="http://schemas.openxmlformats.org/package/2006/relationships"><Relationship Id="rId2" Type="http://schemas.openxmlformats.org/officeDocument/2006/relationships/slide" Target="../slides/slide381.xml"/><Relationship Id="rId1" Type="http://schemas.openxmlformats.org/officeDocument/2006/relationships/notesMaster" Target="../notesMasters/notesMaster1.xml"/></Relationships>
</file>

<file path=ppt/notesSlides/_rels/notesSlide154.xml.rels><?xml version="1.0" encoding="UTF-8" standalone="yes"?>
<Relationships xmlns="http://schemas.openxmlformats.org/package/2006/relationships"><Relationship Id="rId2" Type="http://schemas.openxmlformats.org/officeDocument/2006/relationships/slide" Target="../slides/slide383.xml"/><Relationship Id="rId1" Type="http://schemas.openxmlformats.org/officeDocument/2006/relationships/notesMaster" Target="../notesMasters/notesMaster1.xml"/></Relationships>
</file>

<file path=ppt/notesSlides/_rels/notesSlide155.xml.rels><?xml version="1.0" encoding="UTF-8" standalone="yes"?>
<Relationships xmlns="http://schemas.openxmlformats.org/package/2006/relationships"><Relationship Id="rId2" Type="http://schemas.openxmlformats.org/officeDocument/2006/relationships/slide" Target="../slides/slide384.xml"/><Relationship Id="rId1" Type="http://schemas.openxmlformats.org/officeDocument/2006/relationships/notesMaster" Target="../notesMasters/notesMaster1.xml"/></Relationships>
</file>

<file path=ppt/notesSlides/_rels/notesSlide156.xml.rels><?xml version="1.0" encoding="UTF-8" standalone="yes"?>
<Relationships xmlns="http://schemas.openxmlformats.org/package/2006/relationships"><Relationship Id="rId2" Type="http://schemas.openxmlformats.org/officeDocument/2006/relationships/slide" Target="../slides/slide385.xml"/><Relationship Id="rId1" Type="http://schemas.openxmlformats.org/officeDocument/2006/relationships/notesMaster" Target="../notesMasters/notesMaster1.xml"/></Relationships>
</file>

<file path=ppt/notesSlides/_rels/notesSlide157.xml.rels><?xml version="1.0" encoding="UTF-8" standalone="yes"?>
<Relationships xmlns="http://schemas.openxmlformats.org/package/2006/relationships"><Relationship Id="rId2" Type="http://schemas.openxmlformats.org/officeDocument/2006/relationships/slide" Target="../slides/slide388.xml"/><Relationship Id="rId1" Type="http://schemas.openxmlformats.org/officeDocument/2006/relationships/notesMaster" Target="../notesMasters/notesMaster1.xml"/></Relationships>
</file>

<file path=ppt/notesSlides/_rels/notesSlide158.xml.rels><?xml version="1.0" encoding="UTF-8" standalone="yes"?>
<Relationships xmlns="http://schemas.openxmlformats.org/package/2006/relationships"><Relationship Id="rId2" Type="http://schemas.openxmlformats.org/officeDocument/2006/relationships/slide" Target="../slides/slide390.xml"/><Relationship Id="rId1" Type="http://schemas.openxmlformats.org/officeDocument/2006/relationships/notesMaster" Target="../notesMasters/notesMaster1.xml"/></Relationships>
</file>

<file path=ppt/notesSlides/_rels/notesSlide159.xml.rels><?xml version="1.0" encoding="UTF-8" standalone="yes"?>
<Relationships xmlns="http://schemas.openxmlformats.org/package/2006/relationships"><Relationship Id="rId2" Type="http://schemas.openxmlformats.org/officeDocument/2006/relationships/slide" Target="../slides/slide391.xml"/><Relationship Id="rId1" Type="http://schemas.openxmlformats.org/officeDocument/2006/relationships/notesMaster" Target="../notesMasters/notesMaster1.xml"/></Relationships>
</file>

<file path=ppt/notesSlides/_rels/notesSlide160.xml.rels><?xml version="1.0" encoding="UTF-8" standalone="yes"?>
<Relationships xmlns="http://schemas.openxmlformats.org/package/2006/relationships"><Relationship Id="rId2" Type="http://schemas.openxmlformats.org/officeDocument/2006/relationships/slide" Target="../slides/slide392.xml"/><Relationship Id="rId1" Type="http://schemas.openxmlformats.org/officeDocument/2006/relationships/notesMaster" Target="../notesMasters/notesMaster1.xml"/></Relationships>
</file>

<file path=ppt/notesSlides/_rels/notesSlide161.xml.rels><?xml version="1.0" encoding="UTF-8" standalone="yes"?>
<Relationships xmlns="http://schemas.openxmlformats.org/package/2006/relationships"><Relationship Id="rId2" Type="http://schemas.openxmlformats.org/officeDocument/2006/relationships/slide" Target="../slides/slide393.xml"/><Relationship Id="rId1" Type="http://schemas.openxmlformats.org/officeDocument/2006/relationships/notesMaster" Target="../notesMasters/notesMaster1.xml"/></Relationships>
</file>

<file path=ppt/notesSlides/_rels/notesSlide162.xml.rels><?xml version="1.0" encoding="UTF-8" standalone="yes"?>
<Relationships xmlns="http://schemas.openxmlformats.org/package/2006/relationships"><Relationship Id="rId2" Type="http://schemas.openxmlformats.org/officeDocument/2006/relationships/slide" Target="../slides/slide394.xml"/><Relationship Id="rId1" Type="http://schemas.openxmlformats.org/officeDocument/2006/relationships/notesMaster" Target="../notesMasters/notesMaster1.xml"/></Relationships>
</file>

<file path=ppt/notesSlides/_rels/notesSlide163.xml.rels><?xml version="1.0" encoding="UTF-8" standalone="yes"?>
<Relationships xmlns="http://schemas.openxmlformats.org/package/2006/relationships"><Relationship Id="rId2" Type="http://schemas.openxmlformats.org/officeDocument/2006/relationships/slide" Target="../slides/slide395.xml"/><Relationship Id="rId1" Type="http://schemas.openxmlformats.org/officeDocument/2006/relationships/notesMaster" Target="../notesMasters/notesMaster1.xml"/></Relationships>
</file>

<file path=ppt/notesSlides/_rels/notesSlide164.xml.rels><?xml version="1.0" encoding="UTF-8" standalone="yes"?>
<Relationships xmlns="http://schemas.openxmlformats.org/package/2006/relationships"><Relationship Id="rId2" Type="http://schemas.openxmlformats.org/officeDocument/2006/relationships/slide" Target="../slides/slide396.xml"/><Relationship Id="rId1" Type="http://schemas.openxmlformats.org/officeDocument/2006/relationships/notesMaster" Target="../notesMasters/notesMaster1.xml"/></Relationships>
</file>

<file path=ppt/notesSlides/_rels/notesSlide165.xml.rels><?xml version="1.0" encoding="UTF-8" standalone="yes"?>
<Relationships xmlns="http://schemas.openxmlformats.org/package/2006/relationships"><Relationship Id="rId2" Type="http://schemas.openxmlformats.org/officeDocument/2006/relationships/slide" Target="../slides/slide400.xml"/><Relationship Id="rId1" Type="http://schemas.openxmlformats.org/officeDocument/2006/relationships/notesMaster" Target="../notesMasters/notesMaster1.xml"/></Relationships>
</file>

<file path=ppt/notesSlides/_rels/notesSlide166.xml.rels><?xml version="1.0" encoding="UTF-8" standalone="yes"?>
<Relationships xmlns="http://schemas.openxmlformats.org/package/2006/relationships"><Relationship Id="rId2" Type="http://schemas.openxmlformats.org/officeDocument/2006/relationships/slide" Target="../slides/slide409.xml"/><Relationship Id="rId1" Type="http://schemas.openxmlformats.org/officeDocument/2006/relationships/notesMaster" Target="../notesMasters/notesMaster1.xml"/></Relationships>
</file>

<file path=ppt/notesSlides/_rels/notesSlide167.xml.rels><?xml version="1.0" encoding="UTF-8" standalone="yes"?>
<Relationships xmlns="http://schemas.openxmlformats.org/package/2006/relationships"><Relationship Id="rId2" Type="http://schemas.openxmlformats.org/officeDocument/2006/relationships/slide" Target="../slides/slide412.xml"/><Relationship Id="rId1" Type="http://schemas.openxmlformats.org/officeDocument/2006/relationships/notesMaster" Target="../notesMasters/notesMaster1.xml"/></Relationships>
</file>

<file path=ppt/notesSlides/_rels/notesSlide168.xml.rels><?xml version="1.0" encoding="UTF-8" standalone="yes"?>
<Relationships xmlns="http://schemas.openxmlformats.org/package/2006/relationships"><Relationship Id="rId2" Type="http://schemas.openxmlformats.org/officeDocument/2006/relationships/slide" Target="../slides/slide413.xml"/><Relationship Id="rId1" Type="http://schemas.openxmlformats.org/officeDocument/2006/relationships/notesMaster" Target="../notesMasters/notesMaster1.xml"/></Relationships>
</file>

<file path=ppt/notesSlides/_rels/notesSlide169.xml.rels><?xml version="1.0" encoding="UTF-8" standalone="yes"?>
<Relationships xmlns="http://schemas.openxmlformats.org/package/2006/relationships"><Relationship Id="rId2" Type="http://schemas.openxmlformats.org/officeDocument/2006/relationships/slide" Target="../slides/slide439.xml"/><Relationship Id="rId1" Type="http://schemas.openxmlformats.org/officeDocument/2006/relationships/notesMaster" Target="../notesMasters/notesMaster1.xml"/></Relationships>
</file>

<file path=ppt/notesSlides/_rels/notesSlide170.xml.rels><?xml version="1.0" encoding="UTF-8" standalone="yes"?>
<Relationships xmlns="http://schemas.openxmlformats.org/package/2006/relationships"><Relationship Id="rId2" Type="http://schemas.openxmlformats.org/officeDocument/2006/relationships/slide" Target="../slides/slide440.xml"/><Relationship Id="rId1" Type="http://schemas.openxmlformats.org/officeDocument/2006/relationships/notesMaster" Target="../notesMasters/notesMaster1.xml"/></Relationships>
</file>

<file path=ppt/notesSlides/_rels/notesSlide171.xml.rels><?xml version="1.0" encoding="UTF-8" standalone="yes"?>
<Relationships xmlns="http://schemas.openxmlformats.org/package/2006/relationships"><Relationship Id="rId2" Type="http://schemas.openxmlformats.org/officeDocument/2006/relationships/slide" Target="../slides/slide441.xml"/><Relationship Id="rId1" Type="http://schemas.openxmlformats.org/officeDocument/2006/relationships/notesMaster" Target="../notesMasters/notesMaster1.xml"/></Relationships>
</file>

<file path=ppt/notesSlides/_rels/notesSlide172.xml.rels><?xml version="1.0" encoding="UTF-8" standalone="yes"?>
<Relationships xmlns="http://schemas.openxmlformats.org/package/2006/relationships"><Relationship Id="rId2" Type="http://schemas.openxmlformats.org/officeDocument/2006/relationships/slide" Target="../slides/slide448.xml"/><Relationship Id="rId1" Type="http://schemas.openxmlformats.org/officeDocument/2006/relationships/notesMaster" Target="../notesMasters/notesMaster1.xml"/></Relationships>
</file>

<file path=ppt/notesSlides/_rels/notesSlide173.xml.rels><?xml version="1.0" encoding="UTF-8" standalone="yes"?>
<Relationships xmlns="http://schemas.openxmlformats.org/package/2006/relationships"><Relationship Id="rId2" Type="http://schemas.openxmlformats.org/officeDocument/2006/relationships/slide" Target="../slides/slide451.xml"/><Relationship Id="rId1" Type="http://schemas.openxmlformats.org/officeDocument/2006/relationships/notesMaster" Target="../notesMasters/notesMaster1.xml"/></Relationships>
</file>

<file path=ppt/notesSlides/_rels/notesSlide174.xml.rels><?xml version="1.0" encoding="UTF-8" standalone="yes"?>
<Relationships xmlns="http://schemas.openxmlformats.org/package/2006/relationships"><Relationship Id="rId2" Type="http://schemas.openxmlformats.org/officeDocument/2006/relationships/slide" Target="../slides/slide452.xml"/><Relationship Id="rId1" Type="http://schemas.openxmlformats.org/officeDocument/2006/relationships/notesMaster" Target="../notesMasters/notesMaster1.xml"/></Relationships>
</file>

<file path=ppt/notesSlides/_rels/notesSlide175.xml.rels><?xml version="1.0" encoding="UTF-8" standalone="yes"?>
<Relationships xmlns="http://schemas.openxmlformats.org/package/2006/relationships"><Relationship Id="rId2" Type="http://schemas.openxmlformats.org/officeDocument/2006/relationships/slide" Target="../slides/slide499.xml"/><Relationship Id="rId1" Type="http://schemas.openxmlformats.org/officeDocument/2006/relationships/notesMaster" Target="../notesMasters/notesMaster1.xml"/></Relationships>
</file>

<file path=ppt/notesSlides/_rels/notesSlide176.xml.rels><?xml version="1.0" encoding="UTF-8" standalone="yes"?>
<Relationships xmlns="http://schemas.openxmlformats.org/package/2006/relationships"><Relationship Id="rId2" Type="http://schemas.openxmlformats.org/officeDocument/2006/relationships/slide" Target="../slides/slide500.xml"/><Relationship Id="rId1" Type="http://schemas.openxmlformats.org/officeDocument/2006/relationships/notesMaster" Target="../notesMasters/notesMaster1.xml"/></Relationships>
</file>

<file path=ppt/notesSlides/_rels/notesSlide177.xml.rels><?xml version="1.0" encoding="UTF-8" standalone="yes"?>
<Relationships xmlns="http://schemas.openxmlformats.org/package/2006/relationships"><Relationship Id="rId2" Type="http://schemas.openxmlformats.org/officeDocument/2006/relationships/slide" Target="../slides/slide502.xml"/><Relationship Id="rId1" Type="http://schemas.openxmlformats.org/officeDocument/2006/relationships/notesMaster" Target="../notesMasters/notesMaster1.xml"/></Relationships>
</file>

<file path=ppt/notesSlides/_rels/notesSlide178.xml.rels><?xml version="1.0" encoding="UTF-8" standalone="yes"?>
<Relationships xmlns="http://schemas.openxmlformats.org/package/2006/relationships"><Relationship Id="rId2" Type="http://schemas.openxmlformats.org/officeDocument/2006/relationships/slide" Target="../slides/slide503.xml"/><Relationship Id="rId1" Type="http://schemas.openxmlformats.org/officeDocument/2006/relationships/notesMaster" Target="../notesMasters/notesMaster1.xml"/></Relationships>
</file>

<file path=ppt/notesSlides/_rels/notesSlide179.xml.rels><?xml version="1.0" encoding="UTF-8" standalone="yes"?>
<Relationships xmlns="http://schemas.openxmlformats.org/package/2006/relationships"><Relationship Id="rId2" Type="http://schemas.openxmlformats.org/officeDocument/2006/relationships/slide" Target="../slides/slide504.xml"/><Relationship Id="rId1" Type="http://schemas.openxmlformats.org/officeDocument/2006/relationships/notesMaster" Target="../notesMasters/notesMaster1.xml"/></Relationships>
</file>

<file path=ppt/notesSlides/_rels/notesSlide180.xml.rels><?xml version="1.0" encoding="UTF-8" standalone="yes"?>
<Relationships xmlns="http://schemas.openxmlformats.org/package/2006/relationships"><Relationship Id="rId2" Type="http://schemas.openxmlformats.org/officeDocument/2006/relationships/slide" Target="../slides/slide505.xml"/><Relationship Id="rId1" Type="http://schemas.openxmlformats.org/officeDocument/2006/relationships/notesMaster" Target="../notesMasters/notesMaster1.xml"/></Relationships>
</file>

<file path=ppt/notesSlides/_rels/notesSlide181.xml.rels><?xml version="1.0" encoding="UTF-8" standalone="yes"?>
<Relationships xmlns="http://schemas.openxmlformats.org/package/2006/relationships"><Relationship Id="rId2" Type="http://schemas.openxmlformats.org/officeDocument/2006/relationships/slide" Target="../slides/slide506.xml"/><Relationship Id="rId1" Type="http://schemas.openxmlformats.org/officeDocument/2006/relationships/notesMaster" Target="../notesMasters/notesMaster1.xml"/></Relationships>
</file>

<file path=ppt/notesSlides/_rels/notesSlide182.xml.rels><?xml version="1.0" encoding="UTF-8" standalone="yes"?>
<Relationships xmlns="http://schemas.openxmlformats.org/package/2006/relationships"><Relationship Id="rId2" Type="http://schemas.openxmlformats.org/officeDocument/2006/relationships/slide" Target="../slides/slide507.xml"/><Relationship Id="rId1" Type="http://schemas.openxmlformats.org/officeDocument/2006/relationships/notesMaster" Target="../notesMasters/notesMaster1.xml"/></Relationships>
</file>

<file path=ppt/notesSlides/_rels/notesSlide183.xml.rels><?xml version="1.0" encoding="UTF-8" standalone="yes"?>
<Relationships xmlns="http://schemas.openxmlformats.org/package/2006/relationships"><Relationship Id="rId2" Type="http://schemas.openxmlformats.org/officeDocument/2006/relationships/slide" Target="../slides/slide509.xml"/><Relationship Id="rId1" Type="http://schemas.openxmlformats.org/officeDocument/2006/relationships/notesMaster" Target="../notesMasters/notesMaster1.xml"/></Relationships>
</file>

<file path=ppt/notesSlides/_rels/notesSlide184.xml.rels><?xml version="1.0" encoding="UTF-8" standalone="yes"?>
<Relationships xmlns="http://schemas.openxmlformats.org/package/2006/relationships"><Relationship Id="rId2" Type="http://schemas.openxmlformats.org/officeDocument/2006/relationships/slide" Target="../slides/slide510.xml"/><Relationship Id="rId1" Type="http://schemas.openxmlformats.org/officeDocument/2006/relationships/notesMaster" Target="../notesMasters/notesMaster1.xml"/></Relationships>
</file>

<file path=ppt/notesSlides/_rels/notesSlide185.xml.rels><?xml version="1.0" encoding="UTF-8" standalone="yes"?>
<Relationships xmlns="http://schemas.openxmlformats.org/package/2006/relationships"><Relationship Id="rId2" Type="http://schemas.openxmlformats.org/officeDocument/2006/relationships/slide" Target="../slides/slide513.xml"/><Relationship Id="rId1" Type="http://schemas.openxmlformats.org/officeDocument/2006/relationships/notesMaster" Target="../notesMasters/notesMaster1.xml"/></Relationships>
</file>

<file path=ppt/notesSlides/_rels/notesSlide186.xml.rels><?xml version="1.0" encoding="UTF-8" standalone="yes"?>
<Relationships xmlns="http://schemas.openxmlformats.org/package/2006/relationships"><Relationship Id="rId2" Type="http://schemas.openxmlformats.org/officeDocument/2006/relationships/slide" Target="../slides/slide514.xml"/><Relationship Id="rId1" Type="http://schemas.openxmlformats.org/officeDocument/2006/relationships/notesMaster" Target="../notesMasters/notesMaster1.xml"/></Relationships>
</file>

<file path=ppt/notesSlides/_rels/notesSlide187.xml.rels><?xml version="1.0" encoding="UTF-8" standalone="yes"?>
<Relationships xmlns="http://schemas.openxmlformats.org/package/2006/relationships"><Relationship Id="rId2" Type="http://schemas.openxmlformats.org/officeDocument/2006/relationships/slide" Target="../slides/slide515.xml"/><Relationship Id="rId1" Type="http://schemas.openxmlformats.org/officeDocument/2006/relationships/notesMaster" Target="../notesMasters/notesMaster1.xml"/></Relationships>
</file>

<file path=ppt/notesSlides/_rels/notesSlide188.xml.rels><?xml version="1.0" encoding="UTF-8" standalone="yes"?>
<Relationships xmlns="http://schemas.openxmlformats.org/package/2006/relationships"><Relationship Id="rId2" Type="http://schemas.openxmlformats.org/officeDocument/2006/relationships/slide" Target="../slides/slide516.xml"/><Relationship Id="rId1" Type="http://schemas.openxmlformats.org/officeDocument/2006/relationships/notesMaster" Target="../notesMasters/notesMaster1.xml"/></Relationships>
</file>

<file path=ppt/notesSlides/_rels/notesSlide189.xml.rels><?xml version="1.0" encoding="UTF-8" standalone="yes"?>
<Relationships xmlns="http://schemas.openxmlformats.org/package/2006/relationships"><Relationship Id="rId2" Type="http://schemas.openxmlformats.org/officeDocument/2006/relationships/slide" Target="../slides/slide517.xml"/><Relationship Id="rId1" Type="http://schemas.openxmlformats.org/officeDocument/2006/relationships/notesMaster" Target="../notesMasters/notesMaster1.xml"/></Relationships>
</file>

<file path=ppt/notesSlides/_rels/notesSlide190.xml.rels><?xml version="1.0" encoding="UTF-8" standalone="yes"?>
<Relationships xmlns="http://schemas.openxmlformats.org/package/2006/relationships"><Relationship Id="rId2" Type="http://schemas.openxmlformats.org/officeDocument/2006/relationships/slide" Target="../slides/slide518.xml"/><Relationship Id="rId1" Type="http://schemas.openxmlformats.org/officeDocument/2006/relationships/notesMaster" Target="../notesMasters/notesMaster1.xml"/></Relationships>
</file>

<file path=ppt/notesSlides/_rels/notesSlide191.xml.rels><?xml version="1.0" encoding="UTF-8" standalone="yes"?>
<Relationships xmlns="http://schemas.openxmlformats.org/package/2006/relationships"><Relationship Id="rId2" Type="http://schemas.openxmlformats.org/officeDocument/2006/relationships/slide" Target="../slides/slide519.xml"/><Relationship Id="rId1" Type="http://schemas.openxmlformats.org/officeDocument/2006/relationships/notesMaster" Target="../notesMasters/notesMaster1.xml"/></Relationships>
</file>

<file path=ppt/notesSlides/_rels/notesSlide192.xml.rels><?xml version="1.0" encoding="UTF-8" standalone="yes"?>
<Relationships xmlns="http://schemas.openxmlformats.org/package/2006/relationships"><Relationship Id="rId2" Type="http://schemas.openxmlformats.org/officeDocument/2006/relationships/slide" Target="../slides/slide520.xml"/><Relationship Id="rId1" Type="http://schemas.openxmlformats.org/officeDocument/2006/relationships/notesMaster" Target="../notesMasters/notesMaster1.xml"/></Relationships>
</file>

<file path=ppt/notesSlides/_rels/notesSlide193.xml.rels><?xml version="1.0" encoding="UTF-8" standalone="yes"?>
<Relationships xmlns="http://schemas.openxmlformats.org/package/2006/relationships"><Relationship Id="rId2" Type="http://schemas.openxmlformats.org/officeDocument/2006/relationships/slide" Target="../slides/slide521.xml"/><Relationship Id="rId1" Type="http://schemas.openxmlformats.org/officeDocument/2006/relationships/notesMaster" Target="../notesMasters/notesMaster1.xml"/></Relationships>
</file>

<file path=ppt/notesSlides/_rels/notesSlide194.xml.rels><?xml version="1.0" encoding="UTF-8" standalone="yes"?>
<Relationships xmlns="http://schemas.openxmlformats.org/package/2006/relationships"><Relationship Id="rId2" Type="http://schemas.openxmlformats.org/officeDocument/2006/relationships/slide" Target="../slides/slide522.xml"/><Relationship Id="rId1" Type="http://schemas.openxmlformats.org/officeDocument/2006/relationships/notesMaster" Target="../notesMasters/notesMaster1.xml"/></Relationships>
</file>

<file path=ppt/notesSlides/_rels/notesSlide195.xml.rels><?xml version="1.0" encoding="UTF-8" standalone="yes"?>
<Relationships xmlns="http://schemas.openxmlformats.org/package/2006/relationships"><Relationship Id="rId2" Type="http://schemas.openxmlformats.org/officeDocument/2006/relationships/slide" Target="../slides/slide524.xml"/><Relationship Id="rId1" Type="http://schemas.openxmlformats.org/officeDocument/2006/relationships/notesMaster" Target="../notesMasters/notesMaster1.xml"/></Relationships>
</file>

<file path=ppt/notesSlides/_rels/notesSlide196.xml.rels><?xml version="1.0" encoding="UTF-8" standalone="yes"?>
<Relationships xmlns="http://schemas.openxmlformats.org/package/2006/relationships"><Relationship Id="rId2" Type="http://schemas.openxmlformats.org/officeDocument/2006/relationships/slide" Target="../slides/slide525.xml"/><Relationship Id="rId1" Type="http://schemas.openxmlformats.org/officeDocument/2006/relationships/notesMaster" Target="../notesMasters/notesMaster1.xml"/></Relationships>
</file>

<file path=ppt/notesSlides/_rels/notesSlide197.xml.rels><?xml version="1.0" encoding="UTF-8" standalone="yes"?>
<Relationships xmlns="http://schemas.openxmlformats.org/package/2006/relationships"><Relationship Id="rId2" Type="http://schemas.openxmlformats.org/officeDocument/2006/relationships/slide" Target="../slides/slide526.xml"/><Relationship Id="rId1" Type="http://schemas.openxmlformats.org/officeDocument/2006/relationships/notesMaster" Target="../notesMasters/notesMaster1.xml"/></Relationships>
</file>

<file path=ppt/notesSlides/_rels/notesSlide198.xml.rels><?xml version="1.0" encoding="UTF-8" standalone="yes"?>
<Relationships xmlns="http://schemas.openxmlformats.org/package/2006/relationships"><Relationship Id="rId2" Type="http://schemas.openxmlformats.org/officeDocument/2006/relationships/slide" Target="../slides/slide527.xml"/><Relationship Id="rId1" Type="http://schemas.openxmlformats.org/officeDocument/2006/relationships/notesMaster" Target="../notesMasters/notesMaster1.xml"/></Relationships>
</file>

<file path=ppt/notesSlides/_rels/notesSlide199.xml.rels><?xml version="1.0" encoding="UTF-8" standalone="yes"?>
<Relationships xmlns="http://schemas.openxmlformats.org/package/2006/relationships"><Relationship Id="rId2" Type="http://schemas.openxmlformats.org/officeDocument/2006/relationships/slide" Target="../slides/slide528.xml"/><Relationship Id="rId1" Type="http://schemas.openxmlformats.org/officeDocument/2006/relationships/notesMaster" Target="../notesMasters/notesMaster1.xml"/></Relationships>
</file>

<file path=ppt/notesSlides/_rels/notesSlide200.xml.rels><?xml version="1.0" encoding="UTF-8" standalone="yes"?>
<Relationships xmlns="http://schemas.openxmlformats.org/package/2006/relationships"><Relationship Id="rId2" Type="http://schemas.openxmlformats.org/officeDocument/2006/relationships/slide" Target="../slides/slide529.xml"/><Relationship Id="rId1" Type="http://schemas.openxmlformats.org/officeDocument/2006/relationships/notesMaster" Target="../notesMasters/notesMaster1.xml"/></Relationships>
</file>

<file path=ppt/notesSlides/_rels/notesSlide201.xml.rels><?xml version="1.0" encoding="UTF-8" standalone="yes"?>
<Relationships xmlns="http://schemas.openxmlformats.org/package/2006/relationships"><Relationship Id="rId2" Type="http://schemas.openxmlformats.org/officeDocument/2006/relationships/slide" Target="../slides/slide533.xml"/><Relationship Id="rId1" Type="http://schemas.openxmlformats.org/officeDocument/2006/relationships/notesMaster" Target="../notesMasters/notesMaster1.xml"/></Relationships>
</file>

<file path=ppt/notesSlides/_rels/notesSlide202.xml.rels><?xml version="1.0" encoding="UTF-8" standalone="yes"?>
<Relationships xmlns="http://schemas.openxmlformats.org/package/2006/relationships"><Relationship Id="rId2" Type="http://schemas.openxmlformats.org/officeDocument/2006/relationships/slide" Target="../slides/slide535.xml"/><Relationship Id="rId1" Type="http://schemas.openxmlformats.org/officeDocument/2006/relationships/notesMaster" Target="../notesMasters/notesMaster1.xml"/></Relationships>
</file>

<file path=ppt/notesSlides/_rels/notesSlide203.xml.rels><?xml version="1.0" encoding="UTF-8" standalone="yes"?>
<Relationships xmlns="http://schemas.openxmlformats.org/package/2006/relationships"><Relationship Id="rId2" Type="http://schemas.openxmlformats.org/officeDocument/2006/relationships/slide" Target="../slides/slide536.xml"/><Relationship Id="rId1" Type="http://schemas.openxmlformats.org/officeDocument/2006/relationships/notesMaster" Target="../notesMasters/notesMaster1.xml"/></Relationships>
</file>

<file path=ppt/notesSlides/_rels/notesSlide204.xml.rels><?xml version="1.0" encoding="UTF-8" standalone="yes"?>
<Relationships xmlns="http://schemas.openxmlformats.org/package/2006/relationships"><Relationship Id="rId2" Type="http://schemas.openxmlformats.org/officeDocument/2006/relationships/slide" Target="../slides/slide537.xml"/><Relationship Id="rId1" Type="http://schemas.openxmlformats.org/officeDocument/2006/relationships/notesMaster" Target="../notesMasters/notesMaster1.xml"/></Relationships>
</file>

<file path=ppt/notesSlides/_rels/notesSlide205.xml.rels><?xml version="1.0" encoding="UTF-8" standalone="yes"?>
<Relationships xmlns="http://schemas.openxmlformats.org/package/2006/relationships"><Relationship Id="rId2" Type="http://schemas.openxmlformats.org/officeDocument/2006/relationships/slide" Target="../slides/slide538.xml"/><Relationship Id="rId1" Type="http://schemas.openxmlformats.org/officeDocument/2006/relationships/notesMaster" Target="../notesMasters/notesMaster1.xml"/></Relationships>
</file>

<file path=ppt/notesSlides/_rels/notesSlide206.xml.rels><?xml version="1.0" encoding="UTF-8" standalone="yes"?>
<Relationships xmlns="http://schemas.openxmlformats.org/package/2006/relationships"><Relationship Id="rId2" Type="http://schemas.openxmlformats.org/officeDocument/2006/relationships/slide" Target="../slides/slide539.xml"/><Relationship Id="rId1" Type="http://schemas.openxmlformats.org/officeDocument/2006/relationships/notesMaster" Target="../notesMasters/notesMaster1.xml"/></Relationships>
</file>

<file path=ppt/notesSlides/_rels/notesSlide207.xml.rels><?xml version="1.0" encoding="UTF-8" standalone="yes"?>
<Relationships xmlns="http://schemas.openxmlformats.org/package/2006/relationships"><Relationship Id="rId2" Type="http://schemas.openxmlformats.org/officeDocument/2006/relationships/slide" Target="../slides/slide540.xml"/><Relationship Id="rId1" Type="http://schemas.openxmlformats.org/officeDocument/2006/relationships/notesMaster" Target="../notesMasters/notesMaster1.xml"/></Relationships>
</file>

<file path=ppt/notesSlides/_rels/notesSlide208.xml.rels><?xml version="1.0" encoding="UTF-8" standalone="yes"?>
<Relationships xmlns="http://schemas.openxmlformats.org/package/2006/relationships"><Relationship Id="rId2" Type="http://schemas.openxmlformats.org/officeDocument/2006/relationships/slide" Target="../slides/slide542.xml"/><Relationship Id="rId1" Type="http://schemas.openxmlformats.org/officeDocument/2006/relationships/notesMaster" Target="../notesMasters/notesMaster1.xml"/></Relationships>
</file>

<file path=ppt/notesSlides/_rels/notesSlide209.xml.rels><?xml version="1.0" encoding="UTF-8" standalone="yes"?>
<Relationships xmlns="http://schemas.openxmlformats.org/package/2006/relationships"><Relationship Id="rId2" Type="http://schemas.openxmlformats.org/officeDocument/2006/relationships/slide" Target="../slides/slide543.xml"/><Relationship Id="rId1" Type="http://schemas.openxmlformats.org/officeDocument/2006/relationships/notesMaster" Target="../notesMasters/notesMaster1.xml"/></Relationships>
</file>

<file path=ppt/notesSlides/_rels/notesSlide210.xml.rels><?xml version="1.0" encoding="UTF-8" standalone="yes"?>
<Relationships xmlns="http://schemas.openxmlformats.org/package/2006/relationships"><Relationship Id="rId2" Type="http://schemas.openxmlformats.org/officeDocument/2006/relationships/slide" Target="../slides/slide544.xml"/><Relationship Id="rId1" Type="http://schemas.openxmlformats.org/officeDocument/2006/relationships/notesMaster" Target="../notesMasters/notesMaster1.xml"/></Relationships>
</file>

<file path=ppt/notesSlides/_rels/notesSlide211.xml.rels><?xml version="1.0" encoding="UTF-8" standalone="yes"?>
<Relationships xmlns="http://schemas.openxmlformats.org/package/2006/relationships"><Relationship Id="rId2" Type="http://schemas.openxmlformats.org/officeDocument/2006/relationships/slide" Target="../slides/slide545.xml"/><Relationship Id="rId1" Type="http://schemas.openxmlformats.org/officeDocument/2006/relationships/notesMaster" Target="../notesMasters/notesMaster1.xml"/></Relationships>
</file>

<file path=ppt/notesSlides/_rels/notesSlide212.xml.rels><?xml version="1.0" encoding="UTF-8" standalone="yes"?>
<Relationships xmlns="http://schemas.openxmlformats.org/package/2006/relationships"><Relationship Id="rId2" Type="http://schemas.openxmlformats.org/officeDocument/2006/relationships/slide" Target="../slides/slide548.xml"/><Relationship Id="rId1" Type="http://schemas.openxmlformats.org/officeDocument/2006/relationships/notesMaster" Target="../notesMasters/notesMaster1.xml"/></Relationships>
</file>

<file path=ppt/notesSlides/_rels/notesSlide213.xml.rels><?xml version="1.0" encoding="UTF-8" standalone="yes"?>
<Relationships xmlns="http://schemas.openxmlformats.org/package/2006/relationships"><Relationship Id="rId2" Type="http://schemas.openxmlformats.org/officeDocument/2006/relationships/slide" Target="../slides/slide549.xml"/><Relationship Id="rId1" Type="http://schemas.openxmlformats.org/officeDocument/2006/relationships/notesMaster" Target="../notesMasters/notesMaster1.xml"/></Relationships>
</file>

<file path=ppt/notesSlides/_rels/notesSlide214.xml.rels><?xml version="1.0" encoding="UTF-8" standalone="yes"?>
<Relationships xmlns="http://schemas.openxmlformats.org/package/2006/relationships"><Relationship Id="rId2" Type="http://schemas.openxmlformats.org/officeDocument/2006/relationships/slide" Target="../slides/slide550.xml"/><Relationship Id="rId1" Type="http://schemas.openxmlformats.org/officeDocument/2006/relationships/notesMaster" Target="../notesMasters/notesMaster1.xml"/></Relationships>
</file>

<file path=ppt/notesSlides/_rels/notesSlide215.xml.rels><?xml version="1.0" encoding="UTF-8" standalone="yes"?>
<Relationships xmlns="http://schemas.openxmlformats.org/package/2006/relationships"><Relationship Id="rId2" Type="http://schemas.openxmlformats.org/officeDocument/2006/relationships/slide" Target="../slides/slide551.xml"/><Relationship Id="rId1" Type="http://schemas.openxmlformats.org/officeDocument/2006/relationships/notesMaster" Target="../notesMasters/notesMaster1.xml"/></Relationships>
</file>

<file path=ppt/notesSlides/_rels/notesSlide216.xml.rels><?xml version="1.0" encoding="UTF-8" standalone="yes"?>
<Relationships xmlns="http://schemas.openxmlformats.org/package/2006/relationships"><Relationship Id="rId2" Type="http://schemas.openxmlformats.org/officeDocument/2006/relationships/slide" Target="../slides/slide552.xml"/><Relationship Id="rId1" Type="http://schemas.openxmlformats.org/officeDocument/2006/relationships/notesMaster" Target="../notesMasters/notesMaster1.xml"/></Relationships>
</file>

<file path=ppt/notesSlides/_rels/notesSlide217.xml.rels><?xml version="1.0" encoding="UTF-8" standalone="yes"?>
<Relationships xmlns="http://schemas.openxmlformats.org/package/2006/relationships"><Relationship Id="rId2" Type="http://schemas.openxmlformats.org/officeDocument/2006/relationships/slide" Target="../slides/slide553.xml"/><Relationship Id="rId1" Type="http://schemas.openxmlformats.org/officeDocument/2006/relationships/notesMaster" Target="../notesMasters/notesMaster1.xml"/></Relationships>
</file>

<file path=ppt/notesSlides/_rels/notesSlide218.xml.rels><?xml version="1.0" encoding="UTF-8" standalone="yes"?>
<Relationships xmlns="http://schemas.openxmlformats.org/package/2006/relationships"><Relationship Id="rId2" Type="http://schemas.openxmlformats.org/officeDocument/2006/relationships/slide" Target="../slides/slide555.xml"/><Relationship Id="rId1" Type="http://schemas.openxmlformats.org/officeDocument/2006/relationships/notesMaster" Target="../notesMasters/notesMaster1.xml"/></Relationships>
</file>

<file path=ppt/notesSlides/_rels/notesSlide219.xml.rels><?xml version="1.0" encoding="UTF-8" standalone="yes"?>
<Relationships xmlns="http://schemas.openxmlformats.org/package/2006/relationships"><Relationship Id="rId2" Type="http://schemas.openxmlformats.org/officeDocument/2006/relationships/slide" Target="../slides/slide557.xml"/><Relationship Id="rId1" Type="http://schemas.openxmlformats.org/officeDocument/2006/relationships/notesMaster" Target="../notesMasters/notesMaster1.xml"/></Relationships>
</file>

<file path=ppt/notesSlides/_rels/notesSlide220.xml.rels><?xml version="1.0" encoding="UTF-8" standalone="yes"?>
<Relationships xmlns="http://schemas.openxmlformats.org/package/2006/relationships"><Relationship Id="rId2" Type="http://schemas.openxmlformats.org/officeDocument/2006/relationships/slide" Target="../slides/slide559.xml"/><Relationship Id="rId1" Type="http://schemas.openxmlformats.org/officeDocument/2006/relationships/notesMaster" Target="../notesMasters/notesMaster1.xml"/></Relationships>
</file>

<file path=ppt/notesSlides/_rels/notesSlide221.xml.rels><?xml version="1.0" encoding="UTF-8" standalone="yes"?>
<Relationships xmlns="http://schemas.openxmlformats.org/package/2006/relationships"><Relationship Id="rId2" Type="http://schemas.openxmlformats.org/officeDocument/2006/relationships/slide" Target="../slides/slide573.xml"/><Relationship Id="rId1" Type="http://schemas.openxmlformats.org/officeDocument/2006/relationships/notesMaster" Target="../notesMasters/notesMaster1.xml"/></Relationships>
</file>

<file path=ppt/notesSlides/_rels/notesSlide222.xml.rels><?xml version="1.0" encoding="UTF-8" standalone="yes"?>
<Relationships xmlns="http://schemas.openxmlformats.org/package/2006/relationships"><Relationship Id="rId2" Type="http://schemas.openxmlformats.org/officeDocument/2006/relationships/slide" Target="../slides/slide575.xml"/><Relationship Id="rId1" Type="http://schemas.openxmlformats.org/officeDocument/2006/relationships/notesMaster" Target="../notesMasters/notesMaster1.xml"/></Relationships>
</file>

<file path=ppt/notesSlides/_rels/notesSlide223.xml.rels><?xml version="1.0" encoding="UTF-8" standalone="yes"?>
<Relationships xmlns="http://schemas.openxmlformats.org/package/2006/relationships"><Relationship Id="rId2" Type="http://schemas.openxmlformats.org/officeDocument/2006/relationships/slide" Target="../slides/slide577.xml"/><Relationship Id="rId1" Type="http://schemas.openxmlformats.org/officeDocument/2006/relationships/notesMaster" Target="../notesMasters/notesMaster1.xml"/></Relationships>
</file>

<file path=ppt/notesSlides/_rels/notesSlide224.xml.rels><?xml version="1.0" encoding="UTF-8" standalone="yes"?>
<Relationships xmlns="http://schemas.openxmlformats.org/package/2006/relationships"><Relationship Id="rId2" Type="http://schemas.openxmlformats.org/officeDocument/2006/relationships/slide" Target="../slides/slide578.xml"/><Relationship Id="rId1" Type="http://schemas.openxmlformats.org/officeDocument/2006/relationships/notesMaster" Target="../notesMasters/notesMaster1.xml"/></Relationships>
</file>

<file path=ppt/notesSlides/_rels/notesSlide225.xml.rels><?xml version="1.0" encoding="UTF-8" standalone="yes"?>
<Relationships xmlns="http://schemas.openxmlformats.org/package/2006/relationships"><Relationship Id="rId2" Type="http://schemas.openxmlformats.org/officeDocument/2006/relationships/slide" Target="../slides/slide579.xml"/><Relationship Id="rId1" Type="http://schemas.openxmlformats.org/officeDocument/2006/relationships/notesMaster" Target="../notesMasters/notesMaster1.xml"/></Relationships>
</file>

<file path=ppt/notesSlides/_rels/notesSlide226.xml.rels><?xml version="1.0" encoding="UTF-8" standalone="yes"?>
<Relationships xmlns="http://schemas.openxmlformats.org/package/2006/relationships"><Relationship Id="rId2" Type="http://schemas.openxmlformats.org/officeDocument/2006/relationships/slide" Target="../slides/slide580.xml"/><Relationship Id="rId1" Type="http://schemas.openxmlformats.org/officeDocument/2006/relationships/notesMaster" Target="../notesMasters/notesMaster1.xml"/></Relationships>
</file>

<file path=ppt/notesSlides/_rels/notesSlide227.xml.rels><?xml version="1.0" encoding="UTF-8" standalone="yes"?>
<Relationships xmlns="http://schemas.openxmlformats.org/package/2006/relationships"><Relationship Id="rId2" Type="http://schemas.openxmlformats.org/officeDocument/2006/relationships/slide" Target="../slides/slide58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86CF96-D1CB-4D41-82D0-8389C51CBEB0}" type="slidenum">
              <a:rPr kumimoji="1" lang="en-US" sz="1300" b="0" i="1"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9</a:t>
            </a:fld>
            <a:endParaRPr kumimoji="1" lang="en-US" sz="1300" b="0" i="1"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0144147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86CF96-D1CB-4D41-82D0-8389C51CBEB0}" type="slidenum">
              <a:rPr kumimoji="1" lang="en-US" sz="1300" b="0" i="1"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10</a:t>
            </a:fld>
            <a:endParaRPr kumimoji="1" lang="en-US" sz="1300" b="0" i="1"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1020087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86CF96-D1CB-4D41-82D0-8389C51CBEB0}" type="slidenum">
              <a:rPr kumimoji="1" lang="en-US" sz="1300" b="0" i="1"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11</a:t>
            </a:fld>
            <a:endParaRPr kumimoji="1" lang="en-US" sz="1300" b="0" i="1"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42194168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86CF96-D1CB-4D41-82D0-8389C51CBEB0}" type="slidenum">
              <a:rPr kumimoji="1" lang="en-US" sz="1300" b="0" i="1"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12</a:t>
            </a:fld>
            <a:endParaRPr kumimoji="1" lang="en-US" sz="1300" b="0" i="1"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3348222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18</a:t>
            </a:fld>
            <a:endParaRPr lang="en-US">
              <a:solidFill>
                <a:prstClr val="black"/>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19</a:t>
            </a:fld>
            <a:endParaRPr lang="en-US">
              <a:solidFill>
                <a:prstClr val="black"/>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7"/>
          <p:cNvSpPr>
            <a:spLocks noGrp="1" noChangeArrowheads="1"/>
          </p:cNvSpPr>
          <p:nvPr>
            <p:ph type="sldNum" sz="quarter" idx="5"/>
          </p:nvPr>
        </p:nvSpPr>
        <p:spPr>
          <a:noFill/>
        </p:spPr>
        <p:txBody>
          <a:bodyPr/>
          <a:lstStyle/>
          <a:p>
            <a:fld id="{1386CF96-D1CB-4D41-82D0-8389C51CBEB0}" type="slidenum">
              <a:rPr lang="en-US" smtClean="0">
                <a:solidFill>
                  <a:srgbClr val="000000"/>
                </a:solidFill>
              </a:rPr>
              <a:pPr/>
              <a:t>26</a:t>
            </a:fld>
            <a:endParaRPr lang="en-US">
              <a:solidFill>
                <a:srgbClr val="000000"/>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140</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7458366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158</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20708265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marL="0" marR="0" lvl="0" indent="0" algn="r" defTabSz="914400" rtl="0" eaLnBrk="1" fontAlgn="base" latinLnBrk="0" hangingPunct="1">
              <a:lnSpc>
                <a:spcPct val="100000"/>
              </a:lnSpc>
              <a:spcBef>
                <a:spcPct val="0"/>
              </a:spcBef>
              <a:spcAft>
                <a:spcPct val="0"/>
              </a:spcAft>
              <a:buClrTx/>
              <a:buSzTx/>
              <a:buFontTx/>
              <a:buNone/>
              <a:tabLst/>
              <a:defRPr/>
            </a:pPr>
            <a:fld id="{DBC615B5-CFBD-41C1-99F2-B00AC082FCA4}" type="slidenum">
              <a:rPr kumimoji="0" lang="en-US" sz="1300" b="0" i="0" u="none" strike="noStrike" kern="1200" cap="none" spc="0" normalizeH="0" baseline="0" noProof="0">
                <a:ln>
                  <a:noFill/>
                </a:ln>
                <a:solidFill>
                  <a:srgbClr val="1F497D"/>
                </a:solidFill>
                <a:effectLst/>
                <a:uLnTx/>
                <a:uFillTx/>
                <a:latin typeface="Verdana"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159</a:t>
            </a:fld>
            <a:endParaRPr kumimoji="0" lang="en-US" sz="1300" b="0" i="0" u="none" strike="noStrike" kern="1200" cap="none" spc="0" normalizeH="0" baseline="0" noProof="0">
              <a:ln>
                <a:noFill/>
              </a:ln>
              <a:solidFill>
                <a:srgbClr val="1F497D"/>
              </a:solidFill>
              <a:effectLst/>
              <a:uLnTx/>
              <a:uFillTx/>
              <a:latin typeface="Verdana" pitchFamily="34" charset="0"/>
              <a:ea typeface="+mn-ea"/>
              <a:cs typeface="+mn-cs"/>
            </a:endParaRPr>
          </a:p>
        </p:txBody>
      </p:sp>
    </p:spTree>
    <p:extLst>
      <p:ext uri="{BB962C8B-B14F-4D97-AF65-F5344CB8AC3E}">
        <p14:creationId xmlns:p14="http://schemas.microsoft.com/office/powerpoint/2010/main" val="30688405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marL="0" marR="0" lvl="0" indent="0" algn="r" defTabSz="914400" rtl="0" eaLnBrk="1" fontAlgn="base" latinLnBrk="0" hangingPunct="1">
              <a:lnSpc>
                <a:spcPct val="100000"/>
              </a:lnSpc>
              <a:spcBef>
                <a:spcPct val="0"/>
              </a:spcBef>
              <a:spcAft>
                <a:spcPct val="0"/>
              </a:spcAft>
              <a:buClrTx/>
              <a:buSzTx/>
              <a:buFontTx/>
              <a:buNone/>
              <a:tabLst/>
              <a:defRPr/>
            </a:pPr>
            <a:fld id="{DBC615B5-CFBD-41C1-99F2-B00AC082FCA4}" type="slidenum">
              <a:rPr kumimoji="0" lang="en-US" sz="1300" b="0" i="0" u="none" strike="noStrike" kern="1200" cap="none" spc="0" normalizeH="0" baseline="0" noProof="0">
                <a:ln>
                  <a:noFill/>
                </a:ln>
                <a:solidFill>
                  <a:srgbClr val="1F497D"/>
                </a:solidFill>
                <a:effectLst/>
                <a:uLnTx/>
                <a:uFillTx/>
                <a:latin typeface="Verdana"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160</a:t>
            </a:fld>
            <a:endParaRPr kumimoji="0" lang="en-US" sz="1300" b="0" i="0" u="none" strike="noStrike" kern="1200" cap="none" spc="0" normalizeH="0" baseline="0" noProof="0">
              <a:ln>
                <a:noFill/>
              </a:ln>
              <a:solidFill>
                <a:srgbClr val="1F497D"/>
              </a:solidFill>
              <a:effectLst/>
              <a:uLnTx/>
              <a:uFillTx/>
              <a:latin typeface="Verdana" pitchFamily="34" charset="0"/>
              <a:ea typeface="+mn-ea"/>
              <a:cs typeface="+mn-cs"/>
            </a:endParaRPr>
          </a:p>
        </p:txBody>
      </p:sp>
    </p:spTree>
    <p:extLst>
      <p:ext uri="{BB962C8B-B14F-4D97-AF65-F5344CB8AC3E}">
        <p14:creationId xmlns:p14="http://schemas.microsoft.com/office/powerpoint/2010/main" val="15263943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161</a:t>
            </a:fld>
            <a:endParaRPr lang="en-US" sz="1300">
              <a:solidFill>
                <a:srgbClr val="1F497D"/>
              </a:solidFill>
              <a:latin typeface="Verdana" pitchFamily="34" charset="0"/>
            </a:endParaRPr>
          </a:p>
        </p:txBody>
      </p:sp>
    </p:spTree>
    <p:extLst>
      <p:ext uri="{BB962C8B-B14F-4D97-AF65-F5344CB8AC3E}">
        <p14:creationId xmlns:p14="http://schemas.microsoft.com/office/powerpoint/2010/main" val="19503565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162</a:t>
            </a:fld>
            <a:endParaRPr lang="en-US" sz="1300">
              <a:solidFill>
                <a:srgbClr val="1F497D"/>
              </a:solidFill>
              <a:latin typeface="Verdana" pitchFamily="34" charset="0"/>
            </a:endParaRPr>
          </a:p>
        </p:txBody>
      </p:sp>
    </p:spTree>
    <p:extLst>
      <p:ext uri="{BB962C8B-B14F-4D97-AF65-F5344CB8AC3E}">
        <p14:creationId xmlns:p14="http://schemas.microsoft.com/office/powerpoint/2010/main" val="18843776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163</a:t>
            </a:fld>
            <a:endParaRPr lang="en-US" sz="1300">
              <a:solidFill>
                <a:srgbClr val="1F497D"/>
              </a:solidFill>
              <a:latin typeface="Verdana" pitchFamily="34" charset="0"/>
            </a:endParaRPr>
          </a:p>
        </p:txBody>
      </p:sp>
    </p:spTree>
    <p:extLst>
      <p:ext uri="{BB962C8B-B14F-4D97-AF65-F5344CB8AC3E}">
        <p14:creationId xmlns:p14="http://schemas.microsoft.com/office/powerpoint/2010/main" val="20428246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164</a:t>
            </a:fld>
            <a:endParaRPr lang="en-US" sz="1300">
              <a:solidFill>
                <a:srgbClr val="1F497D"/>
              </a:solidFill>
              <a:latin typeface="Verdana" pitchFamily="34" charset="0"/>
            </a:endParaRPr>
          </a:p>
        </p:txBody>
      </p:sp>
    </p:spTree>
    <p:extLst>
      <p:ext uri="{BB962C8B-B14F-4D97-AF65-F5344CB8AC3E}">
        <p14:creationId xmlns:p14="http://schemas.microsoft.com/office/powerpoint/2010/main" val="6936250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165</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35970517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166</a:t>
            </a:fld>
            <a:endParaRPr lang="en-US" sz="1300">
              <a:solidFill>
                <a:srgbClr val="1F497D"/>
              </a:solidFill>
              <a:latin typeface="Verdana"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marL="0" marR="0" lvl="0" indent="0" algn="r" defTabSz="914400" rtl="0" eaLnBrk="1" fontAlgn="base" latinLnBrk="0" hangingPunct="1">
              <a:lnSpc>
                <a:spcPct val="100000"/>
              </a:lnSpc>
              <a:spcBef>
                <a:spcPct val="0"/>
              </a:spcBef>
              <a:spcAft>
                <a:spcPct val="0"/>
              </a:spcAft>
              <a:buClrTx/>
              <a:buSzTx/>
              <a:buFontTx/>
              <a:buNone/>
              <a:tabLst/>
              <a:defRPr/>
            </a:pPr>
            <a:fld id="{DBC615B5-CFBD-41C1-99F2-B00AC082FCA4}" type="slidenum">
              <a:rPr kumimoji="0" lang="en-US" sz="1300" b="0" i="0" u="none" strike="noStrike" kern="1200" cap="none" spc="0" normalizeH="0" baseline="0" noProof="0">
                <a:ln>
                  <a:noFill/>
                </a:ln>
                <a:solidFill>
                  <a:srgbClr val="1F497D"/>
                </a:solidFill>
                <a:effectLst/>
                <a:uLnTx/>
                <a:uFillTx/>
                <a:latin typeface="Verdana"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167</a:t>
            </a:fld>
            <a:endParaRPr kumimoji="0" lang="en-US" sz="1300" b="0" i="0" u="none" strike="noStrike" kern="1200" cap="none" spc="0" normalizeH="0" baseline="0" noProof="0">
              <a:ln>
                <a:noFill/>
              </a:ln>
              <a:solidFill>
                <a:srgbClr val="1F497D"/>
              </a:solidFill>
              <a:effectLst/>
              <a:uLnTx/>
              <a:uFillTx/>
              <a:latin typeface="Verdana" pitchFamily="34" charset="0"/>
              <a:ea typeface="+mn-ea"/>
              <a:cs typeface="+mn-cs"/>
            </a:endParaRPr>
          </a:p>
        </p:txBody>
      </p:sp>
    </p:spTree>
    <p:extLst>
      <p:ext uri="{BB962C8B-B14F-4D97-AF65-F5344CB8AC3E}">
        <p14:creationId xmlns:p14="http://schemas.microsoft.com/office/powerpoint/2010/main" val="27597106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168</a:t>
            </a:fld>
            <a:endParaRPr lang="en-US" sz="1300">
              <a:solidFill>
                <a:srgbClr val="1F497D"/>
              </a:solidFill>
              <a:latin typeface="Verdana"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169</a:t>
            </a:fld>
            <a:endParaRPr lang="en-US" sz="1300">
              <a:solidFill>
                <a:srgbClr val="1F497D"/>
              </a:solidFill>
              <a:latin typeface="Verdana"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170</a:t>
            </a:fld>
            <a:endParaRPr lang="en-US" sz="1300">
              <a:solidFill>
                <a:srgbClr val="1F497D"/>
              </a:solidFill>
              <a:latin typeface="Verdana"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171</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5383974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172</a:t>
            </a:fld>
            <a:endParaRPr lang="en-US" sz="1300">
              <a:solidFill>
                <a:srgbClr val="1F497D"/>
              </a:solidFill>
              <a:latin typeface="Verdana"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173</a:t>
            </a:fld>
            <a:endParaRPr lang="en-US" sz="1300">
              <a:solidFill>
                <a:srgbClr val="1F497D"/>
              </a:solidFill>
              <a:latin typeface="Verdana"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174</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42318568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175</a:t>
            </a:fld>
            <a:endParaRPr lang="en-US" sz="1300">
              <a:solidFill>
                <a:srgbClr val="1F497D"/>
              </a:solidFill>
              <a:latin typeface="Verdana"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176</a:t>
            </a:fld>
            <a:endParaRPr lang="en-US" sz="1300">
              <a:solidFill>
                <a:srgbClr val="1F497D"/>
              </a:solidFill>
              <a:latin typeface="Verdana"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177</a:t>
            </a:fld>
            <a:endParaRPr lang="en-US" sz="1300">
              <a:solidFill>
                <a:srgbClr val="1F497D"/>
              </a:solidFill>
              <a:latin typeface="Verdana"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178</a:t>
            </a:fld>
            <a:endParaRPr lang="en-US" sz="1300">
              <a:solidFill>
                <a:srgbClr val="1F497D"/>
              </a:solidFill>
              <a:latin typeface="Verdana"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179</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57719216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180</a:t>
            </a:fld>
            <a:endParaRPr lang="en-US" sz="1300">
              <a:solidFill>
                <a:srgbClr val="1F497D"/>
              </a:solidFill>
              <a:latin typeface="Verdana"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181</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23189974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182</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00985109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marL="0" marR="0" lvl="0" indent="0" algn="r" defTabSz="914400" rtl="0" eaLnBrk="1" fontAlgn="base" latinLnBrk="0" hangingPunct="1">
              <a:lnSpc>
                <a:spcPct val="100000"/>
              </a:lnSpc>
              <a:spcBef>
                <a:spcPct val="0"/>
              </a:spcBef>
              <a:spcAft>
                <a:spcPct val="0"/>
              </a:spcAft>
              <a:buClrTx/>
              <a:buSzTx/>
              <a:buFontTx/>
              <a:buNone/>
              <a:tabLst/>
              <a:defRPr/>
            </a:pPr>
            <a:fld id="{DBC615B5-CFBD-41C1-99F2-B00AC082FCA4}" type="slidenum">
              <a:rPr kumimoji="0" lang="en-US" sz="1300" b="0" i="0" u="none" strike="noStrike" kern="1200" cap="none" spc="0" normalizeH="0" baseline="0" noProof="0">
                <a:ln>
                  <a:noFill/>
                </a:ln>
                <a:solidFill>
                  <a:srgbClr val="1F497D"/>
                </a:solidFill>
                <a:effectLst/>
                <a:uLnTx/>
                <a:uFillTx/>
                <a:latin typeface="Verdana"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183</a:t>
            </a:fld>
            <a:endParaRPr kumimoji="0" lang="en-US" sz="1300" b="0" i="0" u="none" strike="noStrike" kern="1200" cap="none" spc="0" normalizeH="0" baseline="0" noProof="0">
              <a:ln>
                <a:noFill/>
              </a:ln>
              <a:solidFill>
                <a:srgbClr val="1F497D"/>
              </a:solidFill>
              <a:effectLst/>
              <a:uLnTx/>
              <a:uFillTx/>
              <a:latin typeface="Verdana" pitchFamily="34" charset="0"/>
              <a:ea typeface="+mn-ea"/>
              <a:cs typeface="+mn-cs"/>
            </a:endParaRPr>
          </a:p>
        </p:txBody>
      </p:sp>
    </p:spTree>
    <p:extLst>
      <p:ext uri="{BB962C8B-B14F-4D97-AF65-F5344CB8AC3E}">
        <p14:creationId xmlns:p14="http://schemas.microsoft.com/office/powerpoint/2010/main" val="90228151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184</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60226317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185</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424975618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marL="0" marR="0" lvl="0" indent="0" algn="r" defTabSz="914400" rtl="0" eaLnBrk="1" fontAlgn="base" latinLnBrk="0" hangingPunct="1">
              <a:lnSpc>
                <a:spcPct val="100000"/>
              </a:lnSpc>
              <a:spcBef>
                <a:spcPct val="0"/>
              </a:spcBef>
              <a:spcAft>
                <a:spcPct val="0"/>
              </a:spcAft>
              <a:buClrTx/>
              <a:buSzTx/>
              <a:buFontTx/>
              <a:buNone/>
              <a:tabLst/>
              <a:defRPr/>
            </a:pPr>
            <a:fld id="{DBC615B5-CFBD-41C1-99F2-B00AC082FCA4}" type="slidenum">
              <a:rPr kumimoji="0" lang="en-US" sz="1300" b="0" i="0" u="none" strike="noStrike" kern="1200" cap="none" spc="0" normalizeH="0" baseline="0" noProof="0">
                <a:ln>
                  <a:noFill/>
                </a:ln>
                <a:solidFill>
                  <a:srgbClr val="1F497D"/>
                </a:solidFill>
                <a:effectLst/>
                <a:uLnTx/>
                <a:uFillTx/>
                <a:latin typeface="Verdana"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186</a:t>
            </a:fld>
            <a:endParaRPr kumimoji="0" lang="en-US" sz="1300" b="0" i="0" u="none" strike="noStrike" kern="1200" cap="none" spc="0" normalizeH="0" baseline="0" noProof="0">
              <a:ln>
                <a:noFill/>
              </a:ln>
              <a:solidFill>
                <a:srgbClr val="1F497D"/>
              </a:solidFill>
              <a:effectLst/>
              <a:uLnTx/>
              <a:uFillTx/>
              <a:latin typeface="Verdana" pitchFamily="34" charset="0"/>
              <a:ea typeface="+mn-ea"/>
              <a:cs typeface="+mn-cs"/>
            </a:endParaRPr>
          </a:p>
        </p:txBody>
      </p:sp>
    </p:spTree>
    <p:extLst>
      <p:ext uri="{BB962C8B-B14F-4D97-AF65-F5344CB8AC3E}">
        <p14:creationId xmlns:p14="http://schemas.microsoft.com/office/powerpoint/2010/main" val="308545383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marL="0" marR="0" lvl="0" indent="0" algn="r" defTabSz="914400" rtl="0" eaLnBrk="1" fontAlgn="base" latinLnBrk="0" hangingPunct="1">
              <a:lnSpc>
                <a:spcPct val="100000"/>
              </a:lnSpc>
              <a:spcBef>
                <a:spcPct val="0"/>
              </a:spcBef>
              <a:spcAft>
                <a:spcPct val="0"/>
              </a:spcAft>
              <a:buClrTx/>
              <a:buSzTx/>
              <a:buFontTx/>
              <a:buNone/>
              <a:tabLst/>
              <a:defRPr/>
            </a:pPr>
            <a:fld id="{DBC615B5-CFBD-41C1-99F2-B00AC082FCA4}" type="slidenum">
              <a:rPr kumimoji="0" lang="en-US" sz="1300" b="0" i="0" u="none" strike="noStrike" kern="1200" cap="none" spc="0" normalizeH="0" baseline="0" noProof="0">
                <a:ln>
                  <a:noFill/>
                </a:ln>
                <a:solidFill>
                  <a:srgbClr val="1F497D"/>
                </a:solidFill>
                <a:effectLst/>
                <a:uLnTx/>
                <a:uFillTx/>
                <a:latin typeface="Verdana"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187</a:t>
            </a:fld>
            <a:endParaRPr kumimoji="0" lang="en-US" sz="1300" b="0" i="0" u="none" strike="noStrike" kern="1200" cap="none" spc="0" normalizeH="0" baseline="0" noProof="0">
              <a:ln>
                <a:noFill/>
              </a:ln>
              <a:solidFill>
                <a:srgbClr val="1F497D"/>
              </a:solidFill>
              <a:effectLst/>
              <a:uLnTx/>
              <a:uFillTx/>
              <a:latin typeface="Verdana" pitchFamily="34" charset="0"/>
              <a:ea typeface="+mn-ea"/>
              <a:cs typeface="+mn-cs"/>
            </a:endParaRPr>
          </a:p>
        </p:txBody>
      </p:sp>
    </p:spTree>
    <p:extLst>
      <p:ext uri="{BB962C8B-B14F-4D97-AF65-F5344CB8AC3E}">
        <p14:creationId xmlns:p14="http://schemas.microsoft.com/office/powerpoint/2010/main" val="60571542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marL="0" marR="0" lvl="0" indent="0" algn="r" defTabSz="914400" rtl="0" eaLnBrk="1" fontAlgn="base" latinLnBrk="0" hangingPunct="1">
              <a:lnSpc>
                <a:spcPct val="100000"/>
              </a:lnSpc>
              <a:spcBef>
                <a:spcPct val="0"/>
              </a:spcBef>
              <a:spcAft>
                <a:spcPct val="0"/>
              </a:spcAft>
              <a:buClrTx/>
              <a:buSzTx/>
              <a:buFontTx/>
              <a:buNone/>
              <a:tabLst/>
              <a:defRPr/>
            </a:pPr>
            <a:fld id="{DBC615B5-CFBD-41C1-99F2-B00AC082FCA4}" type="slidenum">
              <a:rPr kumimoji="0" lang="en-US" sz="1300" b="0" i="0" u="none" strike="noStrike" kern="1200" cap="none" spc="0" normalizeH="0" baseline="0" noProof="0">
                <a:ln>
                  <a:noFill/>
                </a:ln>
                <a:solidFill>
                  <a:srgbClr val="1F497D"/>
                </a:solidFill>
                <a:effectLst/>
                <a:uLnTx/>
                <a:uFillTx/>
                <a:latin typeface="Verdana"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188</a:t>
            </a:fld>
            <a:endParaRPr kumimoji="0" lang="en-US" sz="1300" b="0" i="0" u="none" strike="noStrike" kern="1200" cap="none" spc="0" normalizeH="0" baseline="0" noProof="0">
              <a:ln>
                <a:noFill/>
              </a:ln>
              <a:solidFill>
                <a:srgbClr val="1F497D"/>
              </a:solidFill>
              <a:effectLst/>
              <a:uLnTx/>
              <a:uFillTx/>
              <a:latin typeface="Verdana" pitchFamily="34" charset="0"/>
              <a:ea typeface="+mn-ea"/>
              <a:cs typeface="+mn-cs"/>
            </a:endParaRPr>
          </a:p>
        </p:txBody>
      </p:sp>
    </p:spTree>
    <p:extLst>
      <p:ext uri="{BB962C8B-B14F-4D97-AF65-F5344CB8AC3E}">
        <p14:creationId xmlns:p14="http://schemas.microsoft.com/office/powerpoint/2010/main" val="140537044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marL="0" marR="0" lvl="0" indent="0" algn="r" defTabSz="914400" rtl="0" eaLnBrk="1" fontAlgn="base" latinLnBrk="0" hangingPunct="1">
              <a:lnSpc>
                <a:spcPct val="100000"/>
              </a:lnSpc>
              <a:spcBef>
                <a:spcPct val="0"/>
              </a:spcBef>
              <a:spcAft>
                <a:spcPct val="0"/>
              </a:spcAft>
              <a:buClrTx/>
              <a:buSzTx/>
              <a:buFontTx/>
              <a:buNone/>
              <a:tabLst/>
              <a:defRPr/>
            </a:pPr>
            <a:fld id="{DBC615B5-CFBD-41C1-99F2-B00AC082FCA4}" type="slidenum">
              <a:rPr kumimoji="0" lang="en-US" sz="1300" b="0" i="0" u="none" strike="noStrike" kern="1200" cap="none" spc="0" normalizeH="0" baseline="0" noProof="0">
                <a:ln>
                  <a:noFill/>
                </a:ln>
                <a:solidFill>
                  <a:srgbClr val="1F497D"/>
                </a:solidFill>
                <a:effectLst/>
                <a:uLnTx/>
                <a:uFillTx/>
                <a:latin typeface="Verdana"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189</a:t>
            </a:fld>
            <a:endParaRPr kumimoji="0" lang="en-US" sz="1300" b="0" i="0" u="none" strike="noStrike" kern="1200" cap="none" spc="0" normalizeH="0" baseline="0" noProof="0">
              <a:ln>
                <a:noFill/>
              </a:ln>
              <a:solidFill>
                <a:srgbClr val="1F497D"/>
              </a:solidFill>
              <a:effectLst/>
              <a:uLnTx/>
              <a:uFillTx/>
              <a:latin typeface="Verdana" pitchFamily="34" charset="0"/>
              <a:ea typeface="+mn-ea"/>
              <a:cs typeface="+mn-cs"/>
            </a:endParaRPr>
          </a:p>
        </p:txBody>
      </p:sp>
    </p:spTree>
    <p:extLst>
      <p:ext uri="{BB962C8B-B14F-4D97-AF65-F5344CB8AC3E}">
        <p14:creationId xmlns:p14="http://schemas.microsoft.com/office/powerpoint/2010/main" val="281166942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eaLnBrk="0" hangingPunct="0"/>
            <a:fld id="{7A668FC5-92AE-4F7C-B476-4CFB23789462}" type="slidenum">
              <a:rPr lang="en-US" sz="1300">
                <a:solidFill>
                  <a:srgbClr val="000000"/>
                </a:solidFill>
              </a:rPr>
              <a:pPr algn="r" eaLnBrk="0" hangingPunct="0"/>
              <a:t>191</a:t>
            </a:fld>
            <a:endParaRPr lang="en-US" sz="1300" dirty="0">
              <a:solidFill>
                <a:srgbClr val="000000"/>
              </a:solidFill>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eaLnBrk="0" hangingPunct="0"/>
            <a:fld id="{7A668FC5-92AE-4F7C-B476-4CFB23789462}" type="slidenum">
              <a:rPr lang="en-US" sz="1300">
                <a:solidFill>
                  <a:srgbClr val="000000"/>
                </a:solidFill>
              </a:rPr>
              <a:pPr algn="r" eaLnBrk="0" hangingPunct="0"/>
              <a:t>192</a:t>
            </a:fld>
            <a:endParaRPr lang="en-US" sz="1300" dirty="0">
              <a:solidFill>
                <a:srgbClr val="000000"/>
              </a:solidFill>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0"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58743FD-8E33-4B56-8844-F290D29EB8C0}" type="slidenum">
              <a:rPr kumimoji="0" lang="en-US" sz="1300" b="0" i="0" u="none" strike="noStrike" kern="1200" cap="none" spc="0" normalizeH="0" baseline="0" noProof="0">
                <a:ln>
                  <a:noFill/>
                </a:ln>
                <a:solidFill>
                  <a:srgbClr val="000000"/>
                </a:solidFill>
                <a:effectLst/>
                <a:uLnTx/>
                <a:uFillTx/>
                <a:latin typeface="Arial"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196</a:t>
            </a:fld>
            <a:endParaRPr kumimoji="0" lang="en-US" sz="13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366153880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5" name="Rectangle 7"/>
          <p:cNvSpPr>
            <a:spLocks noGrp="1" noChangeArrowheads="1"/>
          </p:cNvSpPr>
          <p:nvPr>
            <p:ph type="sldNum" sz="quarter" idx="5"/>
          </p:nvPr>
        </p:nvSpPr>
        <p:spPr>
          <a:noFill/>
        </p:spPr>
        <p:txBody>
          <a:bodyPr/>
          <a:lstStyle/>
          <a:p>
            <a:fld id="{C41644BF-A3DE-46B0-BABA-A5C77AA4E9D1}" type="slidenum">
              <a:rPr lang="en-US" smtClean="0">
                <a:solidFill>
                  <a:srgbClr val="000000"/>
                </a:solidFill>
              </a:rPr>
              <a:pPr/>
              <a:t>197</a:t>
            </a:fld>
            <a:endParaRPr lang="en-US">
              <a:solidFill>
                <a:srgbClr val="000000"/>
              </a:solidFill>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rtl="0" eaLnBrk="0" fontAlgn="base" hangingPunct="0">
              <a:spcBef>
                <a:spcPct val="0"/>
              </a:spcBef>
              <a:spcAft>
                <a:spcPct val="0"/>
              </a:spcAft>
            </a:pPr>
            <a:fld id="{7A668FC5-92AE-4F7C-B476-4CFB23789462}" type="slidenum">
              <a:rPr lang="en-US" sz="1300">
                <a:solidFill>
                  <a:srgbClr val="000000"/>
                </a:solidFill>
              </a:rPr>
              <a:pPr algn="r" rtl="0" eaLnBrk="0" fontAlgn="base" hangingPunct="0">
                <a:spcBef>
                  <a:spcPct val="0"/>
                </a:spcBef>
                <a:spcAft>
                  <a:spcPct val="0"/>
                </a:spcAft>
              </a:pPr>
              <a:t>198</a:t>
            </a:fld>
            <a:endParaRPr lang="en-US" sz="1300" dirty="0">
              <a:solidFill>
                <a:srgbClr val="000000"/>
              </a:solidFill>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rtl="0" eaLnBrk="0" fontAlgn="base" hangingPunct="0">
              <a:spcBef>
                <a:spcPct val="0"/>
              </a:spcBef>
              <a:spcAft>
                <a:spcPct val="0"/>
              </a:spcAft>
            </a:pPr>
            <a:fld id="{7A668FC5-92AE-4F7C-B476-4CFB23789462}" type="slidenum">
              <a:rPr lang="en-US" sz="1300">
                <a:solidFill>
                  <a:srgbClr val="000000"/>
                </a:solidFill>
              </a:rPr>
              <a:pPr algn="r" rtl="0" eaLnBrk="0" fontAlgn="base" hangingPunct="0">
                <a:spcBef>
                  <a:spcPct val="0"/>
                </a:spcBef>
                <a:spcAft>
                  <a:spcPct val="0"/>
                </a:spcAft>
              </a:pPr>
              <a:t>199</a:t>
            </a:fld>
            <a:endParaRPr lang="en-US" sz="1300" dirty="0">
              <a:solidFill>
                <a:srgbClr val="000000"/>
              </a:solidFill>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rtl="0" eaLnBrk="0" fontAlgn="base" hangingPunct="0">
              <a:spcBef>
                <a:spcPct val="0"/>
              </a:spcBef>
              <a:spcAft>
                <a:spcPct val="0"/>
              </a:spcAft>
            </a:pPr>
            <a:fld id="{7A668FC5-92AE-4F7C-B476-4CFB23789462}" type="slidenum">
              <a:rPr lang="en-US" sz="1300">
                <a:solidFill>
                  <a:srgbClr val="000000"/>
                </a:solidFill>
              </a:rPr>
              <a:pPr algn="r" rtl="0" eaLnBrk="0" fontAlgn="base" hangingPunct="0">
                <a:spcBef>
                  <a:spcPct val="0"/>
                </a:spcBef>
                <a:spcAft>
                  <a:spcPct val="0"/>
                </a:spcAft>
              </a:pPr>
              <a:t>200</a:t>
            </a:fld>
            <a:endParaRPr lang="en-US" sz="1300" dirty="0">
              <a:solidFill>
                <a:srgbClr val="000000"/>
              </a:solidFill>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rtl="0" eaLnBrk="0" fontAlgn="base" hangingPunct="0">
              <a:spcBef>
                <a:spcPct val="0"/>
              </a:spcBef>
              <a:spcAft>
                <a:spcPct val="0"/>
              </a:spcAft>
            </a:pPr>
            <a:fld id="{7A668FC5-92AE-4F7C-B476-4CFB23789462}" type="slidenum">
              <a:rPr lang="en-US" sz="1300">
                <a:solidFill>
                  <a:srgbClr val="000000"/>
                </a:solidFill>
              </a:rPr>
              <a:pPr algn="r" rtl="0" eaLnBrk="0" fontAlgn="base" hangingPunct="0">
                <a:spcBef>
                  <a:spcPct val="0"/>
                </a:spcBef>
                <a:spcAft>
                  <a:spcPct val="0"/>
                </a:spcAft>
              </a:pPr>
              <a:t>201</a:t>
            </a:fld>
            <a:endParaRPr lang="en-US" sz="1300" dirty="0">
              <a:solidFill>
                <a:srgbClr val="000000"/>
              </a:solidFill>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eaLnBrk="0" hangingPunct="0"/>
            <a:fld id="{7A668FC5-92AE-4F7C-B476-4CFB23789462}" type="slidenum">
              <a:rPr lang="en-US" sz="1300">
                <a:solidFill>
                  <a:srgbClr val="000000"/>
                </a:solidFill>
              </a:rPr>
              <a:pPr algn="r" eaLnBrk="0" hangingPunct="0"/>
              <a:t>206</a:t>
            </a:fld>
            <a:endParaRPr lang="en-US" sz="1300" dirty="0">
              <a:solidFill>
                <a:srgbClr val="000000"/>
              </a:solidFill>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eaLnBrk="0" hangingPunct="0"/>
            <a:fld id="{7A668FC5-92AE-4F7C-B476-4CFB23789462}" type="slidenum">
              <a:rPr lang="en-US" sz="1300">
                <a:solidFill>
                  <a:srgbClr val="000000"/>
                </a:solidFill>
              </a:rPr>
              <a:pPr algn="r" eaLnBrk="0" hangingPunct="0"/>
              <a:t>207</a:t>
            </a:fld>
            <a:endParaRPr lang="en-US" sz="1300" dirty="0">
              <a:solidFill>
                <a:srgbClr val="000000"/>
              </a:solidFill>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eaLnBrk="0" hangingPunct="0"/>
            <a:fld id="{7A668FC5-92AE-4F7C-B476-4CFB23789462}" type="slidenum">
              <a:rPr lang="en-US" sz="1300">
                <a:solidFill>
                  <a:srgbClr val="000000"/>
                </a:solidFill>
              </a:rPr>
              <a:pPr algn="r" eaLnBrk="0" hangingPunct="0"/>
              <a:t>208</a:t>
            </a:fld>
            <a:endParaRPr lang="en-US" sz="1300" dirty="0">
              <a:solidFill>
                <a:srgbClr val="000000"/>
              </a:solidFill>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algn="r" rtl="0" fontAlgn="base">
              <a:spcBef>
                <a:spcPct val="0"/>
              </a:spcBef>
              <a:spcAft>
                <a:spcPct val="0"/>
              </a:spcAft>
            </a:pPr>
            <a:fld id="{5B6E682E-35AB-43F6-A641-90AE9A87C2FB}" type="slidenum">
              <a:rPr lang="en-US">
                <a:solidFill>
                  <a:srgbClr val="000000"/>
                </a:solidFill>
                <a:latin typeface="Arial" pitchFamily="34" charset="0"/>
              </a:rPr>
              <a:pPr algn="r" rtl="0" fontAlgn="base">
                <a:spcBef>
                  <a:spcPct val="0"/>
                </a:spcBef>
                <a:spcAft>
                  <a:spcPct val="0"/>
                </a:spcAft>
              </a:pPr>
              <a:t>209</a:t>
            </a:fld>
            <a:endParaRPr lang="en-US" dirty="0">
              <a:solidFill>
                <a:srgbClr val="000000"/>
              </a:solidFill>
              <a:latin typeface="Arial" pitchFamily="34" charset="0"/>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algn="r" rtl="0" fontAlgn="base">
              <a:spcBef>
                <a:spcPct val="0"/>
              </a:spcBef>
              <a:spcAft>
                <a:spcPct val="0"/>
              </a:spcAft>
            </a:pPr>
            <a:fld id="{5B6E682E-35AB-43F6-A641-90AE9A87C2FB}" type="slidenum">
              <a:rPr lang="en-US">
                <a:solidFill>
                  <a:srgbClr val="000000"/>
                </a:solidFill>
                <a:latin typeface="Arial" pitchFamily="34" charset="0"/>
              </a:rPr>
              <a:pPr algn="r" rtl="0" fontAlgn="base">
                <a:spcBef>
                  <a:spcPct val="0"/>
                </a:spcBef>
                <a:spcAft>
                  <a:spcPct val="0"/>
                </a:spcAft>
              </a:pPr>
              <a:t>210</a:t>
            </a:fld>
            <a:endParaRPr lang="en-US" dirty="0">
              <a:solidFill>
                <a:srgbClr val="000000"/>
              </a:solidFill>
              <a:latin typeface="Arial" pitchFamily="34" charset="0"/>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9794"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rtl="0" fontAlgn="base">
              <a:spcBef>
                <a:spcPct val="0"/>
              </a:spcBef>
              <a:spcAft>
                <a:spcPct val="0"/>
              </a:spcAft>
            </a:pPr>
            <a:fld id="{DF326843-BCFA-4E96-B130-563FFC4C1168}" type="slidenum">
              <a:rPr lang="en-US" sz="1300">
                <a:solidFill>
                  <a:prstClr val="black"/>
                </a:solidFill>
                <a:latin typeface="Verdana" pitchFamily="34" charset="0"/>
              </a:rPr>
              <a:pPr algn="r" rtl="0" fontAlgn="base">
                <a:spcBef>
                  <a:spcPct val="0"/>
                </a:spcBef>
                <a:spcAft>
                  <a:spcPct val="0"/>
                </a:spcAft>
              </a:pPr>
              <a:t>211</a:t>
            </a:fld>
            <a:endParaRPr lang="en-US" sz="1300" dirty="0">
              <a:solidFill>
                <a:prstClr val="black"/>
              </a:solidFill>
              <a:latin typeface="Verdana" pitchFamily="34" charset="0"/>
            </a:endParaRPr>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1C2E453A-30B4-47CA-95A5-1499534A5C2B}" type="slidenum">
              <a:rPr lang="en-US" sz="1300">
                <a:solidFill>
                  <a:prstClr val="black"/>
                </a:solidFill>
                <a:latin typeface="Arial" charset="0"/>
              </a:rPr>
              <a:pPr algn="r"/>
              <a:t>212</a:t>
            </a:fld>
            <a:endParaRPr lang="en-US" sz="1300" dirty="0">
              <a:solidFill>
                <a:prstClr val="black"/>
              </a:solidFill>
              <a:latin typeface="Arial" charset="0"/>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algn="r" rtl="0" fontAlgn="base">
              <a:spcBef>
                <a:spcPct val="0"/>
              </a:spcBef>
              <a:spcAft>
                <a:spcPct val="0"/>
              </a:spcAft>
            </a:pPr>
            <a:fld id="{5B6E682E-35AB-43F6-A641-90AE9A87C2FB}" type="slidenum">
              <a:rPr lang="en-US">
                <a:solidFill>
                  <a:srgbClr val="000000"/>
                </a:solidFill>
                <a:latin typeface="Arial" pitchFamily="34" charset="0"/>
              </a:rPr>
              <a:pPr algn="r" rtl="0" fontAlgn="base">
                <a:spcBef>
                  <a:spcPct val="0"/>
                </a:spcBef>
                <a:spcAft>
                  <a:spcPct val="0"/>
                </a:spcAft>
              </a:pPr>
              <a:t>216</a:t>
            </a:fld>
            <a:endParaRPr lang="en-US" dirty="0">
              <a:solidFill>
                <a:srgbClr val="000000"/>
              </a:solidFill>
              <a:latin typeface="Arial" pitchFamily="34" charset="0"/>
            </a:endParaRPr>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0" name="Rectangle 7"/>
          <p:cNvSpPr>
            <a:spLocks noGrp="1" noChangeArrowheads="1"/>
          </p:cNvSpPr>
          <p:nvPr>
            <p:ph type="sldNum" sz="quarter" idx="5"/>
          </p:nvPr>
        </p:nvSpPr>
        <p:spPr>
          <a:noFill/>
        </p:spPr>
        <p:txBody>
          <a:bodyPr/>
          <a:lstStyle/>
          <a:p>
            <a:fld id="{958743FD-8E33-4B56-8844-F290D29EB8C0}" type="slidenum">
              <a:rPr lang="en-US">
                <a:solidFill>
                  <a:srgbClr val="000000"/>
                </a:solidFill>
              </a:rPr>
              <a:pPr/>
              <a:t>218</a:t>
            </a:fld>
            <a:endParaRPr lang="en-US" dirty="0">
              <a:solidFill>
                <a:srgbClr val="000000"/>
              </a:solidFill>
            </a:endParaRPr>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11"/>
          <p:cNvSpPr>
            <a:spLocks noGrp="1" noChangeArrowheads="1"/>
          </p:cNvSpPr>
          <p:nvPr>
            <p:ph type="dt" sz="quarter" idx="1"/>
          </p:nvPr>
        </p:nvSpPr>
        <p:spPr>
          <a:noFill/>
        </p:spPr>
        <p:txBody>
          <a:bodyPr/>
          <a:lstStyle/>
          <a:p>
            <a:fld id="{E85432ED-BC74-4DE2-B8CC-FC1D9D01005D}" type="datetime1">
              <a:rPr lang="en-US" smtClean="0">
                <a:solidFill>
                  <a:prstClr val="black"/>
                </a:solidFill>
              </a:rPr>
              <a:pPr/>
              <a:t>8/26/2021</a:t>
            </a:fld>
            <a:endParaRPr lang="en-US">
              <a:solidFill>
                <a:prstClr val="black"/>
              </a:solidFill>
            </a:endParaRPr>
          </a:p>
        </p:txBody>
      </p:sp>
      <p:sp>
        <p:nvSpPr>
          <p:cNvPr id="145411" name="Rectangle 13"/>
          <p:cNvSpPr>
            <a:spLocks noGrp="1" noChangeArrowheads="1"/>
          </p:cNvSpPr>
          <p:nvPr>
            <p:ph type="sldNum" sz="quarter" idx="5"/>
          </p:nvPr>
        </p:nvSpPr>
        <p:spPr>
          <a:noFill/>
        </p:spPr>
        <p:txBody>
          <a:bodyPr/>
          <a:lstStyle/>
          <a:p>
            <a:fld id="{D4F9B1D3-2CDC-4BE4-A5D4-372937BE2128}" type="slidenum">
              <a:rPr lang="en-US" smtClean="0">
                <a:solidFill>
                  <a:prstClr val="black"/>
                </a:solidFill>
              </a:rPr>
              <a:pPr/>
              <a:t>219</a:t>
            </a:fld>
            <a:endParaRPr lang="en-US">
              <a:solidFill>
                <a:prstClr val="black"/>
              </a:solidFill>
            </a:endParaRPr>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11"/>
          <p:cNvSpPr>
            <a:spLocks noGrp="1" noChangeArrowheads="1"/>
          </p:cNvSpPr>
          <p:nvPr>
            <p:ph type="dt" sz="quarter" idx="1"/>
          </p:nvPr>
        </p:nvSpPr>
        <p:spPr>
          <a:noFill/>
        </p:spPr>
        <p:txBody>
          <a:bodyPr/>
          <a:lstStyle/>
          <a:p>
            <a:fld id="{0634FCDA-2BDE-45C6-9B0D-07EE53E9511E}" type="datetime1">
              <a:rPr lang="en-US" smtClean="0">
                <a:solidFill>
                  <a:prstClr val="black"/>
                </a:solidFill>
              </a:rPr>
              <a:pPr/>
              <a:t>8/26/2021</a:t>
            </a:fld>
            <a:endParaRPr lang="en-US">
              <a:solidFill>
                <a:prstClr val="black"/>
              </a:solidFill>
            </a:endParaRPr>
          </a:p>
        </p:txBody>
      </p:sp>
      <p:sp>
        <p:nvSpPr>
          <p:cNvPr id="152579" name="Rectangle 13"/>
          <p:cNvSpPr>
            <a:spLocks noGrp="1" noChangeArrowheads="1"/>
          </p:cNvSpPr>
          <p:nvPr>
            <p:ph type="sldNum" sz="quarter" idx="5"/>
          </p:nvPr>
        </p:nvSpPr>
        <p:spPr>
          <a:noFill/>
        </p:spPr>
        <p:txBody>
          <a:bodyPr/>
          <a:lstStyle/>
          <a:p>
            <a:fld id="{0C928192-FF61-4826-89B9-FCB3C5960839}" type="slidenum">
              <a:rPr lang="en-US" smtClean="0">
                <a:solidFill>
                  <a:prstClr val="black"/>
                </a:solidFill>
              </a:rPr>
              <a:pPr/>
              <a:t>221</a:t>
            </a:fld>
            <a:endParaRPr lang="en-US">
              <a:solidFill>
                <a:prstClr val="black"/>
              </a:solidFill>
            </a:endParaRPr>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11"/>
          <p:cNvSpPr>
            <a:spLocks noGrp="1" noChangeArrowheads="1"/>
          </p:cNvSpPr>
          <p:nvPr>
            <p:ph type="dt" sz="quarter" idx="1"/>
          </p:nvPr>
        </p:nvSpPr>
        <p:spPr>
          <a:noFill/>
        </p:spPr>
        <p:txBody>
          <a:bodyPr/>
          <a:lstStyle/>
          <a:p>
            <a:fld id="{35981399-961B-423E-A6C3-A60B7457BDFD}" type="datetime1">
              <a:rPr lang="en-US" smtClean="0">
                <a:solidFill>
                  <a:prstClr val="black"/>
                </a:solidFill>
              </a:rPr>
              <a:pPr/>
              <a:t>8/26/2021</a:t>
            </a:fld>
            <a:endParaRPr lang="en-US">
              <a:solidFill>
                <a:prstClr val="black"/>
              </a:solidFill>
            </a:endParaRPr>
          </a:p>
        </p:txBody>
      </p:sp>
      <p:sp>
        <p:nvSpPr>
          <p:cNvPr id="203779" name="Rectangle 13"/>
          <p:cNvSpPr>
            <a:spLocks noGrp="1" noChangeArrowheads="1"/>
          </p:cNvSpPr>
          <p:nvPr>
            <p:ph type="sldNum" sz="quarter" idx="5"/>
          </p:nvPr>
        </p:nvSpPr>
        <p:spPr>
          <a:noFill/>
        </p:spPr>
        <p:txBody>
          <a:bodyPr/>
          <a:lstStyle/>
          <a:p>
            <a:fld id="{FB51CB14-2D21-4203-9053-2EBE479A2B9F}" type="slidenum">
              <a:rPr lang="en-US" smtClean="0">
                <a:solidFill>
                  <a:prstClr val="black"/>
                </a:solidFill>
              </a:rPr>
              <a:pPr/>
              <a:t>222</a:t>
            </a:fld>
            <a:endParaRPr lang="en-US">
              <a:solidFill>
                <a:prstClr val="black"/>
              </a:solidFill>
            </a:endParaRPr>
          </a:p>
        </p:txBody>
      </p:sp>
      <p:sp>
        <p:nvSpPr>
          <p:cNvPr id="203780"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6102A12B-437F-44A4-A0BE-D6EB8CBD6333}" type="slidenum">
              <a:rPr lang="en-US" sz="1300" baseline="30000">
                <a:solidFill>
                  <a:prstClr val="black"/>
                </a:solidFill>
                <a:latin typeface="Verdana" pitchFamily="34" charset="0"/>
              </a:rPr>
              <a:pPr algn="r"/>
              <a:t>222</a:t>
            </a:fld>
            <a:endParaRPr lang="en-US" sz="1300" baseline="30000">
              <a:solidFill>
                <a:prstClr val="black"/>
              </a:solidFill>
              <a:latin typeface="Verdana" pitchFamily="34" charset="0"/>
            </a:endParaRPr>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11"/>
          <p:cNvSpPr>
            <a:spLocks noGrp="1" noChangeArrowheads="1"/>
          </p:cNvSpPr>
          <p:nvPr>
            <p:ph type="dt" sz="quarter" idx="1"/>
          </p:nvPr>
        </p:nvSpPr>
        <p:spPr>
          <a:noFill/>
        </p:spPr>
        <p:txBody>
          <a:bodyPr/>
          <a:lstStyle/>
          <a:p>
            <a:fld id="{31E9CAC3-8A6D-4684-AEBC-04CA13E2DA72}" type="datetime1">
              <a:rPr lang="en-US" smtClean="0">
                <a:solidFill>
                  <a:prstClr val="black"/>
                </a:solidFill>
              </a:rPr>
              <a:pPr/>
              <a:t>8/26/2021</a:t>
            </a:fld>
            <a:endParaRPr lang="en-US">
              <a:solidFill>
                <a:prstClr val="black"/>
              </a:solidFill>
            </a:endParaRPr>
          </a:p>
        </p:txBody>
      </p:sp>
      <p:sp>
        <p:nvSpPr>
          <p:cNvPr id="169987" name="Rectangle 13"/>
          <p:cNvSpPr>
            <a:spLocks noGrp="1" noChangeArrowheads="1"/>
          </p:cNvSpPr>
          <p:nvPr>
            <p:ph type="sldNum" sz="quarter" idx="5"/>
          </p:nvPr>
        </p:nvSpPr>
        <p:spPr>
          <a:noFill/>
        </p:spPr>
        <p:txBody>
          <a:bodyPr/>
          <a:lstStyle/>
          <a:p>
            <a:fld id="{73060180-891F-4656-B0C6-1F042C4B8AAB}" type="slidenum">
              <a:rPr lang="en-US" smtClean="0">
                <a:solidFill>
                  <a:prstClr val="black"/>
                </a:solidFill>
              </a:rPr>
              <a:pPr/>
              <a:t>223</a:t>
            </a:fld>
            <a:endParaRPr lang="en-US">
              <a:solidFill>
                <a:prstClr val="black"/>
              </a:solidFill>
            </a:endParaRPr>
          </a:p>
        </p:txBody>
      </p:sp>
      <p:sp>
        <p:nvSpPr>
          <p:cNvPr id="169988"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3E97352-7412-4006-A6FD-EA1D336E3817}" type="slidenum">
              <a:rPr lang="en-US" sz="1300" baseline="30000">
                <a:solidFill>
                  <a:prstClr val="black"/>
                </a:solidFill>
                <a:latin typeface="Verdana" pitchFamily="34" charset="0"/>
              </a:rPr>
              <a:pPr algn="r"/>
              <a:t>223</a:t>
            </a:fld>
            <a:endParaRPr lang="en-US" sz="1300" baseline="30000">
              <a:solidFill>
                <a:prstClr val="black"/>
              </a:solidFill>
              <a:latin typeface="Verdana" pitchFamily="34" charset="0"/>
            </a:endParaRPr>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11"/>
          <p:cNvSpPr>
            <a:spLocks noGrp="1" noChangeArrowheads="1"/>
          </p:cNvSpPr>
          <p:nvPr>
            <p:ph type="dt" sz="quarter" idx="1"/>
          </p:nvPr>
        </p:nvSpPr>
        <p:spPr>
          <a:noFill/>
        </p:spPr>
        <p:txBody>
          <a:bodyPr/>
          <a:lstStyle/>
          <a:p>
            <a:fld id="{459F4C93-344E-4AD9-BB2C-B7D44D03EE4E}" type="datetime1">
              <a:rPr lang="en-US" smtClean="0">
                <a:solidFill>
                  <a:prstClr val="black"/>
                </a:solidFill>
              </a:rPr>
              <a:pPr/>
              <a:t>8/26/2021</a:t>
            </a:fld>
            <a:endParaRPr lang="en-US">
              <a:solidFill>
                <a:prstClr val="black"/>
              </a:solidFill>
            </a:endParaRPr>
          </a:p>
        </p:txBody>
      </p:sp>
      <p:sp>
        <p:nvSpPr>
          <p:cNvPr id="146435" name="Rectangle 13"/>
          <p:cNvSpPr>
            <a:spLocks noGrp="1" noChangeArrowheads="1"/>
          </p:cNvSpPr>
          <p:nvPr>
            <p:ph type="sldNum" sz="quarter" idx="5"/>
          </p:nvPr>
        </p:nvSpPr>
        <p:spPr>
          <a:noFill/>
        </p:spPr>
        <p:txBody>
          <a:bodyPr/>
          <a:lstStyle/>
          <a:p>
            <a:fld id="{0FAACEF7-76BD-465C-B742-F600A7CDBBCC}" type="slidenum">
              <a:rPr lang="en-US" smtClean="0">
                <a:solidFill>
                  <a:prstClr val="black"/>
                </a:solidFill>
              </a:rPr>
              <a:pPr/>
              <a:t>228</a:t>
            </a:fld>
            <a:endParaRPr lang="en-US">
              <a:solidFill>
                <a:prstClr val="black"/>
              </a:solidFill>
            </a:endParaRPr>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229</a:t>
            </a:fld>
            <a:endParaRPr lang="en-US">
              <a:solidFill>
                <a:srgbClr val="000000"/>
              </a:solidFill>
            </a:endParaRPr>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0" name="Rectangle 7"/>
          <p:cNvSpPr>
            <a:spLocks noGrp="1" noChangeArrowheads="1"/>
          </p:cNvSpPr>
          <p:nvPr>
            <p:ph type="sldNum" sz="quarter" idx="5"/>
          </p:nvPr>
        </p:nvSpPr>
        <p:spPr>
          <a:noFill/>
        </p:spPr>
        <p:txBody>
          <a:bodyPr/>
          <a:lstStyle/>
          <a:p>
            <a:fld id="{958743FD-8E33-4B56-8844-F290D29EB8C0}" type="slidenum">
              <a:rPr lang="en-US">
                <a:solidFill>
                  <a:srgbClr val="000000"/>
                </a:solidFill>
              </a:rPr>
              <a:pPr/>
              <a:t>230</a:t>
            </a:fld>
            <a:endParaRPr lang="en-US" dirty="0">
              <a:solidFill>
                <a:srgbClr val="000000"/>
              </a:solidFill>
            </a:endParaRPr>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231</a:t>
            </a:fld>
            <a:endParaRPr lang="en-US">
              <a:solidFill>
                <a:srgbClr val="000000"/>
              </a:solidFill>
            </a:endParaRPr>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232</a:t>
            </a:fld>
            <a:endParaRPr lang="en-US">
              <a:solidFill>
                <a:srgbClr val="000000"/>
              </a:solidFill>
            </a:endParaRPr>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234</a:t>
            </a:fld>
            <a:endParaRPr lang="en-US">
              <a:solidFill>
                <a:srgbClr val="000000"/>
              </a:solidFill>
            </a:endParaRPr>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235</a:t>
            </a:fld>
            <a:endParaRPr lang="en-US">
              <a:solidFill>
                <a:srgbClr val="000000"/>
              </a:solidFill>
            </a:endParaRPr>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236</a:t>
            </a:fld>
            <a:endParaRPr lang="en-US">
              <a:solidFill>
                <a:srgbClr val="000000"/>
              </a:solidFill>
            </a:endParaRPr>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237</a:t>
            </a:fld>
            <a:endParaRPr lang="en-US">
              <a:solidFill>
                <a:srgbClr val="000000"/>
              </a:solidFill>
            </a:endParaRPr>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243</a:t>
            </a:fld>
            <a:endParaRPr lang="en-US">
              <a:solidFill>
                <a:srgbClr val="000000"/>
              </a:solidFill>
            </a:endParaRPr>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244</a:t>
            </a:fld>
            <a:endParaRPr lang="en-US" dirty="0">
              <a:solidFill>
                <a:srgbClr val="000000"/>
              </a:solidFill>
            </a:endParaRPr>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5B6E682E-35AB-43F6-A641-90AE9A87C2FB}" type="slidenum">
              <a:rPr kumimoji="0" lang="en-US" sz="1300" b="0" i="0" u="none" strike="noStrike" kern="1200" cap="none" spc="0" normalizeH="0" baseline="0" noProof="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245</a:t>
            </a:fld>
            <a:endParaRPr kumimoji="0" lang="en-US" sz="1300" b="0"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359993812"/>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246</a:t>
            </a:fld>
            <a:endParaRPr lang="en-US" dirty="0">
              <a:solidFill>
                <a:srgbClr val="000000"/>
              </a:solidFill>
            </a:endParaRPr>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247</a:t>
            </a:fld>
            <a:endParaRPr lang="en-US">
              <a:solidFill>
                <a:srgbClr val="000000"/>
              </a:solidFill>
            </a:endParaRPr>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248</a:t>
            </a:fld>
            <a:endParaRPr lang="en-US">
              <a:solidFill>
                <a:srgbClr val="000000"/>
              </a:solidFill>
            </a:endParaRPr>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249</a:t>
            </a:fld>
            <a:endParaRPr lang="en-US">
              <a:solidFill>
                <a:srgbClr val="000000"/>
              </a:solidFill>
            </a:endParaRPr>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250</a:t>
            </a:fld>
            <a:endParaRPr lang="en-US">
              <a:solidFill>
                <a:srgbClr val="000000"/>
              </a:solidFill>
            </a:endParaRPr>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251</a:t>
            </a:fld>
            <a:endParaRPr lang="en-US">
              <a:solidFill>
                <a:srgbClr val="000000"/>
              </a:solidFill>
            </a:endParaRPr>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818"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A5FCB8BD-029C-4208-A8A6-BBCB97277AFA}" type="slidenum">
              <a:rPr lang="en-US" sz="1300">
                <a:solidFill>
                  <a:prstClr val="black"/>
                </a:solidFill>
                <a:latin typeface="Verdana" pitchFamily="34" charset="0"/>
              </a:rPr>
              <a:pPr algn="r"/>
              <a:t>252</a:t>
            </a:fld>
            <a:endParaRPr lang="en-US" sz="1300" dirty="0">
              <a:solidFill>
                <a:prstClr val="black"/>
              </a:solidFill>
              <a:latin typeface="Verdana" pitchFamily="34" charset="0"/>
            </a:endParaRPr>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254</a:t>
            </a:fld>
            <a:endParaRPr lang="en-US" dirty="0">
              <a:solidFill>
                <a:srgbClr val="000000"/>
              </a:solidFill>
            </a:endParaRPr>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256</a:t>
            </a:fld>
            <a:endParaRPr lang="en-US" dirty="0">
              <a:solidFill>
                <a:srgbClr val="000000"/>
              </a:solidFill>
            </a:endParaRPr>
          </a:p>
        </p:txBody>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257</a:t>
            </a:fld>
            <a:endParaRPr lang="en-US" dirty="0">
              <a:solidFill>
                <a:srgbClr val="000000"/>
              </a:solidFill>
            </a:endParaRPr>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0" name="Rectangle 7"/>
          <p:cNvSpPr>
            <a:spLocks noGrp="1" noChangeArrowheads="1"/>
          </p:cNvSpPr>
          <p:nvPr>
            <p:ph type="sldNum" sz="quarter" idx="5"/>
          </p:nvPr>
        </p:nvSpPr>
        <p:spPr>
          <a:noFill/>
        </p:spPr>
        <p:txBody>
          <a:bodyPr/>
          <a:lstStyle/>
          <a:p>
            <a:fld id="{958743FD-8E33-4B56-8844-F290D29EB8C0}" type="slidenum">
              <a:rPr lang="en-US">
                <a:solidFill>
                  <a:srgbClr val="000000"/>
                </a:solidFill>
              </a:rPr>
              <a:pPr/>
              <a:t>259</a:t>
            </a:fld>
            <a:endParaRPr lang="en-US" dirty="0">
              <a:solidFill>
                <a:srgbClr val="000000"/>
              </a:solidFill>
            </a:endParaRPr>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0" name="Rectangle 7"/>
          <p:cNvSpPr>
            <a:spLocks noGrp="1" noChangeArrowheads="1"/>
          </p:cNvSpPr>
          <p:nvPr>
            <p:ph type="sldNum" sz="quarter" idx="5"/>
          </p:nvPr>
        </p:nvSpPr>
        <p:spPr>
          <a:noFill/>
        </p:spPr>
        <p:txBody>
          <a:bodyPr/>
          <a:lstStyle/>
          <a:p>
            <a:fld id="{958743FD-8E33-4B56-8844-F290D29EB8C0}" type="slidenum">
              <a:rPr lang="en-US">
                <a:solidFill>
                  <a:srgbClr val="000000"/>
                </a:solidFill>
              </a:rPr>
              <a:pPr/>
              <a:t>260</a:t>
            </a:fld>
            <a:endParaRPr lang="en-US" dirty="0">
              <a:solidFill>
                <a:srgbClr val="000000"/>
              </a:solidFill>
            </a:endParaRPr>
          </a:p>
        </p:txBody>
      </p:sp>
    </p:spTree>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11"/>
          <p:cNvSpPr>
            <a:spLocks noGrp="1" noChangeArrowheads="1"/>
          </p:cNvSpPr>
          <p:nvPr>
            <p:ph type="dt" sz="quarter" idx="1"/>
          </p:nvPr>
        </p:nvSpPr>
        <p:spPr>
          <a:noFill/>
        </p:spPr>
        <p:txBody>
          <a:bodyPr/>
          <a:lstStyle/>
          <a:p>
            <a:fld id="{E85432ED-BC74-4DE2-B8CC-FC1D9D01005D}" type="datetime1">
              <a:rPr lang="en-US" smtClean="0">
                <a:solidFill>
                  <a:prstClr val="black"/>
                </a:solidFill>
              </a:rPr>
              <a:pPr/>
              <a:t>8/26/2021</a:t>
            </a:fld>
            <a:endParaRPr lang="en-US">
              <a:solidFill>
                <a:prstClr val="black"/>
              </a:solidFill>
            </a:endParaRPr>
          </a:p>
        </p:txBody>
      </p:sp>
      <p:sp>
        <p:nvSpPr>
          <p:cNvPr id="145411" name="Rectangle 13"/>
          <p:cNvSpPr>
            <a:spLocks noGrp="1" noChangeArrowheads="1"/>
          </p:cNvSpPr>
          <p:nvPr>
            <p:ph type="sldNum" sz="quarter" idx="5"/>
          </p:nvPr>
        </p:nvSpPr>
        <p:spPr>
          <a:noFill/>
        </p:spPr>
        <p:txBody>
          <a:bodyPr/>
          <a:lstStyle/>
          <a:p>
            <a:fld id="{D4F9B1D3-2CDC-4BE4-A5D4-372937BE2128}" type="slidenum">
              <a:rPr lang="en-US" smtClean="0">
                <a:solidFill>
                  <a:prstClr val="black"/>
                </a:solidFill>
              </a:rPr>
              <a:pPr/>
              <a:t>261</a:t>
            </a:fld>
            <a:endParaRPr lang="en-US">
              <a:solidFill>
                <a:prstClr val="black"/>
              </a:solidFill>
            </a:endParaRPr>
          </a:p>
        </p:txBody>
      </p:sp>
    </p:spTree>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11"/>
          <p:cNvSpPr>
            <a:spLocks noGrp="1" noChangeArrowheads="1"/>
          </p:cNvSpPr>
          <p:nvPr>
            <p:ph type="dt" sz="quarter" idx="1"/>
          </p:nvPr>
        </p:nvSpPr>
        <p:spPr>
          <a:noFill/>
        </p:spPr>
        <p:txBody>
          <a:bodyPr/>
          <a:lstStyle/>
          <a:p>
            <a:fld id="{E85432ED-BC74-4DE2-B8CC-FC1D9D01005D}" type="datetime1">
              <a:rPr lang="en-US" smtClean="0">
                <a:solidFill>
                  <a:prstClr val="black"/>
                </a:solidFill>
              </a:rPr>
              <a:pPr/>
              <a:t>8/26/2021</a:t>
            </a:fld>
            <a:endParaRPr lang="en-US">
              <a:solidFill>
                <a:prstClr val="black"/>
              </a:solidFill>
            </a:endParaRPr>
          </a:p>
        </p:txBody>
      </p:sp>
      <p:sp>
        <p:nvSpPr>
          <p:cNvPr id="145411" name="Rectangle 13"/>
          <p:cNvSpPr>
            <a:spLocks noGrp="1" noChangeArrowheads="1"/>
          </p:cNvSpPr>
          <p:nvPr>
            <p:ph type="sldNum" sz="quarter" idx="5"/>
          </p:nvPr>
        </p:nvSpPr>
        <p:spPr>
          <a:noFill/>
        </p:spPr>
        <p:txBody>
          <a:bodyPr/>
          <a:lstStyle/>
          <a:p>
            <a:fld id="{D4F9B1D3-2CDC-4BE4-A5D4-372937BE2128}" type="slidenum">
              <a:rPr lang="en-US" smtClean="0">
                <a:solidFill>
                  <a:prstClr val="black"/>
                </a:solidFill>
              </a:rPr>
              <a:pPr/>
              <a:t>263</a:t>
            </a:fld>
            <a:endParaRPr lang="en-US">
              <a:solidFill>
                <a:prstClr val="black"/>
              </a:solidFill>
            </a:endParaRPr>
          </a:p>
        </p:txBody>
      </p:sp>
    </p:spTree>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11"/>
          <p:cNvSpPr>
            <a:spLocks noGrp="1" noChangeArrowheads="1"/>
          </p:cNvSpPr>
          <p:nvPr>
            <p:ph type="dt" sz="quarter" idx="1"/>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E85432ED-BC74-4DE2-B8CC-FC1D9D01005D}" type="datetime1">
              <a:rPr kumimoji="0" lang="en-US" sz="13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8/26/2021</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
        <p:nvSpPr>
          <p:cNvPr id="145411" name="Rectangle 13"/>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D4F9B1D3-2CDC-4BE4-A5D4-372937BE2128}" type="slidenum">
              <a:rPr kumimoji="0" lang="en-US" sz="13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264</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4552146"/>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11"/>
          <p:cNvSpPr>
            <a:spLocks noGrp="1" noChangeArrowheads="1"/>
          </p:cNvSpPr>
          <p:nvPr>
            <p:ph type="dt" sz="quarter" idx="1"/>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E85432ED-BC74-4DE2-B8CC-FC1D9D01005D}" type="datetime1">
              <a:rPr kumimoji="0" lang="en-US" sz="13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8/26/2021</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
        <p:nvSpPr>
          <p:cNvPr id="145411" name="Rectangle 13"/>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D4F9B1D3-2CDC-4BE4-A5D4-372937BE2128}" type="slidenum">
              <a:rPr kumimoji="0" lang="en-US" sz="13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265</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913138354"/>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5" name="Rectangle 7"/>
          <p:cNvSpPr>
            <a:spLocks noGrp="1" noChangeArrowheads="1"/>
          </p:cNvSpPr>
          <p:nvPr>
            <p:ph type="sldNum" sz="quarter" idx="5"/>
          </p:nvPr>
        </p:nvSpPr>
        <p:spPr>
          <a:noFill/>
        </p:spPr>
        <p:txBody>
          <a:bodyPr/>
          <a:lstStyle/>
          <a:p>
            <a:fld id="{C41644BF-A3DE-46B0-BABA-A5C77AA4E9D1}" type="slidenum">
              <a:rPr lang="en-US" smtClean="0">
                <a:solidFill>
                  <a:srgbClr val="000000"/>
                </a:solidFill>
              </a:rPr>
              <a:pPr/>
              <a:t>266</a:t>
            </a:fld>
            <a:endParaRPr lang="en-US">
              <a:solidFill>
                <a:srgbClr val="000000"/>
              </a:solidFill>
            </a:endParaRPr>
          </a:p>
        </p:txBody>
      </p:sp>
    </p:spTree>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eaLnBrk="0" hangingPunct="0"/>
            <a:fld id="{7A668FC5-92AE-4F7C-B476-4CFB23789462}" type="slidenum">
              <a:rPr lang="en-US" sz="1300">
                <a:solidFill>
                  <a:srgbClr val="000000"/>
                </a:solidFill>
              </a:rPr>
              <a:pPr algn="r" eaLnBrk="0" hangingPunct="0"/>
              <a:t>267</a:t>
            </a:fld>
            <a:endParaRPr lang="en-US" sz="1300" dirty="0">
              <a:solidFill>
                <a:srgbClr val="000000"/>
              </a:solidFill>
            </a:endParaRPr>
          </a:p>
        </p:txBody>
      </p:sp>
    </p:spTree>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5B6E682E-35AB-43F6-A641-90AE9A87C2FB}" type="slidenum">
              <a:rPr kumimoji="0" lang="en-US" sz="1300" b="0" i="0" u="none" strike="noStrike" kern="1200" cap="none" spc="0" normalizeH="0" baseline="0" noProof="0">
                <a:ln>
                  <a:noFill/>
                </a:ln>
                <a:solidFill>
                  <a:srgbClr val="000000"/>
                </a:solidFill>
                <a:effectLst/>
                <a:uLnTx/>
                <a:uFillTx/>
                <a:latin typeface="Arial"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272</a:t>
            </a:fld>
            <a:endParaRPr kumimoji="0" lang="en-US" sz="13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488007038"/>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marL="0" marR="0" lvl="0" indent="0" algn="r" defTabSz="914400" rtl="0" eaLnBrk="0" fontAlgn="base" latinLnBrk="0" hangingPunct="0">
              <a:lnSpc>
                <a:spcPct val="100000"/>
              </a:lnSpc>
              <a:spcBef>
                <a:spcPct val="0"/>
              </a:spcBef>
              <a:spcAft>
                <a:spcPct val="0"/>
              </a:spcAft>
              <a:buClrTx/>
              <a:buSzTx/>
              <a:buFontTx/>
              <a:buNone/>
              <a:tabLst/>
              <a:defRPr/>
            </a:pPr>
            <a:fld id="{7A668FC5-92AE-4F7C-B476-4CFB23789462}" type="slidenum">
              <a:rPr kumimoji="0" lang="en-US" sz="1300" b="0" i="0" u="none" strike="noStrike" kern="1200" cap="none" spc="0" normalizeH="0" baseline="0" noProof="0">
                <a:ln>
                  <a:noFill/>
                </a:ln>
                <a:solidFill>
                  <a:srgbClr val="000000"/>
                </a:solidFill>
                <a:effectLst/>
                <a:uLnTx/>
                <a:uFillTx/>
                <a:latin typeface="Arial"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273</a:t>
            </a:fld>
            <a:endParaRPr kumimoji="0" lang="en-US" sz="13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3021091774"/>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marL="0" marR="0" lvl="0" indent="0" algn="r" defTabSz="914400" rtl="0" eaLnBrk="0" fontAlgn="base" latinLnBrk="0" hangingPunct="0">
              <a:lnSpc>
                <a:spcPct val="100000"/>
              </a:lnSpc>
              <a:spcBef>
                <a:spcPct val="0"/>
              </a:spcBef>
              <a:spcAft>
                <a:spcPct val="0"/>
              </a:spcAft>
              <a:buClrTx/>
              <a:buSzTx/>
              <a:buFontTx/>
              <a:buNone/>
              <a:tabLst/>
              <a:defRPr/>
            </a:pPr>
            <a:fld id="{7A668FC5-92AE-4F7C-B476-4CFB23789462}" type="slidenum">
              <a:rPr kumimoji="0" lang="en-US" sz="1300" b="0" i="0" u="none" strike="noStrike" kern="1200" cap="none" spc="0" normalizeH="0" baseline="0" noProof="0">
                <a:ln>
                  <a:noFill/>
                </a:ln>
                <a:solidFill>
                  <a:srgbClr val="000000"/>
                </a:solidFill>
                <a:effectLst/>
                <a:uLnTx/>
                <a:uFillTx/>
                <a:latin typeface="Arial"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274</a:t>
            </a:fld>
            <a:endParaRPr kumimoji="0" lang="en-US" sz="13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909850796"/>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marL="0" marR="0" lvl="0" indent="0" algn="r" defTabSz="914400" rtl="0" eaLnBrk="0" fontAlgn="base" latinLnBrk="0" hangingPunct="0">
              <a:lnSpc>
                <a:spcPct val="100000"/>
              </a:lnSpc>
              <a:spcBef>
                <a:spcPct val="0"/>
              </a:spcBef>
              <a:spcAft>
                <a:spcPct val="0"/>
              </a:spcAft>
              <a:buClrTx/>
              <a:buSzTx/>
              <a:buFontTx/>
              <a:buNone/>
              <a:tabLst/>
              <a:defRPr/>
            </a:pPr>
            <a:fld id="{7A668FC5-92AE-4F7C-B476-4CFB23789462}" type="slidenum">
              <a:rPr kumimoji="0" lang="en-US" sz="1300" b="0" i="0" u="none" strike="noStrike" kern="1200" cap="none" spc="0" normalizeH="0" baseline="0" noProof="0">
                <a:ln>
                  <a:noFill/>
                </a:ln>
                <a:solidFill>
                  <a:srgbClr val="000000"/>
                </a:solidFill>
                <a:effectLst/>
                <a:uLnTx/>
                <a:uFillTx/>
                <a:latin typeface="Arial"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275</a:t>
            </a:fld>
            <a:endParaRPr kumimoji="0" lang="en-US" sz="13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3884839427"/>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276</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3343744166"/>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277</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451959586"/>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278</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181674868"/>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279</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4248118663"/>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282</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099979929"/>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307</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3469643496"/>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309</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2141952799"/>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9538" name="Rectangle 7"/>
          <p:cNvSpPr>
            <a:spLocks noGrp="1" noChangeArrowheads="1"/>
          </p:cNvSpPr>
          <p:nvPr>
            <p:ph type="sldNum" sz="quarter" idx="5"/>
          </p:nvPr>
        </p:nvSpPr>
        <p:spPr>
          <a:noFill/>
        </p:spPr>
        <p:txBody>
          <a:bodyPr/>
          <a:lstStyle/>
          <a:p>
            <a:pPr algn="r" rtl="0" fontAlgn="base">
              <a:spcBef>
                <a:spcPct val="20000"/>
              </a:spcBef>
              <a:spcAft>
                <a:spcPct val="0"/>
              </a:spcAft>
            </a:pPr>
            <a:fld id="{3F484FDD-5C58-4A66-9D84-5025DFC75FA6}" type="slidenum">
              <a:rPr lang="en-US">
                <a:solidFill>
                  <a:prstClr val="black"/>
                </a:solidFill>
                <a:latin typeface="Verdana" pitchFamily="34" charset="0"/>
              </a:rPr>
              <a:pPr algn="r" rtl="0" fontAlgn="base">
                <a:spcBef>
                  <a:spcPct val="20000"/>
                </a:spcBef>
                <a:spcAft>
                  <a:spcPct val="0"/>
                </a:spcAft>
              </a:pPr>
              <a:t>314</a:t>
            </a:fld>
            <a:endParaRPr lang="en-US" dirty="0">
              <a:solidFill>
                <a:prstClr val="black"/>
              </a:solidFill>
              <a:latin typeface="Verdana" pitchFamily="34" charset="0"/>
            </a:endParaRPr>
          </a:p>
        </p:txBody>
      </p:sp>
    </p:spTree>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8514" name="Rectangle 7"/>
          <p:cNvSpPr>
            <a:spLocks noGrp="1" noChangeArrowheads="1"/>
          </p:cNvSpPr>
          <p:nvPr>
            <p:ph type="sldNum" sz="quarter" idx="5"/>
          </p:nvPr>
        </p:nvSpPr>
        <p:spPr>
          <a:noFill/>
        </p:spPr>
        <p:txBody>
          <a:bodyPr/>
          <a:lstStyle/>
          <a:p>
            <a:pPr algn="r" rtl="0" fontAlgn="base">
              <a:spcBef>
                <a:spcPct val="20000"/>
              </a:spcBef>
              <a:spcAft>
                <a:spcPct val="0"/>
              </a:spcAft>
            </a:pPr>
            <a:fld id="{89E1789E-4D06-48D8-A375-E8D7F5692A36}" type="slidenum">
              <a:rPr lang="en-US">
                <a:solidFill>
                  <a:prstClr val="black"/>
                </a:solidFill>
                <a:latin typeface="Verdana" pitchFamily="34" charset="0"/>
              </a:rPr>
              <a:pPr algn="r" rtl="0" fontAlgn="base">
                <a:spcBef>
                  <a:spcPct val="20000"/>
                </a:spcBef>
                <a:spcAft>
                  <a:spcPct val="0"/>
                </a:spcAft>
              </a:pPr>
              <a:t>315</a:t>
            </a:fld>
            <a:endParaRPr lang="en-US" dirty="0">
              <a:solidFill>
                <a:prstClr val="black"/>
              </a:solidFill>
              <a:latin typeface="Verdana" pitchFamily="34" charset="0"/>
            </a:endParaRPr>
          </a:p>
        </p:txBody>
      </p:sp>
    </p:spTree>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1586" name="Rectangle 7"/>
          <p:cNvSpPr>
            <a:spLocks noGrp="1" noChangeArrowheads="1"/>
          </p:cNvSpPr>
          <p:nvPr>
            <p:ph type="sldNum" sz="quarter" idx="5"/>
          </p:nvPr>
        </p:nvSpPr>
        <p:spPr>
          <a:noFill/>
        </p:spPr>
        <p:txBody>
          <a:bodyPr/>
          <a:lstStyle/>
          <a:p>
            <a:pPr algn="r" rtl="0" fontAlgn="base">
              <a:spcBef>
                <a:spcPct val="20000"/>
              </a:spcBef>
              <a:spcAft>
                <a:spcPct val="0"/>
              </a:spcAft>
            </a:pPr>
            <a:fld id="{05038814-04B8-4943-8F0B-31FD555D4692}" type="slidenum">
              <a:rPr lang="en-US">
                <a:solidFill>
                  <a:prstClr val="black"/>
                </a:solidFill>
                <a:latin typeface="Verdana" pitchFamily="34" charset="0"/>
              </a:rPr>
              <a:pPr algn="r" rtl="0" fontAlgn="base">
                <a:spcBef>
                  <a:spcPct val="20000"/>
                </a:spcBef>
                <a:spcAft>
                  <a:spcPct val="0"/>
                </a:spcAft>
              </a:pPr>
              <a:t>316</a:t>
            </a:fld>
            <a:endParaRPr lang="en-US" dirty="0">
              <a:solidFill>
                <a:prstClr val="black"/>
              </a:solidFill>
              <a:latin typeface="Verdana" pitchFamily="34" charset="0"/>
            </a:endParaRPr>
          </a:p>
        </p:txBody>
      </p:sp>
    </p:spTree>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2610" name="Rectangle 7"/>
          <p:cNvSpPr>
            <a:spLocks noGrp="1" noChangeArrowheads="1"/>
          </p:cNvSpPr>
          <p:nvPr>
            <p:ph type="sldNum" sz="quarter" idx="5"/>
          </p:nvPr>
        </p:nvSpPr>
        <p:spPr>
          <a:noFill/>
        </p:spPr>
        <p:txBody>
          <a:bodyPr/>
          <a:lstStyle/>
          <a:p>
            <a:pPr algn="r" rtl="0" fontAlgn="base">
              <a:spcBef>
                <a:spcPct val="20000"/>
              </a:spcBef>
              <a:spcAft>
                <a:spcPct val="0"/>
              </a:spcAft>
            </a:pPr>
            <a:fld id="{D903A99E-BADD-4E54-A85D-0EC5D9ABCF90}" type="slidenum">
              <a:rPr lang="en-US">
                <a:solidFill>
                  <a:prstClr val="black"/>
                </a:solidFill>
                <a:latin typeface="Verdana" pitchFamily="34" charset="0"/>
              </a:rPr>
              <a:pPr algn="r" rtl="0" fontAlgn="base">
                <a:spcBef>
                  <a:spcPct val="20000"/>
                </a:spcBef>
                <a:spcAft>
                  <a:spcPct val="0"/>
                </a:spcAft>
              </a:pPr>
              <a:t>317</a:t>
            </a:fld>
            <a:endParaRPr lang="en-US" dirty="0">
              <a:solidFill>
                <a:prstClr val="black"/>
              </a:solidFill>
              <a:latin typeface="Verdana" pitchFamily="34" charset="0"/>
            </a:endParaRPr>
          </a:p>
        </p:txBody>
      </p:sp>
    </p:spTree>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3634" name="Rectangle 7"/>
          <p:cNvSpPr>
            <a:spLocks noGrp="1" noChangeArrowheads="1"/>
          </p:cNvSpPr>
          <p:nvPr>
            <p:ph type="sldNum" sz="quarter" idx="5"/>
          </p:nvPr>
        </p:nvSpPr>
        <p:spPr>
          <a:noFill/>
        </p:spPr>
        <p:txBody>
          <a:bodyPr/>
          <a:lstStyle/>
          <a:p>
            <a:pPr algn="r" rtl="0" fontAlgn="base">
              <a:spcBef>
                <a:spcPct val="20000"/>
              </a:spcBef>
              <a:spcAft>
                <a:spcPct val="0"/>
              </a:spcAft>
            </a:pPr>
            <a:fld id="{BFC02344-DD58-479F-9969-89F1CF4BF614}" type="slidenum">
              <a:rPr lang="en-US">
                <a:solidFill>
                  <a:prstClr val="black"/>
                </a:solidFill>
                <a:latin typeface="Verdana" pitchFamily="34" charset="0"/>
              </a:rPr>
              <a:pPr algn="r" rtl="0" fontAlgn="base">
                <a:spcBef>
                  <a:spcPct val="20000"/>
                </a:spcBef>
                <a:spcAft>
                  <a:spcPct val="0"/>
                </a:spcAft>
              </a:pPr>
              <a:t>318</a:t>
            </a:fld>
            <a:endParaRPr lang="en-US" dirty="0">
              <a:solidFill>
                <a:prstClr val="black"/>
              </a:solidFill>
              <a:latin typeface="Verdana" pitchFamily="34" charset="0"/>
            </a:endParaRPr>
          </a:p>
        </p:txBody>
      </p:sp>
    </p:spTree>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4658"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20000"/>
              </a:spcBef>
              <a:spcAft>
                <a:spcPct val="0"/>
              </a:spcAft>
              <a:buClrTx/>
              <a:buSzTx/>
              <a:buFontTx/>
              <a:buNone/>
              <a:tabLst/>
              <a:defRPr/>
            </a:pPr>
            <a:fld id="{3F733BAD-4A70-4134-A90C-EAEECF8DFC33}" type="slidenum">
              <a:rPr kumimoji="0" lang="en-US" sz="13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0" fontAlgn="base" latinLnBrk="0" hangingPunct="0">
                <a:lnSpc>
                  <a:spcPct val="100000"/>
                </a:lnSpc>
                <a:spcBef>
                  <a:spcPct val="20000"/>
                </a:spcBef>
                <a:spcAft>
                  <a:spcPct val="0"/>
                </a:spcAft>
                <a:buClrTx/>
                <a:buSzTx/>
                <a:buFontTx/>
                <a:buNone/>
                <a:tabLst/>
                <a:defRPr/>
              </a:pPr>
              <a:t>319</a:t>
            </a:fld>
            <a:endParaRPr kumimoji="0" lang="en-US" sz="1300" b="0" i="0" u="none" strike="noStrike" kern="1200" cap="none" spc="0" normalizeH="0" baseline="0" noProof="0" dirty="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165140380"/>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5682"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20000"/>
              </a:spcBef>
              <a:spcAft>
                <a:spcPct val="0"/>
              </a:spcAft>
              <a:buClrTx/>
              <a:buSzTx/>
              <a:buFontTx/>
              <a:buNone/>
              <a:tabLst/>
              <a:defRPr/>
            </a:pPr>
            <a:fld id="{C66A6CF2-7150-4EEA-A430-AE68A0497F37}" type="slidenum">
              <a:rPr kumimoji="0" lang="en-US" sz="13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0" fontAlgn="base" latinLnBrk="0" hangingPunct="0">
                <a:lnSpc>
                  <a:spcPct val="100000"/>
                </a:lnSpc>
                <a:spcBef>
                  <a:spcPct val="20000"/>
                </a:spcBef>
                <a:spcAft>
                  <a:spcPct val="0"/>
                </a:spcAft>
                <a:buClrTx/>
                <a:buSzTx/>
                <a:buFontTx/>
                <a:buNone/>
                <a:tabLst/>
                <a:defRPr/>
              </a:pPr>
              <a:t>320</a:t>
            </a:fld>
            <a:endParaRPr kumimoji="0" lang="en-US" sz="1300" b="0" i="0" u="none" strike="noStrike" kern="1200" cap="none" spc="0" normalizeH="0" baseline="0" noProof="0" dirty="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959460571"/>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1826"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20000"/>
              </a:spcBef>
              <a:spcAft>
                <a:spcPct val="0"/>
              </a:spcAft>
              <a:buClrTx/>
              <a:buSzTx/>
              <a:buFontTx/>
              <a:buNone/>
              <a:tabLst/>
              <a:defRPr/>
            </a:pPr>
            <a:fld id="{583A5FD1-D2EB-4D6C-B05E-46E61BA55F59}" type="slidenum">
              <a:rPr kumimoji="0" lang="en-US" sz="13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0" fontAlgn="base" latinLnBrk="0" hangingPunct="0">
                <a:lnSpc>
                  <a:spcPct val="100000"/>
                </a:lnSpc>
                <a:spcBef>
                  <a:spcPct val="20000"/>
                </a:spcBef>
                <a:spcAft>
                  <a:spcPct val="0"/>
                </a:spcAft>
                <a:buClrTx/>
                <a:buSzTx/>
                <a:buFontTx/>
                <a:buNone/>
                <a:tabLst/>
                <a:defRPr/>
              </a:pPr>
              <a:t>322</a:t>
            </a:fld>
            <a:endParaRPr kumimoji="0" lang="en-US" sz="1300" b="0" i="0" u="none" strike="noStrike" kern="1200" cap="none" spc="0" normalizeH="0" baseline="0" noProof="0" dirty="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4097110910"/>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1826" name="Rectangle 7"/>
          <p:cNvSpPr>
            <a:spLocks noGrp="1" noChangeArrowheads="1"/>
          </p:cNvSpPr>
          <p:nvPr>
            <p:ph type="sldNum" sz="quarter" idx="5"/>
          </p:nvPr>
        </p:nvSpPr>
        <p:spPr>
          <a:noFill/>
        </p:spPr>
        <p:txBody>
          <a:bodyPr/>
          <a:lstStyle/>
          <a:p>
            <a:pPr algn="r" rtl="0" fontAlgn="base">
              <a:spcBef>
                <a:spcPct val="20000"/>
              </a:spcBef>
              <a:spcAft>
                <a:spcPct val="0"/>
              </a:spcAft>
            </a:pPr>
            <a:fld id="{583A5FD1-D2EB-4D6C-B05E-46E61BA55F59}" type="slidenum">
              <a:rPr lang="en-US">
                <a:solidFill>
                  <a:prstClr val="black"/>
                </a:solidFill>
                <a:latin typeface="Verdana" pitchFamily="34" charset="0"/>
              </a:rPr>
              <a:pPr algn="r" rtl="0" fontAlgn="base">
                <a:spcBef>
                  <a:spcPct val="20000"/>
                </a:spcBef>
                <a:spcAft>
                  <a:spcPct val="0"/>
                </a:spcAft>
              </a:pPr>
              <a:t>323</a:t>
            </a:fld>
            <a:endParaRPr lang="en-US" dirty="0">
              <a:solidFill>
                <a:prstClr val="black"/>
              </a:solidFill>
              <a:latin typeface="Verdana" pitchFamily="34" charset="0"/>
            </a:endParaRPr>
          </a:p>
        </p:txBody>
      </p:sp>
    </p:spTree>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7970"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20000"/>
              </a:spcBef>
              <a:spcAft>
                <a:spcPct val="0"/>
              </a:spcAft>
              <a:buClrTx/>
              <a:buSzTx/>
              <a:buFontTx/>
              <a:buNone/>
              <a:tabLst/>
              <a:defRPr/>
            </a:pPr>
            <a:fld id="{A354497A-FCAC-467E-8881-72F4D7588915}" type="slidenum">
              <a:rPr kumimoji="0" lang="en-US" sz="13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0" fontAlgn="base" latinLnBrk="0" hangingPunct="0">
                <a:lnSpc>
                  <a:spcPct val="100000"/>
                </a:lnSpc>
                <a:spcBef>
                  <a:spcPct val="20000"/>
                </a:spcBef>
                <a:spcAft>
                  <a:spcPct val="0"/>
                </a:spcAft>
                <a:buClrTx/>
                <a:buSzTx/>
                <a:buFontTx/>
                <a:buNone/>
                <a:tabLst/>
                <a:defRPr/>
              </a:pPr>
              <a:t>324</a:t>
            </a:fld>
            <a:endParaRPr kumimoji="0" lang="en-US" sz="1300" b="0" i="0" u="none" strike="noStrike" kern="1200" cap="none" spc="0" normalizeH="0" baseline="0" noProof="0" dirty="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852764015"/>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0018" name="Rectangle 7"/>
          <p:cNvSpPr>
            <a:spLocks noGrp="1" noChangeArrowheads="1"/>
          </p:cNvSpPr>
          <p:nvPr>
            <p:ph type="sldNum" sz="quarter" idx="5"/>
          </p:nvPr>
        </p:nvSpPr>
        <p:spPr>
          <a:noFill/>
        </p:spPr>
        <p:txBody>
          <a:bodyPr/>
          <a:lstStyle/>
          <a:p>
            <a:pPr algn="r" rtl="0" fontAlgn="base">
              <a:spcBef>
                <a:spcPct val="20000"/>
              </a:spcBef>
              <a:spcAft>
                <a:spcPct val="0"/>
              </a:spcAft>
            </a:pPr>
            <a:fld id="{14460D78-4D95-4738-A663-177241A37964}" type="slidenum">
              <a:rPr lang="en-US">
                <a:solidFill>
                  <a:prstClr val="black"/>
                </a:solidFill>
                <a:latin typeface="Verdana" pitchFamily="34" charset="0"/>
              </a:rPr>
              <a:pPr algn="r" rtl="0" fontAlgn="base">
                <a:spcBef>
                  <a:spcPct val="20000"/>
                </a:spcBef>
                <a:spcAft>
                  <a:spcPct val="0"/>
                </a:spcAft>
              </a:pPr>
              <a:t>325</a:t>
            </a:fld>
            <a:endParaRPr lang="en-US" dirty="0">
              <a:solidFill>
                <a:prstClr val="black"/>
              </a:solidFill>
              <a:latin typeface="Verdana" pitchFamily="34" charset="0"/>
            </a:endParaRPr>
          </a:p>
        </p:txBody>
      </p:sp>
    </p:spTree>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899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20000"/>
              </a:spcBef>
              <a:spcAft>
                <a:spcPct val="0"/>
              </a:spcAft>
              <a:buClrTx/>
              <a:buSzTx/>
              <a:buFontTx/>
              <a:buNone/>
              <a:tabLst/>
              <a:defRPr/>
            </a:pPr>
            <a:fld id="{7AE4BD6A-5883-48EF-962F-A96D0E1A55FD}" type="slidenum">
              <a:rPr kumimoji="0" lang="en-US" sz="13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0" fontAlgn="base" latinLnBrk="0" hangingPunct="0">
                <a:lnSpc>
                  <a:spcPct val="100000"/>
                </a:lnSpc>
                <a:spcBef>
                  <a:spcPct val="20000"/>
                </a:spcBef>
                <a:spcAft>
                  <a:spcPct val="0"/>
                </a:spcAft>
                <a:buClrTx/>
                <a:buSzTx/>
                <a:buFontTx/>
                <a:buNone/>
                <a:tabLst/>
                <a:defRPr/>
              </a:pPr>
              <a:t>326</a:t>
            </a:fld>
            <a:endParaRPr kumimoji="0" lang="en-US" sz="13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160283362"/>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42"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20000"/>
              </a:spcBef>
              <a:spcAft>
                <a:spcPct val="0"/>
              </a:spcAft>
              <a:buClrTx/>
              <a:buSzTx/>
              <a:buFontTx/>
              <a:buNone/>
              <a:tabLst/>
              <a:defRPr/>
            </a:pPr>
            <a:fld id="{11321D9C-6952-4305-8639-9889BC58715F}" type="slidenum">
              <a:rPr kumimoji="0" lang="en-US" sz="13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0" fontAlgn="base" latinLnBrk="0" hangingPunct="0">
                <a:lnSpc>
                  <a:spcPct val="100000"/>
                </a:lnSpc>
                <a:spcBef>
                  <a:spcPct val="20000"/>
                </a:spcBef>
                <a:spcAft>
                  <a:spcPct val="0"/>
                </a:spcAft>
                <a:buClrTx/>
                <a:buSzTx/>
                <a:buFontTx/>
                <a:buNone/>
                <a:tabLst/>
                <a:defRPr/>
              </a:pPr>
              <a:t>327</a:t>
            </a:fld>
            <a:endParaRPr kumimoji="0" lang="en-US" sz="1300" b="0" i="0" u="none" strike="noStrike" kern="1200" cap="none" spc="0" normalizeH="0" baseline="0" noProof="0" dirty="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531134769"/>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2066"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20000"/>
              </a:spcBef>
              <a:spcAft>
                <a:spcPct val="0"/>
              </a:spcAft>
              <a:buClrTx/>
              <a:buSzTx/>
              <a:buFontTx/>
              <a:buNone/>
              <a:tabLst/>
              <a:defRPr/>
            </a:pPr>
            <a:fld id="{759F631E-5D2A-415C-8CDA-A662517647BD}" type="slidenum">
              <a:rPr kumimoji="0" lang="en-US" sz="13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0" fontAlgn="base" latinLnBrk="0" hangingPunct="0">
                <a:lnSpc>
                  <a:spcPct val="100000"/>
                </a:lnSpc>
                <a:spcBef>
                  <a:spcPct val="20000"/>
                </a:spcBef>
                <a:spcAft>
                  <a:spcPct val="0"/>
                </a:spcAft>
                <a:buClrTx/>
                <a:buSzTx/>
                <a:buFontTx/>
                <a:buNone/>
                <a:tabLst/>
                <a:defRPr/>
              </a:pPr>
              <a:t>329</a:t>
            </a:fld>
            <a:endParaRPr kumimoji="0" lang="en-US" sz="1300" b="0" i="0" u="none" strike="noStrike" kern="1200" cap="none" spc="0" normalizeH="0" baseline="0" noProof="0" dirty="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1041054066"/>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3090" name="Rectangle 7"/>
          <p:cNvSpPr>
            <a:spLocks noGrp="1" noChangeArrowheads="1"/>
          </p:cNvSpPr>
          <p:nvPr>
            <p:ph type="sldNum" sz="quarter" idx="5"/>
          </p:nvPr>
        </p:nvSpPr>
        <p:spPr>
          <a:noFill/>
        </p:spPr>
        <p:txBody>
          <a:bodyPr/>
          <a:lstStyle/>
          <a:p>
            <a:pPr algn="r" rtl="0" fontAlgn="base">
              <a:spcBef>
                <a:spcPct val="20000"/>
              </a:spcBef>
              <a:spcAft>
                <a:spcPct val="0"/>
              </a:spcAft>
            </a:pPr>
            <a:fld id="{5D08F9BF-56AC-498E-A68D-68AB8B84420C}" type="slidenum">
              <a:rPr lang="en-US">
                <a:solidFill>
                  <a:prstClr val="black"/>
                </a:solidFill>
                <a:latin typeface="Verdana" pitchFamily="34" charset="0"/>
              </a:rPr>
              <a:pPr algn="r" rtl="0" fontAlgn="base">
                <a:spcBef>
                  <a:spcPct val="20000"/>
                </a:spcBef>
                <a:spcAft>
                  <a:spcPct val="0"/>
                </a:spcAft>
              </a:pPr>
              <a:t>330</a:t>
            </a:fld>
            <a:endParaRPr lang="en-US" dirty="0">
              <a:solidFill>
                <a:prstClr val="black"/>
              </a:solidFill>
              <a:latin typeface="Verdana" pitchFamily="34" charset="0"/>
            </a:endParaRPr>
          </a:p>
        </p:txBody>
      </p:sp>
    </p:spTree>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411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20000"/>
              </a:spcBef>
              <a:spcAft>
                <a:spcPct val="0"/>
              </a:spcAft>
              <a:buClrTx/>
              <a:buSzTx/>
              <a:buFontTx/>
              <a:buNone/>
              <a:tabLst/>
              <a:defRPr/>
            </a:pPr>
            <a:fld id="{36B7466E-27A4-4973-A0F6-2B76F2086FEF}" type="slidenum">
              <a:rPr kumimoji="0" lang="en-US" sz="13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0" fontAlgn="base" latinLnBrk="0" hangingPunct="0">
                <a:lnSpc>
                  <a:spcPct val="100000"/>
                </a:lnSpc>
                <a:spcBef>
                  <a:spcPct val="20000"/>
                </a:spcBef>
                <a:spcAft>
                  <a:spcPct val="0"/>
                </a:spcAft>
                <a:buClrTx/>
                <a:buSzTx/>
                <a:buFontTx/>
                <a:buNone/>
                <a:tabLst/>
                <a:defRPr/>
              </a:pPr>
              <a:t>331</a:t>
            </a:fld>
            <a:endParaRPr kumimoji="0" lang="en-US" sz="1300" b="0" i="0" u="none" strike="noStrike" kern="1200" cap="none" spc="0" normalizeH="0" baseline="0" noProof="0" dirty="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226946912"/>
      </p:ext>
    </p:extLst>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6162"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20000"/>
              </a:spcBef>
              <a:spcAft>
                <a:spcPct val="0"/>
              </a:spcAft>
              <a:buClrTx/>
              <a:buSzTx/>
              <a:buFontTx/>
              <a:buNone/>
              <a:tabLst/>
              <a:defRPr/>
            </a:pPr>
            <a:fld id="{67083EFB-D684-4919-8F05-3374BF5D8B33}" type="slidenum">
              <a:rPr kumimoji="0" lang="en-US" sz="13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0" fontAlgn="base" latinLnBrk="0" hangingPunct="0">
                <a:lnSpc>
                  <a:spcPct val="100000"/>
                </a:lnSpc>
                <a:spcBef>
                  <a:spcPct val="20000"/>
                </a:spcBef>
                <a:spcAft>
                  <a:spcPct val="0"/>
                </a:spcAft>
                <a:buClrTx/>
                <a:buSzTx/>
                <a:buFontTx/>
                <a:buNone/>
                <a:tabLst/>
                <a:defRPr/>
              </a:pPr>
              <a:t>332</a:t>
            </a:fld>
            <a:endParaRPr kumimoji="0" lang="en-US" sz="1300" b="0" i="0" u="none" strike="noStrike" kern="1200" cap="none" spc="0" normalizeH="0" baseline="0" noProof="0" dirty="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736090692"/>
      </p:ext>
    </p:extLst>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7186"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20000"/>
              </a:spcBef>
              <a:spcAft>
                <a:spcPct val="0"/>
              </a:spcAft>
              <a:buClrTx/>
              <a:buSzTx/>
              <a:buFontTx/>
              <a:buNone/>
              <a:tabLst/>
              <a:defRPr/>
            </a:pPr>
            <a:fld id="{02CBEB2E-0380-4454-98E8-CA2D61B4A43E}" type="slidenum">
              <a:rPr kumimoji="0" lang="en-US" sz="13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0" fontAlgn="base" latinLnBrk="0" hangingPunct="0">
                <a:lnSpc>
                  <a:spcPct val="100000"/>
                </a:lnSpc>
                <a:spcBef>
                  <a:spcPct val="20000"/>
                </a:spcBef>
                <a:spcAft>
                  <a:spcPct val="0"/>
                </a:spcAft>
                <a:buClrTx/>
                <a:buSzTx/>
                <a:buFontTx/>
                <a:buNone/>
                <a:tabLst/>
                <a:defRPr/>
              </a:pPr>
              <a:t>333</a:t>
            </a:fld>
            <a:endParaRPr kumimoji="0" lang="en-US" sz="1300" b="0" i="0" u="none" strike="noStrike" kern="1200" cap="none" spc="0" normalizeH="0" baseline="0" noProof="0" dirty="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022187378"/>
      </p:ext>
    </p:extLst>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7186"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20000"/>
              </a:spcBef>
              <a:spcAft>
                <a:spcPct val="0"/>
              </a:spcAft>
              <a:buClrTx/>
              <a:buSzTx/>
              <a:buFontTx/>
              <a:buNone/>
              <a:tabLst/>
              <a:defRPr/>
            </a:pPr>
            <a:fld id="{02CBEB2E-0380-4454-98E8-CA2D61B4A43E}" type="slidenum">
              <a:rPr kumimoji="0" lang="en-US" sz="13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0" fontAlgn="base" latinLnBrk="0" hangingPunct="0">
                <a:lnSpc>
                  <a:spcPct val="100000"/>
                </a:lnSpc>
                <a:spcBef>
                  <a:spcPct val="20000"/>
                </a:spcBef>
                <a:spcAft>
                  <a:spcPct val="0"/>
                </a:spcAft>
                <a:buClrTx/>
                <a:buSzTx/>
                <a:buFontTx/>
                <a:buNone/>
                <a:tabLst/>
                <a:defRPr/>
              </a:pPr>
              <a:t>334</a:t>
            </a:fld>
            <a:endParaRPr kumimoji="0" lang="en-US" sz="1300" b="0" i="0" u="none" strike="noStrike" kern="1200" cap="none" spc="0" normalizeH="0" baseline="0" noProof="0" dirty="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887605150"/>
      </p:ext>
    </p:extLst>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9234" name="Rectangle 7"/>
          <p:cNvSpPr>
            <a:spLocks noGrp="1" noChangeArrowheads="1"/>
          </p:cNvSpPr>
          <p:nvPr>
            <p:ph type="sldNum" sz="quarter" idx="5"/>
          </p:nvPr>
        </p:nvSpPr>
        <p:spPr>
          <a:noFill/>
        </p:spPr>
        <p:txBody>
          <a:bodyPr/>
          <a:lstStyle/>
          <a:p>
            <a:pPr algn="r" rtl="0" fontAlgn="base">
              <a:spcBef>
                <a:spcPct val="20000"/>
              </a:spcBef>
              <a:spcAft>
                <a:spcPct val="0"/>
              </a:spcAft>
            </a:pPr>
            <a:fld id="{2C8BE16F-160E-4630-83C4-FA6406FF7982}" type="slidenum">
              <a:rPr lang="en-US">
                <a:solidFill>
                  <a:prstClr val="black"/>
                </a:solidFill>
                <a:latin typeface="Verdana" pitchFamily="34" charset="0"/>
              </a:rPr>
              <a:pPr algn="r" rtl="0" fontAlgn="base">
                <a:spcBef>
                  <a:spcPct val="20000"/>
                </a:spcBef>
                <a:spcAft>
                  <a:spcPct val="0"/>
                </a:spcAft>
              </a:pPr>
              <a:t>336</a:t>
            </a:fld>
            <a:endParaRPr lang="en-US" dirty="0">
              <a:solidFill>
                <a:prstClr val="black"/>
              </a:solidFill>
              <a:latin typeface="Verdana" pitchFamily="34" charset="0"/>
            </a:endParaRPr>
          </a:p>
        </p:txBody>
      </p:sp>
    </p:spTree>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0258"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20000"/>
              </a:spcBef>
              <a:spcAft>
                <a:spcPct val="0"/>
              </a:spcAft>
              <a:buClrTx/>
              <a:buSzTx/>
              <a:buFontTx/>
              <a:buNone/>
              <a:tabLst/>
              <a:defRPr/>
            </a:pPr>
            <a:fld id="{2CC603A5-5BAB-4419-A854-F7F2E2BC1665}" type="slidenum">
              <a:rPr kumimoji="0" lang="en-US" sz="13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0" fontAlgn="base" latinLnBrk="0" hangingPunct="0">
                <a:lnSpc>
                  <a:spcPct val="100000"/>
                </a:lnSpc>
                <a:spcBef>
                  <a:spcPct val="20000"/>
                </a:spcBef>
                <a:spcAft>
                  <a:spcPct val="0"/>
                </a:spcAft>
                <a:buClrTx/>
                <a:buSzTx/>
                <a:buFontTx/>
                <a:buNone/>
                <a:tabLst/>
                <a:defRPr/>
              </a:pPr>
              <a:t>337</a:t>
            </a:fld>
            <a:endParaRPr kumimoji="0" lang="en-US" sz="1300" b="0" i="0" u="none" strike="noStrike" kern="1200" cap="none" spc="0" normalizeH="0" baseline="0" noProof="0" dirty="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2054143951"/>
      </p:ext>
    </p:extLst>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82"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20000"/>
              </a:spcBef>
              <a:spcAft>
                <a:spcPct val="0"/>
              </a:spcAft>
              <a:buClrTx/>
              <a:buSzTx/>
              <a:buFontTx/>
              <a:buNone/>
              <a:tabLst/>
              <a:defRPr/>
            </a:pPr>
            <a:fld id="{489B95D0-4869-40AD-ABB0-7810E2FD0C02}" type="slidenum">
              <a:rPr kumimoji="0" lang="en-US" sz="13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0" fontAlgn="base" latinLnBrk="0" hangingPunct="0">
                <a:lnSpc>
                  <a:spcPct val="100000"/>
                </a:lnSpc>
                <a:spcBef>
                  <a:spcPct val="20000"/>
                </a:spcBef>
                <a:spcAft>
                  <a:spcPct val="0"/>
                </a:spcAft>
                <a:buClrTx/>
                <a:buSzTx/>
                <a:buFontTx/>
                <a:buNone/>
                <a:tabLst/>
                <a:defRPr/>
              </a:pPr>
              <a:t>338</a:t>
            </a:fld>
            <a:endParaRPr kumimoji="0" lang="en-US" sz="1300" b="0" i="0" u="none" strike="noStrike" kern="1200" cap="none" spc="0" normalizeH="0" baseline="0" noProof="0" dirty="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1262024815"/>
      </p:ext>
    </p:extLst>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2306"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20000"/>
              </a:spcBef>
              <a:spcAft>
                <a:spcPct val="0"/>
              </a:spcAft>
              <a:buClrTx/>
              <a:buSzTx/>
              <a:buFontTx/>
              <a:buNone/>
              <a:tabLst/>
              <a:defRPr/>
            </a:pPr>
            <a:fld id="{364C8164-EBFE-4353-96B7-CBE88BC07004}" type="slidenum">
              <a:rPr kumimoji="0" lang="en-US" sz="13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0" fontAlgn="base" latinLnBrk="0" hangingPunct="0">
                <a:lnSpc>
                  <a:spcPct val="100000"/>
                </a:lnSpc>
                <a:spcBef>
                  <a:spcPct val="20000"/>
                </a:spcBef>
                <a:spcAft>
                  <a:spcPct val="0"/>
                </a:spcAft>
                <a:buClrTx/>
                <a:buSzTx/>
                <a:buFontTx/>
                <a:buNone/>
                <a:tabLst/>
                <a:defRPr/>
              </a:pPr>
              <a:t>339</a:t>
            </a:fld>
            <a:endParaRPr kumimoji="0" lang="en-US" sz="1300" b="0" i="0" u="none" strike="noStrike" kern="1200" cap="none" spc="0" normalizeH="0" baseline="0" noProof="0" dirty="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1501490284"/>
      </p:ext>
    </p:extLst>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7906" name="Rectangle 7"/>
          <p:cNvSpPr>
            <a:spLocks noGrp="1" noChangeArrowheads="1"/>
          </p:cNvSpPr>
          <p:nvPr>
            <p:ph type="sldNum" sz="quarter" idx="5"/>
          </p:nvPr>
        </p:nvSpPr>
        <p:spPr>
          <a:noFill/>
        </p:spPr>
        <p:txBody>
          <a:bodyPr/>
          <a:lstStyle/>
          <a:p>
            <a:pPr algn="r" rtl="0" fontAlgn="base">
              <a:spcBef>
                <a:spcPct val="20000"/>
              </a:spcBef>
              <a:spcAft>
                <a:spcPct val="0"/>
              </a:spcAft>
            </a:pPr>
            <a:fld id="{EFF88A2F-F635-49AE-93CD-3C24BD8FF119}" type="slidenum">
              <a:rPr lang="en-US">
                <a:solidFill>
                  <a:prstClr val="black"/>
                </a:solidFill>
                <a:latin typeface="Verdana" pitchFamily="34" charset="0"/>
              </a:rPr>
              <a:pPr algn="r" rtl="0" fontAlgn="base">
                <a:spcBef>
                  <a:spcPct val="20000"/>
                </a:spcBef>
                <a:spcAft>
                  <a:spcPct val="0"/>
                </a:spcAft>
              </a:pPr>
              <a:t>341</a:t>
            </a:fld>
            <a:endParaRPr lang="en-US" dirty="0">
              <a:solidFill>
                <a:prstClr val="black"/>
              </a:solidFill>
              <a:latin typeface="Verdana" pitchFamily="34" charset="0"/>
            </a:endParaRPr>
          </a:p>
        </p:txBody>
      </p:sp>
    </p:spTree>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8930" name="Rectangle 7"/>
          <p:cNvSpPr>
            <a:spLocks noGrp="1" noChangeArrowheads="1"/>
          </p:cNvSpPr>
          <p:nvPr>
            <p:ph type="sldNum" sz="quarter" idx="5"/>
          </p:nvPr>
        </p:nvSpPr>
        <p:spPr>
          <a:noFill/>
        </p:spPr>
        <p:txBody>
          <a:bodyPr/>
          <a:lstStyle/>
          <a:p>
            <a:pPr algn="r" rtl="0" fontAlgn="base">
              <a:spcBef>
                <a:spcPct val="20000"/>
              </a:spcBef>
              <a:spcAft>
                <a:spcPct val="0"/>
              </a:spcAft>
            </a:pPr>
            <a:fld id="{095A2A8B-7905-446C-B0C6-97A4817B8ED7}" type="slidenum">
              <a:rPr lang="en-US">
                <a:solidFill>
                  <a:prstClr val="black"/>
                </a:solidFill>
                <a:latin typeface="Verdana" pitchFamily="34" charset="0"/>
              </a:rPr>
              <a:pPr algn="r" rtl="0" fontAlgn="base">
                <a:spcBef>
                  <a:spcPct val="20000"/>
                </a:spcBef>
                <a:spcAft>
                  <a:spcPct val="0"/>
                </a:spcAft>
              </a:pPr>
              <a:t>342</a:t>
            </a:fld>
            <a:endParaRPr lang="en-US" dirty="0">
              <a:solidFill>
                <a:prstClr val="black"/>
              </a:solidFill>
              <a:latin typeface="Verdana" pitchFamily="34" charset="0"/>
            </a:endParaRPr>
          </a:p>
        </p:txBody>
      </p:sp>
    </p:spTree>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344</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236661300"/>
      </p:ext>
    </p:extLst>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7906" name="Rectangle 7"/>
          <p:cNvSpPr>
            <a:spLocks noGrp="1" noChangeArrowheads="1"/>
          </p:cNvSpPr>
          <p:nvPr>
            <p:ph type="sldNum" sz="quarter" idx="5"/>
          </p:nvPr>
        </p:nvSpPr>
        <p:spPr>
          <a:noFill/>
        </p:spPr>
        <p:txBody>
          <a:bodyPr/>
          <a:lstStyle/>
          <a:p>
            <a:pPr>
              <a:spcBef>
                <a:spcPct val="20000"/>
              </a:spcBef>
            </a:pPr>
            <a:fld id="{EFF88A2F-F635-49AE-93CD-3C24BD8FF119}" type="slidenum">
              <a:rPr lang="en-US">
                <a:solidFill>
                  <a:prstClr val="black"/>
                </a:solidFill>
                <a:latin typeface="Verdana" pitchFamily="34" charset="0"/>
              </a:rPr>
              <a:pPr>
                <a:spcBef>
                  <a:spcPct val="20000"/>
                </a:spcBef>
              </a:pPr>
              <a:t>346</a:t>
            </a:fld>
            <a:endParaRPr lang="en-US">
              <a:solidFill>
                <a:prstClr val="black"/>
              </a:solidFill>
              <a:latin typeface="Verdana" pitchFamily="34" charset="0"/>
            </a:endParaRPr>
          </a:p>
        </p:txBody>
      </p:sp>
    </p:spTree>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347</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3728822392"/>
      </p:ext>
    </p:extLst>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349</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7793013"/>
      </p:ext>
    </p:extLst>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351</a:t>
            </a:fld>
            <a:endParaRPr lang="en-US">
              <a:solidFill>
                <a:prstClr val="black"/>
              </a:solidFill>
            </a:endParaRPr>
          </a:p>
        </p:txBody>
      </p:sp>
    </p:spTree>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algn="r" rtl="0" fontAlgn="base">
              <a:spcBef>
                <a:spcPct val="0"/>
              </a:spcBef>
              <a:spcAft>
                <a:spcPct val="0"/>
              </a:spcAft>
            </a:pPr>
            <a:fld id="{5B6E682E-35AB-43F6-A641-90AE9A87C2FB}" type="slidenum">
              <a:rPr lang="en-US">
                <a:solidFill>
                  <a:srgbClr val="000000"/>
                </a:solidFill>
                <a:latin typeface="Arial" pitchFamily="34" charset="0"/>
              </a:rPr>
              <a:pPr algn="r" rtl="0" fontAlgn="base">
                <a:spcBef>
                  <a:spcPct val="0"/>
                </a:spcBef>
                <a:spcAft>
                  <a:spcPct val="0"/>
                </a:spcAft>
              </a:pPr>
              <a:t>352</a:t>
            </a:fld>
            <a:endParaRPr lang="en-US" dirty="0">
              <a:solidFill>
                <a:srgbClr val="000000"/>
              </a:solidFill>
              <a:latin typeface="Arial" pitchFamily="34" charset="0"/>
            </a:endParaRPr>
          </a:p>
        </p:txBody>
      </p:sp>
    </p:spTree>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7906"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20000"/>
              </a:spcBef>
              <a:spcAft>
                <a:spcPct val="0"/>
              </a:spcAft>
              <a:buClrTx/>
              <a:buSzTx/>
              <a:buFontTx/>
              <a:buNone/>
              <a:tabLst/>
              <a:defRPr/>
            </a:pPr>
            <a:fld id="{EFF88A2F-F635-49AE-93CD-3C24BD8FF119}" type="slidenum">
              <a:rPr kumimoji="0" lang="en-US" sz="13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0" fontAlgn="base" latinLnBrk="0" hangingPunct="0">
                <a:lnSpc>
                  <a:spcPct val="100000"/>
                </a:lnSpc>
                <a:spcBef>
                  <a:spcPct val="20000"/>
                </a:spcBef>
                <a:spcAft>
                  <a:spcPct val="0"/>
                </a:spcAft>
                <a:buClrTx/>
                <a:buSzTx/>
                <a:buFontTx/>
                <a:buNone/>
                <a:tabLst/>
                <a:defRPr/>
              </a:pPr>
              <a:t>353</a:t>
            </a:fld>
            <a:endParaRPr kumimoji="0" lang="en-US" sz="1300" b="0" i="0" u="none" strike="noStrike" kern="1200" cap="none" spc="0" normalizeH="0" baseline="0" noProof="0" dirty="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3559486769"/>
      </p:ext>
    </p:extLst>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7906"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20000"/>
              </a:spcBef>
              <a:spcAft>
                <a:spcPct val="0"/>
              </a:spcAft>
              <a:buClrTx/>
              <a:buSzTx/>
              <a:buFontTx/>
              <a:buNone/>
              <a:tabLst/>
              <a:defRPr/>
            </a:pPr>
            <a:fld id="{EFF88A2F-F635-49AE-93CD-3C24BD8FF119}" type="slidenum">
              <a:rPr kumimoji="0" lang="en-US" sz="13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0" fontAlgn="base" latinLnBrk="0" hangingPunct="0">
                <a:lnSpc>
                  <a:spcPct val="100000"/>
                </a:lnSpc>
                <a:spcBef>
                  <a:spcPct val="20000"/>
                </a:spcBef>
                <a:spcAft>
                  <a:spcPct val="0"/>
                </a:spcAft>
                <a:buClrTx/>
                <a:buSzTx/>
                <a:buFontTx/>
                <a:buNone/>
                <a:tabLst/>
                <a:defRPr/>
              </a:pPr>
              <a:t>354</a:t>
            </a:fld>
            <a:endParaRPr kumimoji="0" lang="en-US" sz="13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1714047108"/>
      </p:ext>
    </p:extLst>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7906" name="Rectangle 7"/>
          <p:cNvSpPr>
            <a:spLocks noGrp="1" noChangeArrowheads="1"/>
          </p:cNvSpPr>
          <p:nvPr>
            <p:ph type="sldNum" sz="quarter" idx="5"/>
          </p:nvPr>
        </p:nvSpPr>
        <p:spPr>
          <a:noFill/>
        </p:spPr>
        <p:txBody>
          <a:bodyPr/>
          <a:lstStyle/>
          <a:p>
            <a:pPr>
              <a:spcBef>
                <a:spcPct val="20000"/>
              </a:spcBef>
            </a:pPr>
            <a:fld id="{EFF88A2F-F635-49AE-93CD-3C24BD8FF119}" type="slidenum">
              <a:rPr lang="en-US">
                <a:solidFill>
                  <a:prstClr val="black"/>
                </a:solidFill>
                <a:latin typeface="Verdana" pitchFamily="34" charset="0"/>
              </a:rPr>
              <a:pPr>
                <a:spcBef>
                  <a:spcPct val="20000"/>
                </a:spcBef>
              </a:pPr>
              <a:t>355</a:t>
            </a:fld>
            <a:endParaRPr lang="en-US">
              <a:solidFill>
                <a:prstClr val="black"/>
              </a:solidFill>
              <a:latin typeface="Verdana" pitchFamily="34" charset="0"/>
            </a:endParaRPr>
          </a:p>
        </p:txBody>
      </p:sp>
    </p:spTree>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7906" name="Rectangle 7"/>
          <p:cNvSpPr>
            <a:spLocks noGrp="1" noChangeArrowheads="1"/>
          </p:cNvSpPr>
          <p:nvPr>
            <p:ph type="sldNum" sz="quarter" idx="5"/>
          </p:nvPr>
        </p:nvSpPr>
        <p:spPr>
          <a:noFill/>
        </p:spPr>
        <p:txBody>
          <a:bodyPr/>
          <a:lstStyle/>
          <a:p>
            <a:pPr>
              <a:spcBef>
                <a:spcPct val="20000"/>
              </a:spcBef>
            </a:pPr>
            <a:fld id="{EFF88A2F-F635-49AE-93CD-3C24BD8FF119}" type="slidenum">
              <a:rPr lang="en-US">
                <a:solidFill>
                  <a:prstClr val="black"/>
                </a:solidFill>
                <a:latin typeface="Verdana" pitchFamily="34" charset="0"/>
              </a:rPr>
              <a:pPr>
                <a:spcBef>
                  <a:spcPct val="20000"/>
                </a:spcBef>
              </a:pPr>
              <a:t>356</a:t>
            </a:fld>
            <a:endParaRPr lang="en-US">
              <a:solidFill>
                <a:prstClr val="black"/>
              </a:solidFill>
              <a:latin typeface="Verdana" pitchFamily="34" charset="0"/>
            </a:endParaRPr>
          </a:p>
        </p:txBody>
      </p:sp>
    </p:spTree>
  </p:cSld>
  <p:clrMapOvr>
    <a:masterClrMapping/>
  </p:clrMapOvr>
</p:notes>
</file>

<file path=ppt/notesSlides/notesSlide1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5B6E682E-35AB-43F6-A641-90AE9A87C2FB}" type="slidenum">
              <a:rPr kumimoji="0" lang="en-US" sz="1300" b="0" i="0" u="none" strike="noStrike" kern="1200" cap="none" spc="0" normalizeH="0" baseline="0" noProof="0">
                <a:ln>
                  <a:noFill/>
                </a:ln>
                <a:solidFill>
                  <a:srgbClr val="000000"/>
                </a:solidFill>
                <a:effectLst/>
                <a:uLnTx/>
                <a:uFillTx/>
                <a:latin typeface="Arial"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357</a:t>
            </a:fld>
            <a:endParaRPr kumimoji="0" lang="en-US" sz="13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1413279473"/>
      </p:ext>
    </p:extLst>
  </p:cSld>
  <p:clrMapOvr>
    <a:masterClrMapping/>
  </p:clrMapOvr>
</p:notes>
</file>

<file path=ppt/notesSlides/notesSlide1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algn="r" rtl="0" fontAlgn="base">
              <a:spcBef>
                <a:spcPct val="0"/>
              </a:spcBef>
              <a:spcAft>
                <a:spcPct val="0"/>
              </a:spcAft>
            </a:pPr>
            <a:fld id="{5B6E682E-35AB-43F6-A641-90AE9A87C2FB}" type="slidenum">
              <a:rPr lang="en-US">
                <a:solidFill>
                  <a:srgbClr val="000000"/>
                </a:solidFill>
                <a:latin typeface="Arial" pitchFamily="34" charset="0"/>
              </a:rPr>
              <a:pPr algn="r" rtl="0" fontAlgn="base">
                <a:spcBef>
                  <a:spcPct val="0"/>
                </a:spcBef>
                <a:spcAft>
                  <a:spcPct val="0"/>
                </a:spcAft>
              </a:pPr>
              <a:t>358</a:t>
            </a:fld>
            <a:endParaRPr lang="en-US" dirty="0">
              <a:solidFill>
                <a:srgbClr val="000000"/>
              </a:solidFill>
              <a:latin typeface="Arial" pitchFamily="34" charset="0"/>
            </a:endParaRPr>
          </a:p>
        </p:txBody>
      </p:sp>
    </p:spTree>
  </p:cSld>
  <p:clrMapOvr>
    <a:masterClrMapping/>
  </p:clrMapOvr>
</p:notes>
</file>

<file path=ppt/notesSlides/notesSlide1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algn="r" rtl="0" fontAlgn="base">
              <a:spcBef>
                <a:spcPct val="0"/>
              </a:spcBef>
              <a:spcAft>
                <a:spcPct val="0"/>
              </a:spcAft>
            </a:pPr>
            <a:fld id="{5B6E682E-35AB-43F6-A641-90AE9A87C2FB}" type="slidenum">
              <a:rPr lang="en-US">
                <a:solidFill>
                  <a:srgbClr val="000000"/>
                </a:solidFill>
                <a:latin typeface="Arial" pitchFamily="34" charset="0"/>
              </a:rPr>
              <a:pPr algn="r" rtl="0" fontAlgn="base">
                <a:spcBef>
                  <a:spcPct val="0"/>
                </a:spcBef>
                <a:spcAft>
                  <a:spcPct val="0"/>
                </a:spcAft>
              </a:pPr>
              <a:t>359</a:t>
            </a:fld>
            <a:endParaRPr lang="en-US" dirty="0">
              <a:solidFill>
                <a:srgbClr val="000000"/>
              </a:solidFill>
              <a:latin typeface="Arial" pitchFamily="34" charset="0"/>
            </a:endParaRPr>
          </a:p>
        </p:txBody>
      </p:sp>
    </p:spTree>
  </p:cSld>
  <p:clrMapOvr>
    <a:masterClrMapping/>
  </p:clrMapOvr>
</p:notes>
</file>

<file path=ppt/notesSlides/notesSlide1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362</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109262541"/>
      </p:ext>
    </p:extLst>
  </p:cSld>
  <p:clrMapOvr>
    <a:masterClrMapping/>
  </p:clrMapOvr>
</p:notes>
</file>

<file path=ppt/notesSlides/notesSlide1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5B6E682E-35AB-43F6-A641-90AE9A87C2FB}" type="slidenum">
              <a:rPr kumimoji="0" lang="en-US" sz="1300" b="0" i="0" u="none" strike="noStrike" kern="1200" cap="none" spc="0" normalizeH="0" baseline="0" noProof="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364</a:t>
            </a:fld>
            <a:endParaRPr kumimoji="0" lang="en-US" sz="13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650744969"/>
      </p:ext>
    </p:extLst>
  </p:cSld>
  <p:clrMapOvr>
    <a:masterClrMapping/>
  </p:clrMapOvr>
</p:notes>
</file>

<file path=ppt/notesSlides/notesSlide1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5B6E682E-35AB-43F6-A641-90AE9A87C2FB}" type="slidenum">
              <a:rPr kumimoji="0" lang="en-US" sz="1300" b="0" i="0" u="none" strike="noStrike" kern="1200" cap="none" spc="0" normalizeH="0" baseline="0" noProof="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365</a:t>
            </a:fld>
            <a:endParaRPr kumimoji="0" lang="en-US" sz="13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6239853"/>
      </p:ext>
    </p:extLst>
  </p:cSld>
  <p:clrMapOvr>
    <a:masterClrMapping/>
  </p:clrMapOvr>
</p:notes>
</file>

<file path=ppt/notesSlides/notesSlide1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5B6E682E-35AB-43F6-A641-90AE9A87C2FB}" type="slidenum">
              <a:rPr kumimoji="0" lang="en-US" sz="1300" b="0" i="0" u="none" strike="noStrike" kern="1200" cap="none" spc="0" normalizeH="0" baseline="0" noProof="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368</a:t>
            </a:fld>
            <a:endParaRPr kumimoji="0" lang="en-US" sz="13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521191532"/>
      </p:ext>
    </p:extLst>
  </p:cSld>
  <p:clrMapOvr>
    <a:masterClrMapping/>
  </p:clrMapOvr>
</p:notes>
</file>

<file path=ppt/notesSlides/notesSlide1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5B6E682E-35AB-43F6-A641-90AE9A87C2FB}" type="slidenum">
              <a:rPr kumimoji="0" lang="en-US" sz="1300" b="0" i="0" u="none" strike="noStrike" kern="1200" cap="none" spc="0" normalizeH="0" baseline="0" noProof="0">
                <a:ln>
                  <a:noFill/>
                </a:ln>
                <a:solidFill>
                  <a:srgbClr val="000000"/>
                </a:solidFill>
                <a:effectLst/>
                <a:uLnTx/>
                <a:uFillTx/>
                <a:latin typeface="Arial"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369</a:t>
            </a:fld>
            <a:endParaRPr kumimoji="0" lang="en-US" sz="13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2912832133"/>
      </p:ext>
    </p:extLst>
  </p:cSld>
  <p:clrMapOvr>
    <a:masterClrMapping/>
  </p:clrMapOvr>
</p:notes>
</file>

<file path=ppt/notesSlides/notesSlide1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5B6E682E-35AB-43F6-A641-90AE9A87C2FB}" type="slidenum">
              <a:rPr kumimoji="0" lang="en-US" sz="1300" b="0" i="0" u="none" strike="noStrike" kern="1200" cap="none" spc="0" normalizeH="0" baseline="0" noProof="0">
                <a:ln>
                  <a:noFill/>
                </a:ln>
                <a:solidFill>
                  <a:srgbClr val="000000"/>
                </a:solidFill>
                <a:effectLst/>
                <a:uLnTx/>
                <a:uFillTx/>
                <a:latin typeface="Arial"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370</a:t>
            </a:fld>
            <a:endParaRPr kumimoji="0" lang="en-US" sz="13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3903520813"/>
      </p:ext>
    </p:extLst>
  </p:cSld>
  <p:clrMapOvr>
    <a:masterClrMapping/>
  </p:clrMapOvr>
</p:notes>
</file>

<file path=ppt/notesSlides/notesSlide1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5B6E682E-35AB-43F6-A641-90AE9A87C2FB}" type="slidenum">
              <a:rPr kumimoji="0" lang="en-US" sz="1300" b="0" i="0" u="none" strike="noStrike" kern="1200" cap="none" spc="0" normalizeH="0" baseline="0" noProof="0">
                <a:ln>
                  <a:noFill/>
                </a:ln>
                <a:solidFill>
                  <a:srgbClr val="000000"/>
                </a:solidFill>
                <a:effectLst/>
                <a:uLnTx/>
                <a:uFillTx/>
                <a:latin typeface="Arial"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371</a:t>
            </a:fld>
            <a:endParaRPr kumimoji="0" lang="en-US" sz="13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774856110"/>
      </p:ext>
    </p:extLst>
  </p:cSld>
  <p:clrMapOvr>
    <a:masterClrMapping/>
  </p:clrMapOvr>
</p:notes>
</file>

<file path=ppt/notesSlides/notesSlide1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372</a:t>
            </a:fld>
            <a:endParaRPr lang="en-US" dirty="0">
              <a:solidFill>
                <a:srgbClr val="000000"/>
              </a:solidFill>
            </a:endParaRPr>
          </a:p>
        </p:txBody>
      </p:sp>
    </p:spTree>
  </p:cSld>
  <p:clrMapOvr>
    <a:masterClrMapping/>
  </p:clrMapOvr>
</p:notes>
</file>

<file path=ppt/notesSlides/notesSlide1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373</a:t>
            </a:fld>
            <a:endParaRPr lang="en-US" dirty="0">
              <a:solidFill>
                <a:srgbClr val="000000"/>
              </a:solidFill>
            </a:endParaRPr>
          </a:p>
        </p:txBody>
      </p:sp>
    </p:spTree>
  </p:cSld>
  <p:clrMapOvr>
    <a:masterClrMapping/>
  </p:clrMapOvr>
</p:notes>
</file>

<file path=ppt/notesSlides/notesSlide1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374</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2866451818"/>
      </p:ext>
    </p:extLst>
  </p:cSld>
  <p:clrMapOvr>
    <a:masterClrMapping/>
  </p:clrMapOvr>
</p:notes>
</file>

<file path=ppt/notesSlides/notesSlide1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fld id="{5B6E682E-35AB-43F6-A641-90AE9A87C2FB}" type="slidenum">
              <a:rPr lang="en-US">
                <a:solidFill>
                  <a:srgbClr val="000000"/>
                </a:solidFill>
              </a:rPr>
              <a:pPr/>
              <a:t>376</a:t>
            </a:fld>
            <a:endParaRPr lang="en-US" dirty="0">
              <a:solidFill>
                <a:srgbClr val="000000"/>
              </a:solidFill>
            </a:endParaRPr>
          </a:p>
        </p:txBody>
      </p:sp>
    </p:spTree>
  </p:cSld>
  <p:clrMapOvr>
    <a:masterClrMapping/>
  </p:clrMapOvr>
</p:notes>
</file>

<file path=ppt/notesSlides/notesSlide1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377</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2305573580"/>
      </p:ext>
    </p:extLst>
  </p:cSld>
  <p:clrMapOvr>
    <a:masterClrMapping/>
  </p:clrMapOvr>
</p:notes>
</file>

<file path=ppt/notesSlides/notesSlide1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5B6E682E-35AB-43F6-A641-90AE9A87C2FB}" type="slidenum">
              <a:rPr kumimoji="0" lang="en-US" sz="1300" b="0" i="0" u="none" strike="noStrike" kern="1200" cap="none" spc="0" normalizeH="0" baseline="0" noProof="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381</a:t>
            </a:fld>
            <a:endParaRPr kumimoji="0" lang="en-US" sz="1300" b="0"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449775978"/>
      </p:ext>
    </p:extLst>
  </p:cSld>
  <p:clrMapOvr>
    <a:masterClrMapping/>
  </p:clrMapOvr>
</p:notes>
</file>

<file path=ppt/notesSlides/notesSlide1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algn="r" rtl="0" fontAlgn="base">
              <a:spcBef>
                <a:spcPct val="0"/>
              </a:spcBef>
              <a:spcAft>
                <a:spcPct val="0"/>
              </a:spcAft>
            </a:pPr>
            <a:fld id="{5B6E682E-35AB-43F6-A641-90AE9A87C2FB}" type="slidenum">
              <a:rPr lang="en-US">
                <a:solidFill>
                  <a:srgbClr val="000000"/>
                </a:solidFill>
                <a:latin typeface="Arial" pitchFamily="34" charset="0"/>
              </a:rPr>
              <a:pPr algn="r" rtl="0" fontAlgn="base">
                <a:spcBef>
                  <a:spcPct val="0"/>
                </a:spcBef>
                <a:spcAft>
                  <a:spcPct val="0"/>
                </a:spcAft>
              </a:pPr>
              <a:t>383</a:t>
            </a:fld>
            <a:endParaRPr lang="en-US" dirty="0">
              <a:solidFill>
                <a:srgbClr val="000000"/>
              </a:solidFill>
              <a:latin typeface="Arial" pitchFamily="34" charset="0"/>
            </a:endParaRPr>
          </a:p>
        </p:txBody>
      </p:sp>
    </p:spTree>
  </p:cSld>
  <p:clrMapOvr>
    <a:masterClrMapping/>
  </p:clrMapOvr>
</p:notes>
</file>

<file path=ppt/notesSlides/notesSlide1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5B6E682E-35AB-43F6-A641-90AE9A87C2FB}" type="slidenum">
              <a:rPr kumimoji="0" lang="en-US" sz="1300" b="0" i="0" u="none" strike="noStrike" kern="1200" cap="none" spc="0" normalizeH="0" baseline="0" noProof="0">
                <a:ln>
                  <a:noFill/>
                </a:ln>
                <a:solidFill>
                  <a:srgbClr val="000000"/>
                </a:solidFill>
                <a:effectLst/>
                <a:uLnTx/>
                <a:uFillTx/>
                <a:latin typeface="Arial"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384</a:t>
            </a:fld>
            <a:endParaRPr kumimoji="0" lang="en-US" sz="13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3952143369"/>
      </p:ext>
    </p:extLst>
  </p:cSld>
  <p:clrMapOvr>
    <a:masterClrMapping/>
  </p:clrMapOvr>
</p:notes>
</file>

<file path=ppt/notesSlides/notesSlide1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5B6E682E-35AB-43F6-A641-90AE9A87C2FB}" type="slidenum">
              <a:rPr kumimoji="0" lang="en-US" sz="1300" b="0" i="0" u="none" strike="noStrike" kern="1200" cap="none" spc="0" normalizeH="0" baseline="0" noProof="0">
                <a:ln>
                  <a:noFill/>
                </a:ln>
                <a:solidFill>
                  <a:srgbClr val="000000"/>
                </a:solidFill>
                <a:effectLst/>
                <a:uLnTx/>
                <a:uFillTx/>
                <a:latin typeface="Arial"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385</a:t>
            </a:fld>
            <a:endParaRPr kumimoji="0" lang="en-US" sz="13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97731720"/>
      </p:ext>
    </p:extLst>
  </p:cSld>
  <p:clrMapOvr>
    <a:masterClrMapping/>
  </p:clrMapOvr>
</p:notes>
</file>

<file path=ppt/notesSlides/notesSlide1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388</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2824912092"/>
      </p:ext>
    </p:extLst>
  </p:cSld>
  <p:clrMapOvr>
    <a:masterClrMapping/>
  </p:clrMapOvr>
</p:notes>
</file>

<file path=ppt/notesSlides/notesSlide1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390</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350719616"/>
      </p:ext>
    </p:extLst>
  </p:cSld>
  <p:clrMapOvr>
    <a:masterClrMapping/>
  </p:clrMapOvr>
</p:notes>
</file>

<file path=ppt/notesSlides/notesSlide1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391</a:t>
            </a:fld>
            <a:endParaRPr lang="en-US" sz="1300">
              <a:solidFill>
                <a:srgbClr val="1F497D"/>
              </a:solidFill>
              <a:latin typeface="Verdana" pitchFamily="34" charset="0"/>
            </a:endParaRPr>
          </a:p>
        </p:txBody>
      </p:sp>
    </p:spTree>
  </p:cSld>
  <p:clrMapOvr>
    <a:masterClrMapping/>
  </p:clrMapOvr>
</p:notes>
</file>

<file path=ppt/notesSlides/notesSlide1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392</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542002759"/>
      </p:ext>
    </p:extLst>
  </p:cSld>
  <p:clrMapOvr>
    <a:masterClrMapping/>
  </p:clrMapOvr>
</p:notes>
</file>

<file path=ppt/notesSlides/notesSlide1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393</a:t>
            </a:fld>
            <a:endParaRPr lang="en-US" sz="1300">
              <a:solidFill>
                <a:srgbClr val="1F497D"/>
              </a:solidFill>
              <a:latin typeface="Verdana" pitchFamily="34" charset="0"/>
            </a:endParaRPr>
          </a:p>
        </p:txBody>
      </p:sp>
    </p:spTree>
  </p:cSld>
  <p:clrMapOvr>
    <a:masterClrMapping/>
  </p:clrMapOvr>
</p:notes>
</file>

<file path=ppt/notesSlides/notesSlide1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394</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3523267099"/>
      </p:ext>
    </p:extLst>
  </p:cSld>
  <p:clrMapOvr>
    <a:masterClrMapping/>
  </p:clrMapOvr>
</p:notes>
</file>

<file path=ppt/notesSlides/notesSlide1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395</a:t>
            </a:fld>
            <a:endParaRPr lang="en-US" sz="1300">
              <a:solidFill>
                <a:srgbClr val="1F497D"/>
              </a:solidFill>
              <a:latin typeface="Verdana" pitchFamily="34" charset="0"/>
            </a:endParaRPr>
          </a:p>
        </p:txBody>
      </p:sp>
    </p:spTree>
  </p:cSld>
  <p:clrMapOvr>
    <a:masterClrMapping/>
  </p:clrMapOvr>
</p:notes>
</file>

<file path=ppt/notesSlides/notesSlide1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6661" tIns="48331" rIns="96661" bIns="48331" anchor="b"/>
          <a:lstStyle/>
          <a:p>
            <a:pPr algn="r"/>
            <a:fld id="{DBC615B5-CFBD-41C1-99F2-B00AC082FCA4}" type="slidenum">
              <a:rPr lang="en-US" sz="1300">
                <a:solidFill>
                  <a:srgbClr val="1F497D"/>
                </a:solidFill>
                <a:latin typeface="Verdana" pitchFamily="34" charset="0"/>
              </a:rPr>
              <a:pPr algn="r"/>
              <a:t>396</a:t>
            </a:fld>
            <a:endParaRPr lang="en-US" sz="1300">
              <a:solidFill>
                <a:srgbClr val="1F497D"/>
              </a:solidFill>
              <a:latin typeface="Verdana" pitchFamily="34" charset="0"/>
            </a:endParaRPr>
          </a:p>
        </p:txBody>
      </p:sp>
    </p:spTree>
  </p:cSld>
  <p:clrMapOvr>
    <a:masterClrMapping/>
  </p:clrMapOvr>
</p:notes>
</file>

<file path=ppt/notesSlides/notesSlide1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7"/>
          <p:cNvSpPr>
            <a:spLocks noGrp="1" noChangeArrowheads="1"/>
          </p:cNvSpPr>
          <p:nvPr>
            <p:ph type="sldNum" sz="quarter" idx="5"/>
          </p:nvPr>
        </p:nvSpPr>
        <p:spPr>
          <a:noFill/>
        </p:spPr>
        <p:txBody>
          <a:bodyPr/>
          <a:lstStyle/>
          <a:p>
            <a:pPr algn="r" rtl="0" fontAlgn="base">
              <a:spcBef>
                <a:spcPct val="0"/>
              </a:spcBef>
              <a:spcAft>
                <a:spcPct val="0"/>
              </a:spcAft>
            </a:pPr>
            <a:fld id="{5B6E682E-35AB-43F6-A641-90AE9A87C2FB}" type="slidenum">
              <a:rPr lang="en-US">
                <a:solidFill>
                  <a:srgbClr val="000000"/>
                </a:solidFill>
                <a:latin typeface="Arial" pitchFamily="34" charset="0"/>
              </a:rPr>
              <a:pPr algn="r" rtl="0" fontAlgn="base">
                <a:spcBef>
                  <a:spcPct val="0"/>
                </a:spcBef>
                <a:spcAft>
                  <a:spcPct val="0"/>
                </a:spcAft>
              </a:pPr>
              <a:t>400</a:t>
            </a:fld>
            <a:endParaRPr lang="en-US" dirty="0">
              <a:solidFill>
                <a:srgbClr val="000000"/>
              </a:solidFill>
              <a:latin typeface="Arial" pitchFamily="34" charset="0"/>
            </a:endParaRPr>
          </a:p>
        </p:txBody>
      </p:sp>
    </p:spTree>
  </p:cSld>
  <p:clrMapOvr>
    <a:masterClrMapping/>
  </p:clrMapOvr>
</p:notes>
</file>

<file path=ppt/notesSlides/notesSlide1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409</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4158233034"/>
      </p:ext>
    </p:extLst>
  </p:cSld>
  <p:clrMapOvr>
    <a:masterClrMapping/>
  </p:clrMapOvr>
</p:notes>
</file>

<file path=ppt/notesSlides/notesSlide1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412</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4054378925"/>
      </p:ext>
    </p:extLst>
  </p:cSld>
  <p:clrMapOvr>
    <a:masterClrMapping/>
  </p:clrMapOvr>
</p:notes>
</file>

<file path=ppt/notesSlides/notesSlide1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413</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2901231674"/>
      </p:ext>
    </p:extLst>
  </p:cSld>
  <p:clrMapOvr>
    <a:masterClrMapping/>
  </p:clrMapOvr>
</p:notes>
</file>

<file path=ppt/notesSlides/notesSlide1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22" name="Rectangle 7"/>
          <p:cNvSpPr>
            <a:spLocks noGrp="1" noChangeArrowheads="1"/>
          </p:cNvSpPr>
          <p:nvPr>
            <p:ph type="sldNum" sz="quarter" idx="5"/>
          </p:nvPr>
        </p:nvSpPr>
        <p:spPr>
          <a:noFill/>
        </p:spPr>
        <p:txBody>
          <a:bodyPr/>
          <a:lstStyle/>
          <a:p>
            <a:fld id="{6150EF4C-430F-447F-9CD5-15907E3C10F8}" type="slidenum">
              <a:rPr lang="en-US" smtClean="0">
                <a:solidFill>
                  <a:srgbClr val="000000"/>
                </a:solidFill>
                <a:latin typeface="Arial" pitchFamily="34" charset="0"/>
              </a:rPr>
              <a:pPr/>
              <a:t>439</a:t>
            </a:fld>
            <a:endParaRPr lang="en-US">
              <a:solidFill>
                <a:srgbClr val="000000"/>
              </a:solidFill>
              <a:latin typeface="Arial" pitchFamily="34" charset="0"/>
            </a:endParaRPr>
          </a:p>
        </p:txBody>
      </p:sp>
    </p:spTree>
  </p:cSld>
  <p:clrMapOvr>
    <a:masterClrMapping/>
  </p:clrMapOvr>
</p:notes>
</file>

<file path=ppt/notesSlides/notesSlide1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546" name="Rectangle 7"/>
          <p:cNvSpPr>
            <a:spLocks noGrp="1" noChangeArrowheads="1"/>
          </p:cNvSpPr>
          <p:nvPr>
            <p:ph type="sldNum" sz="quarter" idx="5"/>
          </p:nvPr>
        </p:nvSpPr>
        <p:spPr>
          <a:noFill/>
        </p:spPr>
        <p:txBody>
          <a:bodyPr/>
          <a:lstStyle/>
          <a:p>
            <a:fld id="{9DEB1F1F-7897-4E86-B121-6EE013C3BAC8}" type="slidenum">
              <a:rPr lang="en-US" smtClean="0">
                <a:solidFill>
                  <a:srgbClr val="000000"/>
                </a:solidFill>
                <a:latin typeface="Arial" pitchFamily="34" charset="0"/>
              </a:rPr>
              <a:pPr/>
              <a:t>440</a:t>
            </a:fld>
            <a:endParaRPr lang="en-US">
              <a:solidFill>
                <a:srgbClr val="000000"/>
              </a:solidFill>
              <a:latin typeface="Arial" pitchFamily="34" charset="0"/>
            </a:endParaRPr>
          </a:p>
        </p:txBody>
      </p:sp>
    </p:spTree>
  </p:cSld>
  <p:clrMapOvr>
    <a:masterClrMapping/>
  </p:clrMapOvr>
</p:notes>
</file>

<file path=ppt/notesSlides/notesSlide1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546" name="Rectangle 7"/>
          <p:cNvSpPr>
            <a:spLocks noGrp="1" noChangeArrowheads="1"/>
          </p:cNvSpPr>
          <p:nvPr>
            <p:ph type="sldNum" sz="quarter" idx="5"/>
          </p:nvPr>
        </p:nvSpPr>
        <p:spPr>
          <a:noFill/>
        </p:spPr>
        <p:txBody>
          <a:bodyPr/>
          <a:lstStyle/>
          <a:p>
            <a:fld id="{9DEB1F1F-7897-4E86-B121-6EE013C3BAC8}" type="slidenum">
              <a:rPr lang="en-US" smtClean="0">
                <a:solidFill>
                  <a:srgbClr val="000000"/>
                </a:solidFill>
                <a:latin typeface="Arial" pitchFamily="34" charset="0"/>
              </a:rPr>
              <a:pPr/>
              <a:t>441</a:t>
            </a:fld>
            <a:endParaRPr lang="en-US">
              <a:solidFill>
                <a:srgbClr val="000000"/>
              </a:solidFill>
              <a:latin typeface="Arial" pitchFamily="34" charset="0"/>
            </a:endParaRPr>
          </a:p>
        </p:txBody>
      </p:sp>
    </p:spTree>
  </p:cSld>
  <p:clrMapOvr>
    <a:masterClrMapping/>
  </p:clrMapOvr>
</p:notes>
</file>

<file path=ppt/notesSlides/notesSlide1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448</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2956617849"/>
      </p:ext>
    </p:extLst>
  </p:cSld>
  <p:clrMapOvr>
    <a:masterClrMapping/>
  </p:clrMapOvr>
</p:notes>
</file>

<file path=ppt/notesSlides/notesSlide1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451</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880174658"/>
      </p:ext>
    </p:extLst>
  </p:cSld>
  <p:clrMapOvr>
    <a:masterClrMapping/>
  </p:clrMapOvr>
</p:notes>
</file>

<file path=ppt/notesSlides/notesSlide1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452</a:t>
            </a:fld>
            <a:endParaRPr lang="en-US">
              <a:solidFill>
                <a:prstClr val="black"/>
              </a:solidFill>
            </a:endParaRPr>
          </a:p>
        </p:txBody>
      </p:sp>
    </p:spTree>
  </p:cSld>
  <p:clrMapOvr>
    <a:masterClrMapping/>
  </p:clrMapOvr>
</p:notes>
</file>

<file path=ppt/notesSlides/notesSlide1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499</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3541264477"/>
      </p:ext>
    </p:extLst>
  </p:cSld>
  <p:clrMapOvr>
    <a:masterClrMapping/>
  </p:clrMapOvr>
</p:notes>
</file>

<file path=ppt/notesSlides/notesSlide1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720A8E-285B-4C16-AB62-3D9A4C3FFF92}" type="slidenum">
              <a:rPr kumimoji="0" lang="en-US" sz="1300" b="0" i="0" u="none" strike="noStrike" kern="1200" cap="none" spc="0" normalizeH="0" baseline="0" noProof="0" smtClean="0">
                <a:ln>
                  <a:noFill/>
                </a:ln>
                <a:solidFill>
                  <a:srgbClr val="000000"/>
                </a:solidFill>
                <a:effectLst/>
                <a:uLnTx/>
                <a:uFillTx/>
                <a:latin typeface="Arial"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500</a:t>
            </a:fld>
            <a:endParaRPr kumimoji="0" lang="en-US" sz="1300" b="0" i="0" u="none" strike="noStrike" kern="1200" cap="none" spc="0" normalizeH="0" baseline="0" noProof="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1565010677"/>
      </p:ext>
    </p:extLst>
  </p:cSld>
  <p:clrMapOvr>
    <a:masterClrMapping/>
  </p:clrMapOvr>
</p:notes>
</file>

<file path=ppt/notesSlides/notesSlide1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502</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337370826"/>
      </p:ext>
    </p:extLst>
  </p:cSld>
  <p:clrMapOvr>
    <a:masterClrMapping/>
  </p:clrMapOvr>
</p:notes>
</file>

<file path=ppt/notesSlides/notesSlide1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503</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650638025"/>
      </p:ext>
    </p:extLst>
  </p:cSld>
  <p:clrMapOvr>
    <a:masterClrMapping/>
  </p:clrMapOvr>
</p:notes>
</file>

<file path=ppt/notesSlides/notesSlide1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504</a:t>
            </a:fld>
            <a:endParaRPr lang="en-US">
              <a:solidFill>
                <a:srgbClr val="000000"/>
              </a:solidFill>
            </a:endParaRPr>
          </a:p>
        </p:txBody>
      </p:sp>
    </p:spTree>
  </p:cSld>
  <p:clrMapOvr>
    <a:masterClrMapping/>
  </p:clrMapOvr>
</p:notes>
</file>

<file path=ppt/notesSlides/notesSlide1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505</a:t>
            </a:fld>
            <a:endParaRPr lang="en-US">
              <a:solidFill>
                <a:srgbClr val="000000"/>
              </a:solidFill>
            </a:endParaRPr>
          </a:p>
        </p:txBody>
      </p:sp>
    </p:spTree>
  </p:cSld>
  <p:clrMapOvr>
    <a:masterClrMapping/>
  </p:clrMapOvr>
</p:notes>
</file>

<file path=ppt/notesSlides/notesSlide1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506</a:t>
            </a:fld>
            <a:endParaRPr lang="en-US">
              <a:solidFill>
                <a:srgbClr val="000000"/>
              </a:solidFill>
            </a:endParaRPr>
          </a:p>
        </p:txBody>
      </p:sp>
    </p:spTree>
  </p:cSld>
  <p:clrMapOvr>
    <a:masterClrMapping/>
  </p:clrMapOvr>
</p:notes>
</file>

<file path=ppt/notesSlides/notesSlide1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507</a:t>
            </a:fld>
            <a:endParaRPr lang="en-US">
              <a:solidFill>
                <a:prstClr val="black"/>
              </a:solidFill>
            </a:endParaRPr>
          </a:p>
        </p:txBody>
      </p:sp>
    </p:spTree>
  </p:cSld>
  <p:clrMapOvr>
    <a:masterClrMapping/>
  </p:clrMapOvr>
</p:notes>
</file>

<file path=ppt/notesSlides/notesSlide1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509</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3408537872"/>
      </p:ext>
    </p:extLst>
  </p:cSld>
  <p:clrMapOvr>
    <a:masterClrMapping/>
  </p:clrMapOvr>
</p:notes>
</file>

<file path=ppt/notesSlides/notesSlide1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720A8E-285B-4C16-AB62-3D9A4C3FFF92}" type="slidenum">
              <a:rPr kumimoji="0" lang="en-US" sz="13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510</a:t>
            </a:fld>
            <a:endParaRPr kumimoji="0" lang="en-US" sz="13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815428858"/>
      </p:ext>
    </p:extLst>
  </p:cSld>
  <p:clrMapOvr>
    <a:masterClrMapping/>
  </p:clrMapOvr>
</p:notes>
</file>

<file path=ppt/notesSlides/notesSlide1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513</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921060824"/>
      </p:ext>
    </p:extLst>
  </p:cSld>
  <p:clrMapOvr>
    <a:masterClrMapping/>
  </p:clrMapOvr>
</p:notes>
</file>

<file path=ppt/notesSlides/notesSlide1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514</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873318238"/>
      </p:ext>
    </p:extLst>
  </p:cSld>
  <p:clrMapOvr>
    <a:masterClrMapping/>
  </p:clrMapOvr>
</p:notes>
</file>

<file path=ppt/notesSlides/notesSlide1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720A8E-285B-4C16-AB62-3D9A4C3FFF92}" type="slidenum">
              <a:rPr kumimoji="0" lang="en-US" sz="1300" b="0" i="0" u="none" strike="noStrike" kern="1200" cap="none" spc="0" normalizeH="0" baseline="0" noProof="0" smtClean="0">
                <a:ln>
                  <a:noFill/>
                </a:ln>
                <a:solidFill>
                  <a:srgbClr val="000000"/>
                </a:solidFill>
                <a:effectLst/>
                <a:uLnTx/>
                <a:uFillTx/>
                <a:latin typeface="Arial"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515</a:t>
            </a:fld>
            <a:endParaRPr kumimoji="0" lang="en-US" sz="1300" b="0" i="0" u="none" strike="noStrike" kern="1200" cap="none" spc="0" normalizeH="0" baseline="0" noProof="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2286659229"/>
      </p:ext>
    </p:extLst>
  </p:cSld>
  <p:clrMapOvr>
    <a:masterClrMapping/>
  </p:clrMapOvr>
</p:notes>
</file>

<file path=ppt/notesSlides/notesSlide1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720A8E-285B-4C16-AB62-3D9A4C3FFF92}" type="slidenum">
              <a:rPr kumimoji="0" lang="en-US" sz="1300" b="0" i="0" u="none" strike="noStrike" kern="1200" cap="none" spc="0" normalizeH="0" baseline="0" noProof="0" smtClean="0">
                <a:ln>
                  <a:noFill/>
                </a:ln>
                <a:solidFill>
                  <a:srgbClr val="000000"/>
                </a:solidFill>
                <a:effectLst/>
                <a:uLnTx/>
                <a:uFillTx/>
                <a:latin typeface="Arial"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516</a:t>
            </a:fld>
            <a:endParaRPr kumimoji="0" lang="en-US" sz="1300" b="0" i="0" u="none" strike="noStrike" kern="1200" cap="none" spc="0" normalizeH="0" baseline="0" noProof="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2449344116"/>
      </p:ext>
    </p:extLst>
  </p:cSld>
  <p:clrMapOvr>
    <a:masterClrMapping/>
  </p:clrMapOvr>
</p:notes>
</file>

<file path=ppt/notesSlides/notesSlide1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720A8E-285B-4C16-AB62-3D9A4C3FFF92}" type="slidenum">
              <a:rPr kumimoji="0" lang="en-US" sz="1300" b="0" i="0" u="none" strike="noStrike" kern="1200" cap="none" spc="0" normalizeH="0" baseline="0" noProof="0" smtClean="0">
                <a:ln>
                  <a:noFill/>
                </a:ln>
                <a:solidFill>
                  <a:srgbClr val="000000"/>
                </a:solidFill>
                <a:effectLst/>
                <a:uLnTx/>
                <a:uFillTx/>
                <a:latin typeface="Arial"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517</a:t>
            </a:fld>
            <a:endParaRPr kumimoji="0" lang="en-US" sz="1300" b="0" i="0" u="none" strike="noStrike" kern="1200" cap="none" spc="0" normalizeH="0" baseline="0" noProof="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1505712049"/>
      </p:ext>
    </p:extLst>
  </p:cSld>
  <p:clrMapOvr>
    <a:masterClrMapping/>
  </p:clrMapOvr>
</p:notes>
</file>

<file path=ppt/notesSlides/notesSlide1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720A8E-285B-4C16-AB62-3D9A4C3FFF92}" type="slidenum">
              <a:rPr kumimoji="0" lang="en-US" sz="1300" b="0" i="0" u="none" strike="noStrike" kern="1200" cap="none" spc="0" normalizeH="0" baseline="0" noProof="0" smtClean="0">
                <a:ln>
                  <a:noFill/>
                </a:ln>
                <a:solidFill>
                  <a:srgbClr val="000000"/>
                </a:solidFill>
                <a:effectLst/>
                <a:uLnTx/>
                <a:uFillTx/>
                <a:latin typeface="Arial"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518</a:t>
            </a:fld>
            <a:endParaRPr kumimoji="0" lang="en-US" sz="1300" b="0" i="0" u="none" strike="noStrike" kern="1200" cap="none" spc="0" normalizeH="0" baseline="0" noProof="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969674438"/>
      </p:ext>
    </p:extLst>
  </p:cSld>
  <p:clrMapOvr>
    <a:masterClrMapping/>
  </p:clrMapOvr>
</p:notes>
</file>

<file path=ppt/notesSlides/notesSlide1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519</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2981953175"/>
      </p:ext>
    </p:extLst>
  </p:cSld>
  <p:clrMapOvr>
    <a:masterClrMapping/>
  </p:clrMapOvr>
</p:notes>
</file>

<file path=ppt/notesSlides/notesSlide1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720A8E-285B-4C16-AB62-3D9A4C3FFF92}" type="slidenum">
              <a:rPr kumimoji="0" lang="en-US" sz="1300" b="0" i="0" u="none" strike="noStrike" kern="1200" cap="none" spc="0" normalizeH="0" baseline="0" noProof="0" smtClean="0">
                <a:ln>
                  <a:noFill/>
                </a:ln>
                <a:solidFill>
                  <a:srgbClr val="000000"/>
                </a:solidFill>
                <a:effectLst/>
                <a:uLnTx/>
                <a:uFillTx/>
                <a:latin typeface="Arial"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520</a:t>
            </a:fld>
            <a:endParaRPr kumimoji="0" lang="en-US" sz="1300" b="0" i="0" u="none" strike="noStrike" kern="1200" cap="none" spc="0" normalizeH="0" baseline="0" noProof="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3353977262"/>
      </p:ext>
    </p:extLst>
  </p:cSld>
  <p:clrMapOvr>
    <a:masterClrMapping/>
  </p:clrMapOvr>
</p:notes>
</file>

<file path=ppt/notesSlides/notesSlide1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720A8E-285B-4C16-AB62-3D9A4C3FFF92}" type="slidenum">
              <a:rPr kumimoji="0" lang="en-US" sz="1300" b="0" i="0" u="none" strike="noStrike" kern="1200" cap="none" spc="0" normalizeH="0" baseline="0" noProof="0" smtClean="0">
                <a:ln>
                  <a:noFill/>
                </a:ln>
                <a:solidFill>
                  <a:srgbClr val="000000"/>
                </a:solidFill>
                <a:effectLst/>
                <a:uLnTx/>
                <a:uFillTx/>
                <a:latin typeface="Arial"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521</a:t>
            </a:fld>
            <a:endParaRPr kumimoji="0" lang="en-US" sz="1300" b="0" i="0" u="none" strike="noStrike" kern="1200" cap="none" spc="0" normalizeH="0" baseline="0" noProof="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1027140629"/>
      </p:ext>
    </p:extLst>
  </p:cSld>
  <p:clrMapOvr>
    <a:masterClrMapping/>
  </p:clrMapOvr>
</p:notes>
</file>

<file path=ppt/notesSlides/notesSlide1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720A8E-285B-4C16-AB62-3D9A4C3FFF92}" type="slidenum">
              <a:rPr kumimoji="0" lang="en-US" sz="13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522</a:t>
            </a:fld>
            <a:endParaRPr kumimoji="0" lang="en-US" sz="13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533916930"/>
      </p:ext>
    </p:extLst>
  </p:cSld>
  <p:clrMapOvr>
    <a:masterClrMapping/>
  </p:clrMapOvr>
</p:notes>
</file>

<file path=ppt/notesSlides/notesSlide1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524</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2713375666"/>
      </p:ext>
    </p:extLst>
  </p:cSld>
  <p:clrMapOvr>
    <a:masterClrMapping/>
  </p:clrMapOvr>
</p:notes>
</file>

<file path=ppt/notesSlides/notesSlide1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720A8E-285B-4C16-AB62-3D9A4C3FFF92}" type="slidenum">
              <a:rPr kumimoji="0" lang="en-US" sz="13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525</a:t>
            </a:fld>
            <a:endParaRPr kumimoji="0" lang="en-US" sz="13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354710023"/>
      </p:ext>
    </p:extLst>
  </p:cSld>
  <p:clrMapOvr>
    <a:masterClrMapping/>
  </p:clrMapOvr>
</p:notes>
</file>

<file path=ppt/notesSlides/notesSlide1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720A8E-285B-4C16-AB62-3D9A4C3FFF92}" type="slidenum">
              <a:rPr kumimoji="0" lang="en-US" sz="13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526</a:t>
            </a:fld>
            <a:endParaRPr kumimoji="0" lang="en-US" sz="13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300948417"/>
      </p:ext>
    </p:extLst>
  </p:cSld>
  <p:clrMapOvr>
    <a:masterClrMapping/>
  </p:clrMapOvr>
</p:notes>
</file>

<file path=ppt/notesSlides/notesSlide1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720A8E-285B-4C16-AB62-3D9A4C3FFF92}" type="slidenum">
              <a:rPr kumimoji="0" lang="en-US" sz="13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527</a:t>
            </a:fld>
            <a:endParaRPr kumimoji="0" lang="en-US" sz="13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838143947"/>
      </p:ext>
    </p:extLst>
  </p:cSld>
  <p:clrMapOvr>
    <a:masterClrMapping/>
  </p:clrMapOvr>
</p:notes>
</file>

<file path=ppt/notesSlides/notesSlide1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528</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3156165703"/>
      </p:ext>
    </p:extLst>
  </p:cSld>
  <p:clrMapOvr>
    <a:masterClrMapping/>
  </p:clrMapOvr>
</p:notes>
</file>

<file path=ppt/notesSlides/notesSlide2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720A8E-285B-4C16-AB62-3D9A4C3FFF92}" type="slidenum">
              <a:rPr kumimoji="0" lang="en-US" sz="13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529</a:t>
            </a:fld>
            <a:endParaRPr kumimoji="0" lang="en-US" sz="13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647471155"/>
      </p:ext>
    </p:extLst>
  </p:cSld>
  <p:clrMapOvr>
    <a:masterClrMapping/>
  </p:clrMapOvr>
</p:notes>
</file>

<file path=ppt/notesSlides/notesSlide2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533</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3157853359"/>
      </p:ext>
    </p:extLst>
  </p:cSld>
  <p:clrMapOvr>
    <a:masterClrMapping/>
  </p:clrMapOvr>
</p:notes>
</file>

<file path=ppt/notesSlides/notesSlide2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535</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817705513"/>
      </p:ext>
    </p:extLst>
  </p:cSld>
  <p:clrMapOvr>
    <a:masterClrMapping/>
  </p:clrMapOvr>
</p:notes>
</file>

<file path=ppt/notesSlides/notesSlide2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720A8E-285B-4C16-AB62-3D9A4C3FFF92}" type="slidenum">
              <a:rPr kumimoji="0" lang="en-US" sz="13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536</a:t>
            </a:fld>
            <a:endParaRPr kumimoji="0" lang="en-US" sz="13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270970880"/>
      </p:ext>
    </p:extLst>
  </p:cSld>
  <p:clrMapOvr>
    <a:masterClrMapping/>
  </p:clrMapOvr>
</p:notes>
</file>

<file path=ppt/notesSlides/notesSlide2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537</a:t>
            </a:fld>
            <a:endParaRPr lang="en-US">
              <a:solidFill>
                <a:srgbClr val="000000"/>
              </a:solidFill>
            </a:endParaRPr>
          </a:p>
        </p:txBody>
      </p:sp>
    </p:spTree>
  </p:cSld>
  <p:clrMapOvr>
    <a:masterClrMapping/>
  </p:clrMapOvr>
</p:notes>
</file>

<file path=ppt/notesSlides/notesSlide2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538</a:t>
            </a:fld>
            <a:endParaRPr lang="en-US">
              <a:solidFill>
                <a:srgbClr val="000000"/>
              </a:solidFill>
            </a:endParaRPr>
          </a:p>
        </p:txBody>
      </p:sp>
    </p:spTree>
  </p:cSld>
  <p:clrMapOvr>
    <a:masterClrMapping/>
  </p:clrMapOvr>
</p:notes>
</file>

<file path=ppt/notesSlides/notesSlide2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539</a:t>
            </a:fld>
            <a:endParaRPr lang="en-US">
              <a:solidFill>
                <a:srgbClr val="000000"/>
              </a:solidFill>
            </a:endParaRPr>
          </a:p>
        </p:txBody>
      </p:sp>
    </p:spTree>
  </p:cSld>
  <p:clrMapOvr>
    <a:masterClrMapping/>
  </p:clrMapOvr>
</p:notes>
</file>

<file path=ppt/notesSlides/notesSlide2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540</a:t>
            </a:fld>
            <a:endParaRPr lang="en-US">
              <a:solidFill>
                <a:srgbClr val="000000"/>
              </a:solidFill>
            </a:endParaRPr>
          </a:p>
        </p:txBody>
      </p:sp>
    </p:spTree>
  </p:cSld>
  <p:clrMapOvr>
    <a:masterClrMapping/>
  </p:clrMapOvr>
</p:notes>
</file>

<file path=ppt/notesSlides/notesSlide2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542</a:t>
            </a:fld>
            <a:endParaRPr lang="en-US">
              <a:solidFill>
                <a:srgbClr val="000000"/>
              </a:solidFill>
            </a:endParaRPr>
          </a:p>
        </p:txBody>
      </p:sp>
    </p:spTree>
  </p:cSld>
  <p:clrMapOvr>
    <a:masterClrMapping/>
  </p:clrMapOvr>
</p:notes>
</file>

<file path=ppt/notesSlides/notesSlide2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543</a:t>
            </a:fld>
            <a:endParaRPr lang="en-US">
              <a:solidFill>
                <a:srgbClr val="000000"/>
              </a:solidFill>
            </a:endParaRPr>
          </a:p>
        </p:txBody>
      </p:sp>
    </p:spTree>
  </p:cSld>
  <p:clrMapOvr>
    <a:masterClrMapping/>
  </p:clrMapOvr>
</p:notes>
</file>

<file path=ppt/notesSlides/notesSlide2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544</a:t>
            </a:fld>
            <a:endParaRPr lang="en-US">
              <a:solidFill>
                <a:srgbClr val="000000"/>
              </a:solidFill>
            </a:endParaRPr>
          </a:p>
        </p:txBody>
      </p:sp>
    </p:spTree>
  </p:cSld>
  <p:clrMapOvr>
    <a:masterClrMapping/>
  </p:clrMapOvr>
</p:notes>
</file>

<file path=ppt/notesSlides/notesSlide2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545</a:t>
            </a:fld>
            <a:endParaRPr lang="en-US">
              <a:solidFill>
                <a:prstClr val="black"/>
              </a:solidFill>
            </a:endParaRPr>
          </a:p>
        </p:txBody>
      </p:sp>
    </p:spTree>
  </p:cSld>
  <p:clrMapOvr>
    <a:masterClrMapping/>
  </p:clrMapOvr>
</p:notes>
</file>

<file path=ppt/notesSlides/notesSlide2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548</a:t>
            </a:fld>
            <a:endParaRPr lang="en-US">
              <a:solidFill>
                <a:prstClr val="black"/>
              </a:solidFill>
            </a:endParaRPr>
          </a:p>
        </p:txBody>
      </p:sp>
    </p:spTree>
  </p:cSld>
  <p:clrMapOvr>
    <a:masterClrMapping/>
  </p:clrMapOvr>
</p:notes>
</file>

<file path=ppt/notesSlides/notesSlide2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549</a:t>
            </a:fld>
            <a:endParaRPr lang="en-US">
              <a:solidFill>
                <a:srgbClr val="000000"/>
              </a:solidFill>
            </a:endParaRPr>
          </a:p>
        </p:txBody>
      </p:sp>
    </p:spTree>
  </p:cSld>
  <p:clrMapOvr>
    <a:masterClrMapping/>
  </p:clrMapOvr>
</p:notes>
</file>

<file path=ppt/notesSlides/notesSlide2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550</a:t>
            </a:fld>
            <a:endParaRPr lang="en-US">
              <a:solidFill>
                <a:prstClr val="black"/>
              </a:solidFill>
            </a:endParaRPr>
          </a:p>
        </p:txBody>
      </p:sp>
    </p:spTree>
  </p:cSld>
  <p:clrMapOvr>
    <a:masterClrMapping/>
  </p:clrMapOvr>
</p:notes>
</file>

<file path=ppt/notesSlides/notesSlide2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551</a:t>
            </a:fld>
            <a:endParaRPr lang="en-US">
              <a:solidFill>
                <a:srgbClr val="000000"/>
              </a:solidFill>
            </a:endParaRPr>
          </a:p>
        </p:txBody>
      </p:sp>
    </p:spTree>
  </p:cSld>
  <p:clrMapOvr>
    <a:masterClrMapping/>
  </p:clrMapOvr>
</p:notes>
</file>

<file path=ppt/notesSlides/notesSlide2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fld id="{13720A8E-285B-4C16-AB62-3D9A4C3FFF92}" type="slidenum">
              <a:rPr lang="en-US" smtClean="0">
                <a:solidFill>
                  <a:srgbClr val="000000"/>
                </a:solidFill>
              </a:rPr>
              <a:pPr/>
              <a:t>552</a:t>
            </a:fld>
            <a:endParaRPr lang="en-US">
              <a:solidFill>
                <a:srgbClr val="000000"/>
              </a:solidFill>
            </a:endParaRPr>
          </a:p>
        </p:txBody>
      </p:sp>
    </p:spTree>
  </p:cSld>
  <p:clrMapOvr>
    <a:masterClrMapping/>
  </p:clrMapOvr>
</p:notes>
</file>

<file path=ppt/notesSlides/notesSlide2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720A8E-285B-4C16-AB62-3D9A4C3FFF92}" type="slidenum">
              <a:rPr kumimoji="0" lang="en-US" sz="13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553</a:t>
            </a:fld>
            <a:endParaRPr kumimoji="0" lang="en-US" sz="13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4019764677"/>
      </p:ext>
    </p:extLst>
  </p:cSld>
  <p:clrMapOvr>
    <a:masterClrMapping/>
  </p:clrMapOvr>
</p:notes>
</file>

<file path=ppt/notesSlides/notesSlide2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555</a:t>
            </a:fld>
            <a:endParaRPr lang="en-US">
              <a:solidFill>
                <a:prstClr val="black"/>
              </a:solidFill>
            </a:endParaRPr>
          </a:p>
        </p:txBody>
      </p:sp>
    </p:spTree>
  </p:cSld>
  <p:clrMapOvr>
    <a:masterClrMapping/>
  </p:clrMapOvr>
</p:notes>
</file>

<file path=ppt/notesSlides/notesSlide2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557</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770127498"/>
      </p:ext>
    </p:extLst>
  </p:cSld>
  <p:clrMapOvr>
    <a:masterClrMapping/>
  </p:clrMapOvr>
</p:notes>
</file>

<file path=ppt/notesSlides/notesSlide2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559</a:t>
            </a:fld>
            <a:endParaRPr lang="en-US">
              <a:solidFill>
                <a:prstClr val="black"/>
              </a:solidFill>
            </a:endParaRPr>
          </a:p>
        </p:txBody>
      </p:sp>
    </p:spTree>
  </p:cSld>
  <p:clrMapOvr>
    <a:masterClrMapping/>
  </p:clrMapOvr>
</p:notes>
</file>

<file path=ppt/notesSlides/notesSlide2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573</a:t>
            </a:fld>
            <a:endParaRPr lang="en-US">
              <a:solidFill>
                <a:prstClr val="black"/>
              </a:solidFill>
            </a:endParaRPr>
          </a:p>
        </p:txBody>
      </p:sp>
    </p:spTree>
  </p:cSld>
  <p:clrMapOvr>
    <a:masterClrMapping/>
  </p:clrMapOvr>
</p:notes>
</file>

<file path=ppt/notesSlides/notesSlide2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eaLnBrk="0" hangingPunct="0"/>
            <a:fld id="{A91A427D-9773-4348-926E-8519155A69DC}" type="slidenum">
              <a:rPr lang="en-US">
                <a:solidFill>
                  <a:prstClr val="black"/>
                </a:solidFill>
              </a:rPr>
              <a:pPr eaLnBrk="0" hangingPunct="0"/>
              <a:t>575</a:t>
            </a:fld>
            <a:endParaRPr lang="en-US">
              <a:solidFill>
                <a:prstClr val="black"/>
              </a:solidFill>
            </a:endParaRPr>
          </a:p>
        </p:txBody>
      </p:sp>
    </p:spTree>
  </p:cSld>
  <p:clrMapOvr>
    <a:masterClrMapping/>
  </p:clrMapOvr>
</p:notes>
</file>

<file path=ppt/notesSlides/notesSlide2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577</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2193466380"/>
      </p:ext>
    </p:extLst>
  </p:cSld>
  <p:clrMapOvr>
    <a:masterClrMapping/>
  </p:clrMapOvr>
</p:notes>
</file>

<file path=ppt/notesSlides/notesSlide2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86CF96-D1CB-4D41-82D0-8389C51CBEB0}" type="slidenum">
              <a:rPr kumimoji="1" lang="en-US" sz="1300" b="0" i="1"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578</a:t>
            </a:fld>
            <a:endParaRPr kumimoji="1" lang="en-US" sz="1300" b="0" i="1"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177700970"/>
      </p:ext>
    </p:extLst>
  </p:cSld>
  <p:clrMapOvr>
    <a:masterClrMapping/>
  </p:clrMapOvr>
</p:notes>
</file>

<file path=ppt/notesSlides/notesSlide2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86CF96-D1CB-4D41-82D0-8389C51CBEB0}" type="slidenum">
              <a:rPr kumimoji="1" lang="en-US" sz="1300" b="0" i="1"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579</a:t>
            </a:fld>
            <a:endParaRPr kumimoji="1" lang="en-US" sz="1300" b="0" i="1"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385297904"/>
      </p:ext>
    </p:extLst>
  </p:cSld>
  <p:clrMapOvr>
    <a:masterClrMapping/>
  </p:clrMapOvr>
</p:notes>
</file>

<file path=ppt/notesSlides/notesSlide2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86CF96-D1CB-4D41-82D0-8389C51CBEB0}" type="slidenum">
              <a:rPr kumimoji="1" lang="en-US" sz="1300" b="0" i="1"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580</a:t>
            </a:fld>
            <a:endParaRPr kumimoji="1" lang="en-US" sz="1300" b="0" i="1"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826931818"/>
      </p:ext>
    </p:extLst>
  </p:cSld>
  <p:clrMapOvr>
    <a:masterClrMapping/>
  </p:clrMapOvr>
</p:notes>
</file>

<file path=ppt/notesSlides/notesSlide2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386CF96-D1CB-4D41-82D0-8389C51CBEB0}" type="slidenum">
              <a:rPr kumimoji="1" lang="en-US" sz="1300" b="0" i="1"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582</a:t>
            </a:fld>
            <a:endParaRPr kumimoji="1" lang="en-US" sz="1300" b="0" i="1"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42694384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0.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2.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4.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5.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7.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9.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3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41.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42.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43.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44.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5.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6.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7.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8.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9.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50.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51.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52.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53.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54.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55.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6.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7.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8.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9.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60.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61.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62.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63.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64.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65.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66.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7.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8.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9.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0.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1.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2.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3.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4.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5.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6.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77.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8.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9.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0.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1.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2.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3.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4.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5.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6.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7.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88.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9.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0.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1.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2.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3.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4.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5.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6.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7.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8.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9.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0.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1.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2.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3.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4.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5.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6.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7.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8.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9.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10.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1.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2.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3.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4.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5.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6.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7.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8.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9.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20.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9.xml"/></Relationships>
</file>

<file path=ppt/slideLayouts/_rels/slideLayout422.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3.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4.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5.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6.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7.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8.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9.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30.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31.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32.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3.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4.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5.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6.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7.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8.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9.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40.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41.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42.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43.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4.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5.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6.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7.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8.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9.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50.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51.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52.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53.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54.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5.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6.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7.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8.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9.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60.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61.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62.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63.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64.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65.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6.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7.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8.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9.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70.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71.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72.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73.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74.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75.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76.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7.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8.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9.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0.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1.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2.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3.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4.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5.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6.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87.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8.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9.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0.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1.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2.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3.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4.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5.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6.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7.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8.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9.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0.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1.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2.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3.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4.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5.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6.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7.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8.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9.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0.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1.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2.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3.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4.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5.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6.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7.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8.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9.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20.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1.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2.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3.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4.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5.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6.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7.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8.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9.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30.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9.xml"/></Relationships>
</file>

<file path=ppt/slideLayouts/_rels/slideLayout532.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3.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4.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5.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6.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7.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8.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9.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40.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41.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42.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3.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4.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5.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6.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7.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8.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9.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50.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51.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52.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53.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4.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5.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6.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7.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8.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9.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60.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61.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62.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63.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6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2.xml"/></Relationships>
</file>

<file path=ppt/slideLayouts/_rels/slideLayout565.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6.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7.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8.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9.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70.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71.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72.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73.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74.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75.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6.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7.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8.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9.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80.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81.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82.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83.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84.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85.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8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4.xml"/></Relationships>
</file>

<file path=ppt/slideLayouts/_rels/slideLayout587.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8.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9.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0.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1.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2.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3.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4.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5.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6.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7.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8.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9.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0.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1.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2.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3.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4.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5.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6.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7.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8.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9.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0.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1.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2.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3.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4.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5.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6.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7.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8.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7.xml"/></Relationships>
</file>

<file path=ppt/slideLayouts/_rels/slideLayout620.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1.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2.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3.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4.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5.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6.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7.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8.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9.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30.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1.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2.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3.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4.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5.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6.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7.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8.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9.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40.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5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EBFCB6A4-A3BA-4570-BECD-D199A02C4724}"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DF3DD7D-D355-4468-8CD8-7D8BF4D39166}"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3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F0982839-C0A7-40B7-B132-E2B5D0FBD126}"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3AD26389-9545-45BA-BF81-68C412580DFF}"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92"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92"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E0F345DC-9FA1-426B-9338-39E7CAFBC4A6}"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4A7E2FEF-65B5-4F74-9145-7E252F1A712F}"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45CD3BD6-8DEE-42CF-9BC2-3E7EFEB72160}"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8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D4EDB6E3-2689-4AAC-A9F1-AD2115E71ADA}"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11CEDACD-7602-48F7-A3B3-CCBBE21ECE02}"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53FF599-6F2A-4222-AF29-FEC3CC8634D4}"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7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7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7ED2C91-EE16-4791-903E-898938833240}" type="slidenum">
              <a:rPr lang="en-US"/>
              <a:pPr>
                <a:defRPr/>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5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9CF13B2-1104-40C1-A3DF-E4CA1C9F99E7}" type="slidenum">
              <a:rPr lang="en-US"/>
              <a:pPr>
                <a:defRPr/>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CB4AEB6-FAD4-4E02-834A-F9F0F5BBED9B}" type="slidenum">
              <a:rPr lang="en-US"/>
              <a:pPr>
                <a:defRPr/>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3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4BF4D809-7AB2-4B37-8B84-246B0EC101E2}" type="slidenum">
              <a:rPr lang="en-US"/>
              <a:pPr>
                <a:defRPr/>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CE265829-95B1-4346-BD21-D91C4A7FC255}" type="slidenum">
              <a:rPr lang="en-US"/>
              <a:pPr>
                <a:defRPr/>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92"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92"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DA21FF50-5117-4456-A946-5722B6974BD3}" type="slidenum">
              <a:rPr lang="en-US"/>
              <a:pPr>
                <a:defRPr/>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9FC8401B-7D02-4BD4-9E48-E2971190C379}" type="slidenum">
              <a:rPr lang="en-US"/>
              <a:pPr>
                <a:defRPr/>
              </a:pPr>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1A4D0E87-6BE3-43E6-876F-020C78AB8C5F}" type="slidenum">
              <a:rPr lang="en-US"/>
              <a:pPr>
                <a:defRPr/>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8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77CF9929-2F28-40E8-BB8D-CC56ED2390F7}" type="slidenum">
              <a:rPr lang="en-US"/>
              <a:pPr>
                <a:defRPr/>
              </a:pPr>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29695E2D-1F8B-4D04-8931-62B1D08C4B38}" type="slidenum">
              <a:rPr lang="en-US"/>
              <a:pPr>
                <a:defRPr/>
              </a:pPr>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7F1FB0C-3862-421B-A059-DF544CA6F2A1}" type="slidenum">
              <a:rPr lang="en-US"/>
              <a:pPr>
                <a:defRPr/>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7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7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99614FD8-3282-4E9F-9A5C-E74BE7D5B819}" type="slidenum">
              <a:rPr lang="en-US"/>
              <a:pPr>
                <a:defRPr/>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5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2CFDE66-0E29-45F4-813C-C80E0FA35275}" type="slidenum">
              <a:rPr lang="en-US"/>
              <a:pPr>
                <a:defRPr/>
              </a:pPr>
              <a:t>‹#›</a:t>
            </a:fld>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3A6988DA-493C-4160-A8D5-CA0600A6BB3F}" type="slidenum">
              <a:rPr lang="en-US"/>
              <a:pPr>
                <a:defRPr/>
              </a:pPr>
              <a:t>‹#›</a:t>
            </a:fld>
            <a:endParaRPr 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3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94D6EA33-D003-435A-82A0-DF3A7732C503}" type="slidenum">
              <a:rPr lang="en-US"/>
              <a:pPr>
                <a:defRPr/>
              </a:pPr>
              <a:t>‹#›</a:t>
            </a:fld>
            <a:endParaRPr 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618EA8DD-56F9-4985-A93C-EF1F078ED03A}" type="slidenum">
              <a:rPr lang="en-US"/>
              <a:pPr>
                <a:defRPr/>
              </a:pPr>
              <a:t>‹#›</a:t>
            </a:fld>
            <a:endParaRPr lang="en-US"/>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92"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92"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A0F8535D-6635-4E1C-B7E0-66CAD01F8A6D}" type="slidenum">
              <a:rPr lang="en-US"/>
              <a:pPr>
                <a:defRPr/>
              </a:pPr>
              <a:t>‹#›</a:t>
            </a:fld>
            <a:endParaRPr 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A432E331-3866-416C-9E66-63870BFC2316}" type="slidenum">
              <a:rPr lang="en-US"/>
              <a:pPr>
                <a:defRPr/>
              </a:pPr>
              <a:t>‹#›</a:t>
            </a:fld>
            <a:endParaRPr 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5788022A-9D9B-4AC4-93F9-D1C63F4D4B54}" type="slidenum">
              <a:rPr lang="en-US"/>
              <a:pPr>
                <a:defRPr/>
              </a:pPr>
              <a:t>‹#›</a:t>
            </a:fld>
            <a:endParaRPr lang="en-US"/>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8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FA01FB44-B2EC-44A3-8E7C-311BA009EB46}" type="slidenum">
              <a:rPr lang="en-US"/>
              <a:pPr>
                <a:defRPr/>
              </a:pPr>
              <a:t>‹#›</a:t>
            </a:fld>
            <a:endParaRPr lang="en-US"/>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1F5FC686-E176-40A4-A884-06B7D9255314}" type="slidenum">
              <a:rPr lang="en-US"/>
              <a:pPr>
                <a:defRPr/>
              </a:pPr>
              <a:t>‹#›</a:t>
            </a:fld>
            <a:endParaRPr lang="en-US"/>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F311DE7-E7D7-4FBF-AD3B-B57758D1452C}" type="slidenum">
              <a:rPr lang="en-US"/>
              <a:pPr>
                <a:defRPr/>
              </a:pPr>
              <a:t>‹#›</a:t>
            </a:fld>
            <a:endParaRPr lang="en-US"/>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7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7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F945F2C5-C97A-4EF9-8208-910D72A231F9}" type="slidenum">
              <a:rPr lang="en-US"/>
              <a:pPr>
                <a:defRPr/>
              </a:pPr>
              <a:t>‹#›</a:t>
            </a:fld>
            <a:endParaRPr lang="en-US"/>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59"/>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34"/>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5613" y="1598613"/>
            <a:ext cx="4037012" cy="45704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5030" y="1598613"/>
            <a:ext cx="4037013" cy="45704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92"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92"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8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72"/>
            <a:ext cx="2057400" cy="5894387"/>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5613" y="274772"/>
            <a:ext cx="6021387" cy="58943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5613" y="1598613"/>
            <a:ext cx="4037012" cy="45704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645030" y="1598613"/>
            <a:ext cx="4037013" cy="45704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5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0B2EE2BF-602C-4EF1-B57E-0894C582F5F4}" type="slidenum">
              <a:rPr lang="en-US"/>
              <a:pPr>
                <a:defRPr/>
              </a:pPr>
              <a:t>‹#›</a:t>
            </a:fld>
            <a:endParaRPr lang="en-US"/>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8CDED45-4783-4F44-9FDF-2BA0ADBC707D}" type="slidenum">
              <a:rPr lang="en-US"/>
              <a:pPr>
                <a:defRPr/>
              </a:pPr>
              <a:t>‹#›</a:t>
            </a:fld>
            <a:endParaRPr lang="en-US"/>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3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AF10623-321A-4C9F-AEA6-AE0E5F01CAE0}" type="slidenum">
              <a:rPr lang="en-US"/>
              <a:pPr>
                <a:defRPr/>
              </a:pPr>
              <a:t>‹#›</a:t>
            </a:fld>
            <a:endParaRPr lang="en-US"/>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7F132263-7EE4-4B31-BE95-F71DEA0FC422}" type="slidenum">
              <a:rPr lang="en-US"/>
              <a:pPr>
                <a:defRPr/>
              </a:pPr>
              <a:t>‹#›</a:t>
            </a:fld>
            <a:endParaRPr lang="en-US"/>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92"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92"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A1939BC9-58D7-4C01-B32F-69878B258C5E}" type="slidenum">
              <a:rPr lang="en-US"/>
              <a:pPr>
                <a:defRPr/>
              </a:pPr>
              <a:t>‹#›</a:t>
            </a:fld>
            <a:endParaRPr lang="en-US"/>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FC6EE37E-14DE-4248-A841-1963EE165AB0}" type="slidenum">
              <a:rPr lang="en-US"/>
              <a:pPr>
                <a:defRPr/>
              </a:pPr>
              <a:t>‹#›</a:t>
            </a:fld>
            <a:endParaRPr lang="en-US"/>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1DEF5C0A-9EC9-4CB4-9E9A-45A951368388}" type="slidenum">
              <a:rPr lang="en-US"/>
              <a:pPr>
                <a:defRPr/>
              </a:pPr>
              <a:t>‹#›</a:t>
            </a:fld>
            <a:endParaRPr lang="en-US"/>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8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4518AABC-A77B-4F0F-B829-1B51F39AA886}" type="slidenum">
              <a:rPr lang="en-US"/>
              <a:pPr>
                <a:defRPr/>
              </a:pPr>
              <a:t>‹#›</a:t>
            </a:fld>
            <a:endParaRPr lang="en-US"/>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1776DB1C-1AAF-4B10-9B76-C29F582B96EA}" type="slidenum">
              <a:rPr lang="en-US"/>
              <a:pPr>
                <a:defRPr/>
              </a:pPr>
              <a:t>‹#›</a:t>
            </a:fld>
            <a:endParaRPr lang="en-US"/>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1FA60C6-5372-466F-A9A0-04E793B8BD9B}" type="slidenum">
              <a:rPr lang="en-US"/>
              <a:pPr>
                <a:defRPr/>
              </a:pPr>
              <a:t>‹#›</a:t>
            </a:fld>
            <a:endParaRPr lang="en-US"/>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7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7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BF59D49-7279-4540-9453-41C57592D27E}" type="slidenum">
              <a:rPr lang="en-US"/>
              <a:pPr>
                <a:defRPr/>
              </a:pPr>
              <a:t>‹#›</a:t>
            </a:fld>
            <a:endParaRPr lang="en-US"/>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648200" y="1600206"/>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6C79CE90-F038-478D-80D5-AECC21AD2C91}" type="slidenum">
              <a:rPr lang="en-US"/>
              <a:pPr>
                <a:defRPr/>
              </a:pPr>
              <a:t>‹#›</a:t>
            </a:fld>
            <a:endParaRPr lang="en-US"/>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5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C9E1AC87-BE86-4706-915B-DFA032A8F6D5}" type="slidenum">
              <a:rPr lang="en-US"/>
              <a:pPr>
                <a:defRPr/>
              </a:pPr>
              <a:t>‹#›</a:t>
            </a:fld>
            <a:endParaRPr lang="en-US"/>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84FE5A3-8EB1-46C5-9160-C1B71BC0F52B}" type="slidenum">
              <a:rPr lang="en-US"/>
              <a:pPr>
                <a:defRPr/>
              </a:pPr>
              <a:t>‹#›</a:t>
            </a:fld>
            <a:endParaRPr lang="en-US"/>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3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B2A226D-445E-4841-869E-66F5AC1C4A92}" type="slidenum">
              <a:rPr lang="en-US"/>
              <a:pPr>
                <a:defRPr/>
              </a:pPr>
              <a:t>‹#›</a:t>
            </a:fld>
            <a:endParaRPr lang="en-US"/>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FD185D48-732F-40C5-AF59-3EC5CBF9A84E}" type="slidenum">
              <a:rPr lang="en-US"/>
              <a:pPr>
                <a:defRPr/>
              </a:pPr>
              <a:t>‹#›</a:t>
            </a:fld>
            <a:endParaRPr lang="en-US"/>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92"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92"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DCE3E354-1FA2-4317-994C-54D55EEE5038}" type="slidenum">
              <a:rPr lang="en-US"/>
              <a:pPr>
                <a:defRPr/>
              </a:pPr>
              <a:t>‹#›</a:t>
            </a:fld>
            <a:endParaRPr lang="en-US"/>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3804524F-1018-44E8-8CFC-6A46A474786B}" type="slidenum">
              <a:rPr lang="en-US"/>
              <a:pPr>
                <a:defRPr/>
              </a:pPr>
              <a:t>‹#›</a:t>
            </a:fld>
            <a:endParaRPr lang="en-US"/>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9165FFE9-A02F-4225-A248-02F338AC1DE0}" type="slidenum">
              <a:rPr lang="en-US"/>
              <a:pPr>
                <a:defRPr/>
              </a:pPr>
              <a:t>‹#›</a:t>
            </a:fld>
            <a:endParaRPr lang="en-US"/>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8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9CA7BD2F-9D91-49C7-BE4A-A16C25306E20}" type="slidenum">
              <a:rPr lang="en-US"/>
              <a:pPr>
                <a:defRPr/>
              </a:pPr>
              <a:t>‹#›</a:t>
            </a:fld>
            <a:endParaRPr lang="en-US"/>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57765060-3E6F-4CCE-8325-1B7D9E49AB58}" type="slidenum">
              <a:rPr lang="en-US"/>
              <a:pPr>
                <a:defRPr/>
              </a:pPr>
              <a:t>‹#›</a:t>
            </a:fld>
            <a:endParaRPr lang="en-US"/>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16ABF9B-3DBD-4F5D-B5EF-5876F294F7DC}" type="slidenum">
              <a:rPr lang="en-US"/>
              <a:pPr>
                <a:defRPr/>
              </a:pPr>
              <a:t>‹#›</a:t>
            </a:fld>
            <a:endParaRPr lang="en-US"/>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7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7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CD816384-8923-4977-8AEE-E1A6ACB9E11F}" type="slidenum">
              <a:rPr lang="en-US"/>
              <a:pPr>
                <a:defRPr/>
              </a:pPr>
              <a:t>‹#›</a:t>
            </a:fld>
            <a:endParaRPr lang="en-US"/>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60"/>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85CD5A15-DD98-4E06-84A4-CC8985EED672}"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9792CCBB-B48C-4688-AA99-401A53C4BFB0}"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7035"/>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B0126867-E981-479C-B990-1C00008F96A9}"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3" y="1600206"/>
            <a:ext cx="4047067"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39733" y="1600206"/>
            <a:ext cx="4047067"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F45463DA-9758-4977-9A58-FCAC9CABD4E2}"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8"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9"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DBFF9779-67C1-45C2-BCA9-C99A5D6DCE66}"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4"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81DFA063-A919-4412-A0B8-603E388762F4}"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3"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4"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63D1D87F-5718-472C-969E-198112277A37}"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756" y="273185"/>
            <a:ext cx="5111044"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EC6BF5D3-0594-4D90-8AFF-B8BB576B8A5E}"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B8D058C3-CB48-408C-ABE9-3868B06DC5E3}"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7F1F76E6-6999-4AF9-B9E9-6DAB290D2F6E}"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73"/>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68" y="274773"/>
            <a:ext cx="6036733"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E8AC201C-3D4C-47EC-825F-FA435D9169D7}"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54"/>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85CD5A15-DD98-4E06-84A4-CC8985EED672}"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9792CCBB-B48C-4688-AA99-401A53C4BFB0}"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7029"/>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B0126867-E981-479C-B990-1C00008F96A9}"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3" y="1600206"/>
            <a:ext cx="4047067"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39733" y="1600206"/>
            <a:ext cx="4047067"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F45463DA-9758-4977-9A58-FCAC9CABD4E2}"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8"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9"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DBFF9779-67C1-45C2-BCA9-C99A5D6DCE66}"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4"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81DFA063-A919-4412-A0B8-603E388762F4}"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3"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4"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63D1D87F-5718-472C-969E-198112277A37}"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756" y="273179"/>
            <a:ext cx="5111044"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EC6BF5D3-0594-4D90-8AFF-B8BB576B8A5E}"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B8D058C3-CB48-408C-ABE9-3868B06DC5E3}"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7F1F76E6-6999-4AF9-B9E9-6DAB290D2F6E}"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67"/>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65" y="274767"/>
            <a:ext cx="6036733"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E8AC201C-3D4C-47EC-825F-FA435D9169D7}"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5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EBFCB6A4-A3BA-4570-BECD-D199A02C4724}"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BDF3DD7D-D355-4468-8CD8-7D8BF4D39166}"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3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F0982839-C0A7-40B7-B132-E2B5D0FBD126}"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3AD26389-9545-45BA-BF81-68C412580DFF}"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92"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92"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8"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9"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E0F345DC-9FA1-426B-9338-39E7CAFBC4A6}"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4"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4A7E2FEF-65B5-4F74-9145-7E252F1A712F}"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3"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4"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45CD3BD6-8DEE-42CF-9BC2-3E7EFEB72160}"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8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D4EDB6E3-2689-4AAC-A9F1-AD2115E71ADA}"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11CEDACD-7602-48F7-A3B3-CCBBE21ECE02}"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853FF599-6F2A-4222-AF29-FEC3CC8634D4}"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7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7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B7ED2C91-EE16-4791-903E-898938833240}"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53"/>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1A1FFA3F-0529-47EE-AF88-438232F16B2F}"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A6C6797D-333A-4C39-B5D1-96373ADC4292}"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28"/>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FCA95195-6071-4C8F-85D5-A9298C7D7ED4}"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A4292821-B1E5-4D3E-ABF9-D495292D4186}"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89"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89"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8"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9"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22532446-A9E8-4F0F-A87F-856B24F33D88}"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4"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5"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B51BE6C5-F862-431A-A625-9D1A8DC307DE}"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3"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4"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0C2E96AE-28E5-4C2B-814A-AC280434BAE7}"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7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194B4F53-C1EF-4049-9C80-91A8783D320A}"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3063A11C-B25D-46F8-B798-36A813BEB910}"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104ECC4B-5B79-4AE2-AF62-15C7F2F1D6B9}"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66"/>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66"/>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0C7806D5-08C1-41C8-BE9F-898D222DB952}" type="slidenum">
              <a:rPr lang="en-US" sz="1400" kern="1200">
                <a:solidFill>
                  <a:srgbClr val="000000"/>
                </a:solidFill>
                <a:latin typeface="Arial"/>
                <a:ea typeface="+mn-ea"/>
                <a:cs typeface="+mn-cs"/>
              </a:rPr>
              <a:pPr algn="r" rtl="0" fontAlgn="base">
                <a:spcBef>
                  <a:spcPct val="0"/>
                </a:spcBef>
                <a:spcAft>
                  <a:spcPct val="0"/>
                </a:spcAft>
                <a:defRPr/>
              </a:pPr>
              <a:t>‹#›</a:t>
            </a:fld>
            <a:endParaRPr lang="en-US" sz="1400" kern="1200">
              <a:solidFill>
                <a:srgbClr val="000000"/>
              </a:solidFill>
              <a:latin typeface="Arial"/>
              <a:ea typeface="+mn-ea"/>
              <a:cs typeface="+mn-cs"/>
            </a:endParaRPr>
          </a:p>
        </p:txBody>
      </p:sp>
    </p:spTree>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9144000" cy="6858000"/>
            <a:chOff x="0" y="0"/>
            <a:chExt cx="5760" cy="4320"/>
          </a:xfrm>
        </p:grpSpPr>
        <p:sp>
          <p:nvSpPr>
            <p:cNvPr id="5" name="Rectangle 3"/>
            <p:cNvSpPr>
              <a:spLocks noChangeArrowheads="1"/>
            </p:cNvSpPr>
            <p:nvPr/>
          </p:nvSpPr>
          <p:spPr bwMode="ltGray">
            <a:xfrm>
              <a:off x="0" y="4032"/>
              <a:ext cx="5760" cy="96"/>
            </a:xfrm>
            <a:prstGeom prst="rect">
              <a:avLst/>
            </a:prstGeom>
            <a:gradFill rotWithShape="0">
              <a:gsLst>
                <a:gs pos="0">
                  <a:schemeClr val="bg1"/>
                </a:gs>
                <a:gs pos="100000">
                  <a:schemeClr val="folHlink"/>
                </a:gs>
              </a:gsLst>
              <a:lin ang="5400000" scaled="1"/>
            </a:gradFill>
            <a:ln w="9525">
              <a:noFill/>
              <a:miter lim="800000"/>
              <a:headEnd/>
              <a:tailEnd/>
            </a:ln>
            <a:effectLst/>
          </p:spPr>
          <p:txBody>
            <a:bodyPr wrap="none" anchor="ctr"/>
            <a:lstStyle/>
            <a:p>
              <a:pPr algn="ctr" rtl="0" fontAlgn="base">
                <a:spcBef>
                  <a:spcPct val="20000"/>
                </a:spcBef>
                <a:spcAft>
                  <a:spcPct val="0"/>
                </a:spcAft>
                <a:defRPr/>
              </a:pPr>
              <a:endParaRPr lang="en-US" sz="3200" kern="1200">
                <a:solidFill>
                  <a:srgbClr val="003300"/>
                </a:solidFill>
                <a:latin typeface="Verdana" pitchFamily="34" charset="0"/>
                <a:ea typeface="+mn-ea"/>
                <a:cs typeface="+mn-cs"/>
              </a:endParaRPr>
            </a:p>
          </p:txBody>
        </p:sp>
        <p:sp>
          <p:nvSpPr>
            <p:cNvPr id="6" name="Rectangle 4" descr="mutegras"/>
            <p:cNvSpPr>
              <a:spLocks noChangeArrowheads="1"/>
            </p:cNvSpPr>
            <p:nvPr/>
          </p:nvSpPr>
          <p:spPr bwMode="ltGray">
            <a:xfrm>
              <a:off x="0" y="0"/>
              <a:ext cx="5760" cy="2304"/>
            </a:xfrm>
            <a:prstGeom prst="rect">
              <a:avLst/>
            </a:prstGeom>
            <a:blipFill dpi="0" rotWithShape="0">
              <a:blip r:embed="rId2" cstate="print"/>
              <a:srcRect/>
              <a:tile tx="0" ty="0" sx="100000" sy="100000" flip="none" algn="tl"/>
            </a:blipFill>
            <a:ln w="9525">
              <a:noFill/>
              <a:miter lim="800000"/>
              <a:headEnd/>
              <a:tailEnd/>
            </a:ln>
          </p:spPr>
          <p:txBody>
            <a:bodyPr wrap="none" anchor="ctr"/>
            <a:lstStyle/>
            <a:p>
              <a:pPr algn="ctr" rtl="0" fontAlgn="base">
                <a:spcBef>
                  <a:spcPct val="20000"/>
                </a:spcBef>
                <a:spcAft>
                  <a:spcPct val="0"/>
                </a:spcAft>
                <a:defRPr/>
              </a:pPr>
              <a:endParaRPr lang="en-US" sz="3200" kern="1200">
                <a:solidFill>
                  <a:srgbClr val="003300"/>
                </a:solidFill>
                <a:latin typeface="Verdana" pitchFamily="34" charset="0"/>
                <a:ea typeface="+mn-ea"/>
                <a:cs typeface="+mn-cs"/>
              </a:endParaRPr>
            </a:p>
          </p:txBody>
        </p:sp>
        <p:sp>
          <p:nvSpPr>
            <p:cNvPr id="7" name="Line 5"/>
            <p:cNvSpPr>
              <a:spLocks noChangeShapeType="1"/>
            </p:cNvSpPr>
            <p:nvPr/>
          </p:nvSpPr>
          <p:spPr bwMode="ltGray">
            <a:xfrm>
              <a:off x="0" y="2304"/>
              <a:ext cx="5760" cy="1"/>
            </a:xfrm>
            <a:prstGeom prst="line">
              <a:avLst/>
            </a:prstGeom>
            <a:noFill/>
            <a:ln w="19050">
              <a:solidFill>
                <a:schemeClr val="bg2"/>
              </a:solidFill>
              <a:round/>
              <a:headEnd/>
              <a:tailEnd/>
            </a:ln>
          </p:spPr>
          <p:txBody>
            <a:bodyPr wrap="none" anchor="ctr"/>
            <a:lstStyle/>
            <a:p>
              <a:pPr algn="ctr" rtl="0" fontAlgn="base">
                <a:spcBef>
                  <a:spcPct val="20000"/>
                </a:spcBef>
                <a:spcAft>
                  <a:spcPct val="0"/>
                </a:spcAft>
                <a:defRPr/>
              </a:pPr>
              <a:endParaRPr lang="en-US" sz="3200" kern="1200">
                <a:solidFill>
                  <a:srgbClr val="003300"/>
                </a:solidFill>
                <a:latin typeface="Verdana" pitchFamily="34" charset="0"/>
                <a:ea typeface="+mn-ea"/>
                <a:cs typeface="+mn-cs"/>
              </a:endParaRPr>
            </a:p>
          </p:txBody>
        </p:sp>
        <p:sp>
          <p:nvSpPr>
            <p:cNvPr id="8" name="Rectangle 6" descr="mutegras"/>
            <p:cNvSpPr>
              <a:spLocks noChangeArrowheads="1"/>
            </p:cNvSpPr>
            <p:nvPr/>
          </p:nvSpPr>
          <p:spPr bwMode="ltGray">
            <a:xfrm>
              <a:off x="0" y="4128"/>
              <a:ext cx="5760" cy="192"/>
            </a:xfrm>
            <a:prstGeom prst="rect">
              <a:avLst/>
            </a:prstGeom>
            <a:blipFill dpi="0" rotWithShape="0">
              <a:blip r:embed="rId2" cstate="print"/>
              <a:srcRect/>
              <a:tile tx="0" ty="0" sx="100000" sy="100000" flip="none" algn="tl"/>
            </a:blipFill>
            <a:ln w="9525">
              <a:noFill/>
              <a:miter lim="800000"/>
              <a:headEnd/>
              <a:tailEnd/>
            </a:ln>
          </p:spPr>
          <p:txBody>
            <a:bodyPr wrap="none" anchor="ctr"/>
            <a:lstStyle/>
            <a:p>
              <a:pPr algn="ctr" rtl="0" fontAlgn="base">
                <a:spcBef>
                  <a:spcPct val="20000"/>
                </a:spcBef>
                <a:spcAft>
                  <a:spcPct val="0"/>
                </a:spcAft>
                <a:defRPr/>
              </a:pPr>
              <a:endParaRPr lang="en-US" sz="3200" kern="1200">
                <a:solidFill>
                  <a:srgbClr val="003300"/>
                </a:solidFill>
                <a:latin typeface="Verdana" pitchFamily="34" charset="0"/>
                <a:ea typeface="+mn-ea"/>
                <a:cs typeface="+mn-cs"/>
              </a:endParaRPr>
            </a:p>
          </p:txBody>
        </p:sp>
        <p:sp>
          <p:nvSpPr>
            <p:cNvPr id="9" name="Line 7"/>
            <p:cNvSpPr>
              <a:spLocks noChangeShapeType="1"/>
            </p:cNvSpPr>
            <p:nvPr/>
          </p:nvSpPr>
          <p:spPr bwMode="ltGray">
            <a:xfrm>
              <a:off x="0" y="4128"/>
              <a:ext cx="5760" cy="1"/>
            </a:xfrm>
            <a:prstGeom prst="line">
              <a:avLst/>
            </a:prstGeom>
            <a:noFill/>
            <a:ln w="19050">
              <a:solidFill>
                <a:schemeClr val="bg2"/>
              </a:solidFill>
              <a:round/>
              <a:headEnd/>
              <a:tailEnd/>
            </a:ln>
          </p:spPr>
          <p:txBody>
            <a:bodyPr wrap="none" anchor="ctr"/>
            <a:lstStyle/>
            <a:p>
              <a:pPr algn="ctr" rtl="0" fontAlgn="base">
                <a:spcBef>
                  <a:spcPct val="20000"/>
                </a:spcBef>
                <a:spcAft>
                  <a:spcPct val="0"/>
                </a:spcAft>
                <a:defRPr/>
              </a:pPr>
              <a:endParaRPr lang="en-US" sz="3200" kern="1200">
                <a:solidFill>
                  <a:srgbClr val="003300"/>
                </a:solidFill>
                <a:latin typeface="Verdana" pitchFamily="34" charset="0"/>
                <a:ea typeface="+mn-ea"/>
                <a:cs typeface="+mn-cs"/>
              </a:endParaRPr>
            </a:p>
          </p:txBody>
        </p:sp>
        <p:sp>
          <p:nvSpPr>
            <p:cNvPr id="10" name="Rectangle 8"/>
            <p:cNvSpPr>
              <a:spLocks noChangeArrowheads="1"/>
            </p:cNvSpPr>
            <p:nvPr/>
          </p:nvSpPr>
          <p:spPr bwMode="ltGray">
            <a:xfrm>
              <a:off x="384" y="1584"/>
              <a:ext cx="5376" cy="432"/>
            </a:xfrm>
            <a:prstGeom prst="rect">
              <a:avLst/>
            </a:prstGeom>
            <a:solidFill>
              <a:schemeClr val="hlink">
                <a:alpha val="50000"/>
              </a:schemeClr>
            </a:solidFill>
            <a:ln w="9525">
              <a:noFill/>
              <a:miter lim="800000"/>
              <a:headEnd/>
              <a:tailEnd/>
            </a:ln>
          </p:spPr>
          <p:txBody>
            <a:bodyPr wrap="none" anchor="ctr"/>
            <a:lstStyle/>
            <a:p>
              <a:pPr algn="ctr" rtl="0" fontAlgn="base">
                <a:spcBef>
                  <a:spcPct val="20000"/>
                </a:spcBef>
                <a:spcAft>
                  <a:spcPct val="0"/>
                </a:spcAft>
                <a:defRPr/>
              </a:pPr>
              <a:endParaRPr lang="en-US" sz="3200" kern="1200">
                <a:solidFill>
                  <a:srgbClr val="003300"/>
                </a:solidFill>
                <a:latin typeface="Verdana" pitchFamily="34" charset="0"/>
                <a:ea typeface="+mn-ea"/>
                <a:cs typeface="+mn-cs"/>
              </a:endParaRPr>
            </a:p>
          </p:txBody>
        </p:sp>
      </p:grpSp>
      <p:sp>
        <p:nvSpPr>
          <p:cNvPr id="253961" name="Rectangle 9"/>
          <p:cNvSpPr>
            <a:spLocks noGrp="1" noChangeArrowheads="1"/>
          </p:cNvSpPr>
          <p:nvPr>
            <p:ph type="ctrTitle"/>
          </p:nvPr>
        </p:nvSpPr>
        <p:spPr>
          <a:xfrm>
            <a:off x="685800" y="2286000"/>
            <a:ext cx="7772400" cy="1143000"/>
          </a:xfrm>
        </p:spPr>
        <p:txBody>
          <a:bodyPr/>
          <a:lstStyle>
            <a:lvl1pPr>
              <a:defRPr/>
            </a:lvl1pPr>
          </a:lstStyle>
          <a:p>
            <a:r>
              <a:rPr lang="en-US"/>
              <a:t>Click to edit Master title style</a:t>
            </a:r>
          </a:p>
        </p:txBody>
      </p:sp>
      <p:sp>
        <p:nvSpPr>
          <p:cNvPr id="253962" name="Rectangle 10"/>
          <p:cNvSpPr>
            <a:spLocks noGrp="1" noChangeArrowheads="1"/>
          </p:cNvSpPr>
          <p:nvPr>
            <p:ph type="subTitle" idx="1"/>
          </p:nvPr>
        </p:nvSpPr>
        <p:spPr>
          <a:xfrm>
            <a:off x="1371600" y="4191000"/>
            <a:ext cx="6400800" cy="1752600"/>
          </a:xfrm>
        </p:spPr>
        <p:txBody>
          <a:bodyPr/>
          <a:lstStyle>
            <a:lvl1pPr marL="0" indent="0" algn="ctr">
              <a:buFontTx/>
              <a:buNone/>
              <a:defRPr/>
            </a:lvl1pPr>
          </a:lstStyle>
          <a:p>
            <a:r>
              <a:rPr lang="en-US"/>
              <a:t>Click to edit Master subtitle style</a:t>
            </a:r>
          </a:p>
        </p:txBody>
      </p:sp>
      <p:sp>
        <p:nvSpPr>
          <p:cNvPr id="11" name="Rectangle 11"/>
          <p:cNvSpPr>
            <a:spLocks noGrp="1" noChangeArrowheads="1"/>
          </p:cNvSpPr>
          <p:nvPr>
            <p:ph type="dt" sz="half" idx="10"/>
          </p:nvPr>
        </p:nvSpPr>
        <p:spPr>
          <a:xfrm>
            <a:off x="685800" y="6248400"/>
            <a:ext cx="1905000" cy="457200"/>
          </a:xfrm>
        </p:spPr>
        <p:txBody>
          <a:bodyPr/>
          <a:lstStyle>
            <a:lvl1pPr>
              <a:defRPr>
                <a:solidFill>
                  <a:srgbClr val="003300"/>
                </a:solidFill>
              </a:defRPr>
            </a:lvl1pPr>
          </a:lstStyle>
          <a:p>
            <a:pPr algn="l" rtl="0" fontAlgn="base">
              <a:spcBef>
                <a:spcPct val="50000"/>
              </a:spcBef>
              <a:spcAft>
                <a:spcPct val="0"/>
              </a:spcAft>
              <a:defRPr/>
            </a:pPr>
            <a:endParaRPr lang="en-US" sz="1400" kern="1200">
              <a:latin typeface="Verdana" pitchFamily="34" charset="0"/>
              <a:ea typeface="+mn-ea"/>
              <a:cs typeface="+mn-cs"/>
            </a:endParaRPr>
          </a:p>
        </p:txBody>
      </p:sp>
      <p:sp>
        <p:nvSpPr>
          <p:cNvPr id="12" name="Rectangle 12"/>
          <p:cNvSpPr>
            <a:spLocks noGrp="1" noChangeArrowheads="1"/>
          </p:cNvSpPr>
          <p:nvPr>
            <p:ph type="ftr" sz="quarter" idx="11"/>
          </p:nvPr>
        </p:nvSpPr>
        <p:spPr>
          <a:xfrm>
            <a:off x="3124200" y="6248400"/>
            <a:ext cx="2895600" cy="457200"/>
          </a:xfrm>
        </p:spPr>
        <p:txBody>
          <a:bodyPr/>
          <a:lstStyle>
            <a:lvl1pPr>
              <a:defRPr>
                <a:solidFill>
                  <a:srgbClr val="003300"/>
                </a:solidFill>
              </a:defRPr>
            </a:lvl1pPr>
          </a:lstStyle>
          <a:p>
            <a:pPr algn="ctr" rtl="0" fontAlgn="base">
              <a:spcBef>
                <a:spcPct val="50000"/>
              </a:spcBef>
              <a:spcAft>
                <a:spcPct val="0"/>
              </a:spcAft>
              <a:defRPr/>
            </a:pPr>
            <a:endParaRPr lang="en-US" sz="1400" kern="1200">
              <a:latin typeface="Verdana" pitchFamily="34" charset="0"/>
              <a:ea typeface="+mn-ea"/>
              <a:cs typeface="+mn-cs"/>
            </a:endParaRPr>
          </a:p>
        </p:txBody>
      </p:sp>
      <p:sp>
        <p:nvSpPr>
          <p:cNvPr id="13" name="Rectangle 13"/>
          <p:cNvSpPr>
            <a:spLocks noGrp="1" noChangeArrowheads="1"/>
          </p:cNvSpPr>
          <p:nvPr>
            <p:ph type="sldNum" sz="quarter" idx="12"/>
          </p:nvPr>
        </p:nvSpPr>
        <p:spPr>
          <a:xfrm>
            <a:off x="6553200" y="6248400"/>
            <a:ext cx="1905000" cy="457200"/>
          </a:xfrm>
        </p:spPr>
        <p:txBody>
          <a:bodyPr/>
          <a:lstStyle>
            <a:lvl1pPr>
              <a:defRPr>
                <a:solidFill>
                  <a:srgbClr val="003300"/>
                </a:solidFill>
              </a:defRPr>
            </a:lvl1pPr>
          </a:lstStyle>
          <a:p>
            <a:pPr algn="r" rtl="0" fontAlgn="base">
              <a:spcBef>
                <a:spcPct val="50000"/>
              </a:spcBef>
              <a:spcAft>
                <a:spcPct val="0"/>
              </a:spcAft>
              <a:defRPr/>
            </a:pPr>
            <a:fld id="{68471B56-0774-4879-8F5D-568B400280E9}" type="slidenum">
              <a:rPr lang="en-US" sz="1400" kern="1200">
                <a:latin typeface="Verdana" pitchFamily="34" charset="0"/>
                <a:ea typeface="+mn-ea"/>
                <a:cs typeface="+mn-cs"/>
              </a:rPr>
              <a:pPr algn="r" rtl="0" fontAlgn="base">
                <a:spcBef>
                  <a:spcPct val="50000"/>
                </a:spcBef>
                <a:spcAft>
                  <a:spcPct val="0"/>
                </a:spcAft>
                <a:defRPr/>
              </a:pPr>
              <a:t>‹#›</a:t>
            </a:fld>
            <a:endParaRPr lang="en-US" sz="1400" kern="1200">
              <a:latin typeface="Verdana" pitchFamily="34" charset="0"/>
              <a:ea typeface="+mn-ea"/>
              <a:cs typeface="+mn-cs"/>
            </a:endParaRPr>
          </a:p>
        </p:txBody>
      </p:sp>
    </p:spTree>
  </p:cSld>
  <p:clrMapOvr>
    <a:masterClrMapping/>
  </p:clrMapOvr>
  <p:transition/>
</p:sldLayout>
</file>

<file path=ppt/slideLayouts/slideLayout1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
          <p:cNvSpPr>
            <a:spLocks noGrp="1" noChangeArrowheads="1"/>
          </p:cNvSpPr>
          <p:nvPr>
            <p:ph type="dt" sz="half" idx="10"/>
          </p:nvPr>
        </p:nvSpPr>
        <p:spPr>
          <a:ln/>
        </p:spPr>
        <p:txBody>
          <a:bodyPr/>
          <a:lstStyle>
            <a:lvl1pPr>
              <a:defRPr/>
            </a:lvl1pPr>
          </a:lstStyle>
          <a:p>
            <a:pPr algn="l"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5" name="Rectangle 11"/>
          <p:cNvSpPr>
            <a:spLocks noGrp="1" noChangeArrowheads="1"/>
          </p:cNvSpPr>
          <p:nvPr>
            <p:ph type="ftr" sz="quarter" idx="11"/>
          </p:nvPr>
        </p:nvSpPr>
        <p:spPr>
          <a:ln/>
        </p:spPr>
        <p:txBody>
          <a:bodyPr/>
          <a:lstStyle>
            <a:lvl1pPr>
              <a:defRPr/>
            </a:lvl1pPr>
          </a:lstStyle>
          <a:p>
            <a:pPr algn="ctr"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6" name="Rectangle 12"/>
          <p:cNvSpPr>
            <a:spLocks noGrp="1" noChangeArrowheads="1"/>
          </p:cNvSpPr>
          <p:nvPr>
            <p:ph type="sldNum" sz="quarter" idx="12"/>
          </p:nvPr>
        </p:nvSpPr>
        <p:spPr>
          <a:ln/>
        </p:spPr>
        <p:txBody>
          <a:bodyPr/>
          <a:lstStyle>
            <a:lvl1pPr>
              <a:defRPr/>
            </a:lvl1pPr>
          </a:lstStyle>
          <a:p>
            <a:pPr algn="r" rtl="0" fontAlgn="base">
              <a:spcBef>
                <a:spcPct val="50000"/>
              </a:spcBef>
              <a:spcAft>
                <a:spcPct val="0"/>
              </a:spcAft>
              <a:defRPr/>
            </a:pPr>
            <a:fld id="{F0D915F0-6ADC-4425-AF73-181A7B3D64B2}" type="slidenum">
              <a:rPr lang="en-US" sz="1400" kern="1200">
                <a:solidFill>
                  <a:srgbClr val="003300"/>
                </a:solidFill>
                <a:latin typeface="Verdana" pitchFamily="34" charset="0"/>
                <a:ea typeface="+mn-ea"/>
                <a:cs typeface="+mn-cs"/>
              </a:rPr>
              <a:pPr algn="r" rtl="0" fontAlgn="base">
                <a:spcBef>
                  <a:spcPct val="50000"/>
                </a:spcBef>
                <a:spcAft>
                  <a:spcPct val="0"/>
                </a:spcAft>
                <a:defRPr/>
              </a:pPr>
              <a:t>‹#›</a:t>
            </a:fld>
            <a:endParaRPr lang="en-US" sz="1400" kern="1200">
              <a:solidFill>
                <a:srgbClr val="003300"/>
              </a:solidFill>
              <a:latin typeface="Verdana" pitchFamily="34" charset="0"/>
              <a:ea typeface="+mn-ea"/>
              <a:cs typeface="+mn-cs"/>
            </a:endParaRPr>
          </a:p>
        </p:txBody>
      </p:sp>
    </p:spTree>
  </p:cSld>
  <p:clrMapOvr>
    <a:masterClrMapping/>
  </p:clrMapOvr>
  <p:transition/>
</p:sldLayout>
</file>

<file path=ppt/slideLayouts/slideLayout1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28"/>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
          <p:cNvSpPr>
            <a:spLocks noGrp="1" noChangeArrowheads="1"/>
          </p:cNvSpPr>
          <p:nvPr>
            <p:ph type="dt" sz="half" idx="10"/>
          </p:nvPr>
        </p:nvSpPr>
        <p:spPr>
          <a:ln/>
        </p:spPr>
        <p:txBody>
          <a:bodyPr/>
          <a:lstStyle>
            <a:lvl1pPr>
              <a:defRPr/>
            </a:lvl1pPr>
          </a:lstStyle>
          <a:p>
            <a:pPr algn="l"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5" name="Rectangle 11"/>
          <p:cNvSpPr>
            <a:spLocks noGrp="1" noChangeArrowheads="1"/>
          </p:cNvSpPr>
          <p:nvPr>
            <p:ph type="ftr" sz="quarter" idx="11"/>
          </p:nvPr>
        </p:nvSpPr>
        <p:spPr>
          <a:ln/>
        </p:spPr>
        <p:txBody>
          <a:bodyPr/>
          <a:lstStyle>
            <a:lvl1pPr>
              <a:defRPr/>
            </a:lvl1pPr>
          </a:lstStyle>
          <a:p>
            <a:pPr algn="ctr"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6" name="Rectangle 12"/>
          <p:cNvSpPr>
            <a:spLocks noGrp="1" noChangeArrowheads="1"/>
          </p:cNvSpPr>
          <p:nvPr>
            <p:ph type="sldNum" sz="quarter" idx="12"/>
          </p:nvPr>
        </p:nvSpPr>
        <p:spPr>
          <a:ln/>
        </p:spPr>
        <p:txBody>
          <a:bodyPr/>
          <a:lstStyle>
            <a:lvl1pPr>
              <a:defRPr/>
            </a:lvl1pPr>
          </a:lstStyle>
          <a:p>
            <a:pPr algn="r" rtl="0" fontAlgn="base">
              <a:spcBef>
                <a:spcPct val="50000"/>
              </a:spcBef>
              <a:spcAft>
                <a:spcPct val="0"/>
              </a:spcAft>
              <a:defRPr/>
            </a:pPr>
            <a:fld id="{8F4086E4-4492-491C-806F-AD7094D7E469}" type="slidenum">
              <a:rPr lang="en-US" sz="1400" kern="1200">
                <a:solidFill>
                  <a:srgbClr val="003300"/>
                </a:solidFill>
                <a:latin typeface="Verdana" pitchFamily="34" charset="0"/>
                <a:ea typeface="+mn-ea"/>
                <a:cs typeface="+mn-cs"/>
              </a:rPr>
              <a:pPr algn="r" rtl="0" fontAlgn="base">
                <a:spcBef>
                  <a:spcPct val="50000"/>
                </a:spcBef>
                <a:spcAft>
                  <a:spcPct val="0"/>
                </a:spcAft>
                <a:defRPr/>
              </a:pPr>
              <a:t>‹#›</a:t>
            </a:fld>
            <a:endParaRPr lang="en-US" sz="1400" kern="1200">
              <a:solidFill>
                <a:srgbClr val="003300"/>
              </a:solidFill>
              <a:latin typeface="Verdana" pitchFamily="34" charset="0"/>
              <a:ea typeface="+mn-ea"/>
              <a:cs typeface="+mn-cs"/>
            </a:endParaRPr>
          </a:p>
        </p:txBody>
      </p:sp>
    </p:spTree>
  </p:cSld>
  <p:clrMapOvr>
    <a:masterClrMapping/>
  </p:clrMapOvr>
  <p:transition/>
</p:sldLayout>
</file>

<file path=ppt/slideLayouts/slideLayout1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849438"/>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849438"/>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
          <p:cNvSpPr>
            <a:spLocks noGrp="1" noChangeArrowheads="1"/>
          </p:cNvSpPr>
          <p:nvPr>
            <p:ph type="dt" sz="half" idx="10"/>
          </p:nvPr>
        </p:nvSpPr>
        <p:spPr>
          <a:ln/>
        </p:spPr>
        <p:txBody>
          <a:bodyPr/>
          <a:lstStyle>
            <a:lvl1pPr>
              <a:defRPr/>
            </a:lvl1pPr>
          </a:lstStyle>
          <a:p>
            <a:pPr algn="l"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6" name="Rectangle 11"/>
          <p:cNvSpPr>
            <a:spLocks noGrp="1" noChangeArrowheads="1"/>
          </p:cNvSpPr>
          <p:nvPr>
            <p:ph type="ftr" sz="quarter" idx="11"/>
          </p:nvPr>
        </p:nvSpPr>
        <p:spPr>
          <a:ln/>
        </p:spPr>
        <p:txBody>
          <a:bodyPr/>
          <a:lstStyle>
            <a:lvl1pPr>
              <a:defRPr/>
            </a:lvl1pPr>
          </a:lstStyle>
          <a:p>
            <a:pPr algn="ctr"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7" name="Rectangle 12"/>
          <p:cNvSpPr>
            <a:spLocks noGrp="1" noChangeArrowheads="1"/>
          </p:cNvSpPr>
          <p:nvPr>
            <p:ph type="sldNum" sz="quarter" idx="12"/>
          </p:nvPr>
        </p:nvSpPr>
        <p:spPr>
          <a:ln/>
        </p:spPr>
        <p:txBody>
          <a:bodyPr/>
          <a:lstStyle>
            <a:lvl1pPr>
              <a:defRPr/>
            </a:lvl1pPr>
          </a:lstStyle>
          <a:p>
            <a:pPr algn="r" rtl="0" fontAlgn="base">
              <a:spcBef>
                <a:spcPct val="50000"/>
              </a:spcBef>
              <a:spcAft>
                <a:spcPct val="0"/>
              </a:spcAft>
              <a:defRPr/>
            </a:pPr>
            <a:fld id="{4728B17B-4A95-4CA7-AB1D-D9F14F47606B}" type="slidenum">
              <a:rPr lang="en-US" sz="1400" kern="1200">
                <a:solidFill>
                  <a:srgbClr val="003300"/>
                </a:solidFill>
                <a:latin typeface="Verdana" pitchFamily="34" charset="0"/>
                <a:ea typeface="+mn-ea"/>
                <a:cs typeface="+mn-cs"/>
              </a:rPr>
              <a:pPr algn="r" rtl="0" fontAlgn="base">
                <a:spcBef>
                  <a:spcPct val="50000"/>
                </a:spcBef>
                <a:spcAft>
                  <a:spcPct val="0"/>
                </a:spcAft>
                <a:defRPr/>
              </a:pPr>
              <a:t>‹#›</a:t>
            </a:fld>
            <a:endParaRPr lang="en-US" sz="1400" kern="1200">
              <a:solidFill>
                <a:srgbClr val="003300"/>
              </a:solidFill>
              <a:latin typeface="Verdana" pitchFamily="34" charset="0"/>
              <a:ea typeface="+mn-ea"/>
              <a:cs typeface="+mn-cs"/>
            </a:endParaRPr>
          </a:p>
        </p:txBody>
      </p:sp>
    </p:spTree>
  </p:cSld>
  <p:clrMapOvr>
    <a:masterClrMapping/>
  </p:clrMapOvr>
  <p:transition/>
</p:sldLayout>
</file>

<file path=ppt/slideLayouts/slideLayout1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89"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89"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
          <p:cNvSpPr>
            <a:spLocks noGrp="1" noChangeArrowheads="1"/>
          </p:cNvSpPr>
          <p:nvPr>
            <p:ph type="dt" sz="half" idx="10"/>
          </p:nvPr>
        </p:nvSpPr>
        <p:spPr>
          <a:ln/>
        </p:spPr>
        <p:txBody>
          <a:bodyPr/>
          <a:lstStyle>
            <a:lvl1pPr>
              <a:defRPr/>
            </a:lvl1pPr>
          </a:lstStyle>
          <a:p>
            <a:pPr algn="l"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8" name="Rectangle 11"/>
          <p:cNvSpPr>
            <a:spLocks noGrp="1" noChangeArrowheads="1"/>
          </p:cNvSpPr>
          <p:nvPr>
            <p:ph type="ftr" sz="quarter" idx="11"/>
          </p:nvPr>
        </p:nvSpPr>
        <p:spPr>
          <a:ln/>
        </p:spPr>
        <p:txBody>
          <a:bodyPr/>
          <a:lstStyle>
            <a:lvl1pPr>
              <a:defRPr/>
            </a:lvl1pPr>
          </a:lstStyle>
          <a:p>
            <a:pPr algn="ctr"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9" name="Rectangle 12"/>
          <p:cNvSpPr>
            <a:spLocks noGrp="1" noChangeArrowheads="1"/>
          </p:cNvSpPr>
          <p:nvPr>
            <p:ph type="sldNum" sz="quarter" idx="12"/>
          </p:nvPr>
        </p:nvSpPr>
        <p:spPr>
          <a:ln/>
        </p:spPr>
        <p:txBody>
          <a:bodyPr/>
          <a:lstStyle>
            <a:lvl1pPr>
              <a:defRPr/>
            </a:lvl1pPr>
          </a:lstStyle>
          <a:p>
            <a:pPr algn="r" rtl="0" fontAlgn="base">
              <a:spcBef>
                <a:spcPct val="50000"/>
              </a:spcBef>
              <a:spcAft>
                <a:spcPct val="0"/>
              </a:spcAft>
              <a:defRPr/>
            </a:pPr>
            <a:fld id="{451DE1A4-87EF-4C3F-9D8B-E4A667CD8665}" type="slidenum">
              <a:rPr lang="en-US" sz="1400" kern="1200">
                <a:solidFill>
                  <a:srgbClr val="003300"/>
                </a:solidFill>
                <a:latin typeface="Verdana" pitchFamily="34" charset="0"/>
                <a:ea typeface="+mn-ea"/>
                <a:cs typeface="+mn-cs"/>
              </a:rPr>
              <a:pPr algn="r" rtl="0" fontAlgn="base">
                <a:spcBef>
                  <a:spcPct val="50000"/>
                </a:spcBef>
                <a:spcAft>
                  <a:spcPct val="0"/>
                </a:spcAft>
                <a:defRPr/>
              </a:pPr>
              <a:t>‹#›</a:t>
            </a:fld>
            <a:endParaRPr lang="en-US" sz="1400" kern="1200">
              <a:solidFill>
                <a:srgbClr val="003300"/>
              </a:solidFill>
              <a:latin typeface="Verdana" pitchFamily="34" charset="0"/>
              <a:ea typeface="+mn-ea"/>
              <a:cs typeface="+mn-cs"/>
            </a:endParaRPr>
          </a:p>
        </p:txBody>
      </p:sp>
    </p:spTree>
  </p:cSld>
  <p:clrMapOvr>
    <a:masterClrMapping/>
  </p:clrMapOvr>
  <p:transition/>
</p:sldLayout>
</file>

<file path=ppt/slideLayouts/slideLayout1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
          <p:cNvSpPr>
            <a:spLocks noGrp="1" noChangeArrowheads="1"/>
          </p:cNvSpPr>
          <p:nvPr>
            <p:ph type="dt" sz="half" idx="10"/>
          </p:nvPr>
        </p:nvSpPr>
        <p:spPr>
          <a:ln/>
        </p:spPr>
        <p:txBody>
          <a:bodyPr/>
          <a:lstStyle>
            <a:lvl1pPr>
              <a:defRPr/>
            </a:lvl1pPr>
          </a:lstStyle>
          <a:p>
            <a:pPr algn="l"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4" name="Rectangle 11"/>
          <p:cNvSpPr>
            <a:spLocks noGrp="1" noChangeArrowheads="1"/>
          </p:cNvSpPr>
          <p:nvPr>
            <p:ph type="ftr" sz="quarter" idx="11"/>
          </p:nvPr>
        </p:nvSpPr>
        <p:spPr>
          <a:ln/>
        </p:spPr>
        <p:txBody>
          <a:bodyPr/>
          <a:lstStyle>
            <a:lvl1pPr>
              <a:defRPr/>
            </a:lvl1pPr>
          </a:lstStyle>
          <a:p>
            <a:pPr algn="ctr"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5" name="Rectangle 12"/>
          <p:cNvSpPr>
            <a:spLocks noGrp="1" noChangeArrowheads="1"/>
          </p:cNvSpPr>
          <p:nvPr>
            <p:ph type="sldNum" sz="quarter" idx="12"/>
          </p:nvPr>
        </p:nvSpPr>
        <p:spPr>
          <a:ln/>
        </p:spPr>
        <p:txBody>
          <a:bodyPr/>
          <a:lstStyle>
            <a:lvl1pPr>
              <a:defRPr/>
            </a:lvl1pPr>
          </a:lstStyle>
          <a:p>
            <a:pPr algn="r" rtl="0" fontAlgn="base">
              <a:spcBef>
                <a:spcPct val="50000"/>
              </a:spcBef>
              <a:spcAft>
                <a:spcPct val="0"/>
              </a:spcAft>
              <a:defRPr/>
            </a:pPr>
            <a:fld id="{20DD093C-14AF-4236-9FC3-0A7B51453D1C}" type="slidenum">
              <a:rPr lang="en-US" sz="1400" kern="1200">
                <a:solidFill>
                  <a:srgbClr val="003300"/>
                </a:solidFill>
                <a:latin typeface="Verdana" pitchFamily="34" charset="0"/>
                <a:ea typeface="+mn-ea"/>
                <a:cs typeface="+mn-cs"/>
              </a:rPr>
              <a:pPr algn="r" rtl="0" fontAlgn="base">
                <a:spcBef>
                  <a:spcPct val="50000"/>
                </a:spcBef>
                <a:spcAft>
                  <a:spcPct val="0"/>
                </a:spcAft>
                <a:defRPr/>
              </a:pPr>
              <a:t>‹#›</a:t>
            </a:fld>
            <a:endParaRPr lang="en-US" sz="1400" kern="1200">
              <a:solidFill>
                <a:srgbClr val="003300"/>
              </a:solidFill>
              <a:latin typeface="Verdana" pitchFamily="34" charset="0"/>
              <a:ea typeface="+mn-ea"/>
              <a:cs typeface="+mn-cs"/>
            </a:endParaRPr>
          </a:p>
        </p:txBody>
      </p:sp>
    </p:spTree>
  </p:cSld>
  <p:clrMapOvr>
    <a:masterClrMapping/>
  </p:clrMapOvr>
  <p:transition/>
</p:sldLayout>
</file>

<file path=ppt/slideLayouts/slideLayout1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
          <p:cNvSpPr>
            <a:spLocks noGrp="1" noChangeArrowheads="1"/>
          </p:cNvSpPr>
          <p:nvPr>
            <p:ph type="dt" sz="half" idx="10"/>
          </p:nvPr>
        </p:nvSpPr>
        <p:spPr>
          <a:ln/>
        </p:spPr>
        <p:txBody>
          <a:bodyPr/>
          <a:lstStyle>
            <a:lvl1pPr>
              <a:defRPr/>
            </a:lvl1pPr>
          </a:lstStyle>
          <a:p>
            <a:pPr algn="l"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3" name="Rectangle 11"/>
          <p:cNvSpPr>
            <a:spLocks noGrp="1" noChangeArrowheads="1"/>
          </p:cNvSpPr>
          <p:nvPr>
            <p:ph type="ftr" sz="quarter" idx="11"/>
          </p:nvPr>
        </p:nvSpPr>
        <p:spPr>
          <a:ln/>
        </p:spPr>
        <p:txBody>
          <a:bodyPr/>
          <a:lstStyle>
            <a:lvl1pPr>
              <a:defRPr/>
            </a:lvl1pPr>
          </a:lstStyle>
          <a:p>
            <a:pPr algn="ctr"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4" name="Rectangle 12"/>
          <p:cNvSpPr>
            <a:spLocks noGrp="1" noChangeArrowheads="1"/>
          </p:cNvSpPr>
          <p:nvPr>
            <p:ph type="sldNum" sz="quarter" idx="12"/>
          </p:nvPr>
        </p:nvSpPr>
        <p:spPr>
          <a:ln/>
        </p:spPr>
        <p:txBody>
          <a:bodyPr/>
          <a:lstStyle>
            <a:lvl1pPr>
              <a:defRPr/>
            </a:lvl1pPr>
          </a:lstStyle>
          <a:p>
            <a:pPr algn="r" rtl="0" fontAlgn="base">
              <a:spcBef>
                <a:spcPct val="50000"/>
              </a:spcBef>
              <a:spcAft>
                <a:spcPct val="0"/>
              </a:spcAft>
              <a:defRPr/>
            </a:pPr>
            <a:fld id="{1426E5A6-F9AE-43B5-AF35-99693485FF5D}" type="slidenum">
              <a:rPr lang="en-US" sz="1400" kern="1200">
                <a:solidFill>
                  <a:srgbClr val="003300"/>
                </a:solidFill>
                <a:latin typeface="Verdana" pitchFamily="34" charset="0"/>
                <a:ea typeface="+mn-ea"/>
                <a:cs typeface="+mn-cs"/>
              </a:rPr>
              <a:pPr algn="r" rtl="0" fontAlgn="base">
                <a:spcBef>
                  <a:spcPct val="50000"/>
                </a:spcBef>
                <a:spcAft>
                  <a:spcPct val="0"/>
                </a:spcAft>
                <a:defRPr/>
              </a:pPr>
              <a:t>‹#›</a:t>
            </a:fld>
            <a:endParaRPr lang="en-US" sz="1400" kern="1200">
              <a:solidFill>
                <a:srgbClr val="003300"/>
              </a:solidFill>
              <a:latin typeface="Verdana" pitchFamily="34" charset="0"/>
              <a:ea typeface="+mn-ea"/>
              <a:cs typeface="+mn-cs"/>
            </a:endParaRPr>
          </a:p>
        </p:txBody>
      </p:sp>
    </p:spTree>
  </p:cSld>
  <p:clrMapOvr>
    <a:masterClrMapping/>
  </p:clrMapOvr>
  <p:transition/>
</p:sldLayout>
</file>

<file path=ppt/slideLayouts/slideLayout1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7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
          <p:cNvSpPr>
            <a:spLocks noGrp="1" noChangeArrowheads="1"/>
          </p:cNvSpPr>
          <p:nvPr>
            <p:ph type="dt" sz="half" idx="10"/>
          </p:nvPr>
        </p:nvSpPr>
        <p:spPr>
          <a:ln/>
        </p:spPr>
        <p:txBody>
          <a:bodyPr/>
          <a:lstStyle>
            <a:lvl1pPr>
              <a:defRPr/>
            </a:lvl1pPr>
          </a:lstStyle>
          <a:p>
            <a:pPr algn="l"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6" name="Rectangle 11"/>
          <p:cNvSpPr>
            <a:spLocks noGrp="1" noChangeArrowheads="1"/>
          </p:cNvSpPr>
          <p:nvPr>
            <p:ph type="ftr" sz="quarter" idx="11"/>
          </p:nvPr>
        </p:nvSpPr>
        <p:spPr>
          <a:ln/>
        </p:spPr>
        <p:txBody>
          <a:bodyPr/>
          <a:lstStyle>
            <a:lvl1pPr>
              <a:defRPr/>
            </a:lvl1pPr>
          </a:lstStyle>
          <a:p>
            <a:pPr algn="ctr"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7" name="Rectangle 12"/>
          <p:cNvSpPr>
            <a:spLocks noGrp="1" noChangeArrowheads="1"/>
          </p:cNvSpPr>
          <p:nvPr>
            <p:ph type="sldNum" sz="quarter" idx="12"/>
          </p:nvPr>
        </p:nvSpPr>
        <p:spPr>
          <a:ln/>
        </p:spPr>
        <p:txBody>
          <a:bodyPr/>
          <a:lstStyle>
            <a:lvl1pPr>
              <a:defRPr/>
            </a:lvl1pPr>
          </a:lstStyle>
          <a:p>
            <a:pPr algn="r" rtl="0" fontAlgn="base">
              <a:spcBef>
                <a:spcPct val="50000"/>
              </a:spcBef>
              <a:spcAft>
                <a:spcPct val="0"/>
              </a:spcAft>
              <a:defRPr/>
            </a:pPr>
            <a:fld id="{58DC04F0-10AA-46BC-931C-8C63A6637E6B}" type="slidenum">
              <a:rPr lang="en-US" sz="1400" kern="1200">
                <a:solidFill>
                  <a:srgbClr val="003300"/>
                </a:solidFill>
                <a:latin typeface="Verdana" pitchFamily="34" charset="0"/>
                <a:ea typeface="+mn-ea"/>
                <a:cs typeface="+mn-cs"/>
              </a:rPr>
              <a:pPr algn="r" rtl="0" fontAlgn="base">
                <a:spcBef>
                  <a:spcPct val="50000"/>
                </a:spcBef>
                <a:spcAft>
                  <a:spcPct val="0"/>
                </a:spcAft>
                <a:defRPr/>
              </a:pPr>
              <a:t>‹#›</a:t>
            </a:fld>
            <a:endParaRPr lang="en-US" sz="1400" kern="1200">
              <a:solidFill>
                <a:srgbClr val="003300"/>
              </a:solidFill>
              <a:latin typeface="Verdana" pitchFamily="34" charset="0"/>
              <a:ea typeface="+mn-ea"/>
              <a:cs typeface="+mn-cs"/>
            </a:endParaRPr>
          </a:p>
        </p:txBody>
      </p:sp>
    </p:spTree>
  </p:cSld>
  <p:clrMapOvr>
    <a:masterClrMapping/>
  </p:clrMapOvr>
  <p:transition/>
</p:sldLayout>
</file>

<file path=ppt/slideLayouts/slideLayout1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
          <p:cNvSpPr>
            <a:spLocks noGrp="1" noChangeArrowheads="1"/>
          </p:cNvSpPr>
          <p:nvPr>
            <p:ph type="dt" sz="half" idx="10"/>
          </p:nvPr>
        </p:nvSpPr>
        <p:spPr>
          <a:ln/>
        </p:spPr>
        <p:txBody>
          <a:bodyPr/>
          <a:lstStyle>
            <a:lvl1pPr>
              <a:defRPr/>
            </a:lvl1pPr>
          </a:lstStyle>
          <a:p>
            <a:pPr algn="l"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6" name="Rectangle 11"/>
          <p:cNvSpPr>
            <a:spLocks noGrp="1" noChangeArrowheads="1"/>
          </p:cNvSpPr>
          <p:nvPr>
            <p:ph type="ftr" sz="quarter" idx="11"/>
          </p:nvPr>
        </p:nvSpPr>
        <p:spPr>
          <a:ln/>
        </p:spPr>
        <p:txBody>
          <a:bodyPr/>
          <a:lstStyle>
            <a:lvl1pPr>
              <a:defRPr/>
            </a:lvl1pPr>
          </a:lstStyle>
          <a:p>
            <a:pPr algn="ctr"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7" name="Rectangle 12"/>
          <p:cNvSpPr>
            <a:spLocks noGrp="1" noChangeArrowheads="1"/>
          </p:cNvSpPr>
          <p:nvPr>
            <p:ph type="sldNum" sz="quarter" idx="12"/>
          </p:nvPr>
        </p:nvSpPr>
        <p:spPr>
          <a:ln/>
        </p:spPr>
        <p:txBody>
          <a:bodyPr/>
          <a:lstStyle>
            <a:lvl1pPr>
              <a:defRPr/>
            </a:lvl1pPr>
          </a:lstStyle>
          <a:p>
            <a:pPr algn="r" rtl="0" fontAlgn="base">
              <a:spcBef>
                <a:spcPct val="50000"/>
              </a:spcBef>
              <a:spcAft>
                <a:spcPct val="0"/>
              </a:spcAft>
              <a:defRPr/>
            </a:pPr>
            <a:fld id="{7B651B53-133F-4F63-B637-1368F6116A82}" type="slidenum">
              <a:rPr lang="en-US" sz="1400" kern="1200">
                <a:solidFill>
                  <a:srgbClr val="003300"/>
                </a:solidFill>
                <a:latin typeface="Verdana" pitchFamily="34" charset="0"/>
                <a:ea typeface="+mn-ea"/>
                <a:cs typeface="+mn-cs"/>
              </a:rPr>
              <a:pPr algn="r" rtl="0" fontAlgn="base">
                <a:spcBef>
                  <a:spcPct val="50000"/>
                </a:spcBef>
                <a:spcAft>
                  <a:spcPct val="0"/>
                </a:spcAft>
                <a:defRPr/>
              </a:pPr>
              <a:t>‹#›</a:t>
            </a:fld>
            <a:endParaRPr lang="en-US" sz="1400" kern="1200">
              <a:solidFill>
                <a:srgbClr val="003300"/>
              </a:solidFill>
              <a:latin typeface="Verdana" pitchFamily="34" charset="0"/>
              <a:ea typeface="+mn-ea"/>
              <a:cs typeface="+mn-cs"/>
            </a:endParaRPr>
          </a:p>
        </p:txBody>
      </p:sp>
    </p:spTree>
  </p:cSld>
  <p:clrMapOvr>
    <a:masterClrMapping/>
  </p:clrMapOvr>
  <p:transition/>
</p:sldLayout>
</file>

<file path=ppt/slideLayouts/slideLayout1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
          <p:cNvSpPr>
            <a:spLocks noGrp="1" noChangeArrowheads="1"/>
          </p:cNvSpPr>
          <p:nvPr>
            <p:ph type="dt" sz="half" idx="10"/>
          </p:nvPr>
        </p:nvSpPr>
        <p:spPr>
          <a:ln/>
        </p:spPr>
        <p:txBody>
          <a:bodyPr/>
          <a:lstStyle>
            <a:lvl1pPr>
              <a:defRPr/>
            </a:lvl1pPr>
          </a:lstStyle>
          <a:p>
            <a:pPr algn="l"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5" name="Rectangle 11"/>
          <p:cNvSpPr>
            <a:spLocks noGrp="1" noChangeArrowheads="1"/>
          </p:cNvSpPr>
          <p:nvPr>
            <p:ph type="ftr" sz="quarter" idx="11"/>
          </p:nvPr>
        </p:nvSpPr>
        <p:spPr>
          <a:ln/>
        </p:spPr>
        <p:txBody>
          <a:bodyPr/>
          <a:lstStyle>
            <a:lvl1pPr>
              <a:defRPr/>
            </a:lvl1pPr>
          </a:lstStyle>
          <a:p>
            <a:pPr algn="ctr"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6" name="Rectangle 12"/>
          <p:cNvSpPr>
            <a:spLocks noGrp="1" noChangeArrowheads="1"/>
          </p:cNvSpPr>
          <p:nvPr>
            <p:ph type="sldNum" sz="quarter" idx="12"/>
          </p:nvPr>
        </p:nvSpPr>
        <p:spPr>
          <a:ln/>
        </p:spPr>
        <p:txBody>
          <a:bodyPr/>
          <a:lstStyle>
            <a:lvl1pPr>
              <a:defRPr/>
            </a:lvl1pPr>
          </a:lstStyle>
          <a:p>
            <a:pPr algn="r" rtl="0" fontAlgn="base">
              <a:spcBef>
                <a:spcPct val="50000"/>
              </a:spcBef>
              <a:spcAft>
                <a:spcPct val="0"/>
              </a:spcAft>
              <a:defRPr/>
            </a:pPr>
            <a:fld id="{242E81DD-1BE7-457D-BC91-4D2D6CE3FDE7}" type="slidenum">
              <a:rPr lang="en-US" sz="1400" kern="1200">
                <a:solidFill>
                  <a:srgbClr val="003300"/>
                </a:solidFill>
                <a:latin typeface="Verdana" pitchFamily="34" charset="0"/>
                <a:ea typeface="+mn-ea"/>
                <a:cs typeface="+mn-cs"/>
              </a:rPr>
              <a:pPr algn="r" rtl="0" fontAlgn="base">
                <a:spcBef>
                  <a:spcPct val="50000"/>
                </a:spcBef>
                <a:spcAft>
                  <a:spcPct val="0"/>
                </a:spcAft>
                <a:defRPr/>
              </a:pPr>
              <a:t>‹#›</a:t>
            </a:fld>
            <a:endParaRPr lang="en-US" sz="1400" kern="1200">
              <a:solidFill>
                <a:srgbClr val="003300"/>
              </a:solidFill>
              <a:latin typeface="Verdana" pitchFamily="34" charset="0"/>
              <a:ea typeface="+mn-ea"/>
              <a:cs typeface="+mn-cs"/>
            </a:endParaRPr>
          </a:p>
        </p:txBody>
      </p:sp>
    </p:spTree>
  </p:cSld>
  <p:clrMapOvr>
    <a:masterClrMapping/>
  </p:clrMapOvr>
  <p:transition/>
</p:sldLayout>
</file>

<file path=ppt/slideLayouts/slideLayout1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304800"/>
            <a:ext cx="1943100" cy="56594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2" y="304800"/>
            <a:ext cx="5676900" cy="56594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
          <p:cNvSpPr>
            <a:spLocks noGrp="1" noChangeArrowheads="1"/>
          </p:cNvSpPr>
          <p:nvPr>
            <p:ph type="dt" sz="half" idx="10"/>
          </p:nvPr>
        </p:nvSpPr>
        <p:spPr>
          <a:ln/>
        </p:spPr>
        <p:txBody>
          <a:bodyPr/>
          <a:lstStyle>
            <a:lvl1pPr>
              <a:defRPr/>
            </a:lvl1pPr>
          </a:lstStyle>
          <a:p>
            <a:pPr algn="l"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5" name="Rectangle 11"/>
          <p:cNvSpPr>
            <a:spLocks noGrp="1" noChangeArrowheads="1"/>
          </p:cNvSpPr>
          <p:nvPr>
            <p:ph type="ftr" sz="quarter" idx="11"/>
          </p:nvPr>
        </p:nvSpPr>
        <p:spPr>
          <a:ln/>
        </p:spPr>
        <p:txBody>
          <a:bodyPr/>
          <a:lstStyle>
            <a:lvl1pPr>
              <a:defRPr/>
            </a:lvl1pPr>
          </a:lstStyle>
          <a:p>
            <a:pPr algn="ctr" rtl="0" fontAlgn="base">
              <a:spcBef>
                <a:spcPct val="50000"/>
              </a:spcBef>
              <a:spcAft>
                <a:spcPct val="0"/>
              </a:spcAft>
              <a:defRPr/>
            </a:pPr>
            <a:endParaRPr lang="en-US" sz="1400" kern="1200">
              <a:solidFill>
                <a:srgbClr val="003300"/>
              </a:solidFill>
              <a:latin typeface="Verdana" pitchFamily="34" charset="0"/>
              <a:ea typeface="+mn-ea"/>
              <a:cs typeface="+mn-cs"/>
            </a:endParaRPr>
          </a:p>
        </p:txBody>
      </p:sp>
      <p:sp>
        <p:nvSpPr>
          <p:cNvPr id="6" name="Rectangle 12"/>
          <p:cNvSpPr>
            <a:spLocks noGrp="1" noChangeArrowheads="1"/>
          </p:cNvSpPr>
          <p:nvPr>
            <p:ph type="sldNum" sz="quarter" idx="12"/>
          </p:nvPr>
        </p:nvSpPr>
        <p:spPr>
          <a:ln/>
        </p:spPr>
        <p:txBody>
          <a:bodyPr/>
          <a:lstStyle>
            <a:lvl1pPr>
              <a:defRPr/>
            </a:lvl1pPr>
          </a:lstStyle>
          <a:p>
            <a:pPr algn="r" rtl="0" fontAlgn="base">
              <a:spcBef>
                <a:spcPct val="50000"/>
              </a:spcBef>
              <a:spcAft>
                <a:spcPct val="0"/>
              </a:spcAft>
              <a:defRPr/>
            </a:pPr>
            <a:fld id="{3E2A93C2-A705-407F-8861-6A2987669F75}" type="slidenum">
              <a:rPr lang="en-US" sz="1400" kern="1200">
                <a:solidFill>
                  <a:srgbClr val="003300"/>
                </a:solidFill>
                <a:latin typeface="Verdana" pitchFamily="34" charset="0"/>
                <a:ea typeface="+mn-ea"/>
                <a:cs typeface="+mn-cs"/>
              </a:rPr>
              <a:pPr algn="r" rtl="0" fontAlgn="base">
                <a:spcBef>
                  <a:spcPct val="50000"/>
                </a:spcBef>
                <a:spcAft>
                  <a:spcPct val="0"/>
                </a:spcAft>
                <a:defRPr/>
              </a:pPr>
              <a:t>‹#›</a:t>
            </a:fld>
            <a:endParaRPr lang="en-US" sz="1400" kern="1200">
              <a:solidFill>
                <a:srgbClr val="003300"/>
              </a:solidFill>
              <a:latin typeface="Verdana" pitchFamily="34" charset="0"/>
              <a:ea typeface="+mn-ea"/>
              <a:cs typeface="+mn-cs"/>
            </a:endParaRPr>
          </a:p>
        </p:txBody>
      </p:sp>
    </p:spTree>
  </p:cSld>
  <p:clrMapOvr>
    <a:masterClrMapping/>
  </p:clrMapOvr>
  <p:transition/>
</p:sldLayout>
</file>

<file path=ppt/slideLayouts/slideLayout1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53"/>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28"/>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5613" y="1598613"/>
            <a:ext cx="4037012" cy="45704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5030" y="1598613"/>
            <a:ext cx="4037013" cy="45704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89"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89"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7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66"/>
            <a:ext cx="2057400" cy="5894387"/>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5613" y="274766"/>
            <a:ext cx="6021387" cy="58943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5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285EBE78-7E79-479F-8107-B784B51F2BD2}"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57684FE2-7115-4559-9858-1BA58E0FF7A7}"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3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007AACFD-51C9-4357-8098-092D3C55E793}"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CEF86ABA-EDA0-46F3-978C-FB28CE158A0D}"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92"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92"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8"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9"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ABD4A821-6FA5-4097-8F16-3E37C4D91409}"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4"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C6734A68-7019-4626-B251-892D11C8F966}"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3"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4"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785C8524-80AD-4B93-A8B8-7D64EB1AA892}"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8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F966E4C0-41BA-42DA-83C4-FBD55B7DA451}"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64D0FC51-B648-464A-A42D-A211AE2F5499}"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9C4944DB-034F-4933-8848-C9F7B3687600}"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7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7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095E40B8-5242-496B-AAE6-8D083C19BBE0}"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5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EBFCB6A4-A3BA-4570-BECD-D199A02C4724}"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BDF3DD7D-D355-4468-8CD8-7D8BF4D39166}"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3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F0982839-C0A7-40B7-B132-E2B5D0FBD126}"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3AD26389-9545-45BA-BF81-68C412580DFF}"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92"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92"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8"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9"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E0F345DC-9FA1-426B-9338-39E7CAFBC4A6}"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4"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4A7E2FEF-65B5-4F74-9145-7E252F1A712F}"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3"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4"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45CD3BD6-8DEE-42CF-9BC2-3E7EFEB72160}"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8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D4EDB6E3-2689-4AAC-A9F1-AD2115E71ADA}"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11CEDACD-7602-48F7-A3B3-CCBBE21ECE02}"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853FF599-6F2A-4222-AF29-FEC3CC8634D4}"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7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7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B7ED2C91-EE16-4791-903E-898938833240}"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53"/>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DDEBEE0D-5B42-4F4B-A0AC-F040477C031D}"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C0DB892E-0907-49E7-9910-1F6FCED3655E}"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28"/>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19CB148F-9BC7-4835-97F2-E11CA43CA521}"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87C96A00-307F-4720-B660-454B3F6F7022}"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89"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89"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8"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9"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35F17B0B-84BF-4C52-8157-345FBEC30C9E}"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4"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B4EFDC48-B62E-4DFB-AD47-5063EFB6D036}"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3"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4"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3F1B8499-6545-450A-982E-A05BFB2D4C07}"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7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A14BCF17-5D7A-4EFB-8F22-2CF2B7E5DCC4}"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BFCFDCDB-300B-4C97-8151-D37FAAF711BB}"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041B0F8F-4FBE-4E30-AE76-2E1744594DC2}"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66"/>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66"/>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lgn="l"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algn="ctr" rtl="0" fontAlgn="base">
              <a:spcBef>
                <a:spcPct val="0"/>
              </a:spcBef>
              <a:spcAft>
                <a:spcPct val="0"/>
              </a:spcAft>
              <a:defRPr/>
            </a:pPr>
            <a:endParaRPr lang="en-US" sz="1400" kern="1200">
              <a:solidFill>
                <a:srgbClr val="000000"/>
              </a:solidFill>
              <a:latin typeface="Arial" charset="0"/>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algn="r" rtl="0" fontAlgn="base">
              <a:spcBef>
                <a:spcPct val="0"/>
              </a:spcBef>
              <a:spcAft>
                <a:spcPct val="0"/>
              </a:spcAft>
              <a:defRPr/>
            </a:pPr>
            <a:fld id="{4C1E7AD0-3402-4847-9544-E32CF60AD86C}" type="slidenum">
              <a:rPr lang="en-US" sz="1400" kern="1200">
                <a:solidFill>
                  <a:srgbClr val="000000"/>
                </a:solidFill>
                <a:latin typeface="Arial" charset="0"/>
                <a:ea typeface="+mn-ea"/>
                <a:cs typeface="+mn-cs"/>
              </a:rPr>
              <a:pPr algn="r" rtl="0" fontAlgn="base">
                <a:spcBef>
                  <a:spcPct val="0"/>
                </a:spcBef>
                <a:spcAft>
                  <a:spcPct val="0"/>
                </a:spcAft>
                <a:defRPr/>
              </a:pPr>
              <a:t>‹#›</a:t>
            </a:fld>
            <a:endParaRPr lang="en-US" sz="1400" kern="1200">
              <a:solidFill>
                <a:srgbClr val="000000"/>
              </a:solidFill>
              <a:latin typeface="Arial" charset="0"/>
              <a:ea typeface="+mn-ea"/>
              <a:cs typeface="+mn-cs"/>
            </a:endParaRPr>
          </a:p>
        </p:txBody>
      </p:sp>
    </p:spTree>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47"/>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42600F0F-8F84-4EF4-8C6B-E45EB315D982}" type="datetimeFigureOut">
              <a:rPr lang="en-US"/>
              <a:pPr>
                <a:defRPr/>
              </a:pPr>
              <a:t>8/26/2021</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5CA86052-CEDA-4996-B0D5-CDB3AE60703D}" type="slidenum">
              <a:rPr lang="en-US"/>
              <a:pPr>
                <a:defRPr/>
              </a:pPr>
              <a:t>‹#›</a:t>
            </a:fld>
            <a:endParaRPr lang="en-US"/>
          </a:p>
        </p:txBody>
      </p:sp>
    </p:spTree>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F671B332-DB63-4A9B-92C8-BF70426063E2}" type="datetimeFigureOut">
              <a:rPr lang="en-US"/>
              <a:pPr>
                <a:defRPr/>
              </a:pPr>
              <a:t>8/26/2021</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AFB7A42B-86B8-4EF2-ADBC-59228D67F61F}" type="slidenum">
              <a:rPr lang="en-US"/>
              <a:pPr>
                <a:defRPr/>
              </a:pPr>
              <a:t>‹#›</a:t>
            </a:fld>
            <a:endParaRPr lang="en-US"/>
          </a:p>
        </p:txBody>
      </p:sp>
    </p:spTree>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22"/>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0312F3B2-A2C3-45D6-A922-518BE38CB4C7}" type="datetimeFigureOut">
              <a:rPr lang="en-US"/>
              <a:pPr>
                <a:defRPr/>
              </a:pPr>
              <a:t>8/26/2021</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25764D5F-D54D-4B73-87CE-30414C1359CC}" type="slidenum">
              <a:rPr lang="en-US"/>
              <a:pPr>
                <a:defRPr/>
              </a:pPr>
              <a:t>‹#›</a:t>
            </a:fld>
            <a:endParaRPr lang="en-US"/>
          </a:p>
        </p:txBody>
      </p:sp>
    </p:spTree>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4C2D4ADA-0C66-4EE5-AE8C-FA99F21BE299}" type="datetimeFigureOut">
              <a:rPr lang="en-US"/>
              <a:pPr>
                <a:defRPr/>
              </a:pPr>
              <a:t>8/26/2021</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7A1DBC79-94DF-4788-AE69-8C17ECF591D3}" type="slidenum">
              <a:rPr lang="en-US"/>
              <a:pPr>
                <a:defRPr/>
              </a:pPr>
              <a:t>‹#›</a:t>
            </a:fld>
            <a:endParaRPr lang="en-US"/>
          </a:p>
        </p:txBody>
      </p:sp>
    </p:spTree>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8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8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DB07C7AE-204F-40A2-A898-DBEF07C3C0C5}" type="datetimeFigureOut">
              <a:rPr lang="en-US"/>
              <a:pPr>
                <a:defRPr/>
              </a:pPr>
              <a:t>8/26/2021</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B088F95E-0BCB-4EA3-9EA1-56884996F8CD}" type="slidenum">
              <a:rPr lang="en-US"/>
              <a:pPr>
                <a:defRPr/>
              </a:pPr>
              <a:t>‹#›</a:t>
            </a:fld>
            <a:endParaRPr lang="en-US"/>
          </a:p>
        </p:txBody>
      </p:sp>
    </p:spTree>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760E6BBD-03A4-4B88-BE2E-7251B597D570}" type="datetimeFigureOut">
              <a:rPr lang="en-US"/>
              <a:pPr>
                <a:defRPr/>
              </a:pPr>
              <a:t>8/26/2021</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94CD038A-AC0E-4820-AB12-6290769B94BE}" type="slidenum">
              <a:rPr lang="en-US"/>
              <a:pPr>
                <a:defRPr/>
              </a:pPr>
              <a:t>‹#›</a:t>
            </a:fld>
            <a:endParaRPr lang="en-US"/>
          </a:p>
        </p:txBody>
      </p:sp>
    </p:spTree>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149D5B0D-8B78-4EA6-B605-1AFD6C63110D}" type="datetimeFigureOut">
              <a:rPr lang="en-US"/>
              <a:pPr>
                <a:defRPr/>
              </a:pPr>
              <a:t>8/26/2021</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DD39715E-342C-497C-BD08-0F57A8ADC0AB}" type="slidenum">
              <a:rPr lang="en-US"/>
              <a:pPr>
                <a:defRPr/>
              </a:pPr>
              <a:t>‹#›</a:t>
            </a:fld>
            <a:endParaRPr lang="en-US"/>
          </a:p>
        </p:txBody>
      </p:sp>
    </p:spTree>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7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DB315E7A-FEC2-4FF9-AFA7-FF3947044BF6}" type="datetimeFigureOut">
              <a:rPr lang="en-US"/>
              <a:pPr>
                <a:defRPr/>
              </a:pPr>
              <a:t>8/26/2021</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79EF5068-0E2B-45BE-A48A-0295EA31C59B}" type="slidenum">
              <a:rPr lang="en-US"/>
              <a:pPr>
                <a:defRPr/>
              </a:pPr>
              <a:t>‹#›</a:t>
            </a:fld>
            <a:endParaRPr lang="en-US"/>
          </a:p>
        </p:txBody>
      </p:sp>
    </p:spTree>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182EB83A-B315-4461-B399-15DBBC63F473}" type="datetimeFigureOut">
              <a:rPr lang="en-US"/>
              <a:pPr>
                <a:defRPr/>
              </a:pPr>
              <a:t>8/26/2021</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87AE744D-6C58-498D-9893-8F6682F9B4D5}" type="slidenum">
              <a:rPr lang="en-US"/>
              <a:pPr>
                <a:defRPr/>
              </a:pPr>
              <a:t>‹#›</a:t>
            </a:fld>
            <a:endParaRPr lang="en-US"/>
          </a:p>
        </p:txBody>
      </p:sp>
    </p:spTree>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FF6D048E-7234-4B6D-9338-95B963C1EC0A}" type="datetimeFigureOut">
              <a:rPr lang="en-US"/>
              <a:pPr>
                <a:defRPr/>
              </a:pPr>
              <a:t>8/26/2021</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08509A30-68E4-4498-A251-8B21F5EAC1FF}" type="slidenum">
              <a:rPr lang="en-US"/>
              <a:pPr>
                <a:defRPr/>
              </a:pPr>
              <a:t>‹#›</a:t>
            </a:fld>
            <a:endParaRPr lang="en-US"/>
          </a:p>
        </p:txBody>
      </p:sp>
    </p:spTree>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60"/>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6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37E3075F-47D0-4802-94E4-3A802AA797EB}" type="datetimeFigureOut">
              <a:rPr lang="en-US"/>
              <a:pPr>
                <a:defRPr/>
              </a:pPr>
              <a:t>8/26/2021</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560BE948-F895-4013-BF92-366EFFA032BF}" type="slidenum">
              <a:rPr lang="en-US"/>
              <a:pPr>
                <a:defRPr/>
              </a:pPr>
              <a:t>‹#›</a:t>
            </a:fld>
            <a:endParaRPr lang="en-US"/>
          </a:p>
        </p:txBody>
      </p:sp>
    </p:spTree>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40"/>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EA32031-E206-4FF8-852C-2E90A5F0716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21DE3087-7EE8-4648-853C-6D984EA2C4F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7015"/>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786430-25D8-4858-95E9-F74A1B4A91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3" y="1600206"/>
            <a:ext cx="4047067"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39733" y="1600206"/>
            <a:ext cx="4047067"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CAF1A1B9-DA87-4C81-94F9-6EC1636F209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843EBB8A-6509-4A0E-A1C5-C027250040A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84C12915-C1EA-4D1F-AF2E-F4C5D9CE578E}"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9D24142-1C36-4056-A033-CEC96773079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756" y="273165"/>
            <a:ext cx="5111044"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DB05861-648D-4139-9926-3C097F6DE95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5253A91-35FC-4BB2-B952-24837B713B42}"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0500BD1-7064-4E9E-9B45-E3AAD07E37C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53"/>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58" y="274753"/>
            <a:ext cx="6036733"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5126F3B9-F8ED-43CD-BE6C-786C9813CF1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3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33E8A84-97E0-46BB-875C-EA4F5C1B03DA}" type="slidenum">
              <a:rPr lang="en-US"/>
              <a:pPr>
                <a:defRPr/>
              </a:pPr>
              <a:t>‹#›</a:t>
            </a:fld>
            <a:endParaRPr lang="en-US"/>
          </a:p>
        </p:txBody>
      </p:sp>
    </p:spTree>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963120FF-FF6A-49B7-87CF-10B28D561763}" type="slidenum">
              <a:rPr lang="en-US"/>
              <a:pPr>
                <a:defRPr/>
              </a:pPr>
              <a:t>‹#›</a:t>
            </a:fld>
            <a:endParaRPr lang="en-US"/>
          </a:p>
        </p:txBody>
      </p:sp>
    </p:spTree>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1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4DBC7FD-E89A-48C0-82C6-6F57565B4ABF}" type="slidenum">
              <a:rPr lang="en-US"/>
              <a:pPr>
                <a:defRPr/>
              </a:pPr>
              <a:t>‹#›</a:t>
            </a:fld>
            <a:endParaRPr lang="en-US"/>
          </a:p>
        </p:txBody>
      </p:sp>
    </p:spTree>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70D48E17-E3CE-467A-8820-F8AD58090A06}" type="slidenum">
              <a:rPr lang="en-US"/>
              <a:pPr>
                <a:defRPr/>
              </a:pPr>
              <a:t>‹#›</a:t>
            </a:fld>
            <a:endParaRPr lang="en-US"/>
          </a:p>
        </p:txBody>
      </p:sp>
    </p:spTree>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82"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82"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CB3A01F2-B2C3-4EB0-A456-93A299656A49}" type="slidenum">
              <a:rPr lang="en-US"/>
              <a:pPr>
                <a:defRPr/>
              </a:pPr>
              <a:t>‹#›</a:t>
            </a:fld>
            <a:endParaRPr lang="en-US"/>
          </a:p>
        </p:txBody>
      </p:sp>
    </p:spTree>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A78A4D32-C152-4C96-8B27-FB0358C1C6E3}" type="slidenum">
              <a:rPr lang="en-US"/>
              <a:pPr>
                <a:defRPr/>
              </a:pPr>
              <a:t>‹#›</a:t>
            </a:fld>
            <a:endParaRPr lang="en-US"/>
          </a:p>
        </p:txBody>
      </p:sp>
    </p:spTree>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B3C3E8E1-65A0-43C5-B19F-7B30069EB0A1}" type="slidenum">
              <a:rPr lang="en-US"/>
              <a:pPr>
                <a:defRPr/>
              </a:pPr>
              <a:t>‹#›</a:t>
            </a:fld>
            <a:endParaRPr lang="en-US"/>
          </a:p>
        </p:txBody>
      </p:sp>
    </p:spTree>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6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58D11CEB-FE4E-4BDE-931D-AF5C600DBD52}" type="slidenum">
              <a:rPr lang="en-US"/>
              <a:pPr>
                <a:defRPr/>
              </a:pPr>
              <a:t>‹#›</a:t>
            </a:fld>
            <a:endParaRPr lang="en-US"/>
          </a:p>
        </p:txBody>
      </p:sp>
    </p:spTree>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B92C237C-A073-453E-86B1-7B586AC1FB5A}" type="slidenum">
              <a:rPr lang="en-US"/>
              <a:pPr>
                <a:defRPr/>
              </a:pPr>
              <a:t>‹#›</a:t>
            </a:fld>
            <a:endParaRPr lang="en-US"/>
          </a:p>
        </p:txBody>
      </p:sp>
    </p:spTree>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9B4279FB-098F-42AB-8D30-719376D0E76B}" type="slidenum">
              <a:rPr lang="en-US"/>
              <a:pPr>
                <a:defRPr/>
              </a:pPr>
              <a:t>‹#›</a:t>
            </a:fld>
            <a:endParaRPr lang="en-US"/>
          </a:p>
        </p:txBody>
      </p:sp>
    </p:spTree>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5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5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0CD002CA-B69C-4E50-B401-DEA65307F428}" type="slidenum">
              <a:rPr lang="en-US"/>
              <a:pPr>
                <a:defRPr/>
              </a:pPr>
              <a:t>‹#›</a:t>
            </a:fld>
            <a:endParaRPr lang="en-US"/>
          </a:p>
        </p:txBody>
      </p:sp>
    </p:spTree>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3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4DCBA37-7D66-41DE-B06B-6C1169CBEAF2}"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6EFB575A-7778-4A7B-B057-76D6B63BD685}"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1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6DD591E9-4227-4C80-B757-2AA36228C3C2}"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7CD95AF-DAA1-4362-95C1-F279C23EE7E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82"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82"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AD4FCCC3-1D24-4ABD-84EC-4979C990FD1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B8A6793C-FF03-42A2-B889-6718A1976C16}"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A0D40BDE-071D-4FDE-9D9B-032CBCF4CE0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6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4CCDE83-3E38-452C-A429-9D99CD9EBFC2}"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6B0E1BF5-B26A-4071-8551-F7C8EBF8E89D}"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F3DC4D6-6298-4B2A-880D-D13E7316B14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5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5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009B4F95-684D-441F-92B5-F9E310D7B0F1}"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paint"/>
          <p:cNvPicPr>
            <a:picLocks noChangeAspect="1" noChangeArrowheads="1"/>
          </p:cNvPicPr>
          <p:nvPr/>
        </p:nvPicPr>
        <p:blipFill>
          <a:blip r:embed="rId2" cstate="print">
            <a:clrChange>
              <a:clrFrom>
                <a:srgbClr val="C0C0C0"/>
              </a:clrFrom>
              <a:clrTo>
                <a:srgbClr val="C0C0C0">
                  <a:alpha val="0"/>
                </a:srgbClr>
              </a:clrTo>
            </a:clrChange>
          </a:blip>
          <a:srcRect/>
          <a:stretch>
            <a:fillRect/>
          </a:stretch>
        </p:blipFill>
        <p:spPr bwMode="auto">
          <a:xfrm>
            <a:off x="914400" y="1828804"/>
            <a:ext cx="8229600" cy="384175"/>
          </a:xfrm>
          <a:prstGeom prst="rect">
            <a:avLst/>
          </a:prstGeom>
          <a:noFill/>
          <a:ln w="9525">
            <a:noFill/>
            <a:miter lim="800000"/>
            <a:headEnd/>
            <a:tailEnd/>
          </a:ln>
        </p:spPr>
      </p:pic>
      <p:sp>
        <p:nvSpPr>
          <p:cNvPr id="203778" name="Rectangle 2"/>
          <p:cNvSpPr>
            <a:spLocks noGrp="1" noChangeArrowheads="1"/>
          </p:cNvSpPr>
          <p:nvPr>
            <p:ph type="ctrTitle"/>
          </p:nvPr>
        </p:nvSpPr>
        <p:spPr>
          <a:xfrm>
            <a:off x="914400" y="685800"/>
            <a:ext cx="7721600" cy="1143000"/>
          </a:xfrm>
        </p:spPr>
        <p:txBody>
          <a:bodyPr/>
          <a:lstStyle>
            <a:lvl1pPr>
              <a:defRPr/>
            </a:lvl1pPr>
          </a:lstStyle>
          <a:p>
            <a:r>
              <a:rPr lang="en-US"/>
              <a:t>Click to edit Master title style</a:t>
            </a:r>
          </a:p>
        </p:txBody>
      </p:sp>
      <p:sp>
        <p:nvSpPr>
          <p:cNvPr id="203779" name="Rectangle 3"/>
          <p:cNvSpPr>
            <a:spLocks noGrp="1" noChangeArrowheads="1"/>
          </p:cNvSpPr>
          <p:nvPr>
            <p:ph type="subTitle" idx="1"/>
          </p:nvPr>
        </p:nvSpPr>
        <p:spPr>
          <a:xfrm>
            <a:off x="2133600" y="3886200"/>
            <a:ext cx="6400800" cy="1771650"/>
          </a:xfrm>
        </p:spPr>
        <p:txBody>
          <a:bodyPr/>
          <a:lstStyle>
            <a:lvl1pPr marL="0" indent="0">
              <a:buFont typeface="Monotype Sorts" pitchFamily="2" charset="2"/>
              <a:buNone/>
              <a:defRPr>
                <a:latin typeface="Arial Black" pitchFamily="34" charset="0"/>
              </a:defRPr>
            </a:lvl1pPr>
          </a:lstStyle>
          <a:p>
            <a:r>
              <a:rPr lang="en-US"/>
              <a:t>Click to edit Master subtitle style</a:t>
            </a:r>
          </a:p>
        </p:txBody>
      </p:sp>
      <p:sp>
        <p:nvSpPr>
          <p:cNvPr id="5" name="Rectangle 4"/>
          <p:cNvSpPr>
            <a:spLocks noGrp="1" noChangeArrowheads="1"/>
          </p:cNvSpPr>
          <p:nvPr>
            <p:ph type="dt" sz="half" idx="10"/>
          </p:nvPr>
        </p:nvSpPr>
        <p:spPr>
          <a:xfrm>
            <a:off x="711200" y="6229350"/>
            <a:ext cx="1930400" cy="514350"/>
          </a:xfrm>
        </p:spPr>
        <p:txBody>
          <a:bodyPr/>
          <a:lstStyle>
            <a:lvl1pPr>
              <a:defRPr>
                <a:solidFill>
                  <a:srgbClr val="5E574E"/>
                </a:solidFill>
              </a:defRPr>
            </a:lvl1pPr>
          </a:lstStyle>
          <a:p>
            <a:pPr>
              <a:defRPr/>
            </a:pPr>
            <a:endParaRPr lang="en-US"/>
          </a:p>
        </p:txBody>
      </p:sp>
      <p:sp>
        <p:nvSpPr>
          <p:cNvPr id="6" name="Rectangle 5"/>
          <p:cNvSpPr>
            <a:spLocks noGrp="1" noChangeArrowheads="1"/>
          </p:cNvSpPr>
          <p:nvPr>
            <p:ph type="ftr" sz="quarter" idx="11"/>
          </p:nvPr>
        </p:nvSpPr>
        <p:spPr>
          <a:xfrm>
            <a:off x="3149600" y="6229350"/>
            <a:ext cx="2844800" cy="514350"/>
          </a:xfrm>
        </p:spPr>
        <p:txBody>
          <a:bodyPr/>
          <a:lstStyle>
            <a:lvl1pPr>
              <a:defRPr>
                <a:solidFill>
                  <a:srgbClr val="5E574E"/>
                </a:solidFill>
              </a:defRPr>
            </a:lvl1pPr>
          </a:lstStyle>
          <a:p>
            <a:pPr>
              <a:defRPr/>
            </a:pPr>
            <a:endParaRPr lang="en-US"/>
          </a:p>
        </p:txBody>
      </p:sp>
      <p:sp>
        <p:nvSpPr>
          <p:cNvPr id="7" name="Rectangle 6"/>
          <p:cNvSpPr>
            <a:spLocks noGrp="1" noChangeArrowheads="1"/>
          </p:cNvSpPr>
          <p:nvPr>
            <p:ph type="sldNum" sz="quarter" idx="12"/>
          </p:nvPr>
        </p:nvSpPr>
        <p:spPr>
          <a:xfrm>
            <a:off x="6604000" y="6229350"/>
            <a:ext cx="1828800" cy="514350"/>
          </a:xfrm>
        </p:spPr>
        <p:txBody>
          <a:bodyPr/>
          <a:lstStyle>
            <a:lvl1pPr>
              <a:defRPr>
                <a:solidFill>
                  <a:srgbClr val="5E574E"/>
                </a:solidFill>
              </a:defRPr>
            </a:lvl1pPr>
          </a:lstStyle>
          <a:p>
            <a:pPr>
              <a:defRPr/>
            </a:pPr>
            <a:fld id="{8AD5DE43-57DF-4E2D-874C-8A6126F23DAC}" type="slidenum">
              <a:rPr lang="en-US"/>
              <a:pPr>
                <a:defRPr/>
              </a:pPr>
              <a:t>‹#›</a:t>
            </a:fld>
            <a:endParaRPr lang="en-US"/>
          </a:p>
        </p:txBody>
      </p:sp>
    </p:spTree>
  </p:cSld>
  <p:clrMapOvr>
    <a:masterClrMapping/>
  </p:clrMapOvr>
  <p:transition/>
</p:sldLayout>
</file>

<file path=ppt/slideLayouts/slideLayout2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89EA4A5-E8A4-4C8E-8863-87B4B638FCEF}" type="slidenum">
              <a:rPr lang="en-US"/>
              <a:pPr>
                <a:defRPr/>
              </a:pPr>
              <a:t>‹#›</a:t>
            </a:fld>
            <a:endParaRPr lang="en-US"/>
          </a:p>
        </p:txBody>
      </p:sp>
    </p:spTree>
  </p:cSld>
  <p:clrMapOvr>
    <a:masterClrMapping/>
  </p:clrMapOvr>
  <p:transition/>
</p:sldLayout>
</file>

<file path=ppt/slideLayouts/slideLayout2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7013"/>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3D8A640-1BC0-4C88-A06A-CF7041217B01}" type="slidenum">
              <a:rPr lang="en-US"/>
              <a:pPr>
                <a:defRPr/>
              </a:pPr>
              <a:t>‹#›</a:t>
            </a:fld>
            <a:endParaRPr lang="en-US"/>
          </a:p>
        </p:txBody>
      </p:sp>
    </p:spTree>
  </p:cSld>
  <p:clrMapOvr>
    <a:masterClrMapping/>
  </p:clrMapOvr>
  <p:transition/>
</p:sldLayout>
</file>

<file path=ppt/slideLayouts/slideLayout2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56"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4390"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5330B95E-2CC7-4068-9DCA-258FA2CA94FF}" type="slidenum">
              <a:rPr lang="en-US"/>
              <a:pPr>
                <a:defRPr/>
              </a:pPr>
              <a:t>‹#›</a:t>
            </a:fld>
            <a:endParaRPr lang="en-US"/>
          </a:p>
        </p:txBody>
      </p:sp>
    </p:spTree>
  </p:cSld>
  <p:clrMapOvr>
    <a:masterClrMapping/>
  </p:clrMapOvr>
  <p:transition/>
</p:sldLayout>
</file>

<file path=ppt/slideLayouts/slideLayout2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EF6700DF-03AA-49AE-9991-517E1D8387BE}" type="slidenum">
              <a:rPr lang="en-US"/>
              <a:pPr>
                <a:defRPr/>
              </a:pPr>
              <a:t>‹#›</a:t>
            </a:fld>
            <a:endParaRPr lang="en-US"/>
          </a:p>
        </p:txBody>
      </p:sp>
    </p:spTree>
  </p:cSld>
  <p:clrMapOvr>
    <a:masterClrMapping/>
  </p:clrMapOvr>
  <p:transition/>
</p:sldLayout>
</file>

<file path=ppt/slideLayouts/slideLayout2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34953E8B-8894-41EF-8AAE-C447C775951A}" type="slidenum">
              <a:rPr lang="en-US"/>
              <a:pPr>
                <a:defRPr/>
              </a:pPr>
              <a:t>‹#›</a:t>
            </a:fld>
            <a:endParaRPr lang="en-US"/>
          </a:p>
        </p:txBody>
      </p:sp>
    </p:spTree>
  </p:cSld>
  <p:clrMapOvr>
    <a:masterClrMapping/>
  </p:clrMapOvr>
  <p:transition/>
</p:sldLayout>
</file>

<file path=ppt/slideLayouts/slideLayout2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F0D085F2-7A45-45D1-BDA5-B84082298484}" type="slidenum">
              <a:rPr lang="en-US"/>
              <a:pPr>
                <a:defRPr/>
              </a:pPr>
              <a:t>‹#›</a:t>
            </a:fld>
            <a:endParaRPr lang="en-US"/>
          </a:p>
        </p:txBody>
      </p:sp>
    </p:spTree>
  </p:cSld>
  <p:clrMapOvr>
    <a:masterClrMapping/>
  </p:clrMapOvr>
  <p:transition/>
</p:sldLayout>
</file>

<file path=ppt/slideLayouts/slideLayout2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756" y="273163"/>
            <a:ext cx="5111044"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68649915-FABB-404F-A5C4-F2E9DA311325}" type="slidenum">
              <a:rPr lang="en-US"/>
              <a:pPr>
                <a:defRPr/>
              </a:pPr>
              <a:t>‹#›</a:t>
            </a:fld>
            <a:endParaRPr lang="en-US"/>
          </a:p>
        </p:txBody>
      </p:sp>
    </p:spTree>
  </p:cSld>
  <p:clrMapOvr>
    <a:masterClrMapping/>
  </p:clrMapOvr>
  <p:transition/>
</p:sldLayout>
</file>

<file path=ppt/slideLayouts/slideLayout2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95E781B6-16D0-4685-8A2A-E63BE629DE09}" type="slidenum">
              <a:rPr lang="en-US"/>
              <a:pPr>
                <a:defRPr/>
              </a:pPr>
              <a:t>‹#›</a:t>
            </a:fld>
            <a:endParaRPr lang="en-US"/>
          </a:p>
        </p:txBody>
      </p:sp>
    </p:spTree>
  </p:cSld>
  <p:clrMapOvr>
    <a:masterClrMapping/>
  </p:clrMapOvr>
  <p:transition/>
</p:sldLayout>
</file>

<file path=ppt/slideLayouts/slideLayout2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F27051E-FC91-46A5-B1E4-CAC20244B7EE}" type="slidenum">
              <a:rPr lang="en-US"/>
              <a:pPr>
                <a:defRPr/>
              </a:pPr>
              <a:t>‹#›</a:t>
            </a:fld>
            <a:endParaRPr lang="en-US"/>
          </a:p>
        </p:txBody>
      </p:sp>
    </p:spTree>
  </p:cSld>
  <p:clrMapOvr>
    <a:masterClrMapping/>
  </p:clrMapOvr>
  <p:transition/>
</p:sldLayout>
</file>

<file path=ppt/slideLayouts/slideLayout2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0" y="228600"/>
            <a:ext cx="2057400" cy="58293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06425" y="228600"/>
            <a:ext cx="6036733" cy="582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E8D36B2B-35FC-4CD2-937A-8D37F7278B81}" type="slidenum">
              <a:rPr lang="en-US"/>
              <a:pPr>
                <a:defRPr/>
              </a:pPr>
              <a:t>‹#›</a:t>
            </a:fld>
            <a:endParaRPr lang="en-US"/>
          </a:p>
        </p:txBody>
      </p:sp>
    </p:spTree>
  </p:cSld>
  <p:clrMapOvr>
    <a:masterClrMapping/>
  </p:clrMapOvr>
  <p:transition/>
</p:sldLayout>
</file>

<file path=ppt/slideLayouts/slideLayout2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37"/>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DA1A022C-C1A0-4566-85E1-215B33FAF870}" type="datetimeFigureOut">
              <a:rPr lang="en-US"/>
              <a:pPr>
                <a:defRPr/>
              </a:pPr>
              <a:t>8/26/2021</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83B54D9A-0C31-48EF-B86F-3B4E369B9492}" type="slidenum">
              <a:rPr lang="en-US"/>
              <a:pPr>
                <a:defRPr/>
              </a:pPr>
              <a:t>‹#›</a:t>
            </a:fld>
            <a:endParaRPr lang="en-US"/>
          </a:p>
        </p:txBody>
      </p:sp>
    </p:spTree>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498922AD-C908-48A5-A585-E11DAB271900}" type="datetimeFigureOut">
              <a:rPr lang="en-US"/>
              <a:pPr>
                <a:defRPr/>
              </a:pPr>
              <a:t>8/26/2021</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18D23B46-61FD-4541-8594-26437A54F11A}" type="slidenum">
              <a:rPr lang="en-US"/>
              <a:pPr>
                <a:defRPr/>
              </a:pPr>
              <a:t>‹#›</a:t>
            </a:fld>
            <a:endParaRPr lang="en-US"/>
          </a:p>
        </p:txBody>
      </p:sp>
    </p:spTree>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12"/>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26184BBA-2BF4-4251-87AA-BCF112FC4B81}" type="datetimeFigureOut">
              <a:rPr lang="en-US"/>
              <a:pPr>
                <a:defRPr/>
              </a:pPr>
              <a:t>8/26/2021</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C1C74C48-6A83-4A73-B248-0C70EBA2E943}" type="slidenum">
              <a:rPr lang="en-US"/>
              <a:pPr>
                <a:defRPr/>
              </a:pPr>
              <a:t>‹#›</a:t>
            </a:fld>
            <a:endParaRPr lang="en-US"/>
          </a:p>
        </p:txBody>
      </p:sp>
    </p:spTree>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6EB83EFF-1DC9-48B1-A695-84F1EB43CE11}" type="datetimeFigureOut">
              <a:rPr lang="en-US"/>
              <a:pPr>
                <a:defRPr/>
              </a:pPr>
              <a:t>8/26/2021</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CAEAA660-20F1-48BE-8B62-66A8983A25E2}" type="slidenum">
              <a:rPr lang="en-US"/>
              <a:pPr>
                <a:defRPr/>
              </a:pPr>
              <a:t>‹#›</a:t>
            </a:fld>
            <a:endParaRPr lang="en-US"/>
          </a:p>
        </p:txBody>
      </p:sp>
    </p:spTree>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8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8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4262AC88-3E32-40BC-AE34-F03366B8BD42}" type="datetimeFigureOut">
              <a:rPr lang="en-US"/>
              <a:pPr>
                <a:defRPr/>
              </a:pPr>
              <a:t>8/26/2021</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6D09E6B6-3825-48F1-AA26-40F2080AB105}" type="slidenum">
              <a:rPr lang="en-US"/>
              <a:pPr>
                <a:defRPr/>
              </a:pPr>
              <a:t>‹#›</a:t>
            </a:fld>
            <a:endParaRPr lang="en-US"/>
          </a:p>
        </p:txBody>
      </p:sp>
    </p:spTree>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8C1D08FD-737E-49E0-BA64-6BB448194F34}" type="datetimeFigureOut">
              <a:rPr lang="en-US"/>
              <a:pPr>
                <a:defRPr/>
              </a:pPr>
              <a:t>8/26/2021</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41F5FF8F-1B4C-4FA6-9EA3-E6943A4E3702}" type="slidenum">
              <a:rPr lang="en-US"/>
              <a:pPr>
                <a:defRPr/>
              </a:pPr>
              <a:t>‹#›</a:t>
            </a:fld>
            <a:endParaRPr lang="en-US"/>
          </a:p>
        </p:txBody>
      </p:sp>
    </p:spTree>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9AF27CB0-8C39-4F59-86F6-39ADCF0284CE}" type="datetimeFigureOut">
              <a:rPr lang="en-US"/>
              <a:pPr>
                <a:defRPr/>
              </a:pPr>
              <a:t>8/26/2021</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C84510FF-7351-42E8-9901-8A8448115BB2}" type="slidenum">
              <a:rPr lang="en-US"/>
              <a:pPr>
                <a:defRPr/>
              </a:pPr>
              <a:t>‹#›</a:t>
            </a:fld>
            <a:endParaRPr lang="en-US"/>
          </a:p>
        </p:txBody>
      </p:sp>
    </p:spTree>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6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381EAAC0-5F5A-4651-9787-4F6F2B1EDCBC}" type="datetimeFigureOut">
              <a:rPr lang="en-US"/>
              <a:pPr>
                <a:defRPr/>
              </a:pPr>
              <a:t>8/26/2021</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94B4DCCE-A5F8-4B9D-AE73-FEC3ADF0B221}" type="slidenum">
              <a:rPr lang="en-US"/>
              <a:pPr>
                <a:defRPr/>
              </a:pPr>
              <a:t>‹#›</a:t>
            </a:fld>
            <a:endParaRPr lang="en-US"/>
          </a:p>
        </p:txBody>
      </p:sp>
    </p:spTree>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2515C511-7C5E-4FA2-9FE4-0CD9F5C081FC}" type="datetimeFigureOut">
              <a:rPr lang="en-US"/>
              <a:pPr>
                <a:defRPr/>
              </a:pPr>
              <a:t>8/26/2021</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EB1F8D06-7222-472B-9685-970CB1720245}" type="slidenum">
              <a:rPr lang="en-US"/>
              <a:pPr>
                <a:defRPr/>
              </a:pPr>
              <a:t>‹#›</a:t>
            </a:fld>
            <a:endParaRPr lang="en-US"/>
          </a:p>
        </p:txBody>
      </p:sp>
    </p:spTree>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FC3A1FBB-9D08-4FE1-B43A-BB47268A8EE0}" type="datetimeFigureOut">
              <a:rPr lang="en-US"/>
              <a:pPr>
                <a:defRPr/>
              </a:pPr>
              <a:t>8/26/2021</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B11AEC31-5E76-41DD-B6E4-F61FE8875D1D}" type="slidenum">
              <a:rPr lang="en-US"/>
              <a:pPr>
                <a:defRPr/>
              </a:pPr>
              <a:t>‹#›</a:t>
            </a:fld>
            <a:endParaRPr lang="en-US"/>
          </a:p>
        </p:txBody>
      </p:sp>
    </p:spTree>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50"/>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5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67547623-2562-4045-8EE1-E946F224E898}" type="datetimeFigureOut">
              <a:rPr lang="en-US"/>
              <a:pPr>
                <a:defRPr/>
              </a:pPr>
              <a:t>8/26/2021</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4C50BDD9-0BFC-4462-8C83-073CD184C3E4}" type="slidenum">
              <a:rPr lang="en-US"/>
              <a:pPr>
                <a:defRPr/>
              </a:pPr>
              <a:t>‹#›</a:t>
            </a:fld>
            <a:endParaRPr lang="en-US"/>
          </a:p>
        </p:txBody>
      </p:sp>
    </p:spTree>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paint"/>
          <p:cNvPicPr>
            <a:picLocks noChangeAspect="1" noChangeArrowheads="1"/>
          </p:cNvPicPr>
          <p:nvPr/>
        </p:nvPicPr>
        <p:blipFill>
          <a:blip r:embed="rId2" cstate="print">
            <a:clrChange>
              <a:clrFrom>
                <a:srgbClr val="C0C0C0"/>
              </a:clrFrom>
              <a:clrTo>
                <a:srgbClr val="C0C0C0">
                  <a:alpha val="0"/>
                </a:srgbClr>
              </a:clrTo>
            </a:clrChange>
          </a:blip>
          <a:srcRect/>
          <a:stretch>
            <a:fillRect/>
          </a:stretch>
        </p:blipFill>
        <p:spPr bwMode="auto">
          <a:xfrm>
            <a:off x="914400" y="1828804"/>
            <a:ext cx="8229600" cy="384175"/>
          </a:xfrm>
          <a:prstGeom prst="rect">
            <a:avLst/>
          </a:prstGeom>
          <a:noFill/>
          <a:ln w="9525">
            <a:noFill/>
            <a:miter lim="800000"/>
            <a:headEnd/>
            <a:tailEnd/>
          </a:ln>
        </p:spPr>
      </p:pic>
      <p:sp>
        <p:nvSpPr>
          <p:cNvPr id="203778" name="Rectangle 2"/>
          <p:cNvSpPr>
            <a:spLocks noGrp="1" noChangeArrowheads="1"/>
          </p:cNvSpPr>
          <p:nvPr>
            <p:ph type="ctrTitle"/>
          </p:nvPr>
        </p:nvSpPr>
        <p:spPr>
          <a:xfrm>
            <a:off x="914400" y="685800"/>
            <a:ext cx="7721600" cy="1143000"/>
          </a:xfrm>
        </p:spPr>
        <p:txBody>
          <a:bodyPr/>
          <a:lstStyle>
            <a:lvl1pPr>
              <a:defRPr/>
            </a:lvl1pPr>
          </a:lstStyle>
          <a:p>
            <a:r>
              <a:rPr lang="en-US"/>
              <a:t>Click to edit Master title style</a:t>
            </a:r>
          </a:p>
        </p:txBody>
      </p:sp>
      <p:sp>
        <p:nvSpPr>
          <p:cNvPr id="203779" name="Rectangle 3"/>
          <p:cNvSpPr>
            <a:spLocks noGrp="1" noChangeArrowheads="1"/>
          </p:cNvSpPr>
          <p:nvPr>
            <p:ph type="subTitle" idx="1"/>
          </p:nvPr>
        </p:nvSpPr>
        <p:spPr>
          <a:xfrm>
            <a:off x="2133600" y="3886200"/>
            <a:ext cx="6400800" cy="1771650"/>
          </a:xfrm>
        </p:spPr>
        <p:txBody>
          <a:bodyPr/>
          <a:lstStyle>
            <a:lvl1pPr marL="0" indent="0">
              <a:buFont typeface="Monotype Sorts" pitchFamily="2" charset="2"/>
              <a:buNone/>
              <a:defRPr>
                <a:latin typeface="Arial Black" pitchFamily="34" charset="0"/>
              </a:defRPr>
            </a:lvl1pPr>
          </a:lstStyle>
          <a:p>
            <a:r>
              <a:rPr lang="en-US"/>
              <a:t>Click to edit Master subtitle style</a:t>
            </a:r>
          </a:p>
        </p:txBody>
      </p:sp>
      <p:sp>
        <p:nvSpPr>
          <p:cNvPr id="5" name="Rectangle 4"/>
          <p:cNvSpPr>
            <a:spLocks noGrp="1" noChangeArrowheads="1"/>
          </p:cNvSpPr>
          <p:nvPr>
            <p:ph type="dt" sz="half" idx="10"/>
          </p:nvPr>
        </p:nvSpPr>
        <p:spPr>
          <a:xfrm>
            <a:off x="711200" y="6229350"/>
            <a:ext cx="1930400" cy="514350"/>
          </a:xfrm>
        </p:spPr>
        <p:txBody>
          <a:bodyPr/>
          <a:lstStyle>
            <a:lvl1pPr>
              <a:defRPr>
                <a:solidFill>
                  <a:srgbClr val="5E574E"/>
                </a:solidFill>
              </a:defRPr>
            </a:lvl1pPr>
          </a:lstStyle>
          <a:p>
            <a:pPr>
              <a:defRPr/>
            </a:pPr>
            <a:endParaRPr lang="en-US"/>
          </a:p>
        </p:txBody>
      </p:sp>
      <p:sp>
        <p:nvSpPr>
          <p:cNvPr id="6" name="Rectangle 5"/>
          <p:cNvSpPr>
            <a:spLocks noGrp="1" noChangeArrowheads="1"/>
          </p:cNvSpPr>
          <p:nvPr>
            <p:ph type="ftr" sz="quarter" idx="11"/>
          </p:nvPr>
        </p:nvSpPr>
        <p:spPr>
          <a:xfrm>
            <a:off x="3149600" y="6229350"/>
            <a:ext cx="2844800" cy="514350"/>
          </a:xfrm>
        </p:spPr>
        <p:txBody>
          <a:bodyPr/>
          <a:lstStyle>
            <a:lvl1pPr>
              <a:defRPr>
                <a:solidFill>
                  <a:srgbClr val="5E574E"/>
                </a:solidFill>
              </a:defRPr>
            </a:lvl1pPr>
          </a:lstStyle>
          <a:p>
            <a:pPr>
              <a:defRPr/>
            </a:pPr>
            <a:endParaRPr lang="en-US"/>
          </a:p>
        </p:txBody>
      </p:sp>
      <p:sp>
        <p:nvSpPr>
          <p:cNvPr id="7" name="Rectangle 6"/>
          <p:cNvSpPr>
            <a:spLocks noGrp="1" noChangeArrowheads="1"/>
          </p:cNvSpPr>
          <p:nvPr>
            <p:ph type="sldNum" sz="quarter" idx="12"/>
          </p:nvPr>
        </p:nvSpPr>
        <p:spPr>
          <a:xfrm>
            <a:off x="6604000" y="6229350"/>
            <a:ext cx="1828800" cy="514350"/>
          </a:xfrm>
        </p:spPr>
        <p:txBody>
          <a:bodyPr/>
          <a:lstStyle>
            <a:lvl1pPr>
              <a:defRPr>
                <a:solidFill>
                  <a:srgbClr val="5E574E"/>
                </a:solidFill>
              </a:defRPr>
            </a:lvl1pPr>
          </a:lstStyle>
          <a:p>
            <a:pPr>
              <a:defRPr/>
            </a:pPr>
            <a:fld id="{3C13A8C5-F07E-4F02-90F0-68B3056E7461}" type="slidenum">
              <a:rPr lang="en-US"/>
              <a:pPr>
                <a:defRPr/>
              </a:pPr>
              <a:t>‹#›</a:t>
            </a:fld>
            <a:endParaRPr lang="en-US"/>
          </a:p>
        </p:txBody>
      </p:sp>
    </p:spTree>
  </p:cSld>
  <p:clrMapOvr>
    <a:masterClrMapping/>
  </p:clrMapOvr>
  <p:transition/>
</p:sldLayout>
</file>

<file path=ppt/slideLayouts/slideLayout2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A6D9753-DFAA-467E-B6A8-7AC10202D95C}" type="slidenum">
              <a:rPr lang="en-US"/>
              <a:pPr>
                <a:defRPr/>
              </a:pPr>
              <a:t>‹#›</a:t>
            </a:fld>
            <a:endParaRPr lang="en-US"/>
          </a:p>
        </p:txBody>
      </p:sp>
    </p:spTree>
  </p:cSld>
  <p:clrMapOvr>
    <a:masterClrMapping/>
  </p:clrMapOvr>
  <p:transition/>
</p:sldLayout>
</file>

<file path=ppt/slideLayouts/slideLayout2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7009"/>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6CAF194-115D-464E-80CA-38ED1B402C3C}" type="slidenum">
              <a:rPr lang="en-US"/>
              <a:pPr>
                <a:defRPr/>
              </a:pPr>
              <a:t>‹#›</a:t>
            </a:fld>
            <a:endParaRPr lang="en-US"/>
          </a:p>
        </p:txBody>
      </p:sp>
    </p:spTree>
  </p:cSld>
  <p:clrMapOvr>
    <a:masterClrMapping/>
  </p:clrMapOvr>
  <p:transition/>
</p:sldLayout>
</file>

<file path=ppt/slideLayouts/slideLayout2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54"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4388"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5E918181-EB60-4C3D-A99D-86E2D3A1C87F}" type="slidenum">
              <a:rPr lang="en-US"/>
              <a:pPr>
                <a:defRPr/>
              </a:pPr>
              <a:t>‹#›</a:t>
            </a:fld>
            <a:endParaRPr lang="en-US"/>
          </a:p>
        </p:txBody>
      </p:sp>
    </p:spTree>
  </p:cSld>
  <p:clrMapOvr>
    <a:masterClrMapping/>
  </p:clrMapOvr>
  <p:transition/>
</p:sldLayout>
</file>

<file path=ppt/slideLayouts/slideLayout2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3FFA7561-5AD5-4908-AE28-BD47296DCCDD}" type="slidenum">
              <a:rPr lang="en-US"/>
              <a:pPr>
                <a:defRPr/>
              </a:pPr>
              <a:t>‹#›</a:t>
            </a:fld>
            <a:endParaRPr lang="en-US"/>
          </a:p>
        </p:txBody>
      </p:sp>
    </p:spTree>
  </p:cSld>
  <p:clrMapOvr>
    <a:masterClrMapping/>
  </p:clrMapOvr>
  <p:transition/>
</p:sldLayout>
</file>

<file path=ppt/slideLayouts/slideLayout2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BC5A747C-20ED-4ADA-A381-5DAC7DEBE432}" type="slidenum">
              <a:rPr lang="en-US"/>
              <a:pPr>
                <a:defRPr/>
              </a:pPr>
              <a:t>‹#›</a:t>
            </a:fld>
            <a:endParaRPr lang="en-US"/>
          </a:p>
        </p:txBody>
      </p:sp>
    </p:spTree>
  </p:cSld>
  <p:clrMapOvr>
    <a:masterClrMapping/>
  </p:clrMapOvr>
  <p:transition/>
</p:sldLayout>
</file>

<file path=ppt/slideLayouts/slideLayout2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5DA228BD-26A4-48CC-89FB-1FE31C7B66AE}" type="slidenum">
              <a:rPr lang="en-US"/>
              <a:pPr>
                <a:defRPr/>
              </a:pPr>
              <a:t>‹#›</a:t>
            </a:fld>
            <a:endParaRPr lang="en-US"/>
          </a:p>
        </p:txBody>
      </p:sp>
    </p:spTree>
  </p:cSld>
  <p:clrMapOvr>
    <a:masterClrMapping/>
  </p:clrMapOvr>
  <p:transition/>
</p:sldLayout>
</file>

<file path=ppt/slideLayouts/slideLayout2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756" y="273159"/>
            <a:ext cx="5111044"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19AF096F-6DDE-4EE2-A998-DA737CECF179}" type="slidenum">
              <a:rPr lang="en-US"/>
              <a:pPr>
                <a:defRPr/>
              </a:pPr>
              <a:t>‹#›</a:t>
            </a:fld>
            <a:endParaRPr lang="en-US"/>
          </a:p>
        </p:txBody>
      </p:sp>
    </p:spTree>
  </p:cSld>
  <p:clrMapOvr>
    <a:masterClrMapping/>
  </p:clrMapOvr>
  <p:transition/>
</p:sldLayout>
</file>

<file path=ppt/slideLayouts/slideLayout2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2C70C6F-B78E-4E07-91AA-EA6D1E71932D}" type="slidenum">
              <a:rPr lang="en-US"/>
              <a:pPr>
                <a:defRPr/>
              </a:pPr>
              <a:t>‹#›</a:t>
            </a:fld>
            <a:endParaRPr lang="en-US"/>
          </a:p>
        </p:txBody>
      </p:sp>
    </p:spTree>
  </p:cSld>
  <p:clrMapOvr>
    <a:masterClrMapping/>
  </p:clrMapOvr>
  <p:transition/>
</p:sldLayout>
</file>

<file path=ppt/slideLayouts/slideLayout2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D7E27B1-0C1E-45C8-AC93-DC11C8F2B883}" type="slidenum">
              <a:rPr lang="en-US"/>
              <a:pPr>
                <a:defRPr/>
              </a:pPr>
              <a:t>‹#›</a:t>
            </a:fld>
            <a:endParaRPr lang="en-US"/>
          </a:p>
        </p:txBody>
      </p:sp>
    </p:spTree>
  </p:cSld>
  <p:clrMapOvr>
    <a:masterClrMapping/>
  </p:clrMapOvr>
  <p:transition/>
</p:sldLayout>
</file>

<file path=ppt/slideLayouts/slideLayout2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0" y="228600"/>
            <a:ext cx="2057400" cy="58293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06425" y="228600"/>
            <a:ext cx="6036733" cy="582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CFFDDC9-2EB8-4D30-BFAF-0377EA617854}" type="slidenum">
              <a:rPr lang="en-US"/>
              <a:pPr>
                <a:defRPr/>
              </a:pPr>
              <a:t>‹#›</a:t>
            </a:fld>
            <a:endParaRPr lang="en-US"/>
          </a:p>
        </p:txBody>
      </p:sp>
    </p:spTree>
  </p:cSld>
  <p:clrMapOvr>
    <a:masterClrMapping/>
  </p:clrMapOvr>
  <p:transition/>
</p:sldLayout>
</file>

<file path=ppt/slideLayouts/slideLayout2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53"/>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D9233530-D7C2-4C01-A058-369DB03701B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795213B-07E7-4E2D-8753-5C245F749F9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28"/>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8AC3619-049B-4296-A488-8E3DBD3ACA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64AABF6B-21C6-4850-89A0-8D7EFCE359B5}"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89"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89"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400EDD8E-680B-4F54-B49B-0EB65DF82BEA}"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155AB873-3BFA-4E97-86E1-134A12F2783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BE9288E5-86E9-432C-82CD-FE319F61F6B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7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0660E68E-E4AA-432A-8746-33F163C8BB5E}"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885E2410-5B7E-4966-AF2D-F66C93709752}"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79660C4-C17F-41E2-A636-CB4115617656}"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66"/>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66"/>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0DDC267-C92B-4E22-9BF4-333F07A1D175}"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paint"/>
          <p:cNvPicPr>
            <a:picLocks noChangeAspect="1" noChangeArrowheads="1"/>
          </p:cNvPicPr>
          <p:nvPr/>
        </p:nvPicPr>
        <p:blipFill>
          <a:blip r:embed="rId2" cstate="print">
            <a:clrChange>
              <a:clrFrom>
                <a:srgbClr val="C0C0C0"/>
              </a:clrFrom>
              <a:clrTo>
                <a:srgbClr val="C0C0C0">
                  <a:alpha val="0"/>
                </a:srgbClr>
              </a:clrTo>
            </a:clrChange>
          </a:blip>
          <a:srcRect/>
          <a:stretch>
            <a:fillRect/>
          </a:stretch>
        </p:blipFill>
        <p:spPr bwMode="auto">
          <a:xfrm>
            <a:off x="914400" y="1828804"/>
            <a:ext cx="8229600" cy="384175"/>
          </a:xfrm>
          <a:prstGeom prst="rect">
            <a:avLst/>
          </a:prstGeom>
          <a:noFill/>
          <a:ln w="9525">
            <a:noFill/>
            <a:miter lim="800000"/>
            <a:headEnd/>
            <a:tailEnd/>
          </a:ln>
        </p:spPr>
      </p:pic>
      <p:sp>
        <p:nvSpPr>
          <p:cNvPr id="203778" name="Rectangle 2"/>
          <p:cNvSpPr>
            <a:spLocks noGrp="1" noChangeArrowheads="1"/>
          </p:cNvSpPr>
          <p:nvPr>
            <p:ph type="ctrTitle"/>
          </p:nvPr>
        </p:nvSpPr>
        <p:spPr>
          <a:xfrm>
            <a:off x="914400" y="685800"/>
            <a:ext cx="7721600" cy="1143000"/>
          </a:xfrm>
        </p:spPr>
        <p:txBody>
          <a:bodyPr/>
          <a:lstStyle>
            <a:lvl1pPr>
              <a:defRPr/>
            </a:lvl1pPr>
          </a:lstStyle>
          <a:p>
            <a:r>
              <a:rPr lang="en-US"/>
              <a:t>Click to edit Master title style</a:t>
            </a:r>
          </a:p>
        </p:txBody>
      </p:sp>
      <p:sp>
        <p:nvSpPr>
          <p:cNvPr id="203779" name="Rectangle 3"/>
          <p:cNvSpPr>
            <a:spLocks noGrp="1" noChangeArrowheads="1"/>
          </p:cNvSpPr>
          <p:nvPr>
            <p:ph type="subTitle" idx="1"/>
          </p:nvPr>
        </p:nvSpPr>
        <p:spPr>
          <a:xfrm>
            <a:off x="2133600" y="3886200"/>
            <a:ext cx="6400800" cy="1771650"/>
          </a:xfrm>
        </p:spPr>
        <p:txBody>
          <a:bodyPr/>
          <a:lstStyle>
            <a:lvl1pPr marL="0" indent="0">
              <a:buFont typeface="Monotype Sorts" pitchFamily="2" charset="2"/>
              <a:buNone/>
              <a:defRPr>
                <a:latin typeface="Arial Black" pitchFamily="34" charset="0"/>
              </a:defRPr>
            </a:lvl1pPr>
          </a:lstStyle>
          <a:p>
            <a:r>
              <a:rPr lang="en-US"/>
              <a:t>Click to edit Master subtitle style</a:t>
            </a:r>
          </a:p>
        </p:txBody>
      </p:sp>
      <p:sp>
        <p:nvSpPr>
          <p:cNvPr id="5" name="Rectangle 4"/>
          <p:cNvSpPr>
            <a:spLocks noGrp="1" noChangeArrowheads="1"/>
          </p:cNvSpPr>
          <p:nvPr>
            <p:ph type="dt" sz="half" idx="10"/>
          </p:nvPr>
        </p:nvSpPr>
        <p:spPr>
          <a:xfrm>
            <a:off x="711200" y="6229350"/>
            <a:ext cx="1930400" cy="514350"/>
          </a:xfrm>
        </p:spPr>
        <p:txBody>
          <a:bodyPr/>
          <a:lstStyle>
            <a:lvl1pPr>
              <a:defRPr>
                <a:solidFill>
                  <a:srgbClr val="5E574E"/>
                </a:solidFill>
              </a:defRPr>
            </a:lvl1pPr>
          </a:lstStyle>
          <a:p>
            <a:pPr>
              <a:defRPr/>
            </a:pPr>
            <a:endParaRPr lang="en-US"/>
          </a:p>
        </p:txBody>
      </p:sp>
      <p:sp>
        <p:nvSpPr>
          <p:cNvPr id="6" name="Rectangle 5"/>
          <p:cNvSpPr>
            <a:spLocks noGrp="1" noChangeArrowheads="1"/>
          </p:cNvSpPr>
          <p:nvPr>
            <p:ph type="ftr" sz="quarter" idx="11"/>
          </p:nvPr>
        </p:nvSpPr>
        <p:spPr>
          <a:xfrm>
            <a:off x="3149600" y="6229350"/>
            <a:ext cx="2844800" cy="514350"/>
          </a:xfrm>
        </p:spPr>
        <p:txBody>
          <a:bodyPr/>
          <a:lstStyle>
            <a:lvl1pPr>
              <a:defRPr>
                <a:solidFill>
                  <a:srgbClr val="5E574E"/>
                </a:solidFill>
              </a:defRPr>
            </a:lvl1pPr>
          </a:lstStyle>
          <a:p>
            <a:pPr>
              <a:defRPr/>
            </a:pPr>
            <a:endParaRPr lang="en-US"/>
          </a:p>
        </p:txBody>
      </p:sp>
      <p:sp>
        <p:nvSpPr>
          <p:cNvPr id="7" name="Rectangle 6"/>
          <p:cNvSpPr>
            <a:spLocks noGrp="1" noChangeArrowheads="1"/>
          </p:cNvSpPr>
          <p:nvPr>
            <p:ph type="sldNum" sz="quarter" idx="12"/>
          </p:nvPr>
        </p:nvSpPr>
        <p:spPr>
          <a:xfrm>
            <a:off x="6604000" y="6229350"/>
            <a:ext cx="1828800" cy="514350"/>
          </a:xfrm>
        </p:spPr>
        <p:txBody>
          <a:bodyPr/>
          <a:lstStyle>
            <a:lvl1pPr>
              <a:defRPr>
                <a:solidFill>
                  <a:srgbClr val="5E574E"/>
                </a:solidFill>
              </a:defRPr>
            </a:lvl1pPr>
          </a:lstStyle>
          <a:p>
            <a:pPr>
              <a:defRPr/>
            </a:pPr>
            <a:fld id="{3C13A8C5-F07E-4F02-90F0-68B3056E7461}" type="slidenum">
              <a:rPr lang="en-US"/>
              <a:pPr>
                <a:defRPr/>
              </a:pPr>
              <a:t>‹#›</a:t>
            </a:fld>
            <a:endParaRPr lang="en-US"/>
          </a:p>
        </p:txBody>
      </p:sp>
    </p:spTree>
  </p:cSld>
  <p:clrMapOvr>
    <a:masterClrMapping/>
  </p:clrMapOvr>
  <p:transition/>
</p:sldLayout>
</file>

<file path=ppt/slideLayouts/slideLayout2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A6D9753-DFAA-467E-B6A8-7AC10202D95C}" type="slidenum">
              <a:rPr lang="en-US"/>
              <a:pPr>
                <a:defRPr/>
              </a:pPr>
              <a:t>‹#›</a:t>
            </a:fld>
            <a:endParaRPr lang="en-US"/>
          </a:p>
        </p:txBody>
      </p:sp>
    </p:spTree>
  </p:cSld>
  <p:clrMapOvr>
    <a:masterClrMapping/>
  </p:clrMapOvr>
  <p:transition/>
</p:sldLayout>
</file>

<file path=ppt/slideLayouts/slideLayout2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6985"/>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6CAF194-115D-464E-80CA-38ED1B402C3C}" type="slidenum">
              <a:rPr lang="en-US"/>
              <a:pPr>
                <a:defRPr/>
              </a:pPr>
              <a:t>‹#›</a:t>
            </a:fld>
            <a:endParaRPr lang="en-US"/>
          </a:p>
        </p:txBody>
      </p:sp>
    </p:spTree>
  </p:cSld>
  <p:clrMapOvr>
    <a:masterClrMapping/>
  </p:clrMapOvr>
  <p:transition/>
</p:sldLayout>
</file>

<file path=ppt/slideLayouts/slideLayout2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42"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4376"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5E918181-EB60-4C3D-A99D-86E2D3A1C87F}" type="slidenum">
              <a:rPr lang="en-US"/>
              <a:pPr>
                <a:defRPr/>
              </a:pPr>
              <a:t>‹#›</a:t>
            </a:fld>
            <a:endParaRPr lang="en-US"/>
          </a:p>
        </p:txBody>
      </p:sp>
    </p:spTree>
  </p:cSld>
  <p:clrMapOvr>
    <a:masterClrMapping/>
  </p:clrMapOvr>
  <p:transition/>
</p:sldLayout>
</file>

<file path=ppt/slideLayouts/slideLayout2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3FFA7561-5AD5-4908-AE28-BD47296DCCDD}" type="slidenum">
              <a:rPr lang="en-US"/>
              <a:pPr>
                <a:defRPr/>
              </a:pPr>
              <a:t>‹#›</a:t>
            </a:fld>
            <a:endParaRPr lang="en-US"/>
          </a:p>
        </p:txBody>
      </p:sp>
    </p:spTree>
  </p:cSld>
  <p:clrMapOvr>
    <a:masterClrMapping/>
  </p:clrMapOvr>
  <p:transition/>
</p:sldLayout>
</file>

<file path=ppt/slideLayouts/slideLayout2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BC5A747C-20ED-4ADA-A381-5DAC7DEBE432}" type="slidenum">
              <a:rPr lang="en-US"/>
              <a:pPr>
                <a:defRPr/>
              </a:pPr>
              <a:t>‹#›</a:t>
            </a:fld>
            <a:endParaRPr lang="en-US"/>
          </a:p>
        </p:txBody>
      </p:sp>
    </p:spTree>
  </p:cSld>
  <p:clrMapOvr>
    <a:masterClrMapping/>
  </p:clrMapOvr>
  <p:transition/>
</p:sldLayout>
</file>

<file path=ppt/slideLayouts/slideLayout2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5DA228BD-26A4-48CC-89FB-1FE31C7B66AE}" type="slidenum">
              <a:rPr lang="en-US"/>
              <a:pPr>
                <a:defRPr/>
              </a:pPr>
              <a:t>‹#›</a:t>
            </a:fld>
            <a:endParaRPr lang="en-US"/>
          </a:p>
        </p:txBody>
      </p:sp>
    </p:spTree>
  </p:cSld>
  <p:clrMapOvr>
    <a:masterClrMapping/>
  </p:clrMapOvr>
  <p:transition/>
</p:sldLayout>
</file>

<file path=ppt/slideLayouts/slideLayout2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756" y="273135"/>
            <a:ext cx="5111044"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19AF096F-6DDE-4EE2-A998-DA737CECF179}" type="slidenum">
              <a:rPr lang="en-US"/>
              <a:pPr>
                <a:defRPr/>
              </a:pPr>
              <a:t>‹#›</a:t>
            </a:fld>
            <a:endParaRPr lang="en-US"/>
          </a:p>
        </p:txBody>
      </p:sp>
    </p:spTree>
  </p:cSld>
  <p:clrMapOvr>
    <a:masterClrMapping/>
  </p:clrMapOvr>
  <p:transition/>
</p:sldLayout>
</file>

<file path=ppt/slideLayouts/slideLayout2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2C70C6F-B78E-4E07-91AA-EA6D1E71932D}" type="slidenum">
              <a:rPr lang="en-US"/>
              <a:pPr>
                <a:defRPr/>
              </a:pPr>
              <a:t>‹#›</a:t>
            </a:fld>
            <a:endParaRPr lang="en-US"/>
          </a:p>
        </p:txBody>
      </p:sp>
    </p:spTree>
  </p:cSld>
  <p:clrMapOvr>
    <a:masterClrMapping/>
  </p:clrMapOvr>
  <p:transition/>
</p:sldLayout>
</file>

<file path=ppt/slideLayouts/slideLayout2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D7E27B1-0C1E-45C8-AC93-DC11C8F2B883}" type="slidenum">
              <a:rPr lang="en-US"/>
              <a:pPr>
                <a:defRPr/>
              </a:pPr>
              <a:t>‹#›</a:t>
            </a:fld>
            <a:endParaRPr lang="en-US"/>
          </a:p>
        </p:txBody>
      </p:sp>
    </p:spTree>
  </p:cSld>
  <p:clrMapOvr>
    <a:masterClrMapping/>
  </p:clrMapOvr>
  <p:transition/>
</p:sldLayout>
</file>

<file path=ppt/slideLayouts/slideLayout2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0" y="228600"/>
            <a:ext cx="2057400" cy="58293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06425" y="228600"/>
            <a:ext cx="6036733" cy="582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CFFDDC9-2EB8-4D30-BFAF-0377EA617854}" type="slidenum">
              <a:rPr lang="en-US"/>
              <a:pPr>
                <a:defRPr/>
              </a:pPr>
              <a:t>‹#›</a:t>
            </a:fld>
            <a:endParaRPr lang="en-US"/>
          </a:p>
        </p:txBody>
      </p:sp>
    </p:spTree>
  </p:cSld>
  <p:clrMapOvr>
    <a:masterClrMapping/>
  </p:clrMapOvr>
  <p:transition/>
</p:sldLayout>
</file>

<file path=ppt/slideLayouts/slideLayout26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paint"/>
          <p:cNvPicPr>
            <a:picLocks noChangeAspect="1" noChangeArrowheads="1"/>
          </p:cNvPicPr>
          <p:nvPr/>
        </p:nvPicPr>
        <p:blipFill>
          <a:blip r:embed="rId2" cstate="print">
            <a:clrChange>
              <a:clrFrom>
                <a:srgbClr val="C0C0C0"/>
              </a:clrFrom>
              <a:clrTo>
                <a:srgbClr val="C0C0C0">
                  <a:alpha val="0"/>
                </a:srgbClr>
              </a:clrTo>
            </a:clrChange>
          </a:blip>
          <a:srcRect/>
          <a:stretch>
            <a:fillRect/>
          </a:stretch>
        </p:blipFill>
        <p:spPr bwMode="auto">
          <a:xfrm>
            <a:off x="914400" y="1828804"/>
            <a:ext cx="8229600" cy="384175"/>
          </a:xfrm>
          <a:prstGeom prst="rect">
            <a:avLst/>
          </a:prstGeom>
          <a:noFill/>
          <a:ln w="9525">
            <a:noFill/>
            <a:miter lim="800000"/>
            <a:headEnd/>
            <a:tailEnd/>
          </a:ln>
        </p:spPr>
      </p:pic>
      <p:sp>
        <p:nvSpPr>
          <p:cNvPr id="307202" name="Rectangle 2"/>
          <p:cNvSpPr>
            <a:spLocks noGrp="1" noChangeArrowheads="1"/>
          </p:cNvSpPr>
          <p:nvPr>
            <p:ph type="ctrTitle"/>
          </p:nvPr>
        </p:nvSpPr>
        <p:spPr>
          <a:xfrm>
            <a:off x="914400" y="685800"/>
            <a:ext cx="7721600" cy="1143000"/>
          </a:xfrm>
        </p:spPr>
        <p:txBody>
          <a:bodyPr/>
          <a:lstStyle>
            <a:lvl1pPr>
              <a:defRPr/>
            </a:lvl1pPr>
          </a:lstStyle>
          <a:p>
            <a:r>
              <a:rPr lang="en-US"/>
              <a:t>Click to edit Master title style</a:t>
            </a:r>
          </a:p>
        </p:txBody>
      </p:sp>
      <p:sp>
        <p:nvSpPr>
          <p:cNvPr id="307203" name="Rectangle 3"/>
          <p:cNvSpPr>
            <a:spLocks noGrp="1" noChangeArrowheads="1"/>
          </p:cNvSpPr>
          <p:nvPr>
            <p:ph type="subTitle" idx="1"/>
          </p:nvPr>
        </p:nvSpPr>
        <p:spPr>
          <a:xfrm>
            <a:off x="2133600" y="3886200"/>
            <a:ext cx="6400800" cy="1771650"/>
          </a:xfrm>
        </p:spPr>
        <p:txBody>
          <a:bodyPr/>
          <a:lstStyle>
            <a:lvl1pPr marL="0" indent="0">
              <a:buFont typeface="Monotype Sorts" pitchFamily="2" charset="2"/>
              <a:buNone/>
              <a:defRPr>
                <a:latin typeface="Arial Black" pitchFamily="34" charset="0"/>
              </a:defRPr>
            </a:lvl1pPr>
          </a:lstStyle>
          <a:p>
            <a:r>
              <a:rPr lang="en-US"/>
              <a:t>Click to edit Master subtitle style</a:t>
            </a:r>
          </a:p>
        </p:txBody>
      </p:sp>
      <p:sp>
        <p:nvSpPr>
          <p:cNvPr id="5" name="Rectangle 4"/>
          <p:cNvSpPr>
            <a:spLocks noGrp="1" noChangeArrowheads="1"/>
          </p:cNvSpPr>
          <p:nvPr>
            <p:ph type="dt" sz="half" idx="10"/>
          </p:nvPr>
        </p:nvSpPr>
        <p:spPr>
          <a:xfrm>
            <a:off x="711200" y="6229350"/>
            <a:ext cx="1930400" cy="514350"/>
          </a:xfrm>
        </p:spPr>
        <p:txBody>
          <a:bodyPr/>
          <a:lstStyle>
            <a:lvl1pPr>
              <a:defRPr>
                <a:solidFill>
                  <a:srgbClr val="5E574E"/>
                </a:solidFill>
              </a:defRPr>
            </a:lvl1pPr>
          </a:lstStyle>
          <a:p>
            <a:pPr>
              <a:defRPr/>
            </a:pPr>
            <a:endParaRPr lang="en-US"/>
          </a:p>
        </p:txBody>
      </p:sp>
      <p:sp>
        <p:nvSpPr>
          <p:cNvPr id="6" name="Rectangle 5"/>
          <p:cNvSpPr>
            <a:spLocks noGrp="1" noChangeArrowheads="1"/>
          </p:cNvSpPr>
          <p:nvPr>
            <p:ph type="ftr" sz="quarter" idx="11"/>
          </p:nvPr>
        </p:nvSpPr>
        <p:spPr>
          <a:xfrm>
            <a:off x="3149600" y="6229350"/>
            <a:ext cx="2844800" cy="514350"/>
          </a:xfrm>
        </p:spPr>
        <p:txBody>
          <a:bodyPr/>
          <a:lstStyle>
            <a:lvl1pPr>
              <a:defRPr>
                <a:solidFill>
                  <a:srgbClr val="5E574E"/>
                </a:solidFill>
              </a:defRPr>
            </a:lvl1pPr>
          </a:lstStyle>
          <a:p>
            <a:pPr>
              <a:defRPr/>
            </a:pPr>
            <a:endParaRPr lang="en-US"/>
          </a:p>
        </p:txBody>
      </p:sp>
      <p:sp>
        <p:nvSpPr>
          <p:cNvPr id="7" name="Rectangle 6"/>
          <p:cNvSpPr>
            <a:spLocks noGrp="1" noChangeArrowheads="1"/>
          </p:cNvSpPr>
          <p:nvPr>
            <p:ph type="sldNum" sz="quarter" idx="12"/>
          </p:nvPr>
        </p:nvSpPr>
        <p:spPr>
          <a:xfrm>
            <a:off x="6604000" y="6229350"/>
            <a:ext cx="1828800" cy="514350"/>
          </a:xfrm>
        </p:spPr>
        <p:txBody>
          <a:bodyPr/>
          <a:lstStyle>
            <a:lvl1pPr>
              <a:defRPr>
                <a:solidFill>
                  <a:srgbClr val="5E574E"/>
                </a:solidFill>
              </a:defRPr>
            </a:lvl1pPr>
          </a:lstStyle>
          <a:p>
            <a:pPr>
              <a:defRPr/>
            </a:pPr>
            <a:fld id="{9B949A82-6A3C-4E31-85C2-4E862D74151F}" type="slidenum">
              <a:rPr lang="en-US"/>
              <a:pPr>
                <a:defRPr/>
              </a:pPr>
              <a:t>‹#›</a:t>
            </a:fld>
            <a:endParaRPr lang="en-US"/>
          </a:p>
        </p:txBody>
      </p:sp>
    </p:spTree>
  </p:cSld>
  <p:clrMapOvr>
    <a:masterClrMapping/>
  </p:clrMapOvr>
  <p:transition/>
</p:sldLayout>
</file>

<file path=ppt/slideLayouts/slideLayout2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5E574E"/>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5E574E"/>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97C9A2A-CAB2-4BF9-B4D9-39B42C5B9E03}" type="slidenum">
              <a:rPr lang="en-US">
                <a:solidFill>
                  <a:srgbClr val="5E574E"/>
                </a:solidFill>
              </a:rPr>
              <a:pPr>
                <a:defRPr/>
              </a:pPr>
              <a:t>‹#›</a:t>
            </a:fld>
            <a:endParaRPr lang="en-US">
              <a:solidFill>
                <a:srgbClr val="5E574E"/>
              </a:solidFill>
            </a:endParaRPr>
          </a:p>
        </p:txBody>
      </p:sp>
    </p:spTree>
  </p:cSld>
  <p:clrMapOvr>
    <a:masterClrMapping/>
  </p:clrMapOvr>
  <p:transition/>
</p:sldLayout>
</file>

<file path=ppt/slideLayouts/slideLayout2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6977"/>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5E574E"/>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5E574E"/>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FDFAD22-7A8B-4D4A-A7F3-EBD267044691}" type="slidenum">
              <a:rPr lang="en-US">
                <a:solidFill>
                  <a:srgbClr val="5E574E"/>
                </a:solidFill>
              </a:rPr>
              <a:pPr>
                <a:defRPr/>
              </a:pPr>
              <a:t>‹#›</a:t>
            </a:fld>
            <a:endParaRPr lang="en-US">
              <a:solidFill>
                <a:srgbClr val="5E574E"/>
              </a:solidFill>
            </a:endParaRPr>
          </a:p>
        </p:txBody>
      </p:sp>
    </p:spTree>
  </p:cSld>
  <p:clrMapOvr>
    <a:masterClrMapping/>
  </p:clrMapOvr>
  <p:transition/>
</p:sldLayout>
</file>

<file path=ppt/slideLayouts/slideLayout2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38"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4372"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5E574E"/>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5E574E"/>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FB40E61-5E41-4C59-AEEC-F8CC797E9C41}" type="slidenum">
              <a:rPr lang="en-US">
                <a:solidFill>
                  <a:srgbClr val="5E574E"/>
                </a:solidFill>
              </a:rPr>
              <a:pPr>
                <a:defRPr/>
              </a:pPr>
              <a:t>‹#›</a:t>
            </a:fld>
            <a:endParaRPr lang="en-US">
              <a:solidFill>
                <a:srgbClr val="5E574E"/>
              </a:solidFill>
            </a:endParaRPr>
          </a:p>
        </p:txBody>
      </p:sp>
    </p:spTree>
  </p:cSld>
  <p:clrMapOvr>
    <a:masterClrMapping/>
  </p:clrMapOvr>
  <p:transition/>
</p:sldLayout>
</file>

<file path=ppt/slideLayouts/slideLayout2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5E574E"/>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5E574E"/>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BCBA9164-903E-42E2-BF78-DCB383641F1D}" type="slidenum">
              <a:rPr lang="en-US">
                <a:solidFill>
                  <a:srgbClr val="5E574E"/>
                </a:solidFill>
              </a:rPr>
              <a:pPr>
                <a:defRPr/>
              </a:pPr>
              <a:t>‹#›</a:t>
            </a:fld>
            <a:endParaRPr lang="en-US">
              <a:solidFill>
                <a:srgbClr val="5E574E"/>
              </a:solidFill>
            </a:endParaRPr>
          </a:p>
        </p:txBody>
      </p:sp>
    </p:spTree>
  </p:cSld>
  <p:clrMapOvr>
    <a:masterClrMapping/>
  </p:clrMapOvr>
  <p:transition/>
</p:sldLayout>
</file>

<file path=ppt/slideLayouts/slideLayout2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5E574E"/>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5E574E"/>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BA17F5E-362E-414C-99DC-70A48150DEAE}" type="slidenum">
              <a:rPr lang="en-US">
                <a:solidFill>
                  <a:srgbClr val="5E574E"/>
                </a:solidFill>
              </a:rPr>
              <a:pPr>
                <a:defRPr/>
              </a:pPr>
              <a:t>‹#›</a:t>
            </a:fld>
            <a:endParaRPr lang="en-US">
              <a:solidFill>
                <a:srgbClr val="5E574E"/>
              </a:solidFill>
            </a:endParaRPr>
          </a:p>
        </p:txBody>
      </p:sp>
    </p:spTree>
  </p:cSld>
  <p:clrMapOvr>
    <a:masterClrMapping/>
  </p:clrMapOvr>
  <p:transition/>
</p:sldLayout>
</file>

<file path=ppt/slideLayouts/slideLayout2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5E574E"/>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5E574E"/>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6DD10D82-8482-4D6F-A7DA-B7B9BF571775}" type="slidenum">
              <a:rPr lang="en-US">
                <a:solidFill>
                  <a:srgbClr val="5E574E"/>
                </a:solidFill>
              </a:rPr>
              <a:pPr>
                <a:defRPr/>
              </a:pPr>
              <a:t>‹#›</a:t>
            </a:fld>
            <a:endParaRPr lang="en-US">
              <a:solidFill>
                <a:srgbClr val="5E574E"/>
              </a:solidFill>
            </a:endParaRPr>
          </a:p>
        </p:txBody>
      </p:sp>
    </p:spTree>
  </p:cSld>
  <p:clrMapOvr>
    <a:masterClrMapping/>
  </p:clrMapOvr>
  <p:transition/>
</p:sldLayout>
</file>

<file path=ppt/slideLayouts/slideLayout2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756" y="273127"/>
            <a:ext cx="5111044"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5E574E"/>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5E574E"/>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FA19B19-5454-4893-9B4C-CA613B09A662}" type="slidenum">
              <a:rPr lang="en-US">
                <a:solidFill>
                  <a:srgbClr val="5E574E"/>
                </a:solidFill>
              </a:rPr>
              <a:pPr>
                <a:defRPr/>
              </a:pPr>
              <a:t>‹#›</a:t>
            </a:fld>
            <a:endParaRPr lang="en-US">
              <a:solidFill>
                <a:srgbClr val="5E574E"/>
              </a:solidFill>
            </a:endParaRPr>
          </a:p>
        </p:txBody>
      </p:sp>
    </p:spTree>
  </p:cSld>
  <p:clrMapOvr>
    <a:masterClrMapping/>
  </p:clrMapOvr>
  <p:transition/>
</p:sldLayout>
</file>

<file path=ppt/slideLayouts/slideLayout2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5E574E"/>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5E574E"/>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2F62408-86DB-468F-B1A0-B8CC21D1A3D1}" type="slidenum">
              <a:rPr lang="en-US">
                <a:solidFill>
                  <a:srgbClr val="5E574E"/>
                </a:solidFill>
              </a:rPr>
              <a:pPr>
                <a:defRPr/>
              </a:pPr>
              <a:t>‹#›</a:t>
            </a:fld>
            <a:endParaRPr lang="en-US">
              <a:solidFill>
                <a:srgbClr val="5E574E"/>
              </a:solidFill>
            </a:endParaRPr>
          </a:p>
        </p:txBody>
      </p:sp>
    </p:spTree>
  </p:cSld>
  <p:clrMapOvr>
    <a:masterClrMapping/>
  </p:clrMapOvr>
  <p:transition/>
</p:sldLayout>
</file>

<file path=ppt/slideLayouts/slideLayout2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5E574E"/>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5E574E"/>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6088365-24E9-4185-A3D8-3C3C28A392D7}" type="slidenum">
              <a:rPr lang="en-US">
                <a:solidFill>
                  <a:srgbClr val="5E574E"/>
                </a:solidFill>
              </a:rPr>
              <a:pPr>
                <a:defRPr/>
              </a:pPr>
              <a:t>‹#›</a:t>
            </a:fld>
            <a:endParaRPr lang="en-US">
              <a:solidFill>
                <a:srgbClr val="5E574E"/>
              </a:solidFill>
            </a:endParaRPr>
          </a:p>
        </p:txBody>
      </p:sp>
    </p:spTree>
  </p:cSld>
  <p:clrMapOvr>
    <a:masterClrMapping/>
  </p:clrMapOvr>
  <p:transition/>
</p:sldLayout>
</file>

<file path=ppt/slideLayouts/slideLayout2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0" y="228600"/>
            <a:ext cx="2057400" cy="58293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06425" y="228600"/>
            <a:ext cx="6036733" cy="582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5E574E"/>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5E574E"/>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DB8C24A-3B56-4F59-8404-FBC5C7B292A4}" type="slidenum">
              <a:rPr lang="en-US">
                <a:solidFill>
                  <a:srgbClr val="5E574E"/>
                </a:solidFill>
              </a:rPr>
              <a:pPr>
                <a:defRPr/>
              </a:pPr>
              <a:t>‹#›</a:t>
            </a:fld>
            <a:endParaRPr lang="en-US">
              <a:solidFill>
                <a:srgbClr val="5E574E"/>
              </a:solidFill>
            </a:endParaRPr>
          </a:p>
        </p:txBody>
      </p:sp>
    </p:spTree>
  </p:cSld>
  <p:clrMapOvr>
    <a:masterClrMapping/>
  </p:clrMapOvr>
  <p:transition/>
</p:sldLayout>
</file>

<file path=ppt/slideLayouts/slideLayout27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5" y="2438472"/>
            <a:ext cx="9009063" cy="1052513"/>
            <a:chOff x="0" y="1536"/>
            <a:chExt cx="5675" cy="663"/>
          </a:xfrm>
        </p:grpSpPr>
        <p:grpSp>
          <p:nvGrpSpPr>
            <p:cNvPr id="5" name="Group 3"/>
            <p:cNvGrpSpPr>
              <a:grpSpLocks/>
            </p:cNvGrpSpPr>
            <p:nvPr/>
          </p:nvGrpSpPr>
          <p:grpSpPr bwMode="auto">
            <a:xfrm>
              <a:off x="185" y="1604"/>
              <a:ext cx="449" cy="299"/>
              <a:chOff x="720" y="336"/>
              <a:chExt cx="624" cy="432"/>
            </a:xfrm>
          </p:grpSpPr>
          <p:sp>
            <p:nvSpPr>
              <p:cNvPr id="12" name="Rectangle 4"/>
              <p:cNvSpPr>
                <a:spLocks noChangeArrowheads="1"/>
              </p:cNvSpPr>
              <p:nvPr/>
            </p:nvSpPr>
            <p:spPr bwMode="auto">
              <a:xfrm>
                <a:off x="720" y="336"/>
                <a:ext cx="384" cy="432"/>
              </a:xfrm>
              <a:prstGeom prst="rect">
                <a:avLst/>
              </a:prstGeom>
              <a:solidFill>
                <a:schemeClr val="folHlink"/>
              </a:soli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sp>
            <p:nvSpPr>
              <p:cNvPr id="13" name="Rectangle 5"/>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grpSp>
        <p:grpSp>
          <p:nvGrpSpPr>
            <p:cNvPr id="6" name="Group 6"/>
            <p:cNvGrpSpPr>
              <a:grpSpLocks/>
            </p:cNvGrpSpPr>
            <p:nvPr/>
          </p:nvGrpSpPr>
          <p:grpSpPr bwMode="auto">
            <a:xfrm>
              <a:off x="263" y="1870"/>
              <a:ext cx="466" cy="299"/>
              <a:chOff x="912" y="2640"/>
              <a:chExt cx="672" cy="432"/>
            </a:xfrm>
          </p:grpSpPr>
          <p:sp>
            <p:nvSpPr>
              <p:cNvPr id="10" name="Rectangle 7"/>
              <p:cNvSpPr>
                <a:spLocks noChangeArrowheads="1"/>
              </p:cNvSpPr>
              <p:nvPr/>
            </p:nvSpPr>
            <p:spPr bwMode="auto">
              <a:xfrm>
                <a:off x="912" y="2640"/>
                <a:ext cx="384" cy="432"/>
              </a:xfrm>
              <a:prstGeom prst="rect">
                <a:avLst/>
              </a:prstGeom>
              <a:solidFill>
                <a:schemeClr val="accent2"/>
              </a:soli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sp>
            <p:nvSpPr>
              <p:cNvPr id="11" name="Rectangle 8"/>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grpSp>
        <p:sp>
          <p:nvSpPr>
            <p:cNvPr id="7" name="Rectangle 9"/>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sp>
          <p:nvSpPr>
            <p:cNvPr id="8" name="Rectangle 10"/>
            <p:cNvSpPr>
              <a:spLocks noChangeArrowheads="1"/>
            </p:cNvSpPr>
            <p:nvPr/>
          </p:nvSpPr>
          <p:spPr bwMode="auto">
            <a:xfrm>
              <a:off x="400" y="1536"/>
              <a:ext cx="20" cy="663"/>
            </a:xfrm>
            <a:prstGeom prst="rect">
              <a:avLst/>
            </a:prstGeom>
            <a:solidFill>
              <a:schemeClr val="bg2"/>
            </a:soli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sp>
          <p:nvSpPr>
            <p:cNvPr id="9" name="Rectangle 11"/>
            <p:cNvSpPr>
              <a:spLocks noChangeArrowheads="1"/>
            </p:cNvSpPr>
            <p:nvPr/>
          </p:nvSpPr>
          <p:spPr bwMode="auto">
            <a:xfrm flipV="1">
              <a:off x="199" y="2054"/>
              <a:ext cx="5476" cy="35"/>
            </a:xfrm>
            <a:prstGeom prst="rect">
              <a:avLst/>
            </a:prstGeom>
            <a:gradFill rotWithShape="0">
              <a:gsLst>
                <a:gs pos="0">
                  <a:schemeClr val="bg2"/>
                </a:gs>
                <a:gs pos="100000">
                  <a:schemeClr val="bg1"/>
                </a:gs>
              </a:gsLst>
              <a:lin ang="0" scaled="1"/>
            </a:gra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grpSp>
      <p:sp>
        <p:nvSpPr>
          <p:cNvPr id="457740" name="Rectangle 12"/>
          <p:cNvSpPr>
            <a:spLocks noGrp="1" noChangeArrowheads="1"/>
          </p:cNvSpPr>
          <p:nvPr>
            <p:ph type="ctrTitle"/>
          </p:nvPr>
        </p:nvSpPr>
        <p:spPr>
          <a:xfrm>
            <a:off x="990600" y="1828800"/>
            <a:ext cx="7772400" cy="1143000"/>
          </a:xfrm>
        </p:spPr>
        <p:txBody>
          <a:bodyPr/>
          <a:lstStyle>
            <a:lvl1pPr>
              <a:defRPr/>
            </a:lvl1pPr>
          </a:lstStyle>
          <a:p>
            <a:r>
              <a:rPr lang="en-US"/>
              <a:t>Click to edit Master title style</a:t>
            </a:r>
          </a:p>
        </p:txBody>
      </p:sp>
      <p:sp>
        <p:nvSpPr>
          <p:cNvPr id="457741" name="Rectangle 13"/>
          <p:cNvSpPr>
            <a:spLocks noGrp="1" noChangeArrowheads="1"/>
          </p:cNvSpPr>
          <p:nvPr>
            <p:ph type="subTitle"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4" name="Rectangle 14"/>
          <p:cNvSpPr>
            <a:spLocks noGrp="1" noChangeArrowheads="1"/>
          </p:cNvSpPr>
          <p:nvPr>
            <p:ph type="dt" sz="half" idx="10"/>
          </p:nvPr>
        </p:nvSpPr>
        <p:spPr>
          <a:xfrm>
            <a:off x="990600" y="6248400"/>
            <a:ext cx="1905000" cy="457200"/>
          </a:xfrm>
        </p:spPr>
        <p:txBody>
          <a:bodyPr/>
          <a:lstStyle>
            <a:lvl1pPr>
              <a:defRPr>
                <a:solidFill>
                  <a:schemeClr val="bg2"/>
                </a:solidFill>
              </a:defRPr>
            </a:lvl1pPr>
          </a:lstStyle>
          <a:p>
            <a:pPr>
              <a:defRPr/>
            </a:pPr>
            <a:endParaRPr lang="en-US">
              <a:solidFill>
                <a:srgbClr val="1C1C1C"/>
              </a:solidFill>
            </a:endParaRPr>
          </a:p>
        </p:txBody>
      </p:sp>
      <p:sp>
        <p:nvSpPr>
          <p:cNvPr id="15" name="Rectangle 15"/>
          <p:cNvSpPr>
            <a:spLocks noGrp="1" noChangeArrowheads="1"/>
          </p:cNvSpPr>
          <p:nvPr>
            <p:ph type="ftr" sz="quarter" idx="11"/>
          </p:nvPr>
        </p:nvSpPr>
        <p:spPr>
          <a:xfrm>
            <a:off x="3429000" y="6248400"/>
            <a:ext cx="2895600" cy="457200"/>
          </a:xfrm>
        </p:spPr>
        <p:txBody>
          <a:bodyPr/>
          <a:lstStyle>
            <a:lvl1pPr>
              <a:defRPr>
                <a:solidFill>
                  <a:schemeClr val="bg2"/>
                </a:solidFill>
              </a:defRPr>
            </a:lvl1pPr>
          </a:lstStyle>
          <a:p>
            <a:pPr>
              <a:defRPr/>
            </a:pPr>
            <a:endParaRPr lang="en-US">
              <a:solidFill>
                <a:srgbClr val="1C1C1C"/>
              </a:solidFill>
            </a:endParaRPr>
          </a:p>
        </p:txBody>
      </p:sp>
      <p:sp>
        <p:nvSpPr>
          <p:cNvPr id="16" name="Rectangle 16"/>
          <p:cNvSpPr>
            <a:spLocks noGrp="1" noChangeArrowheads="1"/>
          </p:cNvSpPr>
          <p:nvPr>
            <p:ph type="sldNum" sz="quarter" idx="12"/>
          </p:nvPr>
        </p:nvSpPr>
        <p:spPr>
          <a:xfrm>
            <a:off x="6858000" y="6248400"/>
            <a:ext cx="1905000" cy="457200"/>
          </a:xfrm>
        </p:spPr>
        <p:txBody>
          <a:bodyPr/>
          <a:lstStyle>
            <a:lvl1pPr>
              <a:defRPr>
                <a:solidFill>
                  <a:schemeClr val="bg2"/>
                </a:solidFill>
              </a:defRPr>
            </a:lvl1pPr>
          </a:lstStyle>
          <a:p>
            <a:pPr>
              <a:defRPr/>
            </a:pPr>
            <a:fld id="{1866690D-9437-4BE3-BF2D-B65471C254B8}" type="slidenum">
              <a:rPr lang="en-US">
                <a:solidFill>
                  <a:srgbClr val="1C1C1C"/>
                </a:solidFill>
              </a:rPr>
              <a:pPr>
                <a:defRPr/>
              </a:pPr>
              <a:t>‹#›</a:t>
            </a:fld>
            <a:endParaRPr lang="en-US">
              <a:solidFill>
                <a:srgbClr val="1C1C1C"/>
              </a:solidFill>
            </a:endParaRPr>
          </a:p>
        </p:txBody>
      </p:sp>
    </p:spTree>
    <p:extLst>
      <p:ext uri="{BB962C8B-B14F-4D97-AF65-F5344CB8AC3E}">
        <p14:creationId xmlns:p14="http://schemas.microsoft.com/office/powerpoint/2010/main" val="2062841602"/>
      </p:ext>
    </p:extLst>
  </p:cSld>
  <p:clrMapOvr>
    <a:masterClrMapping/>
  </p:clrMapOvr>
</p:sldLayout>
</file>

<file path=ppt/slideLayouts/slideLayout2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3"/>
          <p:cNvSpPr>
            <a:spLocks noGrp="1" noChangeArrowheads="1"/>
          </p:cNvSpPr>
          <p:nvPr>
            <p:ph type="sldNum" sz="quarter" idx="12"/>
          </p:nvPr>
        </p:nvSpPr>
        <p:spPr>
          <a:ln/>
        </p:spPr>
        <p:txBody>
          <a:bodyPr/>
          <a:lstStyle>
            <a:lvl1pPr>
              <a:defRPr/>
            </a:lvl1pPr>
          </a:lstStyle>
          <a:p>
            <a:pPr>
              <a:defRPr/>
            </a:pPr>
            <a:fld id="{7895A3F7-59B9-42A8-8AAA-9510B76209F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90181987"/>
      </p:ext>
    </p:extLst>
  </p:cSld>
  <p:clrMapOvr>
    <a:masterClrMapping/>
  </p:clrMapOvr>
</p:sldLayout>
</file>

<file path=ppt/slideLayouts/slideLayout2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72"/>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3"/>
          <p:cNvSpPr>
            <a:spLocks noGrp="1" noChangeArrowheads="1"/>
          </p:cNvSpPr>
          <p:nvPr>
            <p:ph type="sldNum" sz="quarter" idx="12"/>
          </p:nvPr>
        </p:nvSpPr>
        <p:spPr>
          <a:ln/>
        </p:spPr>
        <p:txBody>
          <a:bodyPr/>
          <a:lstStyle>
            <a:lvl1pPr>
              <a:defRPr/>
            </a:lvl1pPr>
          </a:lstStyle>
          <a:p>
            <a:pPr>
              <a:defRPr/>
            </a:pPr>
            <a:fld id="{799389CC-8D6A-45F9-BEB9-4DE5D8F969D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68866350"/>
      </p:ext>
    </p:extLst>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826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450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13"/>
          <p:cNvSpPr>
            <a:spLocks noGrp="1" noChangeArrowheads="1"/>
          </p:cNvSpPr>
          <p:nvPr>
            <p:ph type="sldNum" sz="quarter" idx="12"/>
          </p:nvPr>
        </p:nvSpPr>
        <p:spPr>
          <a:ln/>
        </p:spPr>
        <p:txBody>
          <a:bodyPr/>
          <a:lstStyle>
            <a:lvl1pPr>
              <a:defRPr/>
            </a:lvl1pPr>
          </a:lstStyle>
          <a:p>
            <a:pPr>
              <a:defRPr/>
            </a:pPr>
            <a:fld id="{7952C688-172D-49BD-9476-E977B1C1B46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86511276"/>
      </p:ext>
    </p:extLst>
  </p:cSld>
  <p:clrMapOvr>
    <a:masterClrMapping/>
  </p:clrMapOvr>
</p:sldLayout>
</file>

<file path=ppt/slideLayouts/slideLayout2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6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6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13"/>
          <p:cNvSpPr>
            <a:spLocks noGrp="1" noChangeArrowheads="1"/>
          </p:cNvSpPr>
          <p:nvPr>
            <p:ph type="sldNum" sz="quarter" idx="12"/>
          </p:nvPr>
        </p:nvSpPr>
        <p:spPr>
          <a:ln/>
        </p:spPr>
        <p:txBody>
          <a:bodyPr/>
          <a:lstStyle>
            <a:lvl1pPr>
              <a:defRPr/>
            </a:lvl1pPr>
          </a:lstStyle>
          <a:p>
            <a:pPr>
              <a:defRPr/>
            </a:pPr>
            <a:fld id="{2986C7CD-AFB9-4761-B02C-14F271256AC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00896791"/>
      </p:ext>
    </p:extLst>
  </p:cSld>
  <p:clrMapOvr>
    <a:masterClrMapping/>
  </p:clrMapOvr>
</p:sldLayout>
</file>

<file path=ppt/slideLayouts/slideLayout2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13"/>
          <p:cNvSpPr>
            <a:spLocks noGrp="1" noChangeArrowheads="1"/>
          </p:cNvSpPr>
          <p:nvPr>
            <p:ph type="sldNum" sz="quarter" idx="12"/>
          </p:nvPr>
        </p:nvSpPr>
        <p:spPr>
          <a:ln/>
        </p:spPr>
        <p:txBody>
          <a:bodyPr/>
          <a:lstStyle>
            <a:lvl1pPr>
              <a:defRPr/>
            </a:lvl1pPr>
          </a:lstStyle>
          <a:p>
            <a:pPr>
              <a:defRPr/>
            </a:pPr>
            <a:fld id="{FD8F9903-224E-491E-B40D-6CA8F139868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00782675"/>
      </p:ext>
    </p:extLst>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13"/>
          <p:cNvSpPr>
            <a:spLocks noGrp="1" noChangeArrowheads="1"/>
          </p:cNvSpPr>
          <p:nvPr>
            <p:ph type="sldNum" sz="quarter" idx="12"/>
          </p:nvPr>
        </p:nvSpPr>
        <p:spPr>
          <a:ln/>
        </p:spPr>
        <p:txBody>
          <a:bodyPr/>
          <a:lstStyle>
            <a:lvl1pPr>
              <a:defRPr/>
            </a:lvl1pPr>
          </a:lstStyle>
          <a:p>
            <a:pPr>
              <a:defRPr/>
            </a:pPr>
            <a:fld id="{286C7308-0EE6-4378-A0D3-62EBC125258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36689905"/>
      </p:ext>
    </p:extLst>
  </p:cSld>
  <p:clrMapOvr>
    <a:masterClrMapping/>
  </p:clrMapOvr>
</p:sldLayout>
</file>

<file path=ppt/slideLayouts/slideLayout2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2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13"/>
          <p:cNvSpPr>
            <a:spLocks noGrp="1" noChangeArrowheads="1"/>
          </p:cNvSpPr>
          <p:nvPr>
            <p:ph type="sldNum" sz="quarter" idx="12"/>
          </p:nvPr>
        </p:nvSpPr>
        <p:spPr>
          <a:ln/>
        </p:spPr>
        <p:txBody>
          <a:bodyPr/>
          <a:lstStyle>
            <a:lvl1pPr>
              <a:defRPr/>
            </a:lvl1pPr>
          </a:lstStyle>
          <a:p>
            <a:pPr>
              <a:defRPr/>
            </a:pPr>
            <a:fld id="{CED54671-EFAC-41ED-96A8-5D0B0B04975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68260626"/>
      </p:ext>
    </p:extLst>
  </p:cSld>
  <p:clrMapOvr>
    <a:masterClrMapping/>
  </p:clrMapOvr>
</p:sldLayout>
</file>

<file path=ppt/slideLayouts/slideLayout2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13"/>
          <p:cNvSpPr>
            <a:spLocks noGrp="1" noChangeArrowheads="1"/>
          </p:cNvSpPr>
          <p:nvPr>
            <p:ph type="sldNum" sz="quarter" idx="12"/>
          </p:nvPr>
        </p:nvSpPr>
        <p:spPr>
          <a:ln/>
        </p:spPr>
        <p:txBody>
          <a:bodyPr/>
          <a:lstStyle>
            <a:lvl1pPr>
              <a:defRPr/>
            </a:lvl1pPr>
          </a:lstStyle>
          <a:p>
            <a:pPr>
              <a:defRPr/>
            </a:pPr>
            <a:fld id="{A45256FF-408B-4E67-8A10-C2638FFF14A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76477055"/>
      </p:ext>
    </p:extLst>
  </p:cSld>
  <p:clrMapOvr>
    <a:masterClrMapping/>
  </p:clrMapOvr>
</p:sldLayout>
</file>

<file path=ppt/slideLayouts/slideLayout2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3"/>
          <p:cNvSpPr>
            <a:spLocks noGrp="1" noChangeArrowheads="1"/>
          </p:cNvSpPr>
          <p:nvPr>
            <p:ph type="sldNum" sz="quarter" idx="12"/>
          </p:nvPr>
        </p:nvSpPr>
        <p:spPr>
          <a:ln/>
        </p:spPr>
        <p:txBody>
          <a:bodyPr/>
          <a:lstStyle>
            <a:lvl1pPr>
              <a:defRPr/>
            </a:lvl1pPr>
          </a:lstStyle>
          <a:p>
            <a:pPr>
              <a:defRPr/>
            </a:pPr>
            <a:fld id="{88DE5BA6-99C2-448C-B409-DFCD80A5D82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77368705"/>
      </p:ext>
    </p:extLst>
  </p:cSld>
  <p:clrMapOvr>
    <a:masterClrMapping/>
  </p:clrMapOvr>
</p:sldLayout>
</file>

<file path=ppt/slideLayouts/slideLayout2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4050" y="617610"/>
            <a:ext cx="1951038" cy="551497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50938" y="617610"/>
            <a:ext cx="5700712" cy="5514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3"/>
          <p:cNvSpPr>
            <a:spLocks noGrp="1" noChangeArrowheads="1"/>
          </p:cNvSpPr>
          <p:nvPr>
            <p:ph type="sldNum" sz="quarter" idx="12"/>
          </p:nvPr>
        </p:nvSpPr>
        <p:spPr>
          <a:ln/>
        </p:spPr>
        <p:txBody>
          <a:bodyPr/>
          <a:lstStyle>
            <a:lvl1pPr>
              <a:defRPr/>
            </a:lvl1pPr>
          </a:lstStyle>
          <a:p>
            <a:pPr>
              <a:defRPr/>
            </a:pPr>
            <a:fld id="{C9F4B2F0-FC92-449D-A796-AEF54E25BBC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6119679"/>
      </p:ext>
    </p:extLst>
  </p:cSld>
  <p:clrMapOvr>
    <a:masterClrMapping/>
  </p:clrMapOvr>
</p:sldLayout>
</file>

<file path=ppt/slideLayouts/slideLayout28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5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BFCB6A4-A3BA-4570-BECD-D199A02C472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74952856"/>
      </p:ext>
    </p:extLst>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DF3DD7D-D355-4468-8CD8-7D8BF4D3916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97620258"/>
      </p:ext>
    </p:extLst>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3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0982839-C0A7-40B7-B132-E2B5D0FBD1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27451806"/>
      </p:ext>
    </p:extLst>
  </p:cSld>
  <p:clrMapOvr>
    <a:masterClrMapping/>
  </p:clrMapOvr>
</p:sldLayout>
</file>

<file path=ppt/slideLayouts/slideLayout2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AD26389-9545-45BA-BF81-68C412580DF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75297242"/>
      </p:ext>
    </p:extLst>
  </p:cSld>
  <p:clrMapOvr>
    <a:masterClrMapping/>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92"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92"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0F345DC-9FA1-426B-9338-39E7CAFBC4A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21412742"/>
      </p:ext>
    </p:extLst>
  </p:cSld>
  <p:clrMapOvr>
    <a:masterClrMapping/>
  </p:clrMapOvr>
</p:sldLayout>
</file>

<file path=ppt/slideLayouts/slideLayout2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4A7E2FEF-65B5-4F74-9145-7E252F1A712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56170573"/>
      </p:ext>
    </p:extLst>
  </p:cSld>
  <p:clrMapOvr>
    <a:masterClrMapping/>
  </p:clrMapOvr>
</p:sldLayout>
</file>

<file path=ppt/slideLayouts/slideLayout2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45CD3BD6-8DEE-42CF-9BC2-3E7EFEB7216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01238989"/>
      </p:ext>
    </p:extLst>
  </p:cSld>
  <p:clrMapOvr>
    <a:masterClrMapping/>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8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4EDB6E3-2689-4AAC-A9F1-AD2115E71AD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57591090"/>
      </p:ext>
    </p:extLst>
  </p:cSld>
  <p:clrMapOvr>
    <a:masterClrMapping/>
  </p:clrMapOvr>
</p:sldLayout>
</file>

<file path=ppt/slideLayouts/slideLayout2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1CEDACD-7602-48F7-A3B3-CCBBE21ECE0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88643238"/>
      </p:ext>
    </p:extLst>
  </p:cSld>
  <p:clrMapOvr>
    <a:masterClrMapping/>
  </p:clrMapOvr>
</p:sldLayout>
</file>

<file path=ppt/slideLayouts/slideLayout2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53FF599-6F2A-4222-AF29-FEC3CC8634D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36651524"/>
      </p:ext>
    </p:extLst>
  </p:cSld>
  <p:clrMapOvr>
    <a:masterClrMapping/>
  </p:clrMapOvr>
</p:sldLayout>
</file>

<file path=ppt/slideLayouts/slideLayout2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7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7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7ED2C91-EE16-4791-903E-89893883324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32939671"/>
      </p:ext>
    </p:extLst>
  </p:cSld>
  <p:clrMapOvr>
    <a:masterClrMapping/>
  </p:clrMapOvr>
</p:sldLayout>
</file>

<file path=ppt/slideLayouts/slideLayout30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5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BFCB6A4-A3BA-4570-BECD-D199A02C472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11598536"/>
      </p:ext>
    </p:extLst>
  </p:cSld>
  <p:clrMapOvr>
    <a:masterClrMapping/>
  </p:clrMapOvr>
</p:sldLayout>
</file>

<file path=ppt/slideLayouts/slideLayout3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DF3DD7D-D355-4468-8CD8-7D8BF4D3916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75452411"/>
      </p:ext>
    </p:extLst>
  </p:cSld>
  <p:clrMapOvr>
    <a:masterClrMapping/>
  </p:clrMapOvr>
</p:sldLayout>
</file>

<file path=ppt/slideLayouts/slideLayout3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3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0982839-C0A7-40B7-B132-E2B5D0FBD1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84274628"/>
      </p:ext>
    </p:extLst>
  </p:cSld>
  <p:clrMapOvr>
    <a:masterClrMapping/>
  </p:clrMapOvr>
</p:sldLayout>
</file>

<file path=ppt/slideLayouts/slideLayout3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AD26389-9545-45BA-BF81-68C412580DF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4168653"/>
      </p:ext>
    </p:extLst>
  </p:cSld>
  <p:clrMapOvr>
    <a:masterClrMapping/>
  </p:clrMapOvr>
</p:sldLayout>
</file>

<file path=ppt/slideLayouts/slideLayout3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92"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92"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0F345DC-9FA1-426B-9338-39E7CAFBC4A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7176773"/>
      </p:ext>
    </p:extLst>
  </p:cSld>
  <p:clrMapOvr>
    <a:masterClrMapping/>
  </p:clrMapOvr>
</p:sldLayout>
</file>

<file path=ppt/slideLayouts/slideLayout3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4A7E2FEF-65B5-4F74-9145-7E252F1A712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37109309"/>
      </p:ext>
    </p:extLst>
  </p:cSld>
  <p:clrMapOvr>
    <a:masterClrMapping/>
  </p:clrMapOvr>
</p:sldLayout>
</file>

<file path=ppt/slideLayouts/slideLayout3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45CD3BD6-8DEE-42CF-9BC2-3E7EFEB7216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88990887"/>
      </p:ext>
    </p:extLst>
  </p:cSld>
  <p:clrMapOvr>
    <a:masterClrMapping/>
  </p:clrMapOvr>
</p:sldLayout>
</file>

<file path=ppt/slideLayouts/slideLayout3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8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4EDB6E3-2689-4AAC-A9F1-AD2115E71AD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89801505"/>
      </p:ext>
    </p:extLst>
  </p:cSld>
  <p:clrMapOvr>
    <a:masterClrMapping/>
  </p:clrMapOvr>
</p:sldLayout>
</file>

<file path=ppt/slideLayouts/slideLayout3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1CEDACD-7602-48F7-A3B3-CCBBE21ECE0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55900510"/>
      </p:ext>
    </p:extLst>
  </p:cSld>
  <p:clrMapOvr>
    <a:masterClrMapping/>
  </p:clrMapOvr>
</p:sldLayout>
</file>

<file path=ppt/slideLayouts/slideLayout3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53FF599-6F2A-4222-AF29-FEC3CC8634D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13400383"/>
      </p:ext>
    </p:extLst>
  </p:cSld>
  <p:clrMapOvr>
    <a:masterClrMapping/>
  </p:clrMapOvr>
</p:sldLayout>
</file>

<file path=ppt/slideLayouts/slideLayout3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7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7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7ED2C91-EE16-4791-903E-89893883324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94723313"/>
      </p:ext>
    </p:extLst>
  </p:cSld>
  <p:clrMapOvr>
    <a:masterClrMapping/>
  </p:clrMapOvr>
</p:sldLayout>
</file>

<file path=ppt/slideLayouts/slideLayout31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Line 2"/>
          <p:cNvSpPr>
            <a:spLocks noChangeShapeType="1"/>
          </p:cNvSpPr>
          <p:nvPr/>
        </p:nvSpPr>
        <p:spPr bwMode="auto">
          <a:xfrm>
            <a:off x="0" y="1708150"/>
            <a:ext cx="9147175" cy="0"/>
          </a:xfrm>
          <a:prstGeom prst="line">
            <a:avLst/>
          </a:prstGeom>
          <a:noFill/>
          <a:ln w="12700" cap="sq">
            <a:solidFill>
              <a:schemeClr val="bg2"/>
            </a:solidFill>
            <a:round/>
            <a:headEnd type="none" w="sm" len="sm"/>
            <a:tailEnd type="none" w="sm" len="sm"/>
          </a:ln>
          <a:effectLst/>
        </p:spPr>
        <p:txBody>
          <a:bodyPr/>
          <a:lstStyle/>
          <a:p>
            <a:pPr eaLnBrk="0" hangingPunct="0">
              <a:defRPr/>
            </a:pPr>
            <a:endParaRPr kumimoji="1" lang="en-US" sz="2400">
              <a:solidFill>
                <a:srgbClr val="FFFFFF"/>
              </a:solidFill>
              <a:latin typeface="Times New Roman" pitchFamily="18" charset="0"/>
            </a:endParaRPr>
          </a:p>
        </p:txBody>
      </p:sp>
      <p:sp>
        <p:nvSpPr>
          <p:cNvPr id="5" name="Arc 3"/>
          <p:cNvSpPr>
            <a:spLocks/>
          </p:cNvSpPr>
          <p:nvPr/>
        </p:nvSpPr>
        <p:spPr bwMode="auto">
          <a:xfrm>
            <a:off x="0" y="842963"/>
            <a:ext cx="2895600" cy="601821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gradFill rotWithShape="0">
            <a:gsLst>
              <a:gs pos="0">
                <a:schemeClr val="accent1"/>
              </a:gs>
              <a:gs pos="100000">
                <a:schemeClr val="accent2"/>
              </a:gs>
            </a:gsLst>
            <a:lin ang="5400000" scaled="1"/>
          </a:gradFill>
          <a:ln w="9525">
            <a:noFill/>
            <a:round/>
            <a:headEnd type="none" w="sm" len="sm"/>
            <a:tailEnd type="none" w="sm" len="sm"/>
          </a:ln>
          <a:effectLst/>
        </p:spPr>
        <p:txBody>
          <a:bodyPr/>
          <a:lstStyle/>
          <a:p>
            <a:pPr eaLnBrk="0" hangingPunct="0">
              <a:defRPr/>
            </a:pPr>
            <a:endParaRPr kumimoji="1" lang="en-US" sz="2400">
              <a:solidFill>
                <a:srgbClr val="FFFFFF"/>
              </a:solidFill>
              <a:latin typeface="Times New Roman" pitchFamily="18" charset="0"/>
            </a:endParaRPr>
          </a:p>
        </p:txBody>
      </p:sp>
      <p:sp>
        <p:nvSpPr>
          <p:cNvPr id="124932" name="Rectangle 4"/>
          <p:cNvSpPr>
            <a:spLocks noGrp="1" noChangeArrowheads="1"/>
          </p:cNvSpPr>
          <p:nvPr>
            <p:ph type="ctrTitle" sz="quarter"/>
          </p:nvPr>
        </p:nvSpPr>
        <p:spPr>
          <a:xfrm>
            <a:off x="2743200" y="427038"/>
            <a:ext cx="6399213" cy="1524000"/>
          </a:xfrm>
        </p:spPr>
        <p:txBody>
          <a:bodyPr anchor="b"/>
          <a:lstStyle>
            <a:lvl1pPr>
              <a:lnSpc>
                <a:spcPct val="80000"/>
              </a:lnSpc>
              <a:defRPr sz="6600"/>
            </a:lvl1pPr>
          </a:lstStyle>
          <a:p>
            <a:r>
              <a:rPr lang="en-US"/>
              <a:t>Click to edit Master title style</a:t>
            </a:r>
          </a:p>
        </p:txBody>
      </p:sp>
      <p:sp>
        <p:nvSpPr>
          <p:cNvPr id="124933" name="Rectangle 5"/>
          <p:cNvSpPr>
            <a:spLocks noGrp="1" noChangeArrowheads="1"/>
          </p:cNvSpPr>
          <p:nvPr>
            <p:ph type="subTitle" sz="quarter" idx="1"/>
          </p:nvPr>
        </p:nvSpPr>
        <p:spPr>
          <a:xfrm>
            <a:off x="4191000" y="1752600"/>
            <a:ext cx="4572000" cy="1752600"/>
          </a:xfrm>
        </p:spPr>
        <p:txBody>
          <a:bodyPr/>
          <a:lstStyle>
            <a:lvl1pPr marL="0" indent="0">
              <a:buFont typeface="Monotype Sorts" pitchFamily="2" charset="2"/>
              <a:buNone/>
              <a:defRPr sz="2400"/>
            </a:lvl1pPr>
          </a:lstStyle>
          <a:p>
            <a:r>
              <a:rPr lang="en-US"/>
              <a:t>Click to edit Master subtitle style</a:t>
            </a:r>
          </a:p>
        </p:txBody>
      </p:sp>
      <p:sp>
        <p:nvSpPr>
          <p:cNvPr id="6" name="Rectangle 6"/>
          <p:cNvSpPr>
            <a:spLocks noGrp="1" noChangeArrowheads="1"/>
          </p:cNvSpPr>
          <p:nvPr>
            <p:ph type="dt" sz="quarter" idx="10"/>
          </p:nvPr>
        </p:nvSpPr>
        <p:spPr/>
        <p:txBody>
          <a:bodyPr/>
          <a:lstStyle>
            <a:lvl1pPr>
              <a:defRPr/>
            </a:lvl1pPr>
          </a:lstStyle>
          <a:p>
            <a:pPr>
              <a:defRPr/>
            </a:pPr>
            <a:endParaRPr lang="en-US">
              <a:solidFill>
                <a:srgbClr val="800000"/>
              </a:solidFill>
            </a:endParaRPr>
          </a:p>
        </p:txBody>
      </p:sp>
      <p:sp>
        <p:nvSpPr>
          <p:cNvPr id="7" name="Rectangle 7"/>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8" name="Rectangle 8"/>
          <p:cNvSpPr>
            <a:spLocks noGrp="1" noChangeArrowheads="1"/>
          </p:cNvSpPr>
          <p:nvPr>
            <p:ph type="sldNum" sz="quarter" idx="12"/>
          </p:nvPr>
        </p:nvSpPr>
        <p:spPr/>
        <p:txBody>
          <a:bodyPr/>
          <a:lstStyle>
            <a:lvl1pPr>
              <a:defRPr/>
            </a:lvl1pPr>
          </a:lstStyle>
          <a:p>
            <a:pPr>
              <a:defRPr/>
            </a:pPr>
            <a:fld id="{2E8B480E-BC3F-44BA-89F3-418990CA09D1}"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3834327857"/>
      </p:ext>
    </p:extLst>
  </p:cSld>
  <p:clrMapOvr>
    <a:masterClrMapping/>
  </p:clrMapOvr>
  <p:transition/>
</p:sldLayout>
</file>

<file path=ppt/slideLayouts/slideLayout3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5"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6" name="Rectangle 7"/>
          <p:cNvSpPr>
            <a:spLocks noGrp="1" noChangeArrowheads="1"/>
          </p:cNvSpPr>
          <p:nvPr>
            <p:ph type="sldNum" sz="quarter" idx="12"/>
          </p:nvPr>
        </p:nvSpPr>
        <p:spPr/>
        <p:txBody>
          <a:bodyPr/>
          <a:lstStyle>
            <a:lvl1pPr>
              <a:defRPr/>
            </a:lvl1pPr>
          </a:lstStyle>
          <a:p>
            <a:pPr>
              <a:defRPr/>
            </a:pPr>
            <a:fld id="{D9E4DF7D-62B5-4666-8AAE-7C6D0BC810F1}"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580101732"/>
      </p:ext>
    </p:extLst>
  </p:cSld>
  <p:clrMapOvr>
    <a:masterClrMapping/>
  </p:clrMapOvr>
  <p:transition/>
</p:sldLayout>
</file>

<file path=ppt/slideLayouts/slideLayout3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5"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6" name="Rectangle 7"/>
          <p:cNvSpPr>
            <a:spLocks noGrp="1" noChangeArrowheads="1"/>
          </p:cNvSpPr>
          <p:nvPr>
            <p:ph type="sldNum" sz="quarter" idx="12"/>
          </p:nvPr>
        </p:nvSpPr>
        <p:spPr/>
        <p:txBody>
          <a:bodyPr/>
          <a:lstStyle>
            <a:lvl1pPr>
              <a:defRPr/>
            </a:lvl1pPr>
          </a:lstStyle>
          <a:p>
            <a:pPr>
              <a:defRPr/>
            </a:pPr>
            <a:fld id="{BAC4B75F-40EB-43FE-879E-EC53BF0FF84A}"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464914224"/>
      </p:ext>
    </p:extLst>
  </p:cSld>
  <p:clrMapOvr>
    <a:masterClrMapping/>
  </p:clrMapOvr>
  <p:transition/>
</p:sldLayout>
</file>

<file path=ppt/slideLayouts/slideLayout3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819400" y="1981200"/>
            <a:ext cx="29718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943600" y="1981200"/>
            <a:ext cx="29718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6"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7" name="Rectangle 7"/>
          <p:cNvSpPr>
            <a:spLocks noGrp="1" noChangeArrowheads="1"/>
          </p:cNvSpPr>
          <p:nvPr>
            <p:ph type="sldNum" sz="quarter" idx="12"/>
          </p:nvPr>
        </p:nvSpPr>
        <p:spPr/>
        <p:txBody>
          <a:bodyPr/>
          <a:lstStyle>
            <a:lvl1pPr>
              <a:defRPr/>
            </a:lvl1pPr>
          </a:lstStyle>
          <a:p>
            <a:pPr>
              <a:defRPr/>
            </a:pPr>
            <a:fld id="{1915D727-D69C-46CF-809F-AE8265E84C62}"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2782184720"/>
      </p:ext>
    </p:extLst>
  </p:cSld>
  <p:clrMapOvr>
    <a:masterClrMapping/>
  </p:clrMapOvr>
  <p:transition/>
</p:sldLayout>
</file>

<file path=ppt/slideLayouts/slideLayout3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8"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9" name="Rectangle 7"/>
          <p:cNvSpPr>
            <a:spLocks noGrp="1" noChangeArrowheads="1"/>
          </p:cNvSpPr>
          <p:nvPr>
            <p:ph type="sldNum" sz="quarter" idx="12"/>
          </p:nvPr>
        </p:nvSpPr>
        <p:spPr/>
        <p:txBody>
          <a:bodyPr/>
          <a:lstStyle>
            <a:lvl1pPr>
              <a:defRPr/>
            </a:lvl1pPr>
          </a:lstStyle>
          <a:p>
            <a:pPr>
              <a:defRPr/>
            </a:pPr>
            <a:fld id="{A2476467-F1B1-408F-8C4A-3DE2F4C4CE78}"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2202771723"/>
      </p:ext>
    </p:extLst>
  </p:cSld>
  <p:clrMapOvr>
    <a:masterClrMapping/>
  </p:clrMapOvr>
  <p:transition/>
</p:sldLayout>
</file>

<file path=ppt/slideLayouts/slideLayout3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4"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5" name="Rectangle 7"/>
          <p:cNvSpPr>
            <a:spLocks noGrp="1" noChangeArrowheads="1"/>
          </p:cNvSpPr>
          <p:nvPr>
            <p:ph type="sldNum" sz="quarter" idx="12"/>
          </p:nvPr>
        </p:nvSpPr>
        <p:spPr/>
        <p:txBody>
          <a:bodyPr/>
          <a:lstStyle>
            <a:lvl1pPr>
              <a:defRPr/>
            </a:lvl1pPr>
          </a:lstStyle>
          <a:p>
            <a:pPr>
              <a:defRPr/>
            </a:pPr>
            <a:fld id="{D4AFB6A8-1561-44FB-AFA3-A2FA3485D6DB}"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236832668"/>
      </p:ext>
    </p:extLst>
  </p:cSld>
  <p:clrMapOvr>
    <a:masterClrMapping/>
  </p:clrMapOvr>
  <p:transition/>
</p:sldLayout>
</file>

<file path=ppt/slideLayouts/slideLayout3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3"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4" name="Rectangle 7"/>
          <p:cNvSpPr>
            <a:spLocks noGrp="1" noChangeArrowheads="1"/>
          </p:cNvSpPr>
          <p:nvPr>
            <p:ph type="sldNum" sz="quarter" idx="12"/>
          </p:nvPr>
        </p:nvSpPr>
        <p:spPr/>
        <p:txBody>
          <a:bodyPr/>
          <a:lstStyle>
            <a:lvl1pPr>
              <a:defRPr/>
            </a:lvl1pPr>
          </a:lstStyle>
          <a:p>
            <a:pPr>
              <a:defRPr/>
            </a:pPr>
            <a:fld id="{84E35398-C0C5-4287-943D-BE33A318FB57}"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891859719"/>
      </p:ext>
    </p:extLst>
  </p:cSld>
  <p:clrMapOvr>
    <a:masterClrMapping/>
  </p:clrMapOvr>
  <p:transition/>
</p:sldLayout>
</file>

<file path=ppt/slideLayouts/slideLayout3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6"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7" name="Rectangle 7"/>
          <p:cNvSpPr>
            <a:spLocks noGrp="1" noChangeArrowheads="1"/>
          </p:cNvSpPr>
          <p:nvPr>
            <p:ph type="sldNum" sz="quarter" idx="12"/>
          </p:nvPr>
        </p:nvSpPr>
        <p:spPr/>
        <p:txBody>
          <a:bodyPr/>
          <a:lstStyle>
            <a:lvl1pPr>
              <a:defRPr/>
            </a:lvl1pPr>
          </a:lstStyle>
          <a:p>
            <a:pPr>
              <a:defRPr/>
            </a:pPr>
            <a:fld id="{4B913076-D2FA-4523-B661-C6C6AE1E47B8}"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3709824206"/>
      </p:ext>
    </p:extLst>
  </p:cSld>
  <p:clrMapOvr>
    <a:masterClrMapping/>
  </p:clrMapOvr>
  <p:transition/>
</p:sldLayout>
</file>

<file path=ppt/slideLayouts/slideLayout3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6"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7" name="Rectangle 7"/>
          <p:cNvSpPr>
            <a:spLocks noGrp="1" noChangeArrowheads="1"/>
          </p:cNvSpPr>
          <p:nvPr>
            <p:ph type="sldNum" sz="quarter" idx="12"/>
          </p:nvPr>
        </p:nvSpPr>
        <p:spPr/>
        <p:txBody>
          <a:bodyPr/>
          <a:lstStyle>
            <a:lvl1pPr>
              <a:defRPr/>
            </a:lvl1pPr>
          </a:lstStyle>
          <a:p>
            <a:pPr>
              <a:defRPr/>
            </a:pPr>
            <a:fld id="{A7216E74-A6C6-4E4A-9F1E-90778E7FB56E}"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2484660151"/>
      </p:ext>
    </p:extLst>
  </p:cSld>
  <p:clrMapOvr>
    <a:masterClrMapping/>
  </p:clrMapOvr>
  <p:transition/>
</p:sldLayout>
</file>

<file path=ppt/slideLayouts/slideLayout3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5"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6" name="Rectangle 7"/>
          <p:cNvSpPr>
            <a:spLocks noGrp="1" noChangeArrowheads="1"/>
          </p:cNvSpPr>
          <p:nvPr>
            <p:ph type="sldNum" sz="quarter" idx="12"/>
          </p:nvPr>
        </p:nvSpPr>
        <p:spPr/>
        <p:txBody>
          <a:bodyPr/>
          <a:lstStyle>
            <a:lvl1pPr>
              <a:defRPr/>
            </a:lvl1pPr>
          </a:lstStyle>
          <a:p>
            <a:pPr>
              <a:defRPr/>
            </a:pPr>
            <a:fld id="{71245B3E-CCE7-4ED3-8ABA-F6883342E9E8}"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2718843362"/>
      </p:ext>
    </p:extLst>
  </p:cSld>
  <p:clrMapOvr>
    <a:masterClrMapping/>
  </p:clrMapOvr>
  <p:transition/>
</p:sldLayout>
</file>

<file path=ppt/slideLayouts/slideLayout3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91400" y="609600"/>
            <a:ext cx="15240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819400" y="609600"/>
            <a:ext cx="44196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5"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6" name="Rectangle 7"/>
          <p:cNvSpPr>
            <a:spLocks noGrp="1" noChangeArrowheads="1"/>
          </p:cNvSpPr>
          <p:nvPr>
            <p:ph type="sldNum" sz="quarter" idx="12"/>
          </p:nvPr>
        </p:nvSpPr>
        <p:spPr/>
        <p:txBody>
          <a:bodyPr/>
          <a:lstStyle>
            <a:lvl1pPr>
              <a:defRPr/>
            </a:lvl1pPr>
          </a:lstStyle>
          <a:p>
            <a:pPr>
              <a:defRPr/>
            </a:pPr>
            <a:fld id="{5A562312-F919-4974-A243-5FE22B573AAB}"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4125088494"/>
      </p:ext>
    </p:extLst>
  </p:cSld>
  <p:clrMapOvr>
    <a:masterClrMapping/>
  </p:clrMapOvr>
  <p:transition/>
</p:sldLayout>
</file>

<file path=ppt/slideLayouts/slideLayout32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Line 2"/>
          <p:cNvSpPr>
            <a:spLocks noChangeShapeType="1"/>
          </p:cNvSpPr>
          <p:nvPr/>
        </p:nvSpPr>
        <p:spPr bwMode="auto">
          <a:xfrm>
            <a:off x="0" y="1708150"/>
            <a:ext cx="9147175" cy="0"/>
          </a:xfrm>
          <a:prstGeom prst="line">
            <a:avLst/>
          </a:prstGeom>
          <a:noFill/>
          <a:ln w="12700" cap="sq">
            <a:solidFill>
              <a:schemeClr val="bg2"/>
            </a:solidFill>
            <a:round/>
            <a:headEnd type="none" w="sm" len="sm"/>
            <a:tailEnd type="none" w="sm" len="sm"/>
          </a:ln>
          <a:effectLst/>
        </p:spPr>
        <p:txBody>
          <a:bodyPr/>
          <a:lstStyle/>
          <a:p>
            <a:pPr eaLnBrk="0" hangingPunct="0">
              <a:defRPr/>
            </a:pPr>
            <a:endParaRPr kumimoji="1" lang="en-US" sz="2400">
              <a:solidFill>
                <a:srgbClr val="FFFFFF"/>
              </a:solidFill>
              <a:latin typeface="Times New Roman" pitchFamily="18" charset="0"/>
            </a:endParaRPr>
          </a:p>
        </p:txBody>
      </p:sp>
      <p:sp>
        <p:nvSpPr>
          <p:cNvPr id="5" name="Arc 3"/>
          <p:cNvSpPr>
            <a:spLocks/>
          </p:cNvSpPr>
          <p:nvPr/>
        </p:nvSpPr>
        <p:spPr bwMode="auto">
          <a:xfrm>
            <a:off x="0" y="842963"/>
            <a:ext cx="2895600" cy="601821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gradFill rotWithShape="0">
            <a:gsLst>
              <a:gs pos="0">
                <a:schemeClr val="accent1"/>
              </a:gs>
              <a:gs pos="100000">
                <a:schemeClr val="accent2"/>
              </a:gs>
            </a:gsLst>
            <a:lin ang="5400000" scaled="1"/>
          </a:gradFill>
          <a:ln w="9525">
            <a:noFill/>
            <a:round/>
            <a:headEnd type="none" w="sm" len="sm"/>
            <a:tailEnd type="none" w="sm" len="sm"/>
          </a:ln>
          <a:effectLst/>
        </p:spPr>
        <p:txBody>
          <a:bodyPr/>
          <a:lstStyle/>
          <a:p>
            <a:pPr eaLnBrk="0" hangingPunct="0">
              <a:defRPr/>
            </a:pPr>
            <a:endParaRPr kumimoji="1" lang="en-US" sz="2400">
              <a:solidFill>
                <a:srgbClr val="FFFFFF"/>
              </a:solidFill>
              <a:latin typeface="Times New Roman" pitchFamily="18" charset="0"/>
            </a:endParaRPr>
          </a:p>
        </p:txBody>
      </p:sp>
      <p:sp>
        <p:nvSpPr>
          <p:cNvPr id="124932" name="Rectangle 4"/>
          <p:cNvSpPr>
            <a:spLocks noGrp="1" noChangeArrowheads="1"/>
          </p:cNvSpPr>
          <p:nvPr>
            <p:ph type="ctrTitle" sz="quarter"/>
          </p:nvPr>
        </p:nvSpPr>
        <p:spPr>
          <a:xfrm>
            <a:off x="2743200" y="427038"/>
            <a:ext cx="6399213" cy="1524000"/>
          </a:xfrm>
        </p:spPr>
        <p:txBody>
          <a:bodyPr anchor="b"/>
          <a:lstStyle>
            <a:lvl1pPr>
              <a:lnSpc>
                <a:spcPct val="80000"/>
              </a:lnSpc>
              <a:defRPr sz="6600"/>
            </a:lvl1pPr>
          </a:lstStyle>
          <a:p>
            <a:r>
              <a:rPr lang="en-US"/>
              <a:t>Click to edit Master title style</a:t>
            </a:r>
          </a:p>
        </p:txBody>
      </p:sp>
      <p:sp>
        <p:nvSpPr>
          <p:cNvPr id="124933" name="Rectangle 5"/>
          <p:cNvSpPr>
            <a:spLocks noGrp="1" noChangeArrowheads="1"/>
          </p:cNvSpPr>
          <p:nvPr>
            <p:ph type="subTitle" sz="quarter" idx="1"/>
          </p:nvPr>
        </p:nvSpPr>
        <p:spPr>
          <a:xfrm>
            <a:off x="4191000" y="1752600"/>
            <a:ext cx="4572000" cy="1752600"/>
          </a:xfrm>
        </p:spPr>
        <p:txBody>
          <a:bodyPr/>
          <a:lstStyle>
            <a:lvl1pPr marL="0" indent="0">
              <a:buFont typeface="Monotype Sorts" pitchFamily="2" charset="2"/>
              <a:buNone/>
              <a:defRPr sz="2400"/>
            </a:lvl1pPr>
          </a:lstStyle>
          <a:p>
            <a:r>
              <a:rPr lang="en-US"/>
              <a:t>Click to edit Master subtitle style</a:t>
            </a:r>
          </a:p>
        </p:txBody>
      </p:sp>
      <p:sp>
        <p:nvSpPr>
          <p:cNvPr id="6" name="Rectangle 6"/>
          <p:cNvSpPr>
            <a:spLocks noGrp="1" noChangeArrowheads="1"/>
          </p:cNvSpPr>
          <p:nvPr>
            <p:ph type="dt" sz="quarter" idx="10"/>
          </p:nvPr>
        </p:nvSpPr>
        <p:spPr/>
        <p:txBody>
          <a:bodyPr/>
          <a:lstStyle>
            <a:lvl1pPr>
              <a:defRPr/>
            </a:lvl1pPr>
          </a:lstStyle>
          <a:p>
            <a:pPr>
              <a:defRPr/>
            </a:pPr>
            <a:endParaRPr lang="en-US">
              <a:solidFill>
                <a:srgbClr val="800000"/>
              </a:solidFill>
            </a:endParaRPr>
          </a:p>
        </p:txBody>
      </p:sp>
      <p:sp>
        <p:nvSpPr>
          <p:cNvPr id="7" name="Rectangle 7"/>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8" name="Rectangle 8"/>
          <p:cNvSpPr>
            <a:spLocks noGrp="1" noChangeArrowheads="1"/>
          </p:cNvSpPr>
          <p:nvPr>
            <p:ph type="sldNum" sz="quarter" idx="12"/>
          </p:nvPr>
        </p:nvSpPr>
        <p:spPr/>
        <p:txBody>
          <a:bodyPr/>
          <a:lstStyle>
            <a:lvl1pPr>
              <a:defRPr/>
            </a:lvl1pPr>
          </a:lstStyle>
          <a:p>
            <a:pPr>
              <a:defRPr/>
            </a:pPr>
            <a:fld id="{2E8B480E-BC3F-44BA-89F3-418990CA09D1}"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4005901141"/>
      </p:ext>
    </p:extLst>
  </p:cSld>
  <p:clrMapOvr>
    <a:masterClrMapping/>
  </p:clrMapOvr>
  <p:transition/>
</p:sldLayout>
</file>

<file path=ppt/slideLayouts/slideLayout3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5"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6" name="Rectangle 7"/>
          <p:cNvSpPr>
            <a:spLocks noGrp="1" noChangeArrowheads="1"/>
          </p:cNvSpPr>
          <p:nvPr>
            <p:ph type="sldNum" sz="quarter" idx="12"/>
          </p:nvPr>
        </p:nvSpPr>
        <p:spPr/>
        <p:txBody>
          <a:bodyPr/>
          <a:lstStyle>
            <a:lvl1pPr>
              <a:defRPr/>
            </a:lvl1pPr>
          </a:lstStyle>
          <a:p>
            <a:pPr>
              <a:defRPr/>
            </a:pPr>
            <a:fld id="{D9E4DF7D-62B5-4666-8AAE-7C6D0BC810F1}"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2433863642"/>
      </p:ext>
    </p:extLst>
  </p:cSld>
  <p:clrMapOvr>
    <a:masterClrMapping/>
  </p:clrMapOvr>
  <p:transition/>
</p:sldLayout>
</file>

<file path=ppt/slideLayouts/slideLayout3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5"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6" name="Rectangle 7"/>
          <p:cNvSpPr>
            <a:spLocks noGrp="1" noChangeArrowheads="1"/>
          </p:cNvSpPr>
          <p:nvPr>
            <p:ph type="sldNum" sz="quarter" idx="12"/>
          </p:nvPr>
        </p:nvSpPr>
        <p:spPr/>
        <p:txBody>
          <a:bodyPr/>
          <a:lstStyle>
            <a:lvl1pPr>
              <a:defRPr/>
            </a:lvl1pPr>
          </a:lstStyle>
          <a:p>
            <a:pPr>
              <a:defRPr/>
            </a:pPr>
            <a:fld id="{BAC4B75F-40EB-43FE-879E-EC53BF0FF84A}"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38253583"/>
      </p:ext>
    </p:extLst>
  </p:cSld>
  <p:clrMapOvr>
    <a:masterClrMapping/>
  </p:clrMapOvr>
  <p:transition/>
</p:sldLayout>
</file>

<file path=ppt/slideLayouts/slideLayout3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819400" y="1981200"/>
            <a:ext cx="29718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943600" y="1981200"/>
            <a:ext cx="29718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6"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7" name="Rectangle 7"/>
          <p:cNvSpPr>
            <a:spLocks noGrp="1" noChangeArrowheads="1"/>
          </p:cNvSpPr>
          <p:nvPr>
            <p:ph type="sldNum" sz="quarter" idx="12"/>
          </p:nvPr>
        </p:nvSpPr>
        <p:spPr/>
        <p:txBody>
          <a:bodyPr/>
          <a:lstStyle>
            <a:lvl1pPr>
              <a:defRPr/>
            </a:lvl1pPr>
          </a:lstStyle>
          <a:p>
            <a:pPr>
              <a:defRPr/>
            </a:pPr>
            <a:fld id="{1915D727-D69C-46CF-809F-AE8265E84C62}"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4161473696"/>
      </p:ext>
    </p:extLst>
  </p:cSld>
  <p:clrMapOvr>
    <a:masterClrMapping/>
  </p:clrMapOvr>
  <p:transition/>
</p:sldLayout>
</file>

<file path=ppt/slideLayouts/slideLayout3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8"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9" name="Rectangle 7"/>
          <p:cNvSpPr>
            <a:spLocks noGrp="1" noChangeArrowheads="1"/>
          </p:cNvSpPr>
          <p:nvPr>
            <p:ph type="sldNum" sz="quarter" idx="12"/>
          </p:nvPr>
        </p:nvSpPr>
        <p:spPr/>
        <p:txBody>
          <a:bodyPr/>
          <a:lstStyle>
            <a:lvl1pPr>
              <a:defRPr/>
            </a:lvl1pPr>
          </a:lstStyle>
          <a:p>
            <a:pPr>
              <a:defRPr/>
            </a:pPr>
            <a:fld id="{A2476467-F1B1-408F-8C4A-3DE2F4C4CE78}"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1150222181"/>
      </p:ext>
    </p:extLst>
  </p:cSld>
  <p:clrMapOvr>
    <a:masterClrMapping/>
  </p:clrMapOvr>
  <p:transition/>
</p:sldLayout>
</file>

<file path=ppt/slideLayouts/slideLayout3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4"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5" name="Rectangle 7"/>
          <p:cNvSpPr>
            <a:spLocks noGrp="1" noChangeArrowheads="1"/>
          </p:cNvSpPr>
          <p:nvPr>
            <p:ph type="sldNum" sz="quarter" idx="12"/>
          </p:nvPr>
        </p:nvSpPr>
        <p:spPr/>
        <p:txBody>
          <a:bodyPr/>
          <a:lstStyle>
            <a:lvl1pPr>
              <a:defRPr/>
            </a:lvl1pPr>
          </a:lstStyle>
          <a:p>
            <a:pPr>
              <a:defRPr/>
            </a:pPr>
            <a:fld id="{D4AFB6A8-1561-44FB-AFA3-A2FA3485D6DB}"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3108313977"/>
      </p:ext>
    </p:extLst>
  </p:cSld>
  <p:clrMapOvr>
    <a:masterClrMapping/>
  </p:clrMapOvr>
  <p:transition/>
</p:sldLayout>
</file>

<file path=ppt/slideLayouts/slideLayout3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3"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4" name="Rectangle 7"/>
          <p:cNvSpPr>
            <a:spLocks noGrp="1" noChangeArrowheads="1"/>
          </p:cNvSpPr>
          <p:nvPr>
            <p:ph type="sldNum" sz="quarter" idx="12"/>
          </p:nvPr>
        </p:nvSpPr>
        <p:spPr/>
        <p:txBody>
          <a:bodyPr/>
          <a:lstStyle>
            <a:lvl1pPr>
              <a:defRPr/>
            </a:lvl1pPr>
          </a:lstStyle>
          <a:p>
            <a:pPr>
              <a:defRPr/>
            </a:pPr>
            <a:fld id="{84E35398-C0C5-4287-943D-BE33A318FB57}"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1922795663"/>
      </p:ext>
    </p:extLst>
  </p:cSld>
  <p:clrMapOvr>
    <a:masterClrMapping/>
  </p:clrMapOvr>
  <p:transition/>
</p:sldLayout>
</file>

<file path=ppt/slideLayouts/slideLayout3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6"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7" name="Rectangle 7"/>
          <p:cNvSpPr>
            <a:spLocks noGrp="1" noChangeArrowheads="1"/>
          </p:cNvSpPr>
          <p:nvPr>
            <p:ph type="sldNum" sz="quarter" idx="12"/>
          </p:nvPr>
        </p:nvSpPr>
        <p:spPr/>
        <p:txBody>
          <a:bodyPr/>
          <a:lstStyle>
            <a:lvl1pPr>
              <a:defRPr/>
            </a:lvl1pPr>
          </a:lstStyle>
          <a:p>
            <a:pPr>
              <a:defRPr/>
            </a:pPr>
            <a:fld id="{4B913076-D2FA-4523-B661-C6C6AE1E47B8}"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4199898808"/>
      </p:ext>
    </p:extLst>
  </p:cSld>
  <p:clrMapOvr>
    <a:masterClrMapping/>
  </p:clrMapOvr>
  <p:transition/>
</p:sldLayout>
</file>

<file path=ppt/slideLayouts/slideLayout3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6"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7" name="Rectangle 7"/>
          <p:cNvSpPr>
            <a:spLocks noGrp="1" noChangeArrowheads="1"/>
          </p:cNvSpPr>
          <p:nvPr>
            <p:ph type="sldNum" sz="quarter" idx="12"/>
          </p:nvPr>
        </p:nvSpPr>
        <p:spPr/>
        <p:txBody>
          <a:bodyPr/>
          <a:lstStyle>
            <a:lvl1pPr>
              <a:defRPr/>
            </a:lvl1pPr>
          </a:lstStyle>
          <a:p>
            <a:pPr>
              <a:defRPr/>
            </a:pPr>
            <a:fld id="{A7216E74-A6C6-4E4A-9F1E-90778E7FB56E}"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1785933610"/>
      </p:ext>
    </p:extLst>
  </p:cSld>
  <p:clrMapOvr>
    <a:masterClrMapping/>
  </p:clrMapOvr>
  <p:transition/>
</p:sldLayout>
</file>

<file path=ppt/slideLayouts/slideLayout3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5"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6" name="Rectangle 7"/>
          <p:cNvSpPr>
            <a:spLocks noGrp="1" noChangeArrowheads="1"/>
          </p:cNvSpPr>
          <p:nvPr>
            <p:ph type="sldNum" sz="quarter" idx="12"/>
          </p:nvPr>
        </p:nvSpPr>
        <p:spPr/>
        <p:txBody>
          <a:bodyPr/>
          <a:lstStyle>
            <a:lvl1pPr>
              <a:defRPr/>
            </a:lvl1pPr>
          </a:lstStyle>
          <a:p>
            <a:pPr>
              <a:defRPr/>
            </a:pPr>
            <a:fld id="{71245B3E-CCE7-4ED3-8ABA-F6883342E9E8}"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3677381745"/>
      </p:ext>
    </p:extLst>
  </p:cSld>
  <p:clrMapOvr>
    <a:masterClrMapping/>
  </p:clrMapOvr>
  <p:transition/>
</p:sldLayout>
</file>

<file path=ppt/slideLayouts/slideLayout3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91400" y="609600"/>
            <a:ext cx="15240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819400" y="609600"/>
            <a:ext cx="44196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5"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6" name="Rectangle 7"/>
          <p:cNvSpPr>
            <a:spLocks noGrp="1" noChangeArrowheads="1"/>
          </p:cNvSpPr>
          <p:nvPr>
            <p:ph type="sldNum" sz="quarter" idx="12"/>
          </p:nvPr>
        </p:nvSpPr>
        <p:spPr/>
        <p:txBody>
          <a:bodyPr/>
          <a:lstStyle>
            <a:lvl1pPr>
              <a:defRPr/>
            </a:lvl1pPr>
          </a:lstStyle>
          <a:p>
            <a:pPr>
              <a:defRPr/>
            </a:pPr>
            <a:fld id="{5A562312-F919-4974-A243-5FE22B573AAB}"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1619178578"/>
      </p:ext>
    </p:extLst>
  </p:cSld>
  <p:clrMapOvr>
    <a:masterClrMapping/>
  </p:clrMapOvr>
  <p:transition/>
</p:sldLayout>
</file>

<file path=ppt/slideLayouts/slideLayout33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Line 2"/>
          <p:cNvSpPr>
            <a:spLocks noChangeShapeType="1"/>
          </p:cNvSpPr>
          <p:nvPr/>
        </p:nvSpPr>
        <p:spPr bwMode="auto">
          <a:xfrm>
            <a:off x="0" y="1708150"/>
            <a:ext cx="9147175" cy="0"/>
          </a:xfrm>
          <a:prstGeom prst="line">
            <a:avLst/>
          </a:prstGeom>
          <a:noFill/>
          <a:ln w="12700" cap="sq">
            <a:solidFill>
              <a:schemeClr val="bg2"/>
            </a:solidFill>
            <a:round/>
            <a:headEnd type="none" w="sm" len="sm"/>
            <a:tailEnd type="none" w="sm" len="sm"/>
          </a:ln>
          <a:effectLst/>
        </p:spPr>
        <p:txBody>
          <a:bodyPr/>
          <a:lstStyle/>
          <a:p>
            <a:pPr eaLnBrk="0" hangingPunct="0">
              <a:defRPr/>
            </a:pPr>
            <a:endParaRPr kumimoji="1" lang="en-US" sz="2400">
              <a:solidFill>
                <a:srgbClr val="FFFFFF"/>
              </a:solidFill>
              <a:latin typeface="Times New Roman" pitchFamily="18" charset="0"/>
            </a:endParaRPr>
          </a:p>
        </p:txBody>
      </p:sp>
      <p:sp>
        <p:nvSpPr>
          <p:cNvPr id="5" name="Arc 3"/>
          <p:cNvSpPr>
            <a:spLocks/>
          </p:cNvSpPr>
          <p:nvPr/>
        </p:nvSpPr>
        <p:spPr bwMode="auto">
          <a:xfrm>
            <a:off x="0" y="842963"/>
            <a:ext cx="2895600" cy="601821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gradFill rotWithShape="0">
            <a:gsLst>
              <a:gs pos="0">
                <a:schemeClr val="accent1"/>
              </a:gs>
              <a:gs pos="100000">
                <a:schemeClr val="accent2"/>
              </a:gs>
            </a:gsLst>
            <a:lin ang="5400000" scaled="1"/>
          </a:gradFill>
          <a:ln w="9525">
            <a:noFill/>
            <a:round/>
            <a:headEnd type="none" w="sm" len="sm"/>
            <a:tailEnd type="none" w="sm" len="sm"/>
          </a:ln>
          <a:effectLst/>
        </p:spPr>
        <p:txBody>
          <a:bodyPr/>
          <a:lstStyle/>
          <a:p>
            <a:pPr eaLnBrk="0" hangingPunct="0">
              <a:defRPr/>
            </a:pPr>
            <a:endParaRPr kumimoji="1" lang="en-US" sz="2400">
              <a:solidFill>
                <a:srgbClr val="FFFFFF"/>
              </a:solidFill>
              <a:latin typeface="Times New Roman" pitchFamily="18" charset="0"/>
            </a:endParaRPr>
          </a:p>
        </p:txBody>
      </p:sp>
      <p:sp>
        <p:nvSpPr>
          <p:cNvPr id="124932" name="Rectangle 4"/>
          <p:cNvSpPr>
            <a:spLocks noGrp="1" noChangeArrowheads="1"/>
          </p:cNvSpPr>
          <p:nvPr>
            <p:ph type="ctrTitle" sz="quarter"/>
          </p:nvPr>
        </p:nvSpPr>
        <p:spPr>
          <a:xfrm>
            <a:off x="2743200" y="427038"/>
            <a:ext cx="6399213" cy="1524000"/>
          </a:xfrm>
        </p:spPr>
        <p:txBody>
          <a:bodyPr anchor="b"/>
          <a:lstStyle>
            <a:lvl1pPr>
              <a:lnSpc>
                <a:spcPct val="80000"/>
              </a:lnSpc>
              <a:defRPr sz="6600"/>
            </a:lvl1pPr>
          </a:lstStyle>
          <a:p>
            <a:r>
              <a:rPr lang="en-US"/>
              <a:t>Click to edit Master title style</a:t>
            </a:r>
          </a:p>
        </p:txBody>
      </p:sp>
      <p:sp>
        <p:nvSpPr>
          <p:cNvPr id="124933" name="Rectangle 5"/>
          <p:cNvSpPr>
            <a:spLocks noGrp="1" noChangeArrowheads="1"/>
          </p:cNvSpPr>
          <p:nvPr>
            <p:ph type="subTitle" sz="quarter" idx="1"/>
          </p:nvPr>
        </p:nvSpPr>
        <p:spPr>
          <a:xfrm>
            <a:off x="4191000" y="1752600"/>
            <a:ext cx="4572000" cy="1752600"/>
          </a:xfrm>
        </p:spPr>
        <p:txBody>
          <a:bodyPr/>
          <a:lstStyle>
            <a:lvl1pPr marL="0" indent="0">
              <a:buFont typeface="Monotype Sorts" pitchFamily="2" charset="2"/>
              <a:buNone/>
              <a:defRPr sz="2400"/>
            </a:lvl1pPr>
          </a:lstStyle>
          <a:p>
            <a:r>
              <a:rPr lang="en-US"/>
              <a:t>Click to edit Master subtitle style</a:t>
            </a:r>
          </a:p>
        </p:txBody>
      </p:sp>
      <p:sp>
        <p:nvSpPr>
          <p:cNvPr id="6" name="Rectangle 6"/>
          <p:cNvSpPr>
            <a:spLocks noGrp="1" noChangeArrowheads="1"/>
          </p:cNvSpPr>
          <p:nvPr>
            <p:ph type="dt" sz="quarter" idx="10"/>
          </p:nvPr>
        </p:nvSpPr>
        <p:spPr/>
        <p:txBody>
          <a:bodyPr/>
          <a:lstStyle>
            <a:lvl1pPr>
              <a:defRPr/>
            </a:lvl1pPr>
          </a:lstStyle>
          <a:p>
            <a:pPr>
              <a:defRPr/>
            </a:pPr>
            <a:endParaRPr lang="en-US">
              <a:solidFill>
                <a:srgbClr val="800000"/>
              </a:solidFill>
            </a:endParaRPr>
          </a:p>
        </p:txBody>
      </p:sp>
      <p:sp>
        <p:nvSpPr>
          <p:cNvPr id="7" name="Rectangle 7"/>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8" name="Rectangle 8"/>
          <p:cNvSpPr>
            <a:spLocks noGrp="1" noChangeArrowheads="1"/>
          </p:cNvSpPr>
          <p:nvPr>
            <p:ph type="sldNum" sz="quarter" idx="12"/>
          </p:nvPr>
        </p:nvSpPr>
        <p:spPr/>
        <p:txBody>
          <a:bodyPr/>
          <a:lstStyle>
            <a:lvl1pPr>
              <a:defRPr/>
            </a:lvl1pPr>
          </a:lstStyle>
          <a:p>
            <a:pPr>
              <a:defRPr/>
            </a:pPr>
            <a:fld id="{2E8B480E-BC3F-44BA-89F3-418990CA09D1}"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3465846997"/>
      </p:ext>
    </p:extLst>
  </p:cSld>
  <p:clrMapOvr>
    <a:masterClrMapping/>
  </p:clrMapOvr>
  <p:transition/>
</p:sldLayout>
</file>

<file path=ppt/slideLayouts/slideLayout3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5"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6" name="Rectangle 7"/>
          <p:cNvSpPr>
            <a:spLocks noGrp="1" noChangeArrowheads="1"/>
          </p:cNvSpPr>
          <p:nvPr>
            <p:ph type="sldNum" sz="quarter" idx="12"/>
          </p:nvPr>
        </p:nvSpPr>
        <p:spPr/>
        <p:txBody>
          <a:bodyPr/>
          <a:lstStyle>
            <a:lvl1pPr>
              <a:defRPr/>
            </a:lvl1pPr>
          </a:lstStyle>
          <a:p>
            <a:pPr>
              <a:defRPr/>
            </a:pPr>
            <a:fld id="{D9E4DF7D-62B5-4666-8AAE-7C6D0BC810F1}"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3804154326"/>
      </p:ext>
    </p:extLst>
  </p:cSld>
  <p:clrMapOvr>
    <a:masterClrMapping/>
  </p:clrMapOvr>
  <p:transition/>
</p:sldLayout>
</file>

<file path=ppt/slideLayouts/slideLayout3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5"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6" name="Rectangle 7"/>
          <p:cNvSpPr>
            <a:spLocks noGrp="1" noChangeArrowheads="1"/>
          </p:cNvSpPr>
          <p:nvPr>
            <p:ph type="sldNum" sz="quarter" idx="12"/>
          </p:nvPr>
        </p:nvSpPr>
        <p:spPr/>
        <p:txBody>
          <a:bodyPr/>
          <a:lstStyle>
            <a:lvl1pPr>
              <a:defRPr/>
            </a:lvl1pPr>
          </a:lstStyle>
          <a:p>
            <a:pPr>
              <a:defRPr/>
            </a:pPr>
            <a:fld id="{BAC4B75F-40EB-43FE-879E-EC53BF0FF84A}"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3616408023"/>
      </p:ext>
    </p:extLst>
  </p:cSld>
  <p:clrMapOvr>
    <a:masterClrMapping/>
  </p:clrMapOvr>
  <p:transition/>
</p:sldLayout>
</file>

<file path=ppt/slideLayouts/slideLayout3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819400" y="1981200"/>
            <a:ext cx="29718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943600" y="1981200"/>
            <a:ext cx="29718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6"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7" name="Rectangle 7"/>
          <p:cNvSpPr>
            <a:spLocks noGrp="1" noChangeArrowheads="1"/>
          </p:cNvSpPr>
          <p:nvPr>
            <p:ph type="sldNum" sz="quarter" idx="12"/>
          </p:nvPr>
        </p:nvSpPr>
        <p:spPr/>
        <p:txBody>
          <a:bodyPr/>
          <a:lstStyle>
            <a:lvl1pPr>
              <a:defRPr/>
            </a:lvl1pPr>
          </a:lstStyle>
          <a:p>
            <a:pPr>
              <a:defRPr/>
            </a:pPr>
            <a:fld id="{1915D727-D69C-46CF-809F-AE8265E84C62}"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337143341"/>
      </p:ext>
    </p:extLst>
  </p:cSld>
  <p:clrMapOvr>
    <a:masterClrMapping/>
  </p:clrMapOvr>
  <p:transition/>
</p:sldLayout>
</file>

<file path=ppt/slideLayouts/slideLayout3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8"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9" name="Rectangle 7"/>
          <p:cNvSpPr>
            <a:spLocks noGrp="1" noChangeArrowheads="1"/>
          </p:cNvSpPr>
          <p:nvPr>
            <p:ph type="sldNum" sz="quarter" idx="12"/>
          </p:nvPr>
        </p:nvSpPr>
        <p:spPr/>
        <p:txBody>
          <a:bodyPr/>
          <a:lstStyle>
            <a:lvl1pPr>
              <a:defRPr/>
            </a:lvl1pPr>
          </a:lstStyle>
          <a:p>
            <a:pPr>
              <a:defRPr/>
            </a:pPr>
            <a:fld id="{A2476467-F1B1-408F-8C4A-3DE2F4C4CE78}"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45740056"/>
      </p:ext>
    </p:extLst>
  </p:cSld>
  <p:clrMapOvr>
    <a:masterClrMapping/>
  </p:clrMapOvr>
  <p:transition/>
</p:sldLayout>
</file>

<file path=ppt/slideLayouts/slideLayout3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4"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5" name="Rectangle 7"/>
          <p:cNvSpPr>
            <a:spLocks noGrp="1" noChangeArrowheads="1"/>
          </p:cNvSpPr>
          <p:nvPr>
            <p:ph type="sldNum" sz="quarter" idx="12"/>
          </p:nvPr>
        </p:nvSpPr>
        <p:spPr/>
        <p:txBody>
          <a:bodyPr/>
          <a:lstStyle>
            <a:lvl1pPr>
              <a:defRPr/>
            </a:lvl1pPr>
          </a:lstStyle>
          <a:p>
            <a:pPr>
              <a:defRPr/>
            </a:pPr>
            <a:fld id="{D4AFB6A8-1561-44FB-AFA3-A2FA3485D6DB}"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3692939054"/>
      </p:ext>
    </p:extLst>
  </p:cSld>
  <p:clrMapOvr>
    <a:masterClrMapping/>
  </p:clrMapOvr>
  <p:transition/>
</p:sldLayout>
</file>

<file path=ppt/slideLayouts/slideLayout3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3"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4" name="Rectangle 7"/>
          <p:cNvSpPr>
            <a:spLocks noGrp="1" noChangeArrowheads="1"/>
          </p:cNvSpPr>
          <p:nvPr>
            <p:ph type="sldNum" sz="quarter" idx="12"/>
          </p:nvPr>
        </p:nvSpPr>
        <p:spPr/>
        <p:txBody>
          <a:bodyPr/>
          <a:lstStyle>
            <a:lvl1pPr>
              <a:defRPr/>
            </a:lvl1pPr>
          </a:lstStyle>
          <a:p>
            <a:pPr>
              <a:defRPr/>
            </a:pPr>
            <a:fld id="{84E35398-C0C5-4287-943D-BE33A318FB57}"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3314622699"/>
      </p:ext>
    </p:extLst>
  </p:cSld>
  <p:clrMapOvr>
    <a:masterClrMapping/>
  </p:clrMapOvr>
  <p:transition/>
</p:sldLayout>
</file>

<file path=ppt/slideLayouts/slideLayout3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6"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7" name="Rectangle 7"/>
          <p:cNvSpPr>
            <a:spLocks noGrp="1" noChangeArrowheads="1"/>
          </p:cNvSpPr>
          <p:nvPr>
            <p:ph type="sldNum" sz="quarter" idx="12"/>
          </p:nvPr>
        </p:nvSpPr>
        <p:spPr/>
        <p:txBody>
          <a:bodyPr/>
          <a:lstStyle>
            <a:lvl1pPr>
              <a:defRPr/>
            </a:lvl1pPr>
          </a:lstStyle>
          <a:p>
            <a:pPr>
              <a:defRPr/>
            </a:pPr>
            <a:fld id="{4B913076-D2FA-4523-B661-C6C6AE1E47B8}"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245124433"/>
      </p:ext>
    </p:extLst>
  </p:cSld>
  <p:clrMapOvr>
    <a:masterClrMapping/>
  </p:clrMapOvr>
  <p:transition/>
</p:sldLayout>
</file>

<file path=ppt/slideLayouts/slideLayout3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6"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7" name="Rectangle 7"/>
          <p:cNvSpPr>
            <a:spLocks noGrp="1" noChangeArrowheads="1"/>
          </p:cNvSpPr>
          <p:nvPr>
            <p:ph type="sldNum" sz="quarter" idx="12"/>
          </p:nvPr>
        </p:nvSpPr>
        <p:spPr/>
        <p:txBody>
          <a:bodyPr/>
          <a:lstStyle>
            <a:lvl1pPr>
              <a:defRPr/>
            </a:lvl1pPr>
          </a:lstStyle>
          <a:p>
            <a:pPr>
              <a:defRPr/>
            </a:pPr>
            <a:fld id="{A7216E74-A6C6-4E4A-9F1E-90778E7FB56E}"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1381712810"/>
      </p:ext>
    </p:extLst>
  </p:cSld>
  <p:clrMapOvr>
    <a:masterClrMapping/>
  </p:clrMapOvr>
  <p:transition/>
</p:sldLayout>
</file>

<file path=ppt/slideLayouts/slideLayout3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5"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6" name="Rectangle 7"/>
          <p:cNvSpPr>
            <a:spLocks noGrp="1" noChangeArrowheads="1"/>
          </p:cNvSpPr>
          <p:nvPr>
            <p:ph type="sldNum" sz="quarter" idx="12"/>
          </p:nvPr>
        </p:nvSpPr>
        <p:spPr/>
        <p:txBody>
          <a:bodyPr/>
          <a:lstStyle>
            <a:lvl1pPr>
              <a:defRPr/>
            </a:lvl1pPr>
          </a:lstStyle>
          <a:p>
            <a:pPr>
              <a:defRPr/>
            </a:pPr>
            <a:fld id="{71245B3E-CCE7-4ED3-8ABA-F6883342E9E8}"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2132079347"/>
      </p:ext>
    </p:extLst>
  </p:cSld>
  <p:clrMapOvr>
    <a:masterClrMapping/>
  </p:clrMapOvr>
  <p:transition/>
</p:sldLayout>
</file>

<file path=ppt/slideLayouts/slideLayout3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91400" y="609600"/>
            <a:ext cx="15240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819400" y="609600"/>
            <a:ext cx="44196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5"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6" name="Rectangle 7"/>
          <p:cNvSpPr>
            <a:spLocks noGrp="1" noChangeArrowheads="1"/>
          </p:cNvSpPr>
          <p:nvPr>
            <p:ph type="sldNum" sz="quarter" idx="12"/>
          </p:nvPr>
        </p:nvSpPr>
        <p:spPr/>
        <p:txBody>
          <a:bodyPr/>
          <a:lstStyle>
            <a:lvl1pPr>
              <a:defRPr/>
            </a:lvl1pPr>
          </a:lstStyle>
          <a:p>
            <a:pPr>
              <a:defRPr/>
            </a:pPr>
            <a:fld id="{5A562312-F919-4974-A243-5FE22B573AAB}"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3894497920"/>
      </p:ext>
    </p:extLst>
  </p:cSld>
  <p:clrMapOvr>
    <a:masterClrMapping/>
  </p:clrMapOvr>
  <p:transition/>
</p:sldLayout>
</file>

<file path=ppt/slideLayouts/slideLayout34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Line 2"/>
          <p:cNvSpPr>
            <a:spLocks noChangeShapeType="1"/>
          </p:cNvSpPr>
          <p:nvPr/>
        </p:nvSpPr>
        <p:spPr bwMode="auto">
          <a:xfrm>
            <a:off x="0" y="1708150"/>
            <a:ext cx="9147175" cy="0"/>
          </a:xfrm>
          <a:prstGeom prst="line">
            <a:avLst/>
          </a:prstGeom>
          <a:noFill/>
          <a:ln w="12700" cap="sq">
            <a:solidFill>
              <a:schemeClr val="bg2"/>
            </a:solidFill>
            <a:round/>
            <a:headEnd type="none" w="sm" len="sm"/>
            <a:tailEnd type="none" w="sm" len="sm"/>
          </a:ln>
          <a:effectLst/>
        </p:spPr>
        <p:txBody>
          <a:bodyPr/>
          <a:lstStyle/>
          <a:p>
            <a:pPr eaLnBrk="0" hangingPunct="0">
              <a:defRPr/>
            </a:pPr>
            <a:endParaRPr kumimoji="1" lang="en-US" sz="2400">
              <a:solidFill>
                <a:srgbClr val="FFFFFF"/>
              </a:solidFill>
              <a:latin typeface="Times New Roman" pitchFamily="18" charset="0"/>
            </a:endParaRPr>
          </a:p>
        </p:txBody>
      </p:sp>
      <p:sp>
        <p:nvSpPr>
          <p:cNvPr id="5" name="Arc 3"/>
          <p:cNvSpPr>
            <a:spLocks/>
          </p:cNvSpPr>
          <p:nvPr/>
        </p:nvSpPr>
        <p:spPr bwMode="auto">
          <a:xfrm>
            <a:off x="0" y="842963"/>
            <a:ext cx="2895600" cy="601821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gradFill rotWithShape="0">
            <a:gsLst>
              <a:gs pos="0">
                <a:schemeClr val="accent1"/>
              </a:gs>
              <a:gs pos="100000">
                <a:schemeClr val="accent2"/>
              </a:gs>
            </a:gsLst>
            <a:lin ang="5400000" scaled="1"/>
          </a:gradFill>
          <a:ln w="9525">
            <a:noFill/>
            <a:round/>
            <a:headEnd type="none" w="sm" len="sm"/>
            <a:tailEnd type="none" w="sm" len="sm"/>
          </a:ln>
          <a:effectLst/>
        </p:spPr>
        <p:txBody>
          <a:bodyPr/>
          <a:lstStyle/>
          <a:p>
            <a:pPr eaLnBrk="0" hangingPunct="0">
              <a:defRPr/>
            </a:pPr>
            <a:endParaRPr kumimoji="1" lang="en-US" sz="2400">
              <a:solidFill>
                <a:srgbClr val="FFFFFF"/>
              </a:solidFill>
              <a:latin typeface="Times New Roman" pitchFamily="18" charset="0"/>
            </a:endParaRPr>
          </a:p>
        </p:txBody>
      </p:sp>
      <p:sp>
        <p:nvSpPr>
          <p:cNvPr id="124932" name="Rectangle 4"/>
          <p:cNvSpPr>
            <a:spLocks noGrp="1" noChangeArrowheads="1"/>
          </p:cNvSpPr>
          <p:nvPr>
            <p:ph type="ctrTitle" sz="quarter"/>
          </p:nvPr>
        </p:nvSpPr>
        <p:spPr>
          <a:xfrm>
            <a:off x="2743200" y="427038"/>
            <a:ext cx="6399213" cy="1524000"/>
          </a:xfrm>
        </p:spPr>
        <p:txBody>
          <a:bodyPr anchor="b"/>
          <a:lstStyle>
            <a:lvl1pPr>
              <a:lnSpc>
                <a:spcPct val="80000"/>
              </a:lnSpc>
              <a:defRPr sz="6600"/>
            </a:lvl1pPr>
          </a:lstStyle>
          <a:p>
            <a:r>
              <a:rPr lang="en-US"/>
              <a:t>Click to edit Master title style</a:t>
            </a:r>
          </a:p>
        </p:txBody>
      </p:sp>
      <p:sp>
        <p:nvSpPr>
          <p:cNvPr id="124933" name="Rectangle 5"/>
          <p:cNvSpPr>
            <a:spLocks noGrp="1" noChangeArrowheads="1"/>
          </p:cNvSpPr>
          <p:nvPr>
            <p:ph type="subTitle" sz="quarter" idx="1"/>
          </p:nvPr>
        </p:nvSpPr>
        <p:spPr>
          <a:xfrm>
            <a:off x="4191000" y="1752600"/>
            <a:ext cx="4572000" cy="1752600"/>
          </a:xfrm>
        </p:spPr>
        <p:txBody>
          <a:bodyPr/>
          <a:lstStyle>
            <a:lvl1pPr marL="0" indent="0">
              <a:buFont typeface="Monotype Sorts" pitchFamily="2" charset="2"/>
              <a:buNone/>
              <a:defRPr sz="2400"/>
            </a:lvl1pPr>
          </a:lstStyle>
          <a:p>
            <a:r>
              <a:rPr lang="en-US"/>
              <a:t>Click to edit Master subtitle style</a:t>
            </a:r>
          </a:p>
        </p:txBody>
      </p:sp>
      <p:sp>
        <p:nvSpPr>
          <p:cNvPr id="6" name="Rectangle 6"/>
          <p:cNvSpPr>
            <a:spLocks noGrp="1" noChangeArrowheads="1"/>
          </p:cNvSpPr>
          <p:nvPr>
            <p:ph type="dt" sz="quarter" idx="10"/>
          </p:nvPr>
        </p:nvSpPr>
        <p:spPr/>
        <p:txBody>
          <a:bodyPr/>
          <a:lstStyle>
            <a:lvl1pPr>
              <a:defRPr/>
            </a:lvl1pPr>
          </a:lstStyle>
          <a:p>
            <a:pPr>
              <a:defRPr/>
            </a:pPr>
            <a:endParaRPr lang="en-US">
              <a:solidFill>
                <a:srgbClr val="800000"/>
              </a:solidFill>
            </a:endParaRPr>
          </a:p>
        </p:txBody>
      </p:sp>
      <p:sp>
        <p:nvSpPr>
          <p:cNvPr id="7" name="Rectangle 7"/>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8" name="Rectangle 8"/>
          <p:cNvSpPr>
            <a:spLocks noGrp="1" noChangeArrowheads="1"/>
          </p:cNvSpPr>
          <p:nvPr>
            <p:ph type="sldNum" sz="quarter" idx="12"/>
          </p:nvPr>
        </p:nvSpPr>
        <p:spPr/>
        <p:txBody>
          <a:bodyPr/>
          <a:lstStyle>
            <a:lvl1pPr>
              <a:defRPr/>
            </a:lvl1pPr>
          </a:lstStyle>
          <a:p>
            <a:pPr>
              <a:defRPr/>
            </a:pPr>
            <a:fld id="{2E8B480E-BC3F-44BA-89F3-418990CA09D1}"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1671533175"/>
      </p:ext>
    </p:extLst>
  </p:cSld>
  <p:clrMapOvr>
    <a:masterClrMapping/>
  </p:clrMapOvr>
  <p:transition/>
</p:sldLayout>
</file>

<file path=ppt/slideLayouts/slideLayout3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5"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6" name="Rectangle 7"/>
          <p:cNvSpPr>
            <a:spLocks noGrp="1" noChangeArrowheads="1"/>
          </p:cNvSpPr>
          <p:nvPr>
            <p:ph type="sldNum" sz="quarter" idx="12"/>
          </p:nvPr>
        </p:nvSpPr>
        <p:spPr/>
        <p:txBody>
          <a:bodyPr/>
          <a:lstStyle>
            <a:lvl1pPr>
              <a:defRPr/>
            </a:lvl1pPr>
          </a:lstStyle>
          <a:p>
            <a:pPr>
              <a:defRPr/>
            </a:pPr>
            <a:fld id="{D9E4DF7D-62B5-4666-8AAE-7C6D0BC810F1}"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2835839373"/>
      </p:ext>
    </p:extLst>
  </p:cSld>
  <p:clrMapOvr>
    <a:masterClrMapping/>
  </p:clrMapOvr>
  <p:transition/>
</p:sldLayout>
</file>

<file path=ppt/slideLayouts/slideLayout3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5"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6" name="Rectangle 7"/>
          <p:cNvSpPr>
            <a:spLocks noGrp="1" noChangeArrowheads="1"/>
          </p:cNvSpPr>
          <p:nvPr>
            <p:ph type="sldNum" sz="quarter" idx="12"/>
          </p:nvPr>
        </p:nvSpPr>
        <p:spPr/>
        <p:txBody>
          <a:bodyPr/>
          <a:lstStyle>
            <a:lvl1pPr>
              <a:defRPr/>
            </a:lvl1pPr>
          </a:lstStyle>
          <a:p>
            <a:pPr>
              <a:defRPr/>
            </a:pPr>
            <a:fld id="{BAC4B75F-40EB-43FE-879E-EC53BF0FF84A}"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4258008335"/>
      </p:ext>
    </p:extLst>
  </p:cSld>
  <p:clrMapOvr>
    <a:masterClrMapping/>
  </p:clrMapOvr>
  <p:transition/>
</p:sldLayout>
</file>

<file path=ppt/slideLayouts/slideLayout3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819400" y="1981200"/>
            <a:ext cx="29718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943600" y="1981200"/>
            <a:ext cx="29718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6"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7" name="Rectangle 7"/>
          <p:cNvSpPr>
            <a:spLocks noGrp="1" noChangeArrowheads="1"/>
          </p:cNvSpPr>
          <p:nvPr>
            <p:ph type="sldNum" sz="quarter" idx="12"/>
          </p:nvPr>
        </p:nvSpPr>
        <p:spPr/>
        <p:txBody>
          <a:bodyPr/>
          <a:lstStyle>
            <a:lvl1pPr>
              <a:defRPr/>
            </a:lvl1pPr>
          </a:lstStyle>
          <a:p>
            <a:pPr>
              <a:defRPr/>
            </a:pPr>
            <a:fld id="{1915D727-D69C-46CF-809F-AE8265E84C62}"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1760367728"/>
      </p:ext>
    </p:extLst>
  </p:cSld>
  <p:clrMapOvr>
    <a:masterClrMapping/>
  </p:clrMapOvr>
  <p:transition/>
</p:sldLayout>
</file>

<file path=ppt/slideLayouts/slideLayout3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8"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9" name="Rectangle 7"/>
          <p:cNvSpPr>
            <a:spLocks noGrp="1" noChangeArrowheads="1"/>
          </p:cNvSpPr>
          <p:nvPr>
            <p:ph type="sldNum" sz="quarter" idx="12"/>
          </p:nvPr>
        </p:nvSpPr>
        <p:spPr/>
        <p:txBody>
          <a:bodyPr/>
          <a:lstStyle>
            <a:lvl1pPr>
              <a:defRPr/>
            </a:lvl1pPr>
          </a:lstStyle>
          <a:p>
            <a:pPr>
              <a:defRPr/>
            </a:pPr>
            <a:fld id="{A2476467-F1B1-408F-8C4A-3DE2F4C4CE78}"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3091722345"/>
      </p:ext>
    </p:extLst>
  </p:cSld>
  <p:clrMapOvr>
    <a:masterClrMapping/>
  </p:clrMapOvr>
  <p:transition/>
</p:sldLayout>
</file>

<file path=ppt/slideLayouts/slideLayout3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4"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5" name="Rectangle 7"/>
          <p:cNvSpPr>
            <a:spLocks noGrp="1" noChangeArrowheads="1"/>
          </p:cNvSpPr>
          <p:nvPr>
            <p:ph type="sldNum" sz="quarter" idx="12"/>
          </p:nvPr>
        </p:nvSpPr>
        <p:spPr/>
        <p:txBody>
          <a:bodyPr/>
          <a:lstStyle>
            <a:lvl1pPr>
              <a:defRPr/>
            </a:lvl1pPr>
          </a:lstStyle>
          <a:p>
            <a:pPr>
              <a:defRPr/>
            </a:pPr>
            <a:fld id="{D4AFB6A8-1561-44FB-AFA3-A2FA3485D6DB}"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109428608"/>
      </p:ext>
    </p:extLst>
  </p:cSld>
  <p:clrMapOvr>
    <a:masterClrMapping/>
  </p:clrMapOvr>
  <p:transition/>
</p:sldLayout>
</file>

<file path=ppt/slideLayouts/slideLayout3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3"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4" name="Rectangle 7"/>
          <p:cNvSpPr>
            <a:spLocks noGrp="1" noChangeArrowheads="1"/>
          </p:cNvSpPr>
          <p:nvPr>
            <p:ph type="sldNum" sz="quarter" idx="12"/>
          </p:nvPr>
        </p:nvSpPr>
        <p:spPr/>
        <p:txBody>
          <a:bodyPr/>
          <a:lstStyle>
            <a:lvl1pPr>
              <a:defRPr/>
            </a:lvl1pPr>
          </a:lstStyle>
          <a:p>
            <a:pPr>
              <a:defRPr/>
            </a:pPr>
            <a:fld id="{84E35398-C0C5-4287-943D-BE33A318FB57}"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470329901"/>
      </p:ext>
    </p:extLst>
  </p:cSld>
  <p:clrMapOvr>
    <a:masterClrMapping/>
  </p:clrMapOvr>
  <p:transition/>
</p:sldLayout>
</file>

<file path=ppt/slideLayouts/slideLayout3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6"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7" name="Rectangle 7"/>
          <p:cNvSpPr>
            <a:spLocks noGrp="1" noChangeArrowheads="1"/>
          </p:cNvSpPr>
          <p:nvPr>
            <p:ph type="sldNum" sz="quarter" idx="12"/>
          </p:nvPr>
        </p:nvSpPr>
        <p:spPr/>
        <p:txBody>
          <a:bodyPr/>
          <a:lstStyle>
            <a:lvl1pPr>
              <a:defRPr/>
            </a:lvl1pPr>
          </a:lstStyle>
          <a:p>
            <a:pPr>
              <a:defRPr/>
            </a:pPr>
            <a:fld id="{4B913076-D2FA-4523-B661-C6C6AE1E47B8}"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2220593574"/>
      </p:ext>
    </p:extLst>
  </p:cSld>
  <p:clrMapOvr>
    <a:masterClrMapping/>
  </p:clrMapOvr>
  <p:transition/>
</p:sldLayout>
</file>

<file path=ppt/slideLayouts/slideLayout3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6"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7" name="Rectangle 7"/>
          <p:cNvSpPr>
            <a:spLocks noGrp="1" noChangeArrowheads="1"/>
          </p:cNvSpPr>
          <p:nvPr>
            <p:ph type="sldNum" sz="quarter" idx="12"/>
          </p:nvPr>
        </p:nvSpPr>
        <p:spPr/>
        <p:txBody>
          <a:bodyPr/>
          <a:lstStyle>
            <a:lvl1pPr>
              <a:defRPr/>
            </a:lvl1pPr>
          </a:lstStyle>
          <a:p>
            <a:pPr>
              <a:defRPr/>
            </a:pPr>
            <a:fld id="{A7216E74-A6C6-4E4A-9F1E-90778E7FB56E}"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395496439"/>
      </p:ext>
    </p:extLst>
  </p:cSld>
  <p:clrMapOvr>
    <a:masterClrMapping/>
  </p:clrMapOvr>
  <p:transition/>
</p:sldLayout>
</file>

<file path=ppt/slideLayouts/slideLayout3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5"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6" name="Rectangle 7"/>
          <p:cNvSpPr>
            <a:spLocks noGrp="1" noChangeArrowheads="1"/>
          </p:cNvSpPr>
          <p:nvPr>
            <p:ph type="sldNum" sz="quarter" idx="12"/>
          </p:nvPr>
        </p:nvSpPr>
        <p:spPr/>
        <p:txBody>
          <a:bodyPr/>
          <a:lstStyle>
            <a:lvl1pPr>
              <a:defRPr/>
            </a:lvl1pPr>
          </a:lstStyle>
          <a:p>
            <a:pPr>
              <a:defRPr/>
            </a:pPr>
            <a:fld id="{71245B3E-CCE7-4ED3-8ABA-F6883342E9E8}"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3462360119"/>
      </p:ext>
    </p:extLst>
  </p:cSld>
  <p:clrMapOvr>
    <a:masterClrMapping/>
  </p:clrMapOvr>
  <p:transition/>
</p:sldLayout>
</file>

<file path=ppt/slideLayouts/slideLayout3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91400" y="609600"/>
            <a:ext cx="15240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819400" y="609600"/>
            <a:ext cx="44196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p:txBody>
          <a:bodyPr/>
          <a:lstStyle>
            <a:lvl1pPr>
              <a:defRPr/>
            </a:lvl1pPr>
          </a:lstStyle>
          <a:p>
            <a:pPr>
              <a:defRPr/>
            </a:pPr>
            <a:endParaRPr lang="en-US">
              <a:solidFill>
                <a:srgbClr val="800000"/>
              </a:solidFill>
            </a:endParaRPr>
          </a:p>
        </p:txBody>
      </p:sp>
      <p:sp>
        <p:nvSpPr>
          <p:cNvPr id="5" name="Rectangle 6"/>
          <p:cNvSpPr>
            <a:spLocks noGrp="1" noChangeArrowheads="1"/>
          </p:cNvSpPr>
          <p:nvPr>
            <p:ph type="ftr" sz="quarter" idx="11"/>
          </p:nvPr>
        </p:nvSpPr>
        <p:spPr/>
        <p:txBody>
          <a:bodyPr/>
          <a:lstStyle>
            <a:lvl1pPr>
              <a:defRPr/>
            </a:lvl1pPr>
          </a:lstStyle>
          <a:p>
            <a:pPr>
              <a:defRPr/>
            </a:pPr>
            <a:endParaRPr lang="en-US">
              <a:solidFill>
                <a:srgbClr val="800000"/>
              </a:solidFill>
            </a:endParaRPr>
          </a:p>
        </p:txBody>
      </p:sp>
      <p:sp>
        <p:nvSpPr>
          <p:cNvPr id="6" name="Rectangle 7"/>
          <p:cNvSpPr>
            <a:spLocks noGrp="1" noChangeArrowheads="1"/>
          </p:cNvSpPr>
          <p:nvPr>
            <p:ph type="sldNum" sz="quarter" idx="12"/>
          </p:nvPr>
        </p:nvSpPr>
        <p:spPr/>
        <p:txBody>
          <a:bodyPr/>
          <a:lstStyle>
            <a:lvl1pPr>
              <a:defRPr/>
            </a:lvl1pPr>
          </a:lstStyle>
          <a:p>
            <a:pPr>
              <a:defRPr/>
            </a:pPr>
            <a:fld id="{5A562312-F919-4974-A243-5FE22B573AAB}" type="slidenum">
              <a:rPr lang="en-US">
                <a:solidFill>
                  <a:srgbClr val="800000"/>
                </a:solidFill>
              </a:rPr>
              <a:pPr>
                <a:defRPr/>
              </a:pPr>
              <a:t>‹#›</a:t>
            </a:fld>
            <a:endParaRPr lang="en-US">
              <a:solidFill>
                <a:srgbClr val="800000"/>
              </a:solidFill>
            </a:endParaRPr>
          </a:p>
        </p:txBody>
      </p:sp>
    </p:spTree>
    <p:extLst>
      <p:ext uri="{BB962C8B-B14F-4D97-AF65-F5344CB8AC3E}">
        <p14:creationId xmlns:p14="http://schemas.microsoft.com/office/powerpoint/2010/main" val="1595752321"/>
      </p:ext>
    </p:extLst>
  </p:cSld>
  <p:clrMapOvr>
    <a:masterClrMapping/>
  </p:clrMapOvr>
  <p:transition/>
</p:sldLayout>
</file>

<file path=ppt/slideLayouts/slideLayout35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D4FC2A5-925A-4CDF-BB76-73FD6D039E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52277850"/>
      </p:ext>
    </p:extLst>
  </p:cSld>
  <p:clrMapOvr>
    <a:masterClrMapping/>
  </p:clrMapOvr>
</p:sldLayout>
</file>

<file path=ppt/slideLayouts/slideLayout35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A5D5A96-83B8-4EA4-A224-22AFA8C37BE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29224047"/>
      </p:ext>
    </p:extLst>
  </p:cSld>
  <p:clrMapOvr>
    <a:masterClrMapping/>
  </p:clrMapOvr>
</p:sldLayout>
</file>

<file path=ppt/slideLayouts/slideLayout35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030DD981-91DD-4A34-9B78-CCCB3A682D5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41023747"/>
      </p:ext>
    </p:extLst>
  </p:cSld>
  <p:clrMapOvr>
    <a:masterClrMapping/>
  </p:clrMapOvr>
</p:sldLayout>
</file>

<file path=ppt/slideLayouts/slideLayout3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D9B1E4A-C119-4472-9C3E-827361D7325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83287997"/>
      </p:ext>
    </p:extLst>
  </p:cSld>
  <p:clrMapOvr>
    <a:masterClrMapping/>
  </p:clrMapOvr>
</p:sldLayout>
</file>

<file path=ppt/slideLayouts/slideLayout35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28F1213F-D19F-4312-91E7-28FBA3F2A4F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63435050"/>
      </p:ext>
    </p:extLst>
  </p:cSld>
  <p:clrMapOvr>
    <a:masterClrMapping/>
  </p:clrMapOvr>
</p:sldLayout>
</file>

<file path=ppt/slideLayouts/slideLayout3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AF826AF0-D248-42B7-B035-0277ED394D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85940843"/>
      </p:ext>
    </p:extLst>
  </p:cSld>
  <p:clrMapOvr>
    <a:masterClrMapping/>
  </p:clrMapOvr>
</p:sldLayout>
</file>

<file path=ppt/slideLayouts/slideLayout3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F4FA10A0-E46A-4E86-B4D1-114EA54313C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767791"/>
      </p:ext>
    </p:extLst>
  </p:cSld>
  <p:clrMapOvr>
    <a:masterClrMapping/>
  </p:clrMapOvr>
</p:sldLayout>
</file>

<file path=ppt/slideLayouts/slideLayout36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C1091E56-850C-44E9-960A-82CAAA3D685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75981860"/>
      </p:ext>
    </p:extLst>
  </p:cSld>
  <p:clrMapOvr>
    <a:masterClrMapping/>
  </p:clrMapOvr>
</p:sldLayout>
</file>

<file path=ppt/slideLayouts/slideLayout3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08BD477F-23BF-463B-A3E4-5575153AD3E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33162099"/>
      </p:ext>
    </p:extLst>
  </p:cSld>
  <p:clrMapOvr>
    <a:masterClrMapping/>
  </p:clrMapOvr>
</p:sldLayout>
</file>

<file path=ppt/slideLayouts/slideLayout36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D642B0A6-BD4E-488C-A82D-D570DF6242F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44005494"/>
      </p:ext>
    </p:extLst>
  </p:cSld>
  <p:clrMapOvr>
    <a:masterClrMapping/>
  </p:clrMapOvr>
</p:sldLayout>
</file>

<file path=ppt/slideLayouts/slideLayout36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A68DE9D-3594-4076-9151-D03962AD63F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43201627"/>
      </p:ext>
    </p:extLst>
  </p:cSld>
  <p:clrMapOvr>
    <a:masterClrMapping/>
  </p:clrMapOvr>
</p:sldLayout>
</file>

<file path=ppt/slideLayouts/slideLayout36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D4FC2A5-925A-4CDF-BB76-73FD6D039EF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68866572"/>
      </p:ext>
    </p:extLst>
  </p:cSld>
  <p:clrMapOvr>
    <a:masterClrMapping/>
  </p:clrMapOvr>
</p:sldLayout>
</file>

<file path=ppt/slideLayouts/slideLayout36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A5D5A96-83B8-4EA4-A224-22AFA8C37BE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86320863"/>
      </p:ext>
    </p:extLst>
  </p:cSld>
  <p:clrMapOvr>
    <a:masterClrMapping/>
  </p:clrMapOvr>
</p:sldLayout>
</file>

<file path=ppt/slideLayouts/slideLayout36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030DD981-91DD-4A34-9B78-CCCB3A682D5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88948200"/>
      </p:ext>
    </p:extLst>
  </p:cSld>
  <p:clrMapOvr>
    <a:masterClrMapping/>
  </p:clrMapOvr>
</p:sldLayout>
</file>

<file path=ppt/slideLayouts/slideLayout36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D9B1E4A-C119-4472-9C3E-827361D7325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68442634"/>
      </p:ext>
    </p:extLst>
  </p:cSld>
  <p:clrMapOvr>
    <a:masterClrMapping/>
  </p:clrMapOvr>
</p:sldLayout>
</file>

<file path=ppt/slideLayouts/slideLayout37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28F1213F-D19F-4312-91E7-28FBA3F2A4F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41782130"/>
      </p:ext>
    </p:extLst>
  </p:cSld>
  <p:clrMapOvr>
    <a:masterClrMapping/>
  </p:clrMapOvr>
</p:sldLayout>
</file>

<file path=ppt/slideLayouts/slideLayout37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AF826AF0-D248-42B7-B035-0277ED394D7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87555010"/>
      </p:ext>
    </p:extLst>
  </p:cSld>
  <p:clrMapOvr>
    <a:masterClrMapping/>
  </p:clrMapOvr>
</p:sldLayout>
</file>

<file path=ppt/slideLayouts/slideLayout37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F4FA10A0-E46A-4E86-B4D1-114EA54313C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8943985"/>
      </p:ext>
    </p:extLst>
  </p:cSld>
  <p:clrMapOvr>
    <a:masterClrMapping/>
  </p:clrMapOvr>
</p:sldLayout>
</file>

<file path=ppt/slideLayouts/slideLayout37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C1091E56-850C-44E9-960A-82CAAA3D685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10186418"/>
      </p:ext>
    </p:extLst>
  </p:cSld>
  <p:clrMapOvr>
    <a:masterClrMapping/>
  </p:clrMapOvr>
</p:sldLayout>
</file>

<file path=ppt/slideLayouts/slideLayout37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08BD477F-23BF-463B-A3E4-5575153AD3E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5672461"/>
      </p:ext>
    </p:extLst>
  </p:cSld>
  <p:clrMapOvr>
    <a:masterClrMapping/>
  </p:clrMapOvr>
</p:sldLayout>
</file>

<file path=ppt/slideLayouts/slideLayout37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D642B0A6-BD4E-488C-A82D-D570DF6242F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94634630"/>
      </p:ext>
    </p:extLst>
  </p:cSld>
  <p:clrMapOvr>
    <a:masterClrMapping/>
  </p:clrMapOvr>
</p:sldLayout>
</file>

<file path=ppt/slideLayouts/slideLayout37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A68DE9D-3594-4076-9151-D03962AD63F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85246581"/>
      </p:ext>
    </p:extLst>
  </p:cSld>
  <p:clrMapOvr>
    <a:masterClrMapping/>
  </p:clrMapOvr>
</p:sldLayout>
</file>

<file path=ppt/slideLayouts/slideLayout37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5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BFCB6A4-A3BA-4570-BECD-D199A02C472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34685518"/>
      </p:ext>
    </p:extLst>
  </p:cSld>
  <p:clrMapOvr>
    <a:masterClrMapping/>
  </p:clrMapOvr>
</p:sldLayout>
</file>

<file path=ppt/slideLayouts/slideLayout3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DF3DD7D-D355-4468-8CD8-7D8BF4D3916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04530381"/>
      </p:ext>
    </p:extLst>
  </p:cSld>
  <p:clrMapOvr>
    <a:masterClrMapping/>
  </p:clrMapOvr>
</p:sldLayout>
</file>

<file path=ppt/slideLayouts/slideLayout37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3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0982839-C0A7-40B7-B132-E2B5D0FBD1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73170664"/>
      </p:ext>
    </p:extLst>
  </p:cSld>
  <p:clrMapOvr>
    <a:masterClrMapping/>
  </p:clrMapOvr>
</p:sldLayout>
</file>

<file path=ppt/slideLayouts/slideLayout3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AD26389-9545-45BA-BF81-68C412580DF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55516394"/>
      </p:ext>
    </p:extLst>
  </p:cSld>
  <p:clrMapOvr>
    <a:masterClrMapping/>
  </p:clrMapOvr>
</p:sldLayout>
</file>

<file path=ppt/slideLayouts/slideLayout3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92"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92"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0F345DC-9FA1-426B-9338-39E7CAFBC4A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88676899"/>
      </p:ext>
    </p:extLst>
  </p:cSld>
  <p:clrMapOvr>
    <a:masterClrMapping/>
  </p:clrMapOvr>
</p:sldLayout>
</file>

<file path=ppt/slideLayouts/slideLayout3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4A7E2FEF-65B5-4F74-9145-7E252F1A712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98860028"/>
      </p:ext>
    </p:extLst>
  </p:cSld>
  <p:clrMapOvr>
    <a:masterClrMapping/>
  </p:clrMapOvr>
</p:sldLayout>
</file>

<file path=ppt/slideLayouts/slideLayout3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45CD3BD6-8DEE-42CF-9BC2-3E7EFEB7216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52178094"/>
      </p:ext>
    </p:extLst>
  </p:cSld>
  <p:clrMapOvr>
    <a:masterClrMapping/>
  </p:clrMapOvr>
</p:sldLayout>
</file>

<file path=ppt/slideLayouts/slideLayout3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8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4EDB6E3-2689-4AAC-A9F1-AD2115E71AD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3748212"/>
      </p:ext>
    </p:extLst>
  </p:cSld>
  <p:clrMapOvr>
    <a:masterClrMapping/>
  </p:clrMapOvr>
</p:sldLayout>
</file>

<file path=ppt/slideLayouts/slideLayout3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1CEDACD-7602-48F7-A3B3-CCBBE21ECE0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81436854"/>
      </p:ext>
    </p:extLst>
  </p:cSld>
  <p:clrMapOvr>
    <a:masterClrMapping/>
  </p:clrMapOvr>
</p:sldLayout>
</file>

<file path=ppt/slideLayouts/slideLayout3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53FF599-6F2A-4222-AF29-FEC3CC8634D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88196818"/>
      </p:ext>
    </p:extLst>
  </p:cSld>
  <p:clrMapOvr>
    <a:masterClrMapping/>
  </p:clrMapOvr>
</p:sldLayout>
</file>

<file path=ppt/slideLayouts/slideLayout3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7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7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7ED2C91-EE16-4791-903E-89893883324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18603641"/>
      </p:ext>
    </p:extLst>
  </p:cSld>
  <p:clrMapOvr>
    <a:masterClrMapping/>
  </p:clrMapOvr>
</p:sldLayout>
</file>

<file path=ppt/slideLayouts/slideLayout38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23"/>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BFCB6A4-A3BA-4570-BECD-D199A02C472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96438690"/>
      </p:ext>
    </p:extLst>
  </p:cSld>
  <p:clrMapOvr>
    <a:masterClrMapping/>
  </p:clrMapOvr>
</p:sldLayout>
</file>

<file path=ppt/slideLayouts/slideLayout38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DF3DD7D-D355-4468-8CD8-7D8BF4D3916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92443350"/>
      </p:ext>
    </p:extLst>
  </p:cSld>
  <p:clrMapOvr>
    <a:masterClrMapping/>
  </p:clrMapOvr>
</p:sldLayout>
</file>

<file path=ppt/slideLayouts/slideLayout39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98"/>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0982839-C0A7-40B7-B132-E2B5D0FBD1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19848463"/>
      </p:ext>
    </p:extLst>
  </p:cSld>
  <p:clrMapOvr>
    <a:masterClrMapping/>
  </p:clrMapOvr>
</p:sldLayout>
</file>

<file path=ppt/slideLayouts/slideLayout39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AD26389-9545-45BA-BF81-68C412580DF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10546277"/>
      </p:ext>
    </p:extLst>
  </p:cSld>
  <p:clrMapOvr>
    <a:masterClrMapping/>
  </p:clrMapOvr>
</p:sldLayout>
</file>

<file path=ppt/slideLayouts/slideLayout39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4"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4"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0F345DC-9FA1-426B-9338-39E7CAFBC4A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9147735"/>
      </p:ext>
    </p:extLst>
  </p:cSld>
  <p:clrMapOvr>
    <a:masterClrMapping/>
  </p:clrMapOvr>
</p:sldLayout>
</file>

<file path=ppt/slideLayouts/slideLayout39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4A7E2FEF-65B5-4F74-9145-7E252F1A712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38585953"/>
      </p:ext>
    </p:extLst>
  </p:cSld>
  <p:clrMapOvr>
    <a:masterClrMapping/>
  </p:clrMapOvr>
</p:sldLayout>
</file>

<file path=ppt/slideLayouts/slideLayout39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45CD3BD6-8DEE-42CF-9BC2-3E7EFEB7216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83245723"/>
      </p:ext>
    </p:extLst>
  </p:cSld>
  <p:clrMapOvr>
    <a:masterClrMapping/>
  </p:clrMapOvr>
</p:sldLayout>
</file>

<file path=ppt/slideLayouts/slideLayout39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4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4EDB6E3-2689-4AAC-A9F1-AD2115E71AD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25840336"/>
      </p:ext>
    </p:extLst>
  </p:cSld>
  <p:clrMapOvr>
    <a:masterClrMapping/>
  </p:clrMapOvr>
</p:sldLayout>
</file>

<file path=ppt/slideLayouts/slideLayout39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1CEDACD-7602-48F7-A3B3-CCBBE21ECE0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17836362"/>
      </p:ext>
    </p:extLst>
  </p:cSld>
  <p:clrMapOvr>
    <a:masterClrMapping/>
  </p:clrMapOvr>
</p:sldLayout>
</file>

<file path=ppt/slideLayouts/slideLayout39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53FF599-6F2A-4222-AF29-FEC3CC8634D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84573171"/>
      </p:ext>
    </p:extLst>
  </p:cSld>
  <p:clrMapOvr>
    <a:masterClrMapping/>
  </p:clrMapOvr>
</p:sldLayout>
</file>

<file path=ppt/slideLayouts/slideLayout39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36"/>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36"/>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7ED2C91-EE16-4791-903E-89893883324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23620984"/>
      </p:ext>
    </p:extLst>
  </p:cSld>
  <p:clrMapOvr>
    <a:masterClrMapping/>
  </p:clrMapOvr>
</p:sldLayout>
</file>

<file path=ppt/slideLayouts/slideLayout39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5" y="2438508"/>
            <a:ext cx="9009063" cy="1052513"/>
            <a:chOff x="0" y="1536"/>
            <a:chExt cx="5675" cy="663"/>
          </a:xfrm>
        </p:grpSpPr>
        <p:grpSp>
          <p:nvGrpSpPr>
            <p:cNvPr id="5" name="Group 3"/>
            <p:cNvGrpSpPr>
              <a:grpSpLocks/>
            </p:cNvGrpSpPr>
            <p:nvPr/>
          </p:nvGrpSpPr>
          <p:grpSpPr bwMode="auto">
            <a:xfrm>
              <a:off x="185" y="1604"/>
              <a:ext cx="449" cy="299"/>
              <a:chOff x="720" y="336"/>
              <a:chExt cx="624" cy="432"/>
            </a:xfrm>
          </p:grpSpPr>
          <p:sp>
            <p:nvSpPr>
              <p:cNvPr id="12" name="Rectangle 4"/>
              <p:cNvSpPr>
                <a:spLocks noChangeArrowheads="1"/>
              </p:cNvSpPr>
              <p:nvPr/>
            </p:nvSpPr>
            <p:spPr bwMode="auto">
              <a:xfrm>
                <a:off x="720" y="336"/>
                <a:ext cx="384" cy="432"/>
              </a:xfrm>
              <a:prstGeom prst="rect">
                <a:avLst/>
              </a:prstGeom>
              <a:solidFill>
                <a:schemeClr val="folHlink"/>
              </a:soli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sp>
            <p:nvSpPr>
              <p:cNvPr id="13" name="Rectangle 5"/>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grpSp>
        <p:grpSp>
          <p:nvGrpSpPr>
            <p:cNvPr id="6" name="Group 6"/>
            <p:cNvGrpSpPr>
              <a:grpSpLocks/>
            </p:cNvGrpSpPr>
            <p:nvPr/>
          </p:nvGrpSpPr>
          <p:grpSpPr bwMode="auto">
            <a:xfrm>
              <a:off x="263" y="1870"/>
              <a:ext cx="466" cy="299"/>
              <a:chOff x="912" y="2640"/>
              <a:chExt cx="672" cy="432"/>
            </a:xfrm>
          </p:grpSpPr>
          <p:sp>
            <p:nvSpPr>
              <p:cNvPr id="10" name="Rectangle 7"/>
              <p:cNvSpPr>
                <a:spLocks noChangeArrowheads="1"/>
              </p:cNvSpPr>
              <p:nvPr/>
            </p:nvSpPr>
            <p:spPr bwMode="auto">
              <a:xfrm>
                <a:off x="912" y="2640"/>
                <a:ext cx="384" cy="432"/>
              </a:xfrm>
              <a:prstGeom prst="rect">
                <a:avLst/>
              </a:prstGeom>
              <a:solidFill>
                <a:schemeClr val="accent2"/>
              </a:soli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sp>
            <p:nvSpPr>
              <p:cNvPr id="11" name="Rectangle 8"/>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grpSp>
        <p:sp>
          <p:nvSpPr>
            <p:cNvPr id="7" name="Rectangle 9"/>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sp>
          <p:nvSpPr>
            <p:cNvPr id="8" name="Rectangle 10"/>
            <p:cNvSpPr>
              <a:spLocks noChangeArrowheads="1"/>
            </p:cNvSpPr>
            <p:nvPr/>
          </p:nvSpPr>
          <p:spPr bwMode="auto">
            <a:xfrm>
              <a:off x="400" y="1536"/>
              <a:ext cx="20" cy="663"/>
            </a:xfrm>
            <a:prstGeom prst="rect">
              <a:avLst/>
            </a:prstGeom>
            <a:solidFill>
              <a:schemeClr val="bg2"/>
            </a:soli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sp>
          <p:nvSpPr>
            <p:cNvPr id="9" name="Rectangle 11"/>
            <p:cNvSpPr>
              <a:spLocks noChangeArrowheads="1"/>
            </p:cNvSpPr>
            <p:nvPr/>
          </p:nvSpPr>
          <p:spPr bwMode="auto">
            <a:xfrm flipV="1">
              <a:off x="199" y="2054"/>
              <a:ext cx="5476" cy="35"/>
            </a:xfrm>
            <a:prstGeom prst="rect">
              <a:avLst/>
            </a:prstGeom>
            <a:gradFill rotWithShape="0">
              <a:gsLst>
                <a:gs pos="0">
                  <a:schemeClr val="bg2"/>
                </a:gs>
                <a:gs pos="100000">
                  <a:schemeClr val="bg1"/>
                </a:gs>
              </a:gsLst>
              <a:lin ang="0" scaled="1"/>
            </a:gra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grpSp>
      <p:sp>
        <p:nvSpPr>
          <p:cNvPr id="457740" name="Rectangle 12"/>
          <p:cNvSpPr>
            <a:spLocks noGrp="1" noChangeArrowheads="1"/>
          </p:cNvSpPr>
          <p:nvPr>
            <p:ph type="ctrTitle"/>
          </p:nvPr>
        </p:nvSpPr>
        <p:spPr>
          <a:xfrm>
            <a:off x="990600" y="1828800"/>
            <a:ext cx="7772400" cy="1143000"/>
          </a:xfrm>
        </p:spPr>
        <p:txBody>
          <a:bodyPr/>
          <a:lstStyle>
            <a:lvl1pPr>
              <a:defRPr/>
            </a:lvl1pPr>
          </a:lstStyle>
          <a:p>
            <a:r>
              <a:rPr lang="en-US"/>
              <a:t>Click to edit Master title style</a:t>
            </a:r>
          </a:p>
        </p:txBody>
      </p:sp>
      <p:sp>
        <p:nvSpPr>
          <p:cNvPr id="457741" name="Rectangle 13"/>
          <p:cNvSpPr>
            <a:spLocks noGrp="1" noChangeArrowheads="1"/>
          </p:cNvSpPr>
          <p:nvPr>
            <p:ph type="subTitle"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4" name="Rectangle 14"/>
          <p:cNvSpPr>
            <a:spLocks noGrp="1" noChangeArrowheads="1"/>
          </p:cNvSpPr>
          <p:nvPr>
            <p:ph type="dt" sz="half" idx="10"/>
          </p:nvPr>
        </p:nvSpPr>
        <p:spPr>
          <a:xfrm>
            <a:off x="990600" y="6248400"/>
            <a:ext cx="1905000" cy="457200"/>
          </a:xfrm>
        </p:spPr>
        <p:txBody>
          <a:bodyPr/>
          <a:lstStyle>
            <a:lvl1pPr>
              <a:defRPr>
                <a:solidFill>
                  <a:schemeClr val="bg2"/>
                </a:solidFill>
              </a:defRPr>
            </a:lvl1pPr>
          </a:lstStyle>
          <a:p>
            <a:pPr>
              <a:defRPr/>
            </a:pPr>
            <a:endParaRPr lang="en-US">
              <a:solidFill>
                <a:srgbClr val="1C1C1C"/>
              </a:solidFill>
            </a:endParaRPr>
          </a:p>
        </p:txBody>
      </p:sp>
      <p:sp>
        <p:nvSpPr>
          <p:cNvPr id="15" name="Rectangle 15"/>
          <p:cNvSpPr>
            <a:spLocks noGrp="1" noChangeArrowheads="1"/>
          </p:cNvSpPr>
          <p:nvPr>
            <p:ph type="ftr" sz="quarter" idx="11"/>
          </p:nvPr>
        </p:nvSpPr>
        <p:spPr>
          <a:xfrm>
            <a:off x="3429000" y="6248400"/>
            <a:ext cx="2895600" cy="457200"/>
          </a:xfrm>
        </p:spPr>
        <p:txBody>
          <a:bodyPr/>
          <a:lstStyle>
            <a:lvl1pPr>
              <a:defRPr>
                <a:solidFill>
                  <a:schemeClr val="bg2"/>
                </a:solidFill>
              </a:defRPr>
            </a:lvl1pPr>
          </a:lstStyle>
          <a:p>
            <a:pPr>
              <a:defRPr/>
            </a:pPr>
            <a:endParaRPr lang="en-US">
              <a:solidFill>
                <a:srgbClr val="1C1C1C"/>
              </a:solidFill>
            </a:endParaRPr>
          </a:p>
        </p:txBody>
      </p:sp>
      <p:sp>
        <p:nvSpPr>
          <p:cNvPr id="16" name="Rectangle 16"/>
          <p:cNvSpPr>
            <a:spLocks noGrp="1" noChangeArrowheads="1"/>
          </p:cNvSpPr>
          <p:nvPr>
            <p:ph type="sldNum" sz="quarter" idx="12"/>
          </p:nvPr>
        </p:nvSpPr>
        <p:spPr>
          <a:xfrm>
            <a:off x="6858000" y="6248400"/>
            <a:ext cx="1905000" cy="457200"/>
          </a:xfrm>
        </p:spPr>
        <p:txBody>
          <a:bodyPr/>
          <a:lstStyle>
            <a:lvl1pPr>
              <a:defRPr>
                <a:solidFill>
                  <a:schemeClr val="bg2"/>
                </a:solidFill>
              </a:defRPr>
            </a:lvl1pPr>
          </a:lstStyle>
          <a:p>
            <a:pPr>
              <a:defRPr/>
            </a:pPr>
            <a:fld id="{1866690D-9437-4BE3-BF2D-B65471C254B8}" type="slidenum">
              <a:rPr lang="en-US">
                <a:solidFill>
                  <a:srgbClr val="1C1C1C"/>
                </a:solidFill>
              </a:rPr>
              <a:pPr>
                <a:defRPr/>
              </a:pPr>
              <a:t>‹#›</a:t>
            </a:fld>
            <a:endParaRPr lang="en-US">
              <a:solidFill>
                <a:srgbClr val="1C1C1C"/>
              </a:solidFill>
            </a:endParaRPr>
          </a:p>
        </p:txBody>
      </p:sp>
    </p:spTree>
    <p:extLst>
      <p:ext uri="{BB962C8B-B14F-4D97-AF65-F5344CB8AC3E}">
        <p14:creationId xmlns:p14="http://schemas.microsoft.com/office/powerpoint/2010/main" val="172422830"/>
      </p:ext>
    </p:extLst>
  </p:cSld>
  <p:clrMapOvr>
    <a:masterClrMapping/>
  </p:clrMapOvr>
</p:sldLayout>
</file>

<file path=ppt/slideLayouts/slideLayout40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3"/>
          <p:cNvSpPr>
            <a:spLocks noGrp="1" noChangeArrowheads="1"/>
          </p:cNvSpPr>
          <p:nvPr>
            <p:ph type="sldNum" sz="quarter" idx="12"/>
          </p:nvPr>
        </p:nvSpPr>
        <p:spPr>
          <a:ln/>
        </p:spPr>
        <p:txBody>
          <a:bodyPr/>
          <a:lstStyle>
            <a:lvl1pPr>
              <a:defRPr/>
            </a:lvl1pPr>
          </a:lstStyle>
          <a:p>
            <a:pPr>
              <a:defRPr/>
            </a:pPr>
            <a:fld id="{7895A3F7-59B9-42A8-8AAA-9510B76209F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08695134"/>
      </p:ext>
    </p:extLst>
  </p:cSld>
  <p:clrMapOvr>
    <a:masterClrMapping/>
  </p:clrMapOvr>
</p:sldLayout>
</file>

<file path=ppt/slideLayouts/slideLayout40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08"/>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3"/>
          <p:cNvSpPr>
            <a:spLocks noGrp="1" noChangeArrowheads="1"/>
          </p:cNvSpPr>
          <p:nvPr>
            <p:ph type="sldNum" sz="quarter" idx="12"/>
          </p:nvPr>
        </p:nvSpPr>
        <p:spPr>
          <a:ln/>
        </p:spPr>
        <p:txBody>
          <a:bodyPr/>
          <a:lstStyle>
            <a:lvl1pPr>
              <a:defRPr/>
            </a:lvl1pPr>
          </a:lstStyle>
          <a:p>
            <a:pPr>
              <a:defRPr/>
            </a:pPr>
            <a:fld id="{799389CC-8D6A-45F9-BEB9-4DE5D8F969D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19966087"/>
      </p:ext>
    </p:extLst>
  </p:cSld>
  <p:clrMapOvr>
    <a:masterClrMapping/>
  </p:clrMapOvr>
</p:sldLayout>
</file>

<file path=ppt/slideLayouts/slideLayout40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826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450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13"/>
          <p:cNvSpPr>
            <a:spLocks noGrp="1" noChangeArrowheads="1"/>
          </p:cNvSpPr>
          <p:nvPr>
            <p:ph type="sldNum" sz="quarter" idx="12"/>
          </p:nvPr>
        </p:nvSpPr>
        <p:spPr>
          <a:ln/>
        </p:spPr>
        <p:txBody>
          <a:bodyPr/>
          <a:lstStyle>
            <a:lvl1pPr>
              <a:defRPr/>
            </a:lvl1pPr>
          </a:lstStyle>
          <a:p>
            <a:pPr>
              <a:defRPr/>
            </a:pPr>
            <a:fld id="{7952C688-172D-49BD-9476-E977B1C1B46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93920745"/>
      </p:ext>
    </p:extLst>
  </p:cSld>
  <p:clrMapOvr>
    <a:masterClrMapping/>
  </p:clrMapOvr>
</p:sldLayout>
</file>

<file path=ppt/slideLayouts/slideLayout40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9"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9"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13"/>
          <p:cNvSpPr>
            <a:spLocks noGrp="1" noChangeArrowheads="1"/>
          </p:cNvSpPr>
          <p:nvPr>
            <p:ph type="sldNum" sz="quarter" idx="12"/>
          </p:nvPr>
        </p:nvSpPr>
        <p:spPr>
          <a:ln/>
        </p:spPr>
        <p:txBody>
          <a:bodyPr/>
          <a:lstStyle>
            <a:lvl1pPr>
              <a:defRPr/>
            </a:lvl1pPr>
          </a:lstStyle>
          <a:p>
            <a:pPr>
              <a:defRPr/>
            </a:pPr>
            <a:fld id="{2986C7CD-AFB9-4761-B02C-14F271256AC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99267936"/>
      </p:ext>
    </p:extLst>
  </p:cSld>
  <p:clrMapOvr>
    <a:masterClrMapping/>
  </p:clrMapOvr>
</p:sldLayout>
</file>

<file path=ppt/slideLayouts/slideLayout40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13"/>
          <p:cNvSpPr>
            <a:spLocks noGrp="1" noChangeArrowheads="1"/>
          </p:cNvSpPr>
          <p:nvPr>
            <p:ph type="sldNum" sz="quarter" idx="12"/>
          </p:nvPr>
        </p:nvSpPr>
        <p:spPr>
          <a:ln/>
        </p:spPr>
        <p:txBody>
          <a:bodyPr/>
          <a:lstStyle>
            <a:lvl1pPr>
              <a:defRPr/>
            </a:lvl1pPr>
          </a:lstStyle>
          <a:p>
            <a:pPr>
              <a:defRPr/>
            </a:pPr>
            <a:fld id="{FD8F9903-224E-491E-B40D-6CA8F139868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02432969"/>
      </p:ext>
    </p:extLst>
  </p:cSld>
  <p:clrMapOvr>
    <a:masterClrMapping/>
  </p:clrMapOvr>
</p:sldLayout>
</file>

<file path=ppt/slideLayouts/slideLayout40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13"/>
          <p:cNvSpPr>
            <a:spLocks noGrp="1" noChangeArrowheads="1"/>
          </p:cNvSpPr>
          <p:nvPr>
            <p:ph type="sldNum" sz="quarter" idx="12"/>
          </p:nvPr>
        </p:nvSpPr>
        <p:spPr>
          <a:ln/>
        </p:spPr>
        <p:txBody>
          <a:bodyPr/>
          <a:lstStyle>
            <a:lvl1pPr>
              <a:defRPr/>
            </a:lvl1pPr>
          </a:lstStyle>
          <a:p>
            <a:pPr>
              <a:defRPr/>
            </a:pPr>
            <a:fld id="{286C7308-0EE6-4378-A0D3-62EBC125258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93286562"/>
      </p:ext>
    </p:extLst>
  </p:cSld>
  <p:clrMapOvr>
    <a:masterClrMapping/>
  </p:clrMapOvr>
</p:sldLayout>
</file>

<file path=ppt/slideLayouts/slideLayout40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13"/>
          <p:cNvSpPr>
            <a:spLocks noGrp="1" noChangeArrowheads="1"/>
          </p:cNvSpPr>
          <p:nvPr>
            <p:ph type="sldNum" sz="quarter" idx="12"/>
          </p:nvPr>
        </p:nvSpPr>
        <p:spPr>
          <a:ln/>
        </p:spPr>
        <p:txBody>
          <a:bodyPr/>
          <a:lstStyle>
            <a:lvl1pPr>
              <a:defRPr/>
            </a:lvl1pPr>
          </a:lstStyle>
          <a:p>
            <a:pPr>
              <a:defRPr/>
            </a:pPr>
            <a:fld id="{CED54671-EFAC-41ED-96A8-5D0B0B04975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56732186"/>
      </p:ext>
    </p:extLst>
  </p:cSld>
  <p:clrMapOvr>
    <a:masterClrMapping/>
  </p:clrMapOvr>
</p:sldLayout>
</file>

<file path=ppt/slideLayouts/slideLayout40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13"/>
          <p:cNvSpPr>
            <a:spLocks noGrp="1" noChangeArrowheads="1"/>
          </p:cNvSpPr>
          <p:nvPr>
            <p:ph type="sldNum" sz="quarter" idx="12"/>
          </p:nvPr>
        </p:nvSpPr>
        <p:spPr>
          <a:ln/>
        </p:spPr>
        <p:txBody>
          <a:bodyPr/>
          <a:lstStyle>
            <a:lvl1pPr>
              <a:defRPr/>
            </a:lvl1pPr>
          </a:lstStyle>
          <a:p>
            <a:pPr>
              <a:defRPr/>
            </a:pPr>
            <a:fld id="{A45256FF-408B-4E67-8A10-C2638FFF14A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21851053"/>
      </p:ext>
    </p:extLst>
  </p:cSld>
  <p:clrMapOvr>
    <a:masterClrMapping/>
  </p:clrMapOvr>
</p:sldLayout>
</file>

<file path=ppt/slideLayouts/slideLayout40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3"/>
          <p:cNvSpPr>
            <a:spLocks noGrp="1" noChangeArrowheads="1"/>
          </p:cNvSpPr>
          <p:nvPr>
            <p:ph type="sldNum" sz="quarter" idx="12"/>
          </p:nvPr>
        </p:nvSpPr>
        <p:spPr>
          <a:ln/>
        </p:spPr>
        <p:txBody>
          <a:bodyPr/>
          <a:lstStyle>
            <a:lvl1pPr>
              <a:defRPr/>
            </a:lvl1pPr>
          </a:lstStyle>
          <a:p>
            <a:pPr>
              <a:defRPr/>
            </a:pPr>
            <a:fld id="{88DE5BA6-99C2-448C-B409-DFCD80A5D82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18208984"/>
      </p:ext>
    </p:extLst>
  </p:cSld>
  <p:clrMapOvr>
    <a:masterClrMapping/>
  </p:clrMapOvr>
</p:sldLayout>
</file>

<file path=ppt/slideLayouts/slideLayout40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4050" y="617646"/>
            <a:ext cx="1951038" cy="551497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50938" y="617646"/>
            <a:ext cx="5700712" cy="5514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3"/>
          <p:cNvSpPr>
            <a:spLocks noGrp="1" noChangeArrowheads="1"/>
          </p:cNvSpPr>
          <p:nvPr>
            <p:ph type="sldNum" sz="quarter" idx="12"/>
          </p:nvPr>
        </p:nvSpPr>
        <p:spPr>
          <a:ln/>
        </p:spPr>
        <p:txBody>
          <a:bodyPr/>
          <a:lstStyle>
            <a:lvl1pPr>
              <a:defRPr/>
            </a:lvl1pPr>
          </a:lstStyle>
          <a:p>
            <a:pPr>
              <a:defRPr/>
            </a:pPr>
            <a:fld id="{C9F4B2F0-FC92-449D-A796-AEF54E25BBC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13013449"/>
      </p:ext>
    </p:extLst>
  </p:cSld>
  <p:clrMapOvr>
    <a:masterClrMapping/>
  </p:clrMapOvr>
</p:sldLayout>
</file>

<file path=ppt/slideLayouts/slideLayout4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01"/>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348EC865-83D8-4F9A-8888-A0D477A0B591}" type="datetimeFigureOut">
              <a:rPr lang="en-US">
                <a:solidFill>
                  <a:prstClr val="black">
                    <a:tint val="75000"/>
                  </a:prstClr>
                </a:solidFill>
              </a:rPr>
              <a:pPr>
                <a:defRPr/>
              </a:pPr>
              <a:t>8/26/2021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9AFADA4F-4197-419E-9B70-7AAFBD018482}"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792566171"/>
      </p:ext>
    </p:extLst>
  </p:cSld>
  <p:clrMapOvr>
    <a:masterClrMapping/>
  </p:clrMapOvr>
</p:sldLayout>
</file>

<file path=ppt/slideLayouts/slideLayout4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F71A4FE3-7B46-4431-AF09-377163D76EE6}" type="datetimeFigureOut">
              <a:rPr lang="en-US">
                <a:solidFill>
                  <a:prstClr val="black">
                    <a:tint val="75000"/>
                  </a:prstClr>
                </a:solidFill>
              </a:rPr>
              <a:pPr>
                <a:defRPr/>
              </a:pPr>
              <a:t>8/26/2021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91EB24B6-CC47-4BF7-BD96-BAC0D31253C7}"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424577748"/>
      </p:ext>
    </p:extLst>
  </p:cSld>
  <p:clrMapOvr>
    <a:masterClrMapping/>
  </p:clrMapOvr>
</p:sldLayout>
</file>

<file path=ppt/slideLayouts/slideLayout4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76"/>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53ACFBA8-2716-4802-A466-3CC4CD2AB0E5}" type="datetimeFigureOut">
              <a:rPr lang="en-US">
                <a:solidFill>
                  <a:prstClr val="black">
                    <a:tint val="75000"/>
                  </a:prstClr>
                </a:solidFill>
              </a:rPr>
              <a:pPr>
                <a:defRPr/>
              </a:pPr>
              <a:t>8/26/2021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C0684F4C-C2D5-4F45-ADFD-08A9D8722192}"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794526914"/>
      </p:ext>
    </p:extLst>
  </p:cSld>
  <p:clrMapOvr>
    <a:masterClrMapping/>
  </p:clrMapOvr>
</p:sldLayout>
</file>

<file path=ppt/slideLayouts/slideLayout4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D805F394-2748-484C-AE9E-1187D7EEDD89}" type="datetimeFigureOut">
              <a:rPr lang="en-US">
                <a:solidFill>
                  <a:prstClr val="black">
                    <a:tint val="75000"/>
                  </a:prstClr>
                </a:solidFill>
              </a:rPr>
              <a:pPr>
                <a:defRPr/>
              </a:pPr>
              <a:t>8/26/2021</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F0FD8E10-A1F3-486B-AD5C-B0DA06FE79FB}"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551278145"/>
      </p:ext>
    </p:extLst>
  </p:cSld>
  <p:clrMapOvr>
    <a:masterClrMapping/>
  </p:clrMapOvr>
</p:sldLayout>
</file>

<file path=ppt/slideLayouts/slideLayout4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63"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6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39E0C6FA-EA5C-4D3A-AE51-30B989FC99F5}" type="datetimeFigureOut">
              <a:rPr lang="en-US">
                <a:solidFill>
                  <a:prstClr val="black">
                    <a:tint val="75000"/>
                  </a:prstClr>
                </a:solidFill>
              </a:rPr>
              <a:pPr>
                <a:defRPr/>
              </a:pPr>
              <a:t>8/26/2021</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AAE23A87-71BA-48C8-97F0-3FDD9D166F56}"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810591986"/>
      </p:ext>
    </p:extLst>
  </p:cSld>
  <p:clrMapOvr>
    <a:masterClrMapping/>
  </p:clrMapOvr>
</p:sldLayout>
</file>

<file path=ppt/slideLayouts/slideLayout4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181718F7-E1DD-4D0E-8A5B-4CF3C98948AD}" type="datetimeFigureOut">
              <a:rPr lang="en-US">
                <a:solidFill>
                  <a:prstClr val="black">
                    <a:tint val="75000"/>
                  </a:prstClr>
                </a:solidFill>
              </a:rPr>
              <a:pPr>
                <a:defRPr/>
              </a:pPr>
              <a:t>8/26/2021</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206C69D2-4A3A-484E-B133-449774A22DA6}"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073651400"/>
      </p:ext>
    </p:extLst>
  </p:cSld>
  <p:clrMapOvr>
    <a:masterClrMapping/>
  </p:clrMapOvr>
</p:sldLayout>
</file>

<file path=ppt/slideLayouts/slideLayout4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2101C48-1D6B-4013-A9BC-035C3008DE2D}" type="datetimeFigureOut">
              <a:rPr lang="en-US">
                <a:solidFill>
                  <a:prstClr val="black">
                    <a:tint val="75000"/>
                  </a:prstClr>
                </a:solidFill>
              </a:rPr>
              <a:pPr>
                <a:defRPr/>
              </a:pPr>
              <a:t>8/26/2021</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C60A5EA4-3902-477F-94F0-8D31FA6BAE9D}"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010021701"/>
      </p:ext>
    </p:extLst>
  </p:cSld>
  <p:clrMapOvr>
    <a:masterClrMapping/>
  </p:clrMapOvr>
</p:sldLayout>
</file>

<file path=ppt/slideLayouts/slideLayout4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26"/>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D19E9305-C222-4ED6-8267-C33ABC2ABCC1}" type="datetimeFigureOut">
              <a:rPr lang="en-US">
                <a:solidFill>
                  <a:prstClr val="black">
                    <a:tint val="75000"/>
                  </a:prstClr>
                </a:solidFill>
              </a:rPr>
              <a:pPr>
                <a:defRPr/>
              </a:pPr>
              <a:t>8/26/2021</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32B9EA92-DAFE-43DC-9994-2115EF28279D}"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028744694"/>
      </p:ext>
    </p:extLst>
  </p:cSld>
  <p:clrMapOvr>
    <a:masterClrMapping/>
  </p:clrMapOvr>
</p:sldLayout>
</file>

<file path=ppt/slideLayouts/slideLayout4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6EA22D72-5230-44E9-AA7B-A04C8353070F}" type="datetimeFigureOut">
              <a:rPr lang="en-US">
                <a:solidFill>
                  <a:prstClr val="black">
                    <a:tint val="75000"/>
                  </a:prstClr>
                </a:solidFill>
              </a:rPr>
              <a:pPr>
                <a:defRPr/>
              </a:pPr>
              <a:t>8/26/2021</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668B0A70-0A85-42B8-A4D3-E34CB34AB5AC}"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673434017"/>
      </p:ext>
    </p:extLst>
  </p:cSld>
  <p:clrMapOvr>
    <a:masterClrMapping/>
  </p:clrMapOvr>
</p:sldLayout>
</file>

<file path=ppt/slideLayouts/slideLayout4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F83C9FF5-18FC-4B08-BFC0-367F7CAD708A}" type="datetimeFigureOut">
              <a:rPr lang="en-US">
                <a:solidFill>
                  <a:prstClr val="black">
                    <a:tint val="75000"/>
                  </a:prstClr>
                </a:solidFill>
              </a:rPr>
              <a:pPr>
                <a:defRPr/>
              </a:pPr>
              <a:t>8/26/2021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31281C57-9D1F-4858-A11F-6F57A3F3AE0C}"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693971107"/>
      </p:ext>
    </p:extLst>
  </p:cSld>
  <p:clrMapOvr>
    <a:masterClrMapping/>
  </p:clrMapOvr>
</p:sldLayout>
</file>

<file path=ppt/slideLayouts/slideLayout4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14"/>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14"/>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24568EDF-684C-477D-91F4-7377AD0B8CD1}" type="datetimeFigureOut">
              <a:rPr lang="en-US">
                <a:solidFill>
                  <a:prstClr val="black">
                    <a:tint val="75000"/>
                  </a:prstClr>
                </a:solidFill>
              </a:rPr>
              <a:pPr>
                <a:defRPr/>
              </a:pPr>
              <a:t>8/26/2021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09411BA9-C54D-4512-88A6-8A30BC47D360}"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314234492"/>
      </p:ext>
    </p:extLst>
  </p:cSld>
  <p:clrMapOvr>
    <a:masterClrMapping/>
  </p:clrMapOvr>
</p:sldLayout>
</file>

<file path=ppt/slideLayouts/slideLayout42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paint"/>
          <p:cNvPicPr>
            <a:picLocks noChangeAspect="1" noChangeArrowheads="1"/>
          </p:cNvPicPr>
          <p:nvPr/>
        </p:nvPicPr>
        <p:blipFill>
          <a:blip r:embed="rId2" cstate="print">
            <a:clrChange>
              <a:clrFrom>
                <a:srgbClr val="C0C0C0"/>
              </a:clrFrom>
              <a:clrTo>
                <a:srgbClr val="C0C0C0">
                  <a:alpha val="0"/>
                </a:srgbClr>
              </a:clrTo>
            </a:clrChange>
          </a:blip>
          <a:srcRect/>
          <a:stretch>
            <a:fillRect/>
          </a:stretch>
        </p:blipFill>
        <p:spPr bwMode="auto">
          <a:xfrm>
            <a:off x="914400" y="1828804"/>
            <a:ext cx="8229600" cy="384175"/>
          </a:xfrm>
          <a:prstGeom prst="rect">
            <a:avLst/>
          </a:prstGeom>
          <a:noFill/>
          <a:ln w="9525">
            <a:noFill/>
            <a:miter lim="800000"/>
            <a:headEnd/>
            <a:tailEnd/>
          </a:ln>
        </p:spPr>
      </p:pic>
      <p:sp>
        <p:nvSpPr>
          <p:cNvPr id="307202" name="Rectangle 2"/>
          <p:cNvSpPr>
            <a:spLocks noGrp="1" noChangeArrowheads="1"/>
          </p:cNvSpPr>
          <p:nvPr>
            <p:ph type="ctrTitle"/>
          </p:nvPr>
        </p:nvSpPr>
        <p:spPr>
          <a:xfrm>
            <a:off x="914400" y="685800"/>
            <a:ext cx="7721600" cy="1143000"/>
          </a:xfrm>
        </p:spPr>
        <p:txBody>
          <a:bodyPr/>
          <a:lstStyle>
            <a:lvl1pPr>
              <a:defRPr/>
            </a:lvl1pPr>
          </a:lstStyle>
          <a:p>
            <a:r>
              <a:rPr lang="en-US"/>
              <a:t>Click to edit Master title style</a:t>
            </a:r>
          </a:p>
        </p:txBody>
      </p:sp>
      <p:sp>
        <p:nvSpPr>
          <p:cNvPr id="307203" name="Rectangle 3"/>
          <p:cNvSpPr>
            <a:spLocks noGrp="1" noChangeArrowheads="1"/>
          </p:cNvSpPr>
          <p:nvPr>
            <p:ph type="subTitle" idx="1"/>
          </p:nvPr>
        </p:nvSpPr>
        <p:spPr>
          <a:xfrm>
            <a:off x="2133600" y="3886200"/>
            <a:ext cx="6400800" cy="1771650"/>
          </a:xfrm>
        </p:spPr>
        <p:txBody>
          <a:bodyPr/>
          <a:lstStyle>
            <a:lvl1pPr marL="0" indent="0">
              <a:buFont typeface="Monotype Sorts" pitchFamily="2" charset="2"/>
              <a:buNone/>
              <a:defRPr>
                <a:latin typeface="Arial Black" pitchFamily="34" charset="0"/>
              </a:defRPr>
            </a:lvl1pPr>
          </a:lstStyle>
          <a:p>
            <a:r>
              <a:rPr lang="en-US"/>
              <a:t>Click to edit Master subtitle style</a:t>
            </a:r>
          </a:p>
        </p:txBody>
      </p:sp>
      <p:sp>
        <p:nvSpPr>
          <p:cNvPr id="5" name="Rectangle 4"/>
          <p:cNvSpPr>
            <a:spLocks noGrp="1" noChangeArrowheads="1"/>
          </p:cNvSpPr>
          <p:nvPr>
            <p:ph type="dt" sz="half" idx="10"/>
          </p:nvPr>
        </p:nvSpPr>
        <p:spPr>
          <a:xfrm>
            <a:off x="711200" y="6229350"/>
            <a:ext cx="1930400" cy="514350"/>
          </a:xfrm>
        </p:spPr>
        <p:txBody>
          <a:bodyPr/>
          <a:lstStyle>
            <a:lvl1pPr>
              <a:defRPr>
                <a:solidFill>
                  <a:srgbClr val="5E574E"/>
                </a:solidFill>
              </a:defRPr>
            </a:lvl1pPr>
          </a:lstStyle>
          <a:p>
            <a:pPr>
              <a:defRPr/>
            </a:pPr>
            <a:endParaRPr lang="en-US"/>
          </a:p>
        </p:txBody>
      </p:sp>
      <p:sp>
        <p:nvSpPr>
          <p:cNvPr id="6" name="Rectangle 5"/>
          <p:cNvSpPr>
            <a:spLocks noGrp="1" noChangeArrowheads="1"/>
          </p:cNvSpPr>
          <p:nvPr>
            <p:ph type="ftr" sz="quarter" idx="11"/>
          </p:nvPr>
        </p:nvSpPr>
        <p:spPr>
          <a:xfrm>
            <a:off x="3149600" y="6229350"/>
            <a:ext cx="2844800" cy="514350"/>
          </a:xfrm>
        </p:spPr>
        <p:txBody>
          <a:bodyPr/>
          <a:lstStyle>
            <a:lvl1pPr>
              <a:defRPr>
                <a:solidFill>
                  <a:srgbClr val="5E574E"/>
                </a:solidFill>
              </a:defRPr>
            </a:lvl1pPr>
          </a:lstStyle>
          <a:p>
            <a:pPr>
              <a:defRPr/>
            </a:pPr>
            <a:endParaRPr lang="en-US"/>
          </a:p>
        </p:txBody>
      </p:sp>
      <p:sp>
        <p:nvSpPr>
          <p:cNvPr id="7" name="Rectangle 6"/>
          <p:cNvSpPr>
            <a:spLocks noGrp="1" noChangeArrowheads="1"/>
          </p:cNvSpPr>
          <p:nvPr>
            <p:ph type="sldNum" sz="quarter" idx="12"/>
          </p:nvPr>
        </p:nvSpPr>
        <p:spPr>
          <a:xfrm>
            <a:off x="6604000" y="6229350"/>
            <a:ext cx="1828800" cy="514350"/>
          </a:xfrm>
        </p:spPr>
        <p:txBody>
          <a:bodyPr/>
          <a:lstStyle>
            <a:lvl1pPr>
              <a:defRPr>
                <a:solidFill>
                  <a:srgbClr val="5E574E"/>
                </a:solidFill>
              </a:defRPr>
            </a:lvl1pPr>
          </a:lstStyle>
          <a:p>
            <a:pPr>
              <a:defRPr/>
            </a:pPr>
            <a:fld id="{9B949A82-6A3C-4E31-85C2-4E862D74151F}" type="slidenum">
              <a:rPr lang="en-US"/>
              <a:pPr>
                <a:defRPr/>
              </a:pPr>
              <a:t>‹#›</a:t>
            </a:fld>
            <a:endParaRPr lang="en-US"/>
          </a:p>
        </p:txBody>
      </p:sp>
    </p:spTree>
    <p:extLst>
      <p:ext uri="{BB962C8B-B14F-4D97-AF65-F5344CB8AC3E}">
        <p14:creationId xmlns:p14="http://schemas.microsoft.com/office/powerpoint/2010/main" val="3799559580"/>
      </p:ext>
    </p:extLst>
  </p:cSld>
  <p:clrMapOvr>
    <a:masterClrMapping/>
  </p:clrMapOvr>
  <p:transition/>
</p:sldLayout>
</file>

<file path=ppt/slideLayouts/slideLayout4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5E574E"/>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5E574E"/>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97C9A2A-CAB2-4BF9-B4D9-39B42C5B9E03}" type="slidenum">
              <a:rPr lang="en-US">
                <a:solidFill>
                  <a:srgbClr val="5E574E"/>
                </a:solidFill>
              </a:rPr>
              <a:pPr>
                <a:defRPr/>
              </a:pPr>
              <a:t>‹#›</a:t>
            </a:fld>
            <a:endParaRPr lang="en-US">
              <a:solidFill>
                <a:srgbClr val="5E574E"/>
              </a:solidFill>
            </a:endParaRPr>
          </a:p>
        </p:txBody>
      </p:sp>
    </p:spTree>
    <p:extLst>
      <p:ext uri="{BB962C8B-B14F-4D97-AF65-F5344CB8AC3E}">
        <p14:creationId xmlns:p14="http://schemas.microsoft.com/office/powerpoint/2010/main" val="3478382362"/>
      </p:ext>
    </p:extLst>
  </p:cSld>
  <p:clrMapOvr>
    <a:masterClrMapping/>
  </p:clrMapOvr>
  <p:transition/>
</p:sldLayout>
</file>

<file path=ppt/slideLayouts/slideLayout4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6941"/>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5E574E"/>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5E574E"/>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FDFAD22-7A8B-4D4A-A7F3-EBD267044691}" type="slidenum">
              <a:rPr lang="en-US">
                <a:solidFill>
                  <a:srgbClr val="5E574E"/>
                </a:solidFill>
              </a:rPr>
              <a:pPr>
                <a:defRPr/>
              </a:pPr>
              <a:t>‹#›</a:t>
            </a:fld>
            <a:endParaRPr lang="en-US">
              <a:solidFill>
                <a:srgbClr val="5E574E"/>
              </a:solidFill>
            </a:endParaRPr>
          </a:p>
        </p:txBody>
      </p:sp>
    </p:spTree>
    <p:extLst>
      <p:ext uri="{BB962C8B-B14F-4D97-AF65-F5344CB8AC3E}">
        <p14:creationId xmlns:p14="http://schemas.microsoft.com/office/powerpoint/2010/main" val="164303581"/>
      </p:ext>
    </p:extLst>
  </p:cSld>
  <p:clrMapOvr>
    <a:masterClrMapping/>
  </p:clrMapOvr>
  <p:transition/>
</p:sldLayout>
</file>

<file path=ppt/slideLayouts/slideLayout4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20"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4354"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5E574E"/>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5E574E"/>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FB40E61-5E41-4C59-AEEC-F8CC797E9C41}" type="slidenum">
              <a:rPr lang="en-US">
                <a:solidFill>
                  <a:srgbClr val="5E574E"/>
                </a:solidFill>
              </a:rPr>
              <a:pPr>
                <a:defRPr/>
              </a:pPr>
              <a:t>‹#›</a:t>
            </a:fld>
            <a:endParaRPr lang="en-US">
              <a:solidFill>
                <a:srgbClr val="5E574E"/>
              </a:solidFill>
            </a:endParaRPr>
          </a:p>
        </p:txBody>
      </p:sp>
    </p:spTree>
    <p:extLst>
      <p:ext uri="{BB962C8B-B14F-4D97-AF65-F5344CB8AC3E}">
        <p14:creationId xmlns:p14="http://schemas.microsoft.com/office/powerpoint/2010/main" val="347976878"/>
      </p:ext>
    </p:extLst>
  </p:cSld>
  <p:clrMapOvr>
    <a:masterClrMapping/>
  </p:clrMapOvr>
  <p:transition/>
</p:sldLayout>
</file>

<file path=ppt/slideLayouts/slideLayout4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5E574E"/>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5E574E"/>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BCBA9164-903E-42E2-BF78-DCB383641F1D}" type="slidenum">
              <a:rPr lang="en-US">
                <a:solidFill>
                  <a:srgbClr val="5E574E"/>
                </a:solidFill>
              </a:rPr>
              <a:pPr>
                <a:defRPr/>
              </a:pPr>
              <a:t>‹#›</a:t>
            </a:fld>
            <a:endParaRPr lang="en-US">
              <a:solidFill>
                <a:srgbClr val="5E574E"/>
              </a:solidFill>
            </a:endParaRPr>
          </a:p>
        </p:txBody>
      </p:sp>
    </p:spTree>
    <p:extLst>
      <p:ext uri="{BB962C8B-B14F-4D97-AF65-F5344CB8AC3E}">
        <p14:creationId xmlns:p14="http://schemas.microsoft.com/office/powerpoint/2010/main" val="367396660"/>
      </p:ext>
    </p:extLst>
  </p:cSld>
  <p:clrMapOvr>
    <a:masterClrMapping/>
  </p:clrMapOvr>
  <p:transition/>
</p:sldLayout>
</file>

<file path=ppt/slideLayouts/slideLayout4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5E574E"/>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5E574E"/>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5BA17F5E-362E-414C-99DC-70A48150DEAE}" type="slidenum">
              <a:rPr lang="en-US">
                <a:solidFill>
                  <a:srgbClr val="5E574E"/>
                </a:solidFill>
              </a:rPr>
              <a:pPr>
                <a:defRPr/>
              </a:pPr>
              <a:t>‹#›</a:t>
            </a:fld>
            <a:endParaRPr lang="en-US">
              <a:solidFill>
                <a:srgbClr val="5E574E"/>
              </a:solidFill>
            </a:endParaRPr>
          </a:p>
        </p:txBody>
      </p:sp>
    </p:spTree>
    <p:extLst>
      <p:ext uri="{BB962C8B-B14F-4D97-AF65-F5344CB8AC3E}">
        <p14:creationId xmlns:p14="http://schemas.microsoft.com/office/powerpoint/2010/main" val="3622488674"/>
      </p:ext>
    </p:extLst>
  </p:cSld>
  <p:clrMapOvr>
    <a:masterClrMapping/>
  </p:clrMapOvr>
  <p:transition/>
</p:sldLayout>
</file>

<file path=ppt/slideLayouts/slideLayout4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5E574E"/>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5E574E"/>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6DD10D82-8482-4D6F-A7DA-B7B9BF571775}" type="slidenum">
              <a:rPr lang="en-US">
                <a:solidFill>
                  <a:srgbClr val="5E574E"/>
                </a:solidFill>
              </a:rPr>
              <a:pPr>
                <a:defRPr/>
              </a:pPr>
              <a:t>‹#›</a:t>
            </a:fld>
            <a:endParaRPr lang="en-US">
              <a:solidFill>
                <a:srgbClr val="5E574E"/>
              </a:solidFill>
            </a:endParaRPr>
          </a:p>
        </p:txBody>
      </p:sp>
    </p:spTree>
    <p:extLst>
      <p:ext uri="{BB962C8B-B14F-4D97-AF65-F5344CB8AC3E}">
        <p14:creationId xmlns:p14="http://schemas.microsoft.com/office/powerpoint/2010/main" val="3994674927"/>
      </p:ext>
    </p:extLst>
  </p:cSld>
  <p:clrMapOvr>
    <a:masterClrMapping/>
  </p:clrMapOvr>
  <p:transition/>
</p:sldLayout>
</file>

<file path=ppt/slideLayouts/slideLayout4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756" y="273091"/>
            <a:ext cx="5111044"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5E574E"/>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5E574E"/>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FA19B19-5454-4893-9B4C-CA613B09A662}" type="slidenum">
              <a:rPr lang="en-US">
                <a:solidFill>
                  <a:srgbClr val="5E574E"/>
                </a:solidFill>
              </a:rPr>
              <a:pPr>
                <a:defRPr/>
              </a:pPr>
              <a:t>‹#›</a:t>
            </a:fld>
            <a:endParaRPr lang="en-US">
              <a:solidFill>
                <a:srgbClr val="5E574E"/>
              </a:solidFill>
            </a:endParaRPr>
          </a:p>
        </p:txBody>
      </p:sp>
    </p:spTree>
    <p:extLst>
      <p:ext uri="{BB962C8B-B14F-4D97-AF65-F5344CB8AC3E}">
        <p14:creationId xmlns:p14="http://schemas.microsoft.com/office/powerpoint/2010/main" val="4029532202"/>
      </p:ext>
    </p:extLst>
  </p:cSld>
  <p:clrMapOvr>
    <a:masterClrMapping/>
  </p:clrMapOvr>
  <p:transition/>
</p:sldLayout>
</file>

<file path=ppt/slideLayouts/slideLayout4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5E574E"/>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5E574E"/>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2F62408-86DB-468F-B1A0-B8CC21D1A3D1}" type="slidenum">
              <a:rPr lang="en-US">
                <a:solidFill>
                  <a:srgbClr val="5E574E"/>
                </a:solidFill>
              </a:rPr>
              <a:pPr>
                <a:defRPr/>
              </a:pPr>
              <a:t>‹#›</a:t>
            </a:fld>
            <a:endParaRPr lang="en-US">
              <a:solidFill>
                <a:srgbClr val="5E574E"/>
              </a:solidFill>
            </a:endParaRPr>
          </a:p>
        </p:txBody>
      </p:sp>
    </p:spTree>
    <p:extLst>
      <p:ext uri="{BB962C8B-B14F-4D97-AF65-F5344CB8AC3E}">
        <p14:creationId xmlns:p14="http://schemas.microsoft.com/office/powerpoint/2010/main" val="4458969"/>
      </p:ext>
    </p:extLst>
  </p:cSld>
  <p:clrMapOvr>
    <a:masterClrMapping/>
  </p:clrMapOvr>
  <p:transition/>
</p:sldLayout>
</file>

<file path=ppt/slideLayouts/slideLayout4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5E574E"/>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5E574E"/>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6088365-24E9-4185-A3D8-3C3C28A392D7}" type="slidenum">
              <a:rPr lang="en-US">
                <a:solidFill>
                  <a:srgbClr val="5E574E"/>
                </a:solidFill>
              </a:rPr>
              <a:pPr>
                <a:defRPr/>
              </a:pPr>
              <a:t>‹#›</a:t>
            </a:fld>
            <a:endParaRPr lang="en-US">
              <a:solidFill>
                <a:srgbClr val="5E574E"/>
              </a:solidFill>
            </a:endParaRPr>
          </a:p>
        </p:txBody>
      </p:sp>
    </p:spTree>
    <p:extLst>
      <p:ext uri="{BB962C8B-B14F-4D97-AF65-F5344CB8AC3E}">
        <p14:creationId xmlns:p14="http://schemas.microsoft.com/office/powerpoint/2010/main" val="1619037276"/>
      </p:ext>
    </p:extLst>
  </p:cSld>
  <p:clrMapOvr>
    <a:masterClrMapping/>
  </p:clrMapOvr>
  <p:transition/>
</p:sldLayout>
</file>

<file path=ppt/slideLayouts/slideLayout4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0" y="228600"/>
            <a:ext cx="2057400" cy="58293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06421" y="228600"/>
            <a:ext cx="6036733" cy="582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5E574E"/>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5E574E"/>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DB8C24A-3B56-4F59-8404-FBC5C7B292A4}" type="slidenum">
              <a:rPr lang="en-US">
                <a:solidFill>
                  <a:srgbClr val="5E574E"/>
                </a:solidFill>
              </a:rPr>
              <a:pPr>
                <a:defRPr/>
              </a:pPr>
              <a:t>‹#›</a:t>
            </a:fld>
            <a:endParaRPr lang="en-US">
              <a:solidFill>
                <a:srgbClr val="5E574E"/>
              </a:solidFill>
            </a:endParaRPr>
          </a:p>
        </p:txBody>
      </p:sp>
    </p:spTree>
    <p:extLst>
      <p:ext uri="{BB962C8B-B14F-4D97-AF65-F5344CB8AC3E}">
        <p14:creationId xmlns:p14="http://schemas.microsoft.com/office/powerpoint/2010/main" val="680138043"/>
      </p:ext>
    </p:extLst>
  </p:cSld>
  <p:clrMapOvr>
    <a:masterClrMapping/>
  </p:clrMapOvr>
  <p:transition/>
</p:sldLayout>
</file>

<file path=ppt/slideLayouts/slideLayout4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41AB4E8F-A5FD-4796-98C6-43AF6099A468}" type="slidenum">
              <a:rPr lang="en-US"/>
              <a:pPr>
                <a:defRPr/>
              </a:pPr>
              <a:t>‹#›</a:t>
            </a:fld>
            <a:endParaRPr lang="en-US"/>
          </a:p>
        </p:txBody>
      </p:sp>
    </p:spTree>
    <p:extLst>
      <p:ext uri="{BB962C8B-B14F-4D97-AF65-F5344CB8AC3E}">
        <p14:creationId xmlns:p14="http://schemas.microsoft.com/office/powerpoint/2010/main" val="2281837019"/>
      </p:ext>
    </p:extLst>
  </p:cSld>
  <p:clrMapOvr>
    <a:masterClrMapping/>
  </p:clrMapOvr>
</p:sldLayout>
</file>

<file path=ppt/slideLayouts/slideLayout4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38ADB62F-2173-4FC4-B3E8-7A505C716BA2}" type="slidenum">
              <a:rPr lang="en-US"/>
              <a:pPr>
                <a:defRPr/>
              </a:pPr>
              <a:t>‹#›</a:t>
            </a:fld>
            <a:endParaRPr lang="en-US"/>
          </a:p>
        </p:txBody>
      </p:sp>
    </p:spTree>
    <p:extLst>
      <p:ext uri="{BB962C8B-B14F-4D97-AF65-F5344CB8AC3E}">
        <p14:creationId xmlns:p14="http://schemas.microsoft.com/office/powerpoint/2010/main" val="2611551402"/>
      </p:ext>
    </p:extLst>
  </p:cSld>
  <p:clrMapOvr>
    <a:masterClrMapping/>
  </p:clrMapOvr>
</p:sldLayout>
</file>

<file path=ppt/slideLayouts/slideLayout4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DA1B176-3BA0-4DBD-BDE6-DE1507C6C116}" type="slidenum">
              <a:rPr lang="en-US"/>
              <a:pPr>
                <a:defRPr/>
              </a:pPr>
              <a:t>‹#›</a:t>
            </a:fld>
            <a:endParaRPr lang="en-US"/>
          </a:p>
        </p:txBody>
      </p:sp>
    </p:spTree>
    <p:extLst>
      <p:ext uri="{BB962C8B-B14F-4D97-AF65-F5344CB8AC3E}">
        <p14:creationId xmlns:p14="http://schemas.microsoft.com/office/powerpoint/2010/main" val="906069382"/>
      </p:ext>
    </p:extLst>
  </p:cSld>
  <p:clrMapOvr>
    <a:masterClrMapping/>
  </p:clrMapOvr>
</p:sldLayout>
</file>

<file path=ppt/slideLayouts/slideLayout4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4"/>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4"/>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B7368415-D528-422F-9186-0577E592963D}" type="slidenum">
              <a:rPr lang="en-US"/>
              <a:pPr>
                <a:defRPr/>
              </a:pPr>
              <a:t>‹#›</a:t>
            </a:fld>
            <a:endParaRPr lang="en-US"/>
          </a:p>
        </p:txBody>
      </p:sp>
    </p:spTree>
    <p:extLst>
      <p:ext uri="{BB962C8B-B14F-4D97-AF65-F5344CB8AC3E}">
        <p14:creationId xmlns:p14="http://schemas.microsoft.com/office/powerpoint/2010/main" val="1631188425"/>
      </p:ext>
    </p:extLst>
  </p:cSld>
  <p:clrMapOvr>
    <a:masterClrMapping/>
  </p:clrMapOvr>
</p:sldLayout>
</file>

<file path=ppt/slideLayouts/slideLayout4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875F5286-469B-425A-AEA6-C33F54A0AFC2}" type="slidenum">
              <a:rPr lang="en-US"/>
              <a:pPr>
                <a:defRPr/>
              </a:pPr>
              <a:t>‹#›</a:t>
            </a:fld>
            <a:endParaRPr lang="en-US"/>
          </a:p>
        </p:txBody>
      </p:sp>
    </p:spTree>
    <p:extLst>
      <p:ext uri="{BB962C8B-B14F-4D97-AF65-F5344CB8AC3E}">
        <p14:creationId xmlns:p14="http://schemas.microsoft.com/office/powerpoint/2010/main" val="3054737357"/>
      </p:ext>
    </p:extLst>
  </p:cSld>
  <p:clrMapOvr>
    <a:masterClrMapping/>
  </p:clrMapOvr>
</p:sldLayout>
</file>

<file path=ppt/slideLayouts/slideLayout4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3BA6B24D-4BF0-4AD7-BA85-9DC9978E37CD}" type="slidenum">
              <a:rPr lang="en-US"/>
              <a:pPr>
                <a:defRPr/>
              </a:pPr>
              <a:t>‹#›</a:t>
            </a:fld>
            <a:endParaRPr lang="en-US"/>
          </a:p>
        </p:txBody>
      </p:sp>
    </p:spTree>
    <p:extLst>
      <p:ext uri="{BB962C8B-B14F-4D97-AF65-F5344CB8AC3E}">
        <p14:creationId xmlns:p14="http://schemas.microsoft.com/office/powerpoint/2010/main" val="1463482792"/>
      </p:ext>
    </p:extLst>
  </p:cSld>
  <p:clrMapOvr>
    <a:masterClrMapping/>
  </p:clrMapOvr>
</p:sldLayout>
</file>

<file path=ppt/slideLayouts/slideLayout4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53681963-E2B4-4009-8E4D-B608AD5FD980}" type="slidenum">
              <a:rPr lang="en-US"/>
              <a:pPr>
                <a:defRPr/>
              </a:pPr>
              <a:t>‹#›</a:t>
            </a:fld>
            <a:endParaRPr lang="en-US"/>
          </a:p>
        </p:txBody>
      </p:sp>
    </p:spTree>
    <p:extLst>
      <p:ext uri="{BB962C8B-B14F-4D97-AF65-F5344CB8AC3E}">
        <p14:creationId xmlns:p14="http://schemas.microsoft.com/office/powerpoint/2010/main" val="1610903305"/>
      </p:ext>
    </p:extLst>
  </p:cSld>
  <p:clrMapOvr>
    <a:masterClrMapping/>
  </p:clrMapOvr>
</p:sldLayout>
</file>

<file path=ppt/slideLayouts/slideLayout4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B0EA179B-0AF3-4CBF-95A2-56630620C8E3}" type="slidenum">
              <a:rPr lang="en-US"/>
              <a:pPr>
                <a:defRPr/>
              </a:pPr>
              <a:t>‹#›</a:t>
            </a:fld>
            <a:endParaRPr lang="en-US"/>
          </a:p>
        </p:txBody>
      </p:sp>
    </p:spTree>
    <p:extLst>
      <p:ext uri="{BB962C8B-B14F-4D97-AF65-F5344CB8AC3E}">
        <p14:creationId xmlns:p14="http://schemas.microsoft.com/office/powerpoint/2010/main" val="3226972021"/>
      </p:ext>
    </p:extLst>
  </p:cSld>
  <p:clrMapOvr>
    <a:masterClrMapping/>
  </p:clrMapOvr>
</p:sldLayout>
</file>

<file path=ppt/slideLayouts/slideLayout4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7D6652B2-AD99-4244-B9C7-EB8F23A40A21}" type="slidenum">
              <a:rPr lang="en-US"/>
              <a:pPr>
                <a:defRPr/>
              </a:pPr>
              <a:t>‹#›</a:t>
            </a:fld>
            <a:endParaRPr lang="en-US"/>
          </a:p>
        </p:txBody>
      </p:sp>
    </p:spTree>
    <p:extLst>
      <p:ext uri="{BB962C8B-B14F-4D97-AF65-F5344CB8AC3E}">
        <p14:creationId xmlns:p14="http://schemas.microsoft.com/office/powerpoint/2010/main" val="2628873947"/>
      </p:ext>
    </p:extLst>
  </p:cSld>
  <p:clrMapOvr>
    <a:masterClrMapping/>
  </p:clrMapOvr>
</p:sldLayout>
</file>

<file path=ppt/slideLayouts/slideLayout4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D51F8C0-92F6-4DCB-9932-E9DA3CFBB58B}" type="slidenum">
              <a:rPr lang="en-US"/>
              <a:pPr>
                <a:defRPr/>
              </a:pPr>
              <a:t>‹#›</a:t>
            </a:fld>
            <a:endParaRPr lang="en-US"/>
          </a:p>
        </p:txBody>
      </p:sp>
    </p:spTree>
    <p:extLst>
      <p:ext uri="{BB962C8B-B14F-4D97-AF65-F5344CB8AC3E}">
        <p14:creationId xmlns:p14="http://schemas.microsoft.com/office/powerpoint/2010/main" val="2954543403"/>
      </p:ext>
    </p:extLst>
  </p:cSld>
  <p:clrMapOvr>
    <a:masterClrMapping/>
  </p:clrMapOvr>
</p:sldLayout>
</file>

<file path=ppt/slideLayouts/slideLayout4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79B5D47-998C-4437-B010-C0BD2EEC7167}" type="slidenum">
              <a:rPr lang="en-US"/>
              <a:pPr>
                <a:defRPr/>
              </a:pPr>
              <a:t>‹#›</a:t>
            </a:fld>
            <a:endParaRPr lang="en-US"/>
          </a:p>
        </p:txBody>
      </p:sp>
    </p:spTree>
    <p:extLst>
      <p:ext uri="{BB962C8B-B14F-4D97-AF65-F5344CB8AC3E}">
        <p14:creationId xmlns:p14="http://schemas.microsoft.com/office/powerpoint/2010/main" val="3033098099"/>
      </p:ext>
    </p:extLst>
  </p:cSld>
  <p:clrMapOvr>
    <a:masterClrMapping/>
  </p:clrMapOvr>
</p:sldLayout>
</file>

<file path=ppt/slideLayouts/slideLayout4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73"/>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BFCB6A4-A3BA-4570-BECD-D199A02C472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24663521"/>
      </p:ext>
    </p:extLst>
  </p:cSld>
  <p:clrMapOvr>
    <a:masterClrMapping/>
  </p:clrMapOvr>
</p:sldLayout>
</file>

<file path=ppt/slideLayouts/slideLayout4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DF3DD7D-D355-4468-8CD8-7D8BF4D3916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80055830"/>
      </p:ext>
    </p:extLst>
  </p:cSld>
  <p:clrMapOvr>
    <a:masterClrMapping/>
  </p:clrMapOvr>
</p:sldLayout>
</file>

<file path=ppt/slideLayouts/slideLayout4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48"/>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0982839-C0A7-40B7-B132-E2B5D0FBD1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26684843"/>
      </p:ext>
    </p:extLst>
  </p:cSld>
  <p:clrMapOvr>
    <a:masterClrMapping/>
  </p:clrMapOvr>
</p:sldLayout>
</file>

<file path=ppt/slideLayouts/slideLayout4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AD26389-9545-45BA-BF81-68C412580DF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99176918"/>
      </p:ext>
    </p:extLst>
  </p:cSld>
  <p:clrMapOvr>
    <a:masterClrMapping/>
  </p:clrMapOvr>
</p:sldLayout>
</file>

<file path=ppt/slideLayouts/slideLayout4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49"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49"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0F345DC-9FA1-426B-9338-39E7CAFBC4A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3748294"/>
      </p:ext>
    </p:extLst>
  </p:cSld>
  <p:clrMapOvr>
    <a:masterClrMapping/>
  </p:clrMapOvr>
</p:sldLayout>
</file>

<file path=ppt/slideLayouts/slideLayout4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4A7E2FEF-65B5-4F74-9145-7E252F1A712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42820649"/>
      </p:ext>
    </p:extLst>
  </p:cSld>
  <p:clrMapOvr>
    <a:masterClrMapping/>
  </p:clrMapOvr>
</p:sldLayout>
</file>

<file path=ppt/slideLayouts/slideLayout4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45CD3BD6-8DEE-42CF-9BC2-3E7EFEB7216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51988639"/>
      </p:ext>
    </p:extLst>
  </p:cSld>
  <p:clrMapOvr>
    <a:masterClrMapping/>
  </p:clrMapOvr>
</p:sldLayout>
</file>

<file path=ppt/slideLayouts/slideLayout4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9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4EDB6E3-2689-4AAC-A9F1-AD2115E71AD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04702954"/>
      </p:ext>
    </p:extLst>
  </p:cSld>
  <p:clrMapOvr>
    <a:masterClrMapping/>
  </p:clrMapOvr>
</p:sldLayout>
</file>

<file path=ppt/slideLayouts/slideLayout4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1CEDACD-7602-48F7-A3B3-CCBBE21ECE0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76992546"/>
      </p:ext>
    </p:extLst>
  </p:cSld>
  <p:clrMapOvr>
    <a:masterClrMapping/>
  </p:clrMapOvr>
</p:sldLayout>
</file>

<file path=ppt/slideLayouts/slideLayout4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53FF599-6F2A-4222-AF29-FEC3CC8634D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28737100"/>
      </p:ext>
    </p:extLst>
  </p:cSld>
  <p:clrMapOvr>
    <a:masterClrMapping/>
  </p:clrMapOvr>
</p:sldLayout>
</file>

<file path=ppt/slideLayouts/slideLayout4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86"/>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86"/>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7ED2C91-EE16-4791-903E-89893883324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8884078"/>
      </p:ext>
    </p:extLst>
  </p:cSld>
  <p:clrMapOvr>
    <a:masterClrMapping/>
  </p:clrMapOvr>
</p:sldLayout>
</file>

<file path=ppt/slideLayouts/slideLayout45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5" y="2438514"/>
            <a:ext cx="9009063" cy="1052513"/>
            <a:chOff x="0" y="1536"/>
            <a:chExt cx="5675" cy="663"/>
          </a:xfrm>
        </p:grpSpPr>
        <p:grpSp>
          <p:nvGrpSpPr>
            <p:cNvPr id="5" name="Group 3"/>
            <p:cNvGrpSpPr>
              <a:grpSpLocks/>
            </p:cNvGrpSpPr>
            <p:nvPr/>
          </p:nvGrpSpPr>
          <p:grpSpPr bwMode="auto">
            <a:xfrm>
              <a:off x="185" y="1604"/>
              <a:ext cx="449" cy="299"/>
              <a:chOff x="720" y="336"/>
              <a:chExt cx="624" cy="432"/>
            </a:xfrm>
          </p:grpSpPr>
          <p:sp>
            <p:nvSpPr>
              <p:cNvPr id="12" name="Rectangle 4"/>
              <p:cNvSpPr>
                <a:spLocks noChangeArrowheads="1"/>
              </p:cNvSpPr>
              <p:nvPr/>
            </p:nvSpPr>
            <p:spPr bwMode="auto">
              <a:xfrm>
                <a:off x="720" y="336"/>
                <a:ext cx="384" cy="432"/>
              </a:xfrm>
              <a:prstGeom prst="rect">
                <a:avLst/>
              </a:prstGeom>
              <a:solidFill>
                <a:schemeClr val="folHlink"/>
              </a:soli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sp>
            <p:nvSpPr>
              <p:cNvPr id="13" name="Rectangle 5"/>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grpSp>
        <p:grpSp>
          <p:nvGrpSpPr>
            <p:cNvPr id="6" name="Group 6"/>
            <p:cNvGrpSpPr>
              <a:grpSpLocks/>
            </p:cNvGrpSpPr>
            <p:nvPr/>
          </p:nvGrpSpPr>
          <p:grpSpPr bwMode="auto">
            <a:xfrm>
              <a:off x="263" y="1870"/>
              <a:ext cx="466" cy="299"/>
              <a:chOff x="912" y="2640"/>
              <a:chExt cx="672" cy="432"/>
            </a:xfrm>
          </p:grpSpPr>
          <p:sp>
            <p:nvSpPr>
              <p:cNvPr id="10" name="Rectangle 7"/>
              <p:cNvSpPr>
                <a:spLocks noChangeArrowheads="1"/>
              </p:cNvSpPr>
              <p:nvPr/>
            </p:nvSpPr>
            <p:spPr bwMode="auto">
              <a:xfrm>
                <a:off x="912" y="2640"/>
                <a:ext cx="384" cy="432"/>
              </a:xfrm>
              <a:prstGeom prst="rect">
                <a:avLst/>
              </a:prstGeom>
              <a:solidFill>
                <a:schemeClr val="accent2"/>
              </a:soli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sp>
            <p:nvSpPr>
              <p:cNvPr id="11" name="Rectangle 8"/>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grpSp>
        <p:sp>
          <p:nvSpPr>
            <p:cNvPr id="7" name="Rectangle 9"/>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sp>
          <p:nvSpPr>
            <p:cNvPr id="8" name="Rectangle 10"/>
            <p:cNvSpPr>
              <a:spLocks noChangeArrowheads="1"/>
            </p:cNvSpPr>
            <p:nvPr/>
          </p:nvSpPr>
          <p:spPr bwMode="auto">
            <a:xfrm>
              <a:off x="400" y="1536"/>
              <a:ext cx="20" cy="663"/>
            </a:xfrm>
            <a:prstGeom prst="rect">
              <a:avLst/>
            </a:prstGeom>
            <a:solidFill>
              <a:schemeClr val="bg2"/>
            </a:soli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sp>
          <p:nvSpPr>
            <p:cNvPr id="9" name="Rectangle 11"/>
            <p:cNvSpPr>
              <a:spLocks noChangeArrowheads="1"/>
            </p:cNvSpPr>
            <p:nvPr/>
          </p:nvSpPr>
          <p:spPr bwMode="auto">
            <a:xfrm flipV="1">
              <a:off x="199" y="2054"/>
              <a:ext cx="5476" cy="35"/>
            </a:xfrm>
            <a:prstGeom prst="rect">
              <a:avLst/>
            </a:prstGeom>
            <a:gradFill rotWithShape="0">
              <a:gsLst>
                <a:gs pos="0">
                  <a:schemeClr val="bg2"/>
                </a:gs>
                <a:gs pos="100000">
                  <a:schemeClr val="bg1"/>
                </a:gs>
              </a:gsLst>
              <a:lin ang="0" scaled="1"/>
            </a:gra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grpSp>
      <p:sp>
        <p:nvSpPr>
          <p:cNvPr id="457740" name="Rectangle 12"/>
          <p:cNvSpPr>
            <a:spLocks noGrp="1" noChangeArrowheads="1"/>
          </p:cNvSpPr>
          <p:nvPr>
            <p:ph type="ctrTitle"/>
          </p:nvPr>
        </p:nvSpPr>
        <p:spPr>
          <a:xfrm>
            <a:off x="990600" y="1828800"/>
            <a:ext cx="7772400" cy="1143000"/>
          </a:xfrm>
        </p:spPr>
        <p:txBody>
          <a:bodyPr/>
          <a:lstStyle>
            <a:lvl1pPr>
              <a:defRPr/>
            </a:lvl1pPr>
          </a:lstStyle>
          <a:p>
            <a:r>
              <a:rPr lang="en-US"/>
              <a:t>Click to edit Master title style</a:t>
            </a:r>
          </a:p>
        </p:txBody>
      </p:sp>
      <p:sp>
        <p:nvSpPr>
          <p:cNvPr id="457741" name="Rectangle 13"/>
          <p:cNvSpPr>
            <a:spLocks noGrp="1" noChangeArrowheads="1"/>
          </p:cNvSpPr>
          <p:nvPr>
            <p:ph type="subTitle"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4" name="Rectangle 14"/>
          <p:cNvSpPr>
            <a:spLocks noGrp="1" noChangeArrowheads="1"/>
          </p:cNvSpPr>
          <p:nvPr>
            <p:ph type="dt" sz="half" idx="10"/>
          </p:nvPr>
        </p:nvSpPr>
        <p:spPr>
          <a:xfrm>
            <a:off x="990600" y="6248400"/>
            <a:ext cx="1905000" cy="457200"/>
          </a:xfrm>
        </p:spPr>
        <p:txBody>
          <a:bodyPr/>
          <a:lstStyle>
            <a:lvl1pPr>
              <a:defRPr>
                <a:solidFill>
                  <a:schemeClr val="bg2"/>
                </a:solidFill>
              </a:defRPr>
            </a:lvl1pPr>
          </a:lstStyle>
          <a:p>
            <a:pPr>
              <a:defRPr/>
            </a:pPr>
            <a:endParaRPr lang="en-US">
              <a:solidFill>
                <a:srgbClr val="1C1C1C"/>
              </a:solidFill>
            </a:endParaRPr>
          </a:p>
        </p:txBody>
      </p:sp>
      <p:sp>
        <p:nvSpPr>
          <p:cNvPr id="15" name="Rectangle 15"/>
          <p:cNvSpPr>
            <a:spLocks noGrp="1" noChangeArrowheads="1"/>
          </p:cNvSpPr>
          <p:nvPr>
            <p:ph type="ftr" sz="quarter" idx="11"/>
          </p:nvPr>
        </p:nvSpPr>
        <p:spPr>
          <a:xfrm>
            <a:off x="3429000" y="6248400"/>
            <a:ext cx="2895600" cy="457200"/>
          </a:xfrm>
        </p:spPr>
        <p:txBody>
          <a:bodyPr/>
          <a:lstStyle>
            <a:lvl1pPr>
              <a:defRPr>
                <a:solidFill>
                  <a:schemeClr val="bg2"/>
                </a:solidFill>
              </a:defRPr>
            </a:lvl1pPr>
          </a:lstStyle>
          <a:p>
            <a:pPr>
              <a:defRPr/>
            </a:pPr>
            <a:endParaRPr lang="en-US">
              <a:solidFill>
                <a:srgbClr val="1C1C1C"/>
              </a:solidFill>
            </a:endParaRPr>
          </a:p>
        </p:txBody>
      </p:sp>
      <p:sp>
        <p:nvSpPr>
          <p:cNvPr id="16" name="Rectangle 16"/>
          <p:cNvSpPr>
            <a:spLocks noGrp="1" noChangeArrowheads="1"/>
          </p:cNvSpPr>
          <p:nvPr>
            <p:ph type="sldNum" sz="quarter" idx="12"/>
          </p:nvPr>
        </p:nvSpPr>
        <p:spPr>
          <a:xfrm>
            <a:off x="6858000" y="6248400"/>
            <a:ext cx="1905000" cy="457200"/>
          </a:xfrm>
        </p:spPr>
        <p:txBody>
          <a:bodyPr/>
          <a:lstStyle>
            <a:lvl1pPr>
              <a:defRPr>
                <a:solidFill>
                  <a:schemeClr val="bg2"/>
                </a:solidFill>
              </a:defRPr>
            </a:lvl1pPr>
          </a:lstStyle>
          <a:p>
            <a:pPr>
              <a:defRPr/>
            </a:pPr>
            <a:fld id="{1866690D-9437-4BE3-BF2D-B65471C254B8}" type="slidenum">
              <a:rPr lang="en-US">
                <a:solidFill>
                  <a:srgbClr val="1C1C1C"/>
                </a:solidFill>
              </a:rPr>
              <a:pPr>
                <a:defRPr/>
              </a:pPr>
              <a:t>‹#›</a:t>
            </a:fld>
            <a:endParaRPr lang="en-US">
              <a:solidFill>
                <a:srgbClr val="1C1C1C"/>
              </a:solidFill>
            </a:endParaRPr>
          </a:p>
        </p:txBody>
      </p:sp>
    </p:spTree>
    <p:extLst>
      <p:ext uri="{BB962C8B-B14F-4D97-AF65-F5344CB8AC3E}">
        <p14:creationId xmlns:p14="http://schemas.microsoft.com/office/powerpoint/2010/main" val="2492699384"/>
      </p:ext>
    </p:extLst>
  </p:cSld>
  <p:clrMapOvr>
    <a:masterClrMapping/>
  </p:clrMapOvr>
</p:sldLayout>
</file>

<file path=ppt/slideLayouts/slideLayout45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3"/>
          <p:cNvSpPr>
            <a:spLocks noGrp="1" noChangeArrowheads="1"/>
          </p:cNvSpPr>
          <p:nvPr>
            <p:ph type="sldNum" sz="quarter" idx="12"/>
          </p:nvPr>
        </p:nvSpPr>
        <p:spPr>
          <a:ln/>
        </p:spPr>
        <p:txBody>
          <a:bodyPr/>
          <a:lstStyle>
            <a:lvl1pPr>
              <a:defRPr/>
            </a:lvl1pPr>
          </a:lstStyle>
          <a:p>
            <a:pPr>
              <a:defRPr/>
            </a:pPr>
            <a:fld id="{7895A3F7-59B9-42A8-8AAA-9510B76209F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89017739"/>
      </p:ext>
    </p:extLst>
  </p:cSld>
  <p:clrMapOvr>
    <a:masterClrMapping/>
  </p:clrMapOvr>
</p:sldLayout>
</file>

<file path=ppt/slideLayouts/slideLayout45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1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3"/>
          <p:cNvSpPr>
            <a:spLocks noGrp="1" noChangeArrowheads="1"/>
          </p:cNvSpPr>
          <p:nvPr>
            <p:ph type="sldNum" sz="quarter" idx="12"/>
          </p:nvPr>
        </p:nvSpPr>
        <p:spPr>
          <a:ln/>
        </p:spPr>
        <p:txBody>
          <a:bodyPr/>
          <a:lstStyle>
            <a:lvl1pPr>
              <a:defRPr/>
            </a:lvl1pPr>
          </a:lstStyle>
          <a:p>
            <a:pPr>
              <a:defRPr/>
            </a:pPr>
            <a:fld id="{799389CC-8D6A-45F9-BEB9-4DE5D8F969D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91714312"/>
      </p:ext>
    </p:extLst>
  </p:cSld>
  <p:clrMapOvr>
    <a:masterClrMapping/>
  </p:clrMapOvr>
</p:sldLayout>
</file>

<file path=ppt/slideLayouts/slideLayout45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826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450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13"/>
          <p:cNvSpPr>
            <a:spLocks noGrp="1" noChangeArrowheads="1"/>
          </p:cNvSpPr>
          <p:nvPr>
            <p:ph type="sldNum" sz="quarter" idx="12"/>
          </p:nvPr>
        </p:nvSpPr>
        <p:spPr>
          <a:ln/>
        </p:spPr>
        <p:txBody>
          <a:bodyPr/>
          <a:lstStyle>
            <a:lvl1pPr>
              <a:defRPr/>
            </a:lvl1pPr>
          </a:lstStyle>
          <a:p>
            <a:pPr>
              <a:defRPr/>
            </a:pPr>
            <a:fld id="{7952C688-172D-49BD-9476-E977B1C1B46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42103706"/>
      </p:ext>
    </p:extLst>
  </p:cSld>
  <p:clrMapOvr>
    <a:masterClrMapping/>
  </p:clrMapOvr>
</p:sldLayout>
</file>

<file path=ppt/slideLayouts/slideLayout45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82"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82"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13"/>
          <p:cNvSpPr>
            <a:spLocks noGrp="1" noChangeArrowheads="1"/>
          </p:cNvSpPr>
          <p:nvPr>
            <p:ph type="sldNum" sz="quarter" idx="12"/>
          </p:nvPr>
        </p:nvSpPr>
        <p:spPr>
          <a:ln/>
        </p:spPr>
        <p:txBody>
          <a:bodyPr/>
          <a:lstStyle>
            <a:lvl1pPr>
              <a:defRPr/>
            </a:lvl1pPr>
          </a:lstStyle>
          <a:p>
            <a:pPr>
              <a:defRPr/>
            </a:pPr>
            <a:fld id="{2986C7CD-AFB9-4761-B02C-14F271256AC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83584016"/>
      </p:ext>
    </p:extLst>
  </p:cSld>
  <p:clrMapOvr>
    <a:masterClrMapping/>
  </p:clrMapOvr>
</p:sldLayout>
</file>

<file path=ppt/slideLayouts/slideLayout45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13"/>
          <p:cNvSpPr>
            <a:spLocks noGrp="1" noChangeArrowheads="1"/>
          </p:cNvSpPr>
          <p:nvPr>
            <p:ph type="sldNum" sz="quarter" idx="12"/>
          </p:nvPr>
        </p:nvSpPr>
        <p:spPr>
          <a:ln/>
        </p:spPr>
        <p:txBody>
          <a:bodyPr/>
          <a:lstStyle>
            <a:lvl1pPr>
              <a:defRPr/>
            </a:lvl1pPr>
          </a:lstStyle>
          <a:p>
            <a:pPr>
              <a:defRPr/>
            </a:pPr>
            <a:fld id="{FD8F9903-224E-491E-B40D-6CA8F139868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56444250"/>
      </p:ext>
    </p:extLst>
  </p:cSld>
  <p:clrMapOvr>
    <a:masterClrMapping/>
  </p:clrMapOvr>
</p:sldLayout>
</file>

<file path=ppt/slideLayouts/slideLayout46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13"/>
          <p:cNvSpPr>
            <a:spLocks noGrp="1" noChangeArrowheads="1"/>
          </p:cNvSpPr>
          <p:nvPr>
            <p:ph type="sldNum" sz="quarter" idx="12"/>
          </p:nvPr>
        </p:nvSpPr>
        <p:spPr>
          <a:ln/>
        </p:spPr>
        <p:txBody>
          <a:bodyPr/>
          <a:lstStyle>
            <a:lvl1pPr>
              <a:defRPr/>
            </a:lvl1pPr>
          </a:lstStyle>
          <a:p>
            <a:pPr>
              <a:defRPr/>
            </a:pPr>
            <a:fld id="{286C7308-0EE6-4378-A0D3-62EBC125258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15248178"/>
      </p:ext>
    </p:extLst>
  </p:cSld>
  <p:clrMapOvr>
    <a:masterClrMapping/>
  </p:clrMapOvr>
</p:sldLayout>
</file>

<file path=ppt/slideLayouts/slideLayout46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6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13"/>
          <p:cNvSpPr>
            <a:spLocks noGrp="1" noChangeArrowheads="1"/>
          </p:cNvSpPr>
          <p:nvPr>
            <p:ph type="sldNum" sz="quarter" idx="12"/>
          </p:nvPr>
        </p:nvSpPr>
        <p:spPr>
          <a:ln/>
        </p:spPr>
        <p:txBody>
          <a:bodyPr/>
          <a:lstStyle>
            <a:lvl1pPr>
              <a:defRPr/>
            </a:lvl1pPr>
          </a:lstStyle>
          <a:p>
            <a:pPr>
              <a:defRPr/>
            </a:pPr>
            <a:fld id="{CED54671-EFAC-41ED-96A8-5D0B0B04975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94162962"/>
      </p:ext>
    </p:extLst>
  </p:cSld>
  <p:clrMapOvr>
    <a:masterClrMapping/>
  </p:clrMapOvr>
</p:sldLayout>
</file>

<file path=ppt/slideLayouts/slideLayout46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13"/>
          <p:cNvSpPr>
            <a:spLocks noGrp="1" noChangeArrowheads="1"/>
          </p:cNvSpPr>
          <p:nvPr>
            <p:ph type="sldNum" sz="quarter" idx="12"/>
          </p:nvPr>
        </p:nvSpPr>
        <p:spPr>
          <a:ln/>
        </p:spPr>
        <p:txBody>
          <a:bodyPr/>
          <a:lstStyle>
            <a:lvl1pPr>
              <a:defRPr/>
            </a:lvl1pPr>
          </a:lstStyle>
          <a:p>
            <a:pPr>
              <a:defRPr/>
            </a:pPr>
            <a:fld id="{A45256FF-408B-4E67-8A10-C2638FFF14A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56190813"/>
      </p:ext>
    </p:extLst>
  </p:cSld>
  <p:clrMapOvr>
    <a:masterClrMapping/>
  </p:clrMapOvr>
</p:sldLayout>
</file>

<file path=ppt/slideLayouts/slideLayout46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3"/>
          <p:cNvSpPr>
            <a:spLocks noGrp="1" noChangeArrowheads="1"/>
          </p:cNvSpPr>
          <p:nvPr>
            <p:ph type="sldNum" sz="quarter" idx="12"/>
          </p:nvPr>
        </p:nvSpPr>
        <p:spPr>
          <a:ln/>
        </p:spPr>
        <p:txBody>
          <a:bodyPr/>
          <a:lstStyle>
            <a:lvl1pPr>
              <a:defRPr/>
            </a:lvl1pPr>
          </a:lstStyle>
          <a:p>
            <a:pPr>
              <a:defRPr/>
            </a:pPr>
            <a:fld id="{88DE5BA6-99C2-448C-B409-DFCD80A5D82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5748169"/>
      </p:ext>
    </p:extLst>
  </p:cSld>
  <p:clrMapOvr>
    <a:masterClrMapping/>
  </p:clrMapOvr>
</p:sldLayout>
</file>

<file path=ppt/slideLayouts/slideLayout46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4050" y="617652"/>
            <a:ext cx="1951038" cy="551497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50938" y="617652"/>
            <a:ext cx="5700712" cy="5514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3"/>
          <p:cNvSpPr>
            <a:spLocks noGrp="1" noChangeArrowheads="1"/>
          </p:cNvSpPr>
          <p:nvPr>
            <p:ph type="sldNum" sz="quarter" idx="12"/>
          </p:nvPr>
        </p:nvSpPr>
        <p:spPr>
          <a:ln/>
        </p:spPr>
        <p:txBody>
          <a:bodyPr/>
          <a:lstStyle>
            <a:lvl1pPr>
              <a:defRPr/>
            </a:lvl1pPr>
          </a:lstStyle>
          <a:p>
            <a:pPr>
              <a:defRPr/>
            </a:pPr>
            <a:fld id="{C9F4B2F0-FC92-449D-A796-AEF54E25BBC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94409202"/>
      </p:ext>
    </p:extLst>
  </p:cSld>
  <p:clrMapOvr>
    <a:masterClrMapping/>
  </p:clrMapOvr>
</p:sldLayout>
</file>

<file path=ppt/slideLayouts/slideLayout46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BFCB6A4-A3BA-4570-BECD-D199A02C472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82223150"/>
      </p:ext>
    </p:extLst>
  </p:cSld>
  <p:clrMapOvr>
    <a:masterClrMapping/>
  </p:clrMapOvr>
</p:sldLayout>
</file>

<file path=ppt/slideLayouts/slideLayout46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DF3DD7D-D355-4468-8CD8-7D8BF4D3916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63899413"/>
      </p:ext>
    </p:extLst>
  </p:cSld>
  <p:clrMapOvr>
    <a:masterClrMapping/>
  </p:clrMapOvr>
</p:sldLayout>
</file>

<file path=ppt/slideLayouts/slideLayout46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0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0982839-C0A7-40B7-B132-E2B5D0FBD1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43652665"/>
      </p:ext>
    </p:extLst>
  </p:cSld>
  <p:clrMapOvr>
    <a:masterClrMapping/>
  </p:clrMapOvr>
</p:sldLayout>
</file>

<file path=ppt/slideLayouts/slideLayout46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AD26389-9545-45BA-BF81-68C412580DF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50950949"/>
      </p:ext>
    </p:extLst>
  </p:cSld>
  <p:clrMapOvr>
    <a:masterClrMapping/>
  </p:clrMapOvr>
</p:sldLayout>
</file>

<file path=ppt/slideLayouts/slideLayout46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0F345DC-9FA1-426B-9338-39E7CAFBC4A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86232302"/>
      </p:ext>
    </p:extLst>
  </p:cSld>
  <p:clrMapOvr>
    <a:masterClrMapping/>
  </p:clrMapOvr>
</p:sldLayout>
</file>

<file path=ppt/slideLayouts/slideLayout47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4A7E2FEF-65B5-4F74-9145-7E252F1A712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16406527"/>
      </p:ext>
    </p:extLst>
  </p:cSld>
  <p:clrMapOvr>
    <a:masterClrMapping/>
  </p:clrMapOvr>
</p:sldLayout>
</file>

<file path=ppt/slideLayouts/slideLayout47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45CD3BD6-8DEE-42CF-9BC2-3E7EFEB7216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44342424"/>
      </p:ext>
    </p:extLst>
  </p:cSld>
  <p:clrMapOvr>
    <a:masterClrMapping/>
  </p:clrMapOvr>
</p:sldLayout>
</file>

<file path=ppt/slideLayouts/slideLayout47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5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4EDB6E3-2689-4AAC-A9F1-AD2115E71AD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50977416"/>
      </p:ext>
    </p:extLst>
  </p:cSld>
  <p:clrMapOvr>
    <a:masterClrMapping/>
  </p:clrMapOvr>
</p:sldLayout>
</file>

<file path=ppt/slideLayouts/slideLayout47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1CEDACD-7602-48F7-A3B3-CCBBE21ECE0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37479187"/>
      </p:ext>
    </p:extLst>
  </p:cSld>
  <p:clrMapOvr>
    <a:masterClrMapping/>
  </p:clrMapOvr>
</p:sldLayout>
</file>

<file path=ppt/slideLayouts/slideLayout47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53FF599-6F2A-4222-AF29-FEC3CC8634D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23259653"/>
      </p:ext>
    </p:extLst>
  </p:cSld>
  <p:clrMapOvr>
    <a:masterClrMapping/>
  </p:clrMapOvr>
</p:sldLayout>
</file>

<file path=ppt/slideLayouts/slideLayout47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4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7ED2C91-EE16-4791-903E-89893883324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27982465"/>
      </p:ext>
    </p:extLst>
  </p:cSld>
  <p:clrMapOvr>
    <a:masterClrMapping/>
  </p:clrMapOvr>
</p:sldLayout>
</file>

<file path=ppt/slideLayouts/slideLayout47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BFCB6A4-A3BA-4570-BECD-D199A02C472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19813513"/>
      </p:ext>
    </p:extLst>
  </p:cSld>
  <p:clrMapOvr>
    <a:masterClrMapping/>
  </p:clrMapOvr>
</p:sldLayout>
</file>

<file path=ppt/slideLayouts/slideLayout47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DF3DD7D-D355-4468-8CD8-7D8BF4D3916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87349230"/>
      </p:ext>
    </p:extLst>
  </p:cSld>
  <p:clrMapOvr>
    <a:masterClrMapping/>
  </p:clrMapOvr>
</p:sldLayout>
</file>

<file path=ppt/slideLayouts/slideLayout47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0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0982839-C0A7-40B7-B132-E2B5D0FBD1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65315910"/>
      </p:ext>
    </p:extLst>
  </p:cSld>
  <p:clrMapOvr>
    <a:masterClrMapping/>
  </p:clrMapOvr>
</p:sldLayout>
</file>

<file path=ppt/slideLayouts/slideLayout47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AD26389-9545-45BA-BF81-68C412580DF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13910331"/>
      </p:ext>
    </p:extLst>
  </p:cSld>
  <p:clrMapOvr>
    <a:masterClrMapping/>
  </p:clrMapOvr>
</p:sldLayout>
</file>

<file path=ppt/slideLayouts/slideLayout48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0F345DC-9FA1-426B-9338-39E7CAFBC4A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77295114"/>
      </p:ext>
    </p:extLst>
  </p:cSld>
  <p:clrMapOvr>
    <a:masterClrMapping/>
  </p:clrMapOvr>
</p:sldLayout>
</file>

<file path=ppt/slideLayouts/slideLayout48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4A7E2FEF-65B5-4F74-9145-7E252F1A712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92155486"/>
      </p:ext>
    </p:extLst>
  </p:cSld>
  <p:clrMapOvr>
    <a:masterClrMapping/>
  </p:clrMapOvr>
</p:sldLayout>
</file>

<file path=ppt/slideLayouts/slideLayout48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45CD3BD6-8DEE-42CF-9BC2-3E7EFEB7216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52000727"/>
      </p:ext>
    </p:extLst>
  </p:cSld>
  <p:clrMapOvr>
    <a:masterClrMapping/>
  </p:clrMapOvr>
</p:sldLayout>
</file>

<file path=ppt/slideLayouts/slideLayout48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5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4EDB6E3-2689-4AAC-A9F1-AD2115E71AD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31226568"/>
      </p:ext>
    </p:extLst>
  </p:cSld>
  <p:clrMapOvr>
    <a:masterClrMapping/>
  </p:clrMapOvr>
</p:sldLayout>
</file>

<file path=ppt/slideLayouts/slideLayout48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1CEDACD-7602-48F7-A3B3-CCBBE21ECE0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24466328"/>
      </p:ext>
    </p:extLst>
  </p:cSld>
  <p:clrMapOvr>
    <a:masterClrMapping/>
  </p:clrMapOvr>
</p:sldLayout>
</file>

<file path=ppt/slideLayouts/slideLayout48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53FF599-6F2A-4222-AF29-FEC3CC8634D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43677039"/>
      </p:ext>
    </p:extLst>
  </p:cSld>
  <p:clrMapOvr>
    <a:masterClrMapping/>
  </p:clrMapOvr>
</p:sldLayout>
</file>

<file path=ppt/slideLayouts/slideLayout48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4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7ED2C91-EE16-4791-903E-89893883324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6340866"/>
      </p:ext>
    </p:extLst>
  </p:cSld>
  <p:clrMapOvr>
    <a:masterClrMapping/>
  </p:clrMapOvr>
</p:sldLayout>
</file>

<file path=ppt/slideLayouts/slideLayout48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BFCB6A4-A3BA-4570-BECD-D199A02C472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80972227"/>
      </p:ext>
    </p:extLst>
  </p:cSld>
  <p:clrMapOvr>
    <a:masterClrMapping/>
  </p:clrMapOvr>
</p:sldLayout>
</file>

<file path=ppt/slideLayouts/slideLayout48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DF3DD7D-D355-4468-8CD8-7D8BF4D3916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43042014"/>
      </p:ext>
    </p:extLst>
  </p:cSld>
  <p:clrMapOvr>
    <a:masterClrMapping/>
  </p:clrMapOvr>
</p:sldLayout>
</file>

<file path=ppt/slideLayouts/slideLayout48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0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0982839-C0A7-40B7-B132-E2B5D0FBD1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53474834"/>
      </p:ext>
    </p:extLst>
  </p:cSld>
  <p:clrMapOvr>
    <a:masterClrMapping/>
  </p:clrMapOvr>
</p:sldLayout>
</file>

<file path=ppt/slideLayouts/slideLayout49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AD26389-9545-45BA-BF81-68C412580DF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13122655"/>
      </p:ext>
    </p:extLst>
  </p:cSld>
  <p:clrMapOvr>
    <a:masterClrMapping/>
  </p:clrMapOvr>
</p:sldLayout>
</file>

<file path=ppt/slideLayouts/slideLayout49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0F345DC-9FA1-426B-9338-39E7CAFBC4A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72731162"/>
      </p:ext>
    </p:extLst>
  </p:cSld>
  <p:clrMapOvr>
    <a:masterClrMapping/>
  </p:clrMapOvr>
</p:sldLayout>
</file>

<file path=ppt/slideLayouts/slideLayout49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4A7E2FEF-65B5-4F74-9145-7E252F1A712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24833749"/>
      </p:ext>
    </p:extLst>
  </p:cSld>
  <p:clrMapOvr>
    <a:masterClrMapping/>
  </p:clrMapOvr>
</p:sldLayout>
</file>

<file path=ppt/slideLayouts/slideLayout49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45CD3BD6-8DEE-42CF-9BC2-3E7EFEB7216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92644171"/>
      </p:ext>
    </p:extLst>
  </p:cSld>
  <p:clrMapOvr>
    <a:masterClrMapping/>
  </p:clrMapOvr>
</p:sldLayout>
</file>

<file path=ppt/slideLayouts/slideLayout49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5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4EDB6E3-2689-4AAC-A9F1-AD2115E71AD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11219224"/>
      </p:ext>
    </p:extLst>
  </p:cSld>
  <p:clrMapOvr>
    <a:masterClrMapping/>
  </p:clrMapOvr>
</p:sldLayout>
</file>

<file path=ppt/slideLayouts/slideLayout49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1CEDACD-7602-48F7-A3B3-CCBBE21ECE0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32014029"/>
      </p:ext>
    </p:extLst>
  </p:cSld>
  <p:clrMapOvr>
    <a:masterClrMapping/>
  </p:clrMapOvr>
</p:sldLayout>
</file>

<file path=ppt/slideLayouts/slideLayout49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53FF599-6F2A-4222-AF29-FEC3CC8634D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53715600"/>
      </p:ext>
    </p:extLst>
  </p:cSld>
  <p:clrMapOvr>
    <a:masterClrMapping/>
  </p:clrMapOvr>
</p:sldLayout>
</file>

<file path=ppt/slideLayouts/slideLayout49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4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7ED2C91-EE16-4791-903E-89893883324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69363624"/>
      </p:ext>
    </p:extLst>
  </p:cSld>
  <p:clrMapOvr>
    <a:masterClrMapping/>
  </p:clrMapOvr>
</p:sldLayout>
</file>

<file path=ppt/slideLayouts/slideLayout49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17"/>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42600F0F-8F84-4EF4-8C6B-E45EB315D982}" type="datetimeFigureOut">
              <a:rPr lang="en-US"/>
              <a:pPr>
                <a:defRPr/>
              </a:pPr>
              <a:t>8/26/2021</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5CA86052-CEDA-4996-B0D5-CDB3AE60703D}" type="slidenum">
              <a:rPr lang="en-US"/>
              <a:pPr>
                <a:defRPr/>
              </a:pPr>
              <a:t>‹#›</a:t>
            </a:fld>
            <a:endParaRPr lang="en-US"/>
          </a:p>
        </p:txBody>
      </p:sp>
    </p:spTree>
    <p:extLst>
      <p:ext uri="{BB962C8B-B14F-4D97-AF65-F5344CB8AC3E}">
        <p14:creationId xmlns:p14="http://schemas.microsoft.com/office/powerpoint/2010/main" val="1426888844"/>
      </p:ext>
    </p:extLst>
  </p:cSld>
  <p:clrMapOvr>
    <a:masterClrMapping/>
  </p:clrMapOvr>
</p:sldLayout>
</file>

<file path=ppt/slideLayouts/slideLayout49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F671B332-DB63-4A9B-92C8-BF70426063E2}" type="datetimeFigureOut">
              <a:rPr lang="en-US"/>
              <a:pPr>
                <a:defRPr/>
              </a:pPr>
              <a:t>8/26/2021</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AFB7A42B-86B8-4EF2-ADBC-59228D67F61F}" type="slidenum">
              <a:rPr lang="en-US"/>
              <a:pPr>
                <a:defRPr/>
              </a:pPr>
              <a:t>‹#›</a:t>
            </a:fld>
            <a:endParaRPr lang="en-US"/>
          </a:p>
        </p:txBody>
      </p:sp>
    </p:spTree>
    <p:extLst>
      <p:ext uri="{BB962C8B-B14F-4D97-AF65-F5344CB8AC3E}">
        <p14:creationId xmlns:p14="http://schemas.microsoft.com/office/powerpoint/2010/main" val="1711139365"/>
      </p:ext>
    </p:extLst>
  </p:cSld>
  <p:clrMapOvr>
    <a:masterClrMapping/>
  </p:clrMapOvr>
</p:sldLayout>
</file>

<file path=ppt/slideLayouts/slideLayout50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92"/>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0312F3B2-A2C3-45D6-A922-518BE38CB4C7}" type="datetimeFigureOut">
              <a:rPr lang="en-US"/>
              <a:pPr>
                <a:defRPr/>
              </a:pPr>
              <a:t>8/26/2021</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25764D5F-D54D-4B73-87CE-30414C1359CC}" type="slidenum">
              <a:rPr lang="en-US"/>
              <a:pPr>
                <a:defRPr/>
              </a:pPr>
              <a:t>‹#›</a:t>
            </a:fld>
            <a:endParaRPr lang="en-US"/>
          </a:p>
        </p:txBody>
      </p:sp>
    </p:spTree>
    <p:extLst>
      <p:ext uri="{BB962C8B-B14F-4D97-AF65-F5344CB8AC3E}">
        <p14:creationId xmlns:p14="http://schemas.microsoft.com/office/powerpoint/2010/main" val="1398321597"/>
      </p:ext>
    </p:extLst>
  </p:cSld>
  <p:clrMapOvr>
    <a:masterClrMapping/>
  </p:clrMapOvr>
</p:sldLayout>
</file>

<file path=ppt/slideLayouts/slideLayout50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4C2D4ADA-0C66-4EE5-AE8C-FA99F21BE299}" type="datetimeFigureOut">
              <a:rPr lang="en-US"/>
              <a:pPr>
                <a:defRPr/>
              </a:pPr>
              <a:t>8/26/2021</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7A1DBC79-94DF-4788-AE69-8C17ECF591D3}" type="slidenum">
              <a:rPr lang="en-US"/>
              <a:pPr>
                <a:defRPr/>
              </a:pPr>
              <a:t>‹#›</a:t>
            </a:fld>
            <a:endParaRPr lang="en-US"/>
          </a:p>
        </p:txBody>
      </p:sp>
    </p:spTree>
    <p:extLst>
      <p:ext uri="{BB962C8B-B14F-4D97-AF65-F5344CB8AC3E}">
        <p14:creationId xmlns:p14="http://schemas.microsoft.com/office/powerpoint/2010/main" val="56829880"/>
      </p:ext>
    </p:extLst>
  </p:cSld>
  <p:clrMapOvr>
    <a:masterClrMapping/>
  </p:clrMapOvr>
</p:sldLayout>
</file>

<file path=ppt/slideLayouts/slideLayout50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DB07C7AE-204F-40A2-A898-DBEF07C3C0C5}" type="datetimeFigureOut">
              <a:rPr lang="en-US"/>
              <a:pPr>
                <a:defRPr/>
              </a:pPr>
              <a:t>8/26/2021</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B088F95E-0BCB-4EA3-9EA1-56884996F8CD}" type="slidenum">
              <a:rPr lang="en-US"/>
              <a:pPr>
                <a:defRPr/>
              </a:pPr>
              <a:t>‹#›</a:t>
            </a:fld>
            <a:endParaRPr lang="en-US"/>
          </a:p>
        </p:txBody>
      </p:sp>
    </p:spTree>
    <p:extLst>
      <p:ext uri="{BB962C8B-B14F-4D97-AF65-F5344CB8AC3E}">
        <p14:creationId xmlns:p14="http://schemas.microsoft.com/office/powerpoint/2010/main" val="4001022536"/>
      </p:ext>
    </p:extLst>
  </p:cSld>
  <p:clrMapOvr>
    <a:masterClrMapping/>
  </p:clrMapOvr>
</p:sldLayout>
</file>

<file path=ppt/slideLayouts/slideLayout50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760E6BBD-03A4-4B88-BE2E-7251B597D570}" type="datetimeFigureOut">
              <a:rPr lang="en-US"/>
              <a:pPr>
                <a:defRPr/>
              </a:pPr>
              <a:t>8/26/2021</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94CD038A-AC0E-4820-AB12-6290769B94BE}" type="slidenum">
              <a:rPr lang="en-US"/>
              <a:pPr>
                <a:defRPr/>
              </a:pPr>
              <a:t>‹#›</a:t>
            </a:fld>
            <a:endParaRPr lang="en-US"/>
          </a:p>
        </p:txBody>
      </p:sp>
    </p:spTree>
    <p:extLst>
      <p:ext uri="{BB962C8B-B14F-4D97-AF65-F5344CB8AC3E}">
        <p14:creationId xmlns:p14="http://schemas.microsoft.com/office/powerpoint/2010/main" val="1392921531"/>
      </p:ext>
    </p:extLst>
  </p:cSld>
  <p:clrMapOvr>
    <a:masterClrMapping/>
  </p:clrMapOvr>
</p:sldLayout>
</file>

<file path=ppt/slideLayouts/slideLayout50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149D5B0D-8B78-4EA6-B605-1AFD6C63110D}" type="datetimeFigureOut">
              <a:rPr lang="en-US"/>
              <a:pPr>
                <a:defRPr/>
              </a:pPr>
              <a:t>8/26/2021</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DD39715E-342C-497C-BD08-0F57A8ADC0AB}" type="slidenum">
              <a:rPr lang="en-US"/>
              <a:pPr>
                <a:defRPr/>
              </a:pPr>
              <a:t>‹#›</a:t>
            </a:fld>
            <a:endParaRPr lang="en-US"/>
          </a:p>
        </p:txBody>
      </p:sp>
    </p:spTree>
    <p:extLst>
      <p:ext uri="{BB962C8B-B14F-4D97-AF65-F5344CB8AC3E}">
        <p14:creationId xmlns:p14="http://schemas.microsoft.com/office/powerpoint/2010/main" val="1973535464"/>
      </p:ext>
    </p:extLst>
  </p:cSld>
  <p:clrMapOvr>
    <a:masterClrMapping/>
  </p:clrMapOvr>
</p:sldLayout>
</file>

<file path=ppt/slideLayouts/slideLayout50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4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DB315E7A-FEC2-4FF9-AFA7-FF3947044BF6}" type="datetimeFigureOut">
              <a:rPr lang="en-US"/>
              <a:pPr>
                <a:defRPr/>
              </a:pPr>
              <a:t>8/26/2021</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79EF5068-0E2B-45BE-A48A-0295EA31C59B}" type="slidenum">
              <a:rPr lang="en-US"/>
              <a:pPr>
                <a:defRPr/>
              </a:pPr>
              <a:t>‹#›</a:t>
            </a:fld>
            <a:endParaRPr lang="en-US"/>
          </a:p>
        </p:txBody>
      </p:sp>
    </p:spTree>
    <p:extLst>
      <p:ext uri="{BB962C8B-B14F-4D97-AF65-F5344CB8AC3E}">
        <p14:creationId xmlns:p14="http://schemas.microsoft.com/office/powerpoint/2010/main" val="2855739730"/>
      </p:ext>
    </p:extLst>
  </p:cSld>
  <p:clrMapOvr>
    <a:masterClrMapping/>
  </p:clrMapOvr>
</p:sldLayout>
</file>

<file path=ppt/slideLayouts/slideLayout50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182EB83A-B315-4461-B399-15DBBC63F473}" type="datetimeFigureOut">
              <a:rPr lang="en-US"/>
              <a:pPr>
                <a:defRPr/>
              </a:pPr>
              <a:t>8/26/2021</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87AE744D-6C58-498D-9893-8F6682F9B4D5}" type="slidenum">
              <a:rPr lang="en-US"/>
              <a:pPr>
                <a:defRPr/>
              </a:pPr>
              <a:t>‹#›</a:t>
            </a:fld>
            <a:endParaRPr lang="en-US"/>
          </a:p>
        </p:txBody>
      </p:sp>
    </p:spTree>
    <p:extLst>
      <p:ext uri="{BB962C8B-B14F-4D97-AF65-F5344CB8AC3E}">
        <p14:creationId xmlns:p14="http://schemas.microsoft.com/office/powerpoint/2010/main" val="2473711592"/>
      </p:ext>
    </p:extLst>
  </p:cSld>
  <p:clrMapOvr>
    <a:masterClrMapping/>
  </p:clrMapOvr>
</p:sldLayout>
</file>

<file path=ppt/slideLayouts/slideLayout50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FF6D048E-7234-4B6D-9338-95B963C1EC0A}" type="datetimeFigureOut">
              <a:rPr lang="en-US"/>
              <a:pPr>
                <a:defRPr/>
              </a:pPr>
              <a:t>8/26/2021</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08509A30-68E4-4498-A251-8B21F5EAC1FF}" type="slidenum">
              <a:rPr lang="en-US"/>
              <a:pPr>
                <a:defRPr/>
              </a:pPr>
              <a:t>‹#›</a:t>
            </a:fld>
            <a:endParaRPr lang="en-US"/>
          </a:p>
        </p:txBody>
      </p:sp>
    </p:spTree>
    <p:extLst>
      <p:ext uri="{BB962C8B-B14F-4D97-AF65-F5344CB8AC3E}">
        <p14:creationId xmlns:p14="http://schemas.microsoft.com/office/powerpoint/2010/main" val="2661185060"/>
      </p:ext>
    </p:extLst>
  </p:cSld>
  <p:clrMapOvr>
    <a:masterClrMapping/>
  </p:clrMapOvr>
</p:sldLayout>
</file>

<file path=ppt/slideLayouts/slideLayout50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30"/>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3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37E3075F-47D0-4802-94E4-3A802AA797EB}" type="datetimeFigureOut">
              <a:rPr lang="en-US"/>
              <a:pPr>
                <a:defRPr/>
              </a:pPr>
              <a:t>8/26/2021</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560BE948-F895-4013-BF92-366EFFA032BF}" type="slidenum">
              <a:rPr lang="en-US"/>
              <a:pPr>
                <a:defRPr/>
              </a:pPr>
              <a:t>‹#›</a:t>
            </a:fld>
            <a:endParaRPr lang="en-US"/>
          </a:p>
        </p:txBody>
      </p:sp>
    </p:spTree>
    <p:extLst>
      <p:ext uri="{BB962C8B-B14F-4D97-AF65-F5344CB8AC3E}">
        <p14:creationId xmlns:p14="http://schemas.microsoft.com/office/powerpoint/2010/main" val="4190306342"/>
      </p:ext>
    </p:extLst>
  </p:cSld>
  <p:clrMapOvr>
    <a:masterClrMapping/>
  </p:clrMapOvr>
</p:sldLayout>
</file>

<file path=ppt/slideLayouts/slideLayout50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BFCB6A4-A3BA-4570-BECD-D199A02C472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2898538"/>
      </p:ext>
    </p:extLst>
  </p:cSld>
  <p:clrMapOvr>
    <a:masterClrMapping/>
  </p:clrMapOvr>
</p:sldLayout>
</file>

<file path=ppt/slideLayouts/slideLayout5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DF3DD7D-D355-4468-8CD8-7D8BF4D3916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53432587"/>
      </p:ext>
    </p:extLst>
  </p:cSld>
  <p:clrMapOvr>
    <a:masterClrMapping/>
  </p:clrMapOvr>
</p:sldLayout>
</file>

<file path=ppt/slideLayouts/slideLayout5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0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0982839-C0A7-40B7-B132-E2B5D0FBD1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21375565"/>
      </p:ext>
    </p:extLst>
  </p:cSld>
  <p:clrMapOvr>
    <a:masterClrMapping/>
  </p:clrMapOvr>
</p:sldLayout>
</file>

<file path=ppt/slideLayouts/slideLayout5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AD26389-9545-45BA-BF81-68C412580DF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5787689"/>
      </p:ext>
    </p:extLst>
  </p:cSld>
  <p:clrMapOvr>
    <a:masterClrMapping/>
  </p:clrMapOvr>
</p:sldLayout>
</file>

<file path=ppt/slideLayouts/slideLayout5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0F345DC-9FA1-426B-9338-39E7CAFBC4A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3438765"/>
      </p:ext>
    </p:extLst>
  </p:cSld>
  <p:clrMapOvr>
    <a:masterClrMapping/>
  </p:clrMapOvr>
</p:sldLayout>
</file>

<file path=ppt/slideLayouts/slideLayout5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4A7E2FEF-65B5-4F74-9145-7E252F1A712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39126485"/>
      </p:ext>
    </p:extLst>
  </p:cSld>
  <p:clrMapOvr>
    <a:masterClrMapping/>
  </p:clrMapOvr>
</p:sldLayout>
</file>

<file path=ppt/slideLayouts/slideLayout5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45CD3BD6-8DEE-42CF-9BC2-3E7EFEB7216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65446913"/>
      </p:ext>
    </p:extLst>
  </p:cSld>
  <p:clrMapOvr>
    <a:masterClrMapping/>
  </p:clrMapOvr>
</p:sldLayout>
</file>

<file path=ppt/slideLayouts/slideLayout5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5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4EDB6E3-2689-4AAC-A9F1-AD2115E71AD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91692154"/>
      </p:ext>
    </p:extLst>
  </p:cSld>
  <p:clrMapOvr>
    <a:masterClrMapping/>
  </p:clrMapOvr>
</p:sldLayout>
</file>

<file path=ppt/slideLayouts/slideLayout5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1CEDACD-7602-48F7-A3B3-CCBBE21ECE0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51926198"/>
      </p:ext>
    </p:extLst>
  </p:cSld>
  <p:clrMapOvr>
    <a:masterClrMapping/>
  </p:clrMapOvr>
</p:sldLayout>
</file>

<file path=ppt/slideLayouts/slideLayout5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53FF599-6F2A-4222-AF29-FEC3CC8634D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77229474"/>
      </p:ext>
    </p:extLst>
  </p:cSld>
  <p:clrMapOvr>
    <a:masterClrMapping/>
  </p:clrMapOvr>
</p:sldLayout>
</file>

<file path=ppt/slideLayouts/slideLayout5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4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7ED2C91-EE16-4791-903E-89893883324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36113909"/>
      </p:ext>
    </p:extLst>
  </p:cSld>
  <p:clrMapOvr>
    <a:masterClrMapping/>
  </p:clrMapOvr>
</p:sldLayout>
</file>

<file path=ppt/slideLayouts/slideLayout5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07"/>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348EC865-83D8-4F9A-8888-A0D477A0B591}" type="datetimeFigureOut">
              <a:rPr lang="en-US">
                <a:solidFill>
                  <a:prstClr val="black">
                    <a:tint val="75000"/>
                  </a:prstClr>
                </a:solidFill>
              </a:rPr>
              <a:pPr>
                <a:defRPr/>
              </a:pPr>
              <a:t>8/26/2021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9AFADA4F-4197-419E-9B70-7AAFBD018482}"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749462520"/>
      </p:ext>
    </p:extLst>
  </p:cSld>
  <p:clrMapOvr>
    <a:masterClrMapping/>
  </p:clrMapOvr>
</p:sldLayout>
</file>

<file path=ppt/slideLayouts/slideLayout5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F71A4FE3-7B46-4431-AF09-377163D76EE6}" type="datetimeFigureOut">
              <a:rPr lang="en-US">
                <a:solidFill>
                  <a:prstClr val="black">
                    <a:tint val="75000"/>
                  </a:prstClr>
                </a:solidFill>
              </a:rPr>
              <a:pPr>
                <a:defRPr/>
              </a:pPr>
              <a:t>8/26/2021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91EB24B6-CC47-4BF7-BD96-BAC0D31253C7}"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782825420"/>
      </p:ext>
    </p:extLst>
  </p:cSld>
  <p:clrMapOvr>
    <a:masterClrMapping/>
  </p:clrMapOvr>
</p:sldLayout>
</file>

<file path=ppt/slideLayouts/slideLayout5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82"/>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53ACFBA8-2716-4802-A466-3CC4CD2AB0E5}" type="datetimeFigureOut">
              <a:rPr lang="en-US">
                <a:solidFill>
                  <a:prstClr val="black">
                    <a:tint val="75000"/>
                  </a:prstClr>
                </a:solidFill>
              </a:rPr>
              <a:pPr>
                <a:defRPr/>
              </a:pPr>
              <a:t>8/26/2021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C0684F4C-C2D5-4F45-ADFD-08A9D8722192}"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91449255"/>
      </p:ext>
    </p:extLst>
  </p:cSld>
  <p:clrMapOvr>
    <a:masterClrMapping/>
  </p:clrMapOvr>
</p:sldLayout>
</file>

<file path=ppt/slideLayouts/slideLayout5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D805F394-2748-484C-AE9E-1187D7EEDD89}" type="datetimeFigureOut">
              <a:rPr lang="en-US">
                <a:solidFill>
                  <a:prstClr val="black">
                    <a:tint val="75000"/>
                  </a:prstClr>
                </a:solidFill>
              </a:rPr>
              <a:pPr>
                <a:defRPr/>
              </a:pPr>
              <a:t>8/26/2021</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F0FD8E10-A1F3-486B-AD5C-B0DA06FE79FB}"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722379501"/>
      </p:ext>
    </p:extLst>
  </p:cSld>
  <p:clrMapOvr>
    <a:masterClrMapping/>
  </p:clrMapOvr>
</p:sldLayout>
</file>

<file path=ppt/slideLayouts/slideLayout5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6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6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39E0C6FA-EA5C-4D3A-AE51-30B989FC99F5}" type="datetimeFigureOut">
              <a:rPr lang="en-US">
                <a:solidFill>
                  <a:prstClr val="black">
                    <a:tint val="75000"/>
                  </a:prstClr>
                </a:solidFill>
              </a:rPr>
              <a:pPr>
                <a:defRPr/>
              </a:pPr>
              <a:t>8/26/2021</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AAE23A87-71BA-48C8-97F0-3FDD9D166F56}"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397056479"/>
      </p:ext>
    </p:extLst>
  </p:cSld>
  <p:clrMapOvr>
    <a:masterClrMapping/>
  </p:clrMapOvr>
</p:sldLayout>
</file>

<file path=ppt/slideLayouts/slideLayout5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181718F7-E1DD-4D0E-8A5B-4CF3C98948AD}" type="datetimeFigureOut">
              <a:rPr lang="en-US">
                <a:solidFill>
                  <a:prstClr val="black">
                    <a:tint val="75000"/>
                  </a:prstClr>
                </a:solidFill>
              </a:rPr>
              <a:pPr>
                <a:defRPr/>
              </a:pPr>
              <a:t>8/26/2021</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206C69D2-4A3A-484E-B133-449774A22DA6}"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955074857"/>
      </p:ext>
    </p:extLst>
  </p:cSld>
  <p:clrMapOvr>
    <a:masterClrMapping/>
  </p:clrMapOvr>
</p:sldLayout>
</file>

<file path=ppt/slideLayouts/slideLayout5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2101C48-1D6B-4013-A9BC-035C3008DE2D}" type="datetimeFigureOut">
              <a:rPr lang="en-US">
                <a:solidFill>
                  <a:prstClr val="black">
                    <a:tint val="75000"/>
                  </a:prstClr>
                </a:solidFill>
              </a:rPr>
              <a:pPr>
                <a:defRPr/>
              </a:pPr>
              <a:t>8/26/2021</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C60A5EA4-3902-477F-94F0-8D31FA6BAE9D}"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639139530"/>
      </p:ext>
    </p:extLst>
  </p:cSld>
  <p:clrMapOvr>
    <a:masterClrMapping/>
  </p:clrMapOvr>
</p:sldLayout>
</file>

<file path=ppt/slideLayouts/slideLayout5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3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D19E9305-C222-4ED6-8267-C33ABC2ABCC1}" type="datetimeFigureOut">
              <a:rPr lang="en-US">
                <a:solidFill>
                  <a:prstClr val="black">
                    <a:tint val="75000"/>
                  </a:prstClr>
                </a:solidFill>
              </a:rPr>
              <a:pPr>
                <a:defRPr/>
              </a:pPr>
              <a:t>8/26/2021</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32B9EA92-DAFE-43DC-9994-2115EF28279D}"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806277270"/>
      </p:ext>
    </p:extLst>
  </p:cSld>
  <p:clrMapOvr>
    <a:masterClrMapping/>
  </p:clrMapOvr>
</p:sldLayout>
</file>

<file path=ppt/slideLayouts/slideLayout5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6EA22D72-5230-44E9-AA7B-A04C8353070F}" type="datetimeFigureOut">
              <a:rPr lang="en-US">
                <a:solidFill>
                  <a:prstClr val="black">
                    <a:tint val="75000"/>
                  </a:prstClr>
                </a:solidFill>
              </a:rPr>
              <a:pPr>
                <a:defRPr/>
              </a:pPr>
              <a:t>8/26/2021</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668B0A70-0A85-42B8-A4D3-E34CB34AB5AC}"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284169308"/>
      </p:ext>
    </p:extLst>
  </p:cSld>
  <p:clrMapOvr>
    <a:masterClrMapping/>
  </p:clrMapOvr>
</p:sldLayout>
</file>

<file path=ppt/slideLayouts/slideLayout5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F83C9FF5-18FC-4B08-BFC0-367F7CAD708A}" type="datetimeFigureOut">
              <a:rPr lang="en-US">
                <a:solidFill>
                  <a:prstClr val="black">
                    <a:tint val="75000"/>
                  </a:prstClr>
                </a:solidFill>
              </a:rPr>
              <a:pPr>
                <a:defRPr/>
              </a:pPr>
              <a:t>8/26/2021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31281C57-9D1F-4858-A11F-6F57A3F3AE0C}"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482666456"/>
      </p:ext>
    </p:extLst>
  </p:cSld>
  <p:clrMapOvr>
    <a:masterClrMapping/>
  </p:clrMapOvr>
</p:sldLayout>
</file>

<file path=ppt/slideLayouts/slideLayout5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20"/>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2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24568EDF-684C-477D-91F4-7377AD0B8CD1}" type="datetimeFigureOut">
              <a:rPr lang="en-US">
                <a:solidFill>
                  <a:prstClr val="black">
                    <a:tint val="75000"/>
                  </a:prstClr>
                </a:solidFill>
              </a:rPr>
              <a:pPr>
                <a:defRPr/>
              </a:pPr>
              <a:t>8/26/2021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09411BA9-C54D-4512-88A6-8A30BC47D360}"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185616476"/>
      </p:ext>
    </p:extLst>
  </p:cSld>
  <p:clrMapOvr>
    <a:masterClrMapping/>
  </p:clrMapOvr>
</p:sldLayout>
</file>

<file path=ppt/slideLayouts/slideLayout53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paint"/>
          <p:cNvPicPr>
            <a:picLocks noChangeAspect="1" noChangeArrowheads="1"/>
          </p:cNvPicPr>
          <p:nvPr/>
        </p:nvPicPr>
        <p:blipFill>
          <a:blip r:embed="rId2" cstate="print">
            <a:clrChange>
              <a:clrFrom>
                <a:srgbClr val="C0C0C0"/>
              </a:clrFrom>
              <a:clrTo>
                <a:srgbClr val="C0C0C0">
                  <a:alpha val="0"/>
                </a:srgbClr>
              </a:clrTo>
            </a:clrChange>
          </a:blip>
          <a:srcRect/>
          <a:stretch>
            <a:fillRect/>
          </a:stretch>
        </p:blipFill>
        <p:spPr bwMode="auto">
          <a:xfrm>
            <a:off x="914400" y="1828804"/>
            <a:ext cx="8229600" cy="384175"/>
          </a:xfrm>
          <a:prstGeom prst="rect">
            <a:avLst/>
          </a:prstGeom>
          <a:noFill/>
          <a:ln w="9525">
            <a:noFill/>
            <a:miter lim="800000"/>
            <a:headEnd/>
            <a:tailEnd/>
          </a:ln>
        </p:spPr>
      </p:pic>
      <p:sp>
        <p:nvSpPr>
          <p:cNvPr id="203778" name="Rectangle 2"/>
          <p:cNvSpPr>
            <a:spLocks noGrp="1" noChangeArrowheads="1"/>
          </p:cNvSpPr>
          <p:nvPr>
            <p:ph type="ctrTitle"/>
          </p:nvPr>
        </p:nvSpPr>
        <p:spPr>
          <a:xfrm>
            <a:off x="914400" y="685800"/>
            <a:ext cx="7721600" cy="1143000"/>
          </a:xfrm>
        </p:spPr>
        <p:txBody>
          <a:bodyPr/>
          <a:lstStyle>
            <a:lvl1pPr>
              <a:defRPr/>
            </a:lvl1pPr>
          </a:lstStyle>
          <a:p>
            <a:r>
              <a:rPr lang="en-US"/>
              <a:t>Click to edit Master title style</a:t>
            </a:r>
          </a:p>
        </p:txBody>
      </p:sp>
      <p:sp>
        <p:nvSpPr>
          <p:cNvPr id="203779" name="Rectangle 3"/>
          <p:cNvSpPr>
            <a:spLocks noGrp="1" noChangeArrowheads="1"/>
          </p:cNvSpPr>
          <p:nvPr>
            <p:ph type="subTitle" idx="1"/>
          </p:nvPr>
        </p:nvSpPr>
        <p:spPr>
          <a:xfrm>
            <a:off x="2133600" y="3886200"/>
            <a:ext cx="6400800" cy="1771650"/>
          </a:xfrm>
        </p:spPr>
        <p:txBody>
          <a:bodyPr/>
          <a:lstStyle>
            <a:lvl1pPr marL="0" indent="0">
              <a:buFont typeface="Monotype Sorts" pitchFamily="2" charset="2"/>
              <a:buNone/>
              <a:defRPr>
                <a:latin typeface="Arial Black" pitchFamily="34" charset="0"/>
              </a:defRPr>
            </a:lvl1pPr>
          </a:lstStyle>
          <a:p>
            <a:r>
              <a:rPr lang="en-US"/>
              <a:t>Click to edit Master subtitle style</a:t>
            </a:r>
          </a:p>
        </p:txBody>
      </p:sp>
      <p:sp>
        <p:nvSpPr>
          <p:cNvPr id="5" name="Rectangle 4"/>
          <p:cNvSpPr>
            <a:spLocks noGrp="1" noChangeArrowheads="1"/>
          </p:cNvSpPr>
          <p:nvPr>
            <p:ph type="dt" sz="half" idx="10"/>
          </p:nvPr>
        </p:nvSpPr>
        <p:spPr>
          <a:xfrm>
            <a:off x="711200" y="6229350"/>
            <a:ext cx="1930400" cy="514350"/>
          </a:xfrm>
        </p:spPr>
        <p:txBody>
          <a:bodyPr/>
          <a:lstStyle>
            <a:lvl1pPr>
              <a:defRPr>
                <a:solidFill>
                  <a:srgbClr val="5E574E"/>
                </a:solidFill>
              </a:defRPr>
            </a:lvl1pPr>
          </a:lstStyle>
          <a:p>
            <a:pPr>
              <a:defRPr/>
            </a:pPr>
            <a:endParaRPr lang="en-US"/>
          </a:p>
        </p:txBody>
      </p:sp>
      <p:sp>
        <p:nvSpPr>
          <p:cNvPr id="6" name="Rectangle 5"/>
          <p:cNvSpPr>
            <a:spLocks noGrp="1" noChangeArrowheads="1"/>
          </p:cNvSpPr>
          <p:nvPr>
            <p:ph type="ftr" sz="quarter" idx="11"/>
          </p:nvPr>
        </p:nvSpPr>
        <p:spPr>
          <a:xfrm>
            <a:off x="3149600" y="6229350"/>
            <a:ext cx="2844800" cy="514350"/>
          </a:xfrm>
        </p:spPr>
        <p:txBody>
          <a:bodyPr/>
          <a:lstStyle>
            <a:lvl1pPr>
              <a:defRPr>
                <a:solidFill>
                  <a:srgbClr val="5E574E"/>
                </a:solidFill>
              </a:defRPr>
            </a:lvl1pPr>
          </a:lstStyle>
          <a:p>
            <a:pPr>
              <a:defRPr/>
            </a:pPr>
            <a:endParaRPr lang="en-US"/>
          </a:p>
        </p:txBody>
      </p:sp>
      <p:sp>
        <p:nvSpPr>
          <p:cNvPr id="7" name="Rectangle 6"/>
          <p:cNvSpPr>
            <a:spLocks noGrp="1" noChangeArrowheads="1"/>
          </p:cNvSpPr>
          <p:nvPr>
            <p:ph type="sldNum" sz="quarter" idx="12"/>
          </p:nvPr>
        </p:nvSpPr>
        <p:spPr>
          <a:xfrm>
            <a:off x="6604000" y="6229350"/>
            <a:ext cx="1828800" cy="514350"/>
          </a:xfrm>
        </p:spPr>
        <p:txBody>
          <a:bodyPr/>
          <a:lstStyle>
            <a:lvl1pPr>
              <a:defRPr>
                <a:solidFill>
                  <a:srgbClr val="5E574E"/>
                </a:solidFill>
              </a:defRPr>
            </a:lvl1pPr>
          </a:lstStyle>
          <a:p>
            <a:pPr>
              <a:defRPr/>
            </a:pPr>
            <a:fld id="{8AD5DE43-57DF-4E2D-874C-8A6126F23DAC}" type="slidenum">
              <a:rPr lang="en-US"/>
              <a:pPr>
                <a:defRPr/>
              </a:pPr>
              <a:t>‹#›</a:t>
            </a:fld>
            <a:endParaRPr lang="en-US"/>
          </a:p>
        </p:txBody>
      </p:sp>
    </p:spTree>
    <p:extLst>
      <p:ext uri="{BB962C8B-B14F-4D97-AF65-F5344CB8AC3E}">
        <p14:creationId xmlns:p14="http://schemas.microsoft.com/office/powerpoint/2010/main" val="1827350484"/>
      </p:ext>
    </p:extLst>
  </p:cSld>
  <p:clrMapOvr>
    <a:masterClrMapping/>
  </p:clrMapOvr>
  <p:transition/>
</p:sldLayout>
</file>

<file path=ppt/slideLayouts/slideLayout5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89EA4A5-E8A4-4C8E-8863-87B4B638FCEF}" type="slidenum">
              <a:rPr lang="en-US"/>
              <a:pPr>
                <a:defRPr/>
              </a:pPr>
              <a:t>‹#›</a:t>
            </a:fld>
            <a:endParaRPr lang="en-US"/>
          </a:p>
        </p:txBody>
      </p:sp>
    </p:spTree>
    <p:extLst>
      <p:ext uri="{BB962C8B-B14F-4D97-AF65-F5344CB8AC3E}">
        <p14:creationId xmlns:p14="http://schemas.microsoft.com/office/powerpoint/2010/main" val="2560927253"/>
      </p:ext>
    </p:extLst>
  </p:cSld>
  <p:clrMapOvr>
    <a:masterClrMapping/>
  </p:clrMapOvr>
  <p:transition/>
</p:sldLayout>
</file>

<file path=ppt/slideLayouts/slideLayout5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6983"/>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3D8A640-1BC0-4C88-A06A-CF7041217B01}" type="slidenum">
              <a:rPr lang="en-US"/>
              <a:pPr>
                <a:defRPr/>
              </a:pPr>
              <a:t>‹#›</a:t>
            </a:fld>
            <a:endParaRPr lang="en-US"/>
          </a:p>
        </p:txBody>
      </p:sp>
    </p:spTree>
    <p:extLst>
      <p:ext uri="{BB962C8B-B14F-4D97-AF65-F5344CB8AC3E}">
        <p14:creationId xmlns:p14="http://schemas.microsoft.com/office/powerpoint/2010/main" val="569560076"/>
      </p:ext>
    </p:extLst>
  </p:cSld>
  <p:clrMapOvr>
    <a:masterClrMapping/>
  </p:clrMapOvr>
  <p:transition/>
</p:sldLayout>
</file>

<file path=ppt/slideLayouts/slideLayout5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41"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4375"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5330B95E-2CC7-4068-9DCA-258FA2CA94FF}" type="slidenum">
              <a:rPr lang="en-US"/>
              <a:pPr>
                <a:defRPr/>
              </a:pPr>
              <a:t>‹#›</a:t>
            </a:fld>
            <a:endParaRPr lang="en-US"/>
          </a:p>
        </p:txBody>
      </p:sp>
    </p:spTree>
    <p:extLst>
      <p:ext uri="{BB962C8B-B14F-4D97-AF65-F5344CB8AC3E}">
        <p14:creationId xmlns:p14="http://schemas.microsoft.com/office/powerpoint/2010/main" val="452764960"/>
      </p:ext>
    </p:extLst>
  </p:cSld>
  <p:clrMapOvr>
    <a:masterClrMapping/>
  </p:clrMapOvr>
  <p:transition/>
</p:sldLayout>
</file>

<file path=ppt/slideLayouts/slideLayout5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EF6700DF-03AA-49AE-9991-517E1D8387BE}" type="slidenum">
              <a:rPr lang="en-US"/>
              <a:pPr>
                <a:defRPr/>
              </a:pPr>
              <a:t>‹#›</a:t>
            </a:fld>
            <a:endParaRPr lang="en-US"/>
          </a:p>
        </p:txBody>
      </p:sp>
    </p:spTree>
    <p:extLst>
      <p:ext uri="{BB962C8B-B14F-4D97-AF65-F5344CB8AC3E}">
        <p14:creationId xmlns:p14="http://schemas.microsoft.com/office/powerpoint/2010/main" val="2154450100"/>
      </p:ext>
    </p:extLst>
  </p:cSld>
  <p:clrMapOvr>
    <a:masterClrMapping/>
  </p:clrMapOvr>
  <p:transition/>
</p:sldLayout>
</file>

<file path=ppt/slideLayouts/slideLayout5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34953E8B-8894-41EF-8AAE-C447C775951A}" type="slidenum">
              <a:rPr lang="en-US"/>
              <a:pPr>
                <a:defRPr/>
              </a:pPr>
              <a:t>‹#›</a:t>
            </a:fld>
            <a:endParaRPr lang="en-US"/>
          </a:p>
        </p:txBody>
      </p:sp>
    </p:spTree>
    <p:extLst>
      <p:ext uri="{BB962C8B-B14F-4D97-AF65-F5344CB8AC3E}">
        <p14:creationId xmlns:p14="http://schemas.microsoft.com/office/powerpoint/2010/main" val="198892898"/>
      </p:ext>
    </p:extLst>
  </p:cSld>
  <p:clrMapOvr>
    <a:masterClrMapping/>
  </p:clrMapOvr>
  <p:transition/>
</p:sldLayout>
</file>

<file path=ppt/slideLayouts/slideLayout5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F0D085F2-7A45-45D1-BDA5-B84082298484}" type="slidenum">
              <a:rPr lang="en-US"/>
              <a:pPr>
                <a:defRPr/>
              </a:pPr>
              <a:t>‹#›</a:t>
            </a:fld>
            <a:endParaRPr lang="en-US"/>
          </a:p>
        </p:txBody>
      </p:sp>
    </p:spTree>
    <p:extLst>
      <p:ext uri="{BB962C8B-B14F-4D97-AF65-F5344CB8AC3E}">
        <p14:creationId xmlns:p14="http://schemas.microsoft.com/office/powerpoint/2010/main" val="3827901509"/>
      </p:ext>
    </p:extLst>
  </p:cSld>
  <p:clrMapOvr>
    <a:masterClrMapping/>
  </p:clrMapOvr>
  <p:transition/>
</p:sldLayout>
</file>

<file path=ppt/slideLayouts/slideLayout5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756" y="273133"/>
            <a:ext cx="5111044"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68649915-FABB-404F-A5C4-F2E9DA311325}" type="slidenum">
              <a:rPr lang="en-US"/>
              <a:pPr>
                <a:defRPr/>
              </a:pPr>
              <a:t>‹#›</a:t>
            </a:fld>
            <a:endParaRPr lang="en-US"/>
          </a:p>
        </p:txBody>
      </p:sp>
    </p:spTree>
    <p:extLst>
      <p:ext uri="{BB962C8B-B14F-4D97-AF65-F5344CB8AC3E}">
        <p14:creationId xmlns:p14="http://schemas.microsoft.com/office/powerpoint/2010/main" val="3157557908"/>
      </p:ext>
    </p:extLst>
  </p:cSld>
  <p:clrMapOvr>
    <a:masterClrMapping/>
  </p:clrMapOvr>
  <p:transition/>
</p:sldLayout>
</file>

<file path=ppt/slideLayouts/slideLayout5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95E781B6-16D0-4685-8A2A-E63BE629DE09}" type="slidenum">
              <a:rPr lang="en-US"/>
              <a:pPr>
                <a:defRPr/>
              </a:pPr>
              <a:t>‹#›</a:t>
            </a:fld>
            <a:endParaRPr lang="en-US"/>
          </a:p>
        </p:txBody>
      </p:sp>
    </p:spTree>
    <p:extLst>
      <p:ext uri="{BB962C8B-B14F-4D97-AF65-F5344CB8AC3E}">
        <p14:creationId xmlns:p14="http://schemas.microsoft.com/office/powerpoint/2010/main" val="3725583127"/>
      </p:ext>
    </p:extLst>
  </p:cSld>
  <p:clrMapOvr>
    <a:masterClrMapping/>
  </p:clrMapOvr>
  <p:transition/>
</p:sldLayout>
</file>

<file path=ppt/slideLayouts/slideLayout5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F27051E-FC91-46A5-B1E4-CAC20244B7EE}" type="slidenum">
              <a:rPr lang="en-US"/>
              <a:pPr>
                <a:defRPr/>
              </a:pPr>
              <a:t>‹#›</a:t>
            </a:fld>
            <a:endParaRPr lang="en-US"/>
          </a:p>
        </p:txBody>
      </p:sp>
    </p:spTree>
    <p:extLst>
      <p:ext uri="{BB962C8B-B14F-4D97-AF65-F5344CB8AC3E}">
        <p14:creationId xmlns:p14="http://schemas.microsoft.com/office/powerpoint/2010/main" val="789797600"/>
      </p:ext>
    </p:extLst>
  </p:cSld>
  <p:clrMapOvr>
    <a:masterClrMapping/>
  </p:clrMapOvr>
  <p:transition/>
</p:sldLayout>
</file>

<file path=ppt/slideLayouts/slideLayout5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0" y="228600"/>
            <a:ext cx="2057400" cy="58293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06425" y="228600"/>
            <a:ext cx="6036733" cy="582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E8D36B2B-35FC-4CD2-937A-8D37F7278B81}" type="slidenum">
              <a:rPr lang="en-US"/>
              <a:pPr>
                <a:defRPr/>
              </a:pPr>
              <a:t>‹#›</a:t>
            </a:fld>
            <a:endParaRPr lang="en-US"/>
          </a:p>
        </p:txBody>
      </p:sp>
    </p:spTree>
    <p:extLst>
      <p:ext uri="{BB962C8B-B14F-4D97-AF65-F5344CB8AC3E}">
        <p14:creationId xmlns:p14="http://schemas.microsoft.com/office/powerpoint/2010/main" val="1669870598"/>
      </p:ext>
    </p:extLst>
  </p:cSld>
  <p:clrMapOvr>
    <a:masterClrMapping/>
  </p:clrMapOvr>
  <p:transition/>
</p:sldLayout>
</file>

<file path=ppt/slideLayouts/slideLayout5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7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06405" indent="0" algn="ctr">
              <a:buNone/>
              <a:defRPr/>
            </a:lvl2pPr>
            <a:lvl3pPr marL="812810" indent="0" algn="ctr">
              <a:buNone/>
              <a:defRPr/>
            </a:lvl3pPr>
            <a:lvl4pPr marL="1219215" indent="0" algn="ctr">
              <a:buNone/>
              <a:defRPr/>
            </a:lvl4pPr>
            <a:lvl5pPr marL="1625620" indent="0" algn="ctr">
              <a:buNone/>
              <a:defRPr/>
            </a:lvl5pPr>
            <a:lvl6pPr marL="2032025" indent="0" algn="ctr">
              <a:buNone/>
              <a:defRPr/>
            </a:lvl6pPr>
            <a:lvl7pPr marL="2438430" indent="0" algn="ctr">
              <a:buNone/>
              <a:defRPr/>
            </a:lvl7pPr>
            <a:lvl8pPr marL="2844836" indent="0" algn="ctr">
              <a:buNone/>
              <a:defRPr/>
            </a:lvl8pPr>
            <a:lvl9pPr marL="3251241"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9CF13B2-1104-40C1-A3DF-E4CA1C9F99E7}" type="slidenum">
              <a:rPr lang="en-US"/>
              <a:pPr>
                <a:defRPr/>
              </a:pPr>
              <a:t>‹#›</a:t>
            </a:fld>
            <a:endParaRPr lang="en-US"/>
          </a:p>
        </p:txBody>
      </p:sp>
    </p:spTree>
    <p:extLst>
      <p:ext uri="{BB962C8B-B14F-4D97-AF65-F5344CB8AC3E}">
        <p14:creationId xmlns:p14="http://schemas.microsoft.com/office/powerpoint/2010/main" val="1887277844"/>
      </p:ext>
    </p:extLst>
  </p:cSld>
  <p:clrMapOvr>
    <a:masterClrMapping/>
  </p:clrMapOvr>
</p:sldLayout>
</file>

<file path=ppt/slideLayouts/slideLayout5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CB4AEB6-FAD4-4E02-834A-F9F0F5BBED9B}" type="slidenum">
              <a:rPr lang="en-US"/>
              <a:pPr>
                <a:defRPr/>
              </a:pPr>
              <a:t>‹#›</a:t>
            </a:fld>
            <a:endParaRPr lang="en-US"/>
          </a:p>
        </p:txBody>
      </p:sp>
    </p:spTree>
    <p:extLst>
      <p:ext uri="{BB962C8B-B14F-4D97-AF65-F5344CB8AC3E}">
        <p14:creationId xmlns:p14="http://schemas.microsoft.com/office/powerpoint/2010/main" val="3663287674"/>
      </p:ext>
    </p:extLst>
  </p:cSld>
  <p:clrMapOvr>
    <a:masterClrMapping/>
  </p:clrMapOvr>
</p:sldLayout>
</file>

<file path=ppt/slideLayouts/slideLayout5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50"/>
            <a:ext cx="7772400" cy="1362075"/>
          </a:xfrm>
        </p:spPr>
        <p:txBody>
          <a:bodyPr anchor="t"/>
          <a:lstStyle>
            <a:lvl1pPr algn="l">
              <a:defRPr sz="3556"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778"/>
            </a:lvl1pPr>
            <a:lvl2pPr marL="406405" indent="0">
              <a:buNone/>
              <a:defRPr sz="1600"/>
            </a:lvl2pPr>
            <a:lvl3pPr marL="812810" indent="0">
              <a:buNone/>
              <a:defRPr sz="1422"/>
            </a:lvl3pPr>
            <a:lvl4pPr marL="1219215" indent="0">
              <a:buNone/>
              <a:defRPr sz="1244"/>
            </a:lvl4pPr>
            <a:lvl5pPr marL="1625620" indent="0">
              <a:buNone/>
              <a:defRPr sz="1244"/>
            </a:lvl5pPr>
            <a:lvl6pPr marL="2032025" indent="0">
              <a:buNone/>
              <a:defRPr sz="1244"/>
            </a:lvl6pPr>
            <a:lvl7pPr marL="2438430" indent="0">
              <a:buNone/>
              <a:defRPr sz="1244"/>
            </a:lvl7pPr>
            <a:lvl8pPr marL="2844836" indent="0">
              <a:buNone/>
              <a:defRPr sz="1244"/>
            </a:lvl8pPr>
            <a:lvl9pPr marL="3251241" indent="0">
              <a:buNone/>
              <a:defRPr sz="1244"/>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4BF4D809-7AB2-4B37-8B84-246B0EC101E2}" type="slidenum">
              <a:rPr lang="en-US"/>
              <a:pPr>
                <a:defRPr/>
              </a:pPr>
              <a:t>‹#›</a:t>
            </a:fld>
            <a:endParaRPr lang="en-US"/>
          </a:p>
        </p:txBody>
      </p:sp>
    </p:spTree>
    <p:extLst>
      <p:ext uri="{BB962C8B-B14F-4D97-AF65-F5344CB8AC3E}">
        <p14:creationId xmlns:p14="http://schemas.microsoft.com/office/powerpoint/2010/main" val="806685650"/>
      </p:ext>
    </p:extLst>
  </p:cSld>
  <p:clrMapOvr>
    <a:masterClrMapping/>
  </p:clrMapOvr>
</p:sldLayout>
</file>

<file path=ppt/slideLayouts/slideLayout5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489"/>
            </a:lvl1pPr>
            <a:lvl2pPr>
              <a:defRPr sz="2133"/>
            </a:lvl2pPr>
            <a:lvl3pPr>
              <a:defRPr sz="1778"/>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489"/>
            </a:lvl1pPr>
            <a:lvl2pPr>
              <a:defRPr sz="2133"/>
            </a:lvl2pPr>
            <a:lvl3pPr>
              <a:defRPr sz="1778"/>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CE265829-95B1-4346-BD21-D91C4A7FC255}" type="slidenum">
              <a:rPr lang="en-US"/>
              <a:pPr>
                <a:defRPr/>
              </a:pPr>
              <a:t>‹#›</a:t>
            </a:fld>
            <a:endParaRPr lang="en-US"/>
          </a:p>
        </p:txBody>
      </p:sp>
    </p:spTree>
    <p:extLst>
      <p:ext uri="{BB962C8B-B14F-4D97-AF65-F5344CB8AC3E}">
        <p14:creationId xmlns:p14="http://schemas.microsoft.com/office/powerpoint/2010/main" val="3461305580"/>
      </p:ext>
    </p:extLst>
  </p:cSld>
  <p:clrMapOvr>
    <a:masterClrMapping/>
  </p:clrMapOvr>
</p:sldLayout>
</file>

<file path=ppt/slideLayouts/slideLayout5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133" b="1"/>
            </a:lvl1pPr>
            <a:lvl2pPr marL="406405" indent="0">
              <a:buNone/>
              <a:defRPr sz="1778" b="1"/>
            </a:lvl2pPr>
            <a:lvl3pPr marL="812810" indent="0">
              <a:buNone/>
              <a:defRPr sz="1600" b="1"/>
            </a:lvl3pPr>
            <a:lvl4pPr marL="1219215" indent="0">
              <a:buNone/>
              <a:defRPr sz="1422" b="1"/>
            </a:lvl4pPr>
            <a:lvl5pPr marL="1625620" indent="0">
              <a:buNone/>
              <a:defRPr sz="1422" b="1"/>
            </a:lvl5pPr>
            <a:lvl6pPr marL="2032025" indent="0">
              <a:buNone/>
              <a:defRPr sz="1422" b="1"/>
            </a:lvl6pPr>
            <a:lvl7pPr marL="2438430" indent="0">
              <a:buNone/>
              <a:defRPr sz="1422" b="1"/>
            </a:lvl7pPr>
            <a:lvl8pPr marL="2844836" indent="0">
              <a:buNone/>
              <a:defRPr sz="1422" b="1"/>
            </a:lvl8pPr>
            <a:lvl9pPr marL="3251241" indent="0">
              <a:buNone/>
              <a:defRPr sz="1422"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133"/>
            </a:lvl1pPr>
            <a:lvl2pPr>
              <a:defRPr sz="1778"/>
            </a:lvl2pPr>
            <a:lvl3pPr>
              <a:defRPr sz="1600"/>
            </a:lvl3pPr>
            <a:lvl4pPr>
              <a:defRPr sz="1422"/>
            </a:lvl4pPr>
            <a:lvl5pPr>
              <a:defRPr sz="1422"/>
            </a:lvl5pPr>
            <a:lvl6pPr>
              <a:defRPr sz="1422"/>
            </a:lvl6pPr>
            <a:lvl7pPr>
              <a:defRPr sz="1422"/>
            </a:lvl7pPr>
            <a:lvl8pPr>
              <a:defRPr sz="1422"/>
            </a:lvl8pPr>
            <a:lvl9pPr>
              <a:defRPr sz="14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50" y="1535113"/>
            <a:ext cx="4041775" cy="639762"/>
          </a:xfrm>
        </p:spPr>
        <p:txBody>
          <a:bodyPr anchor="b"/>
          <a:lstStyle>
            <a:lvl1pPr marL="0" indent="0">
              <a:buNone/>
              <a:defRPr sz="2133" b="1"/>
            </a:lvl1pPr>
            <a:lvl2pPr marL="406405" indent="0">
              <a:buNone/>
              <a:defRPr sz="1778" b="1"/>
            </a:lvl2pPr>
            <a:lvl3pPr marL="812810" indent="0">
              <a:buNone/>
              <a:defRPr sz="1600" b="1"/>
            </a:lvl3pPr>
            <a:lvl4pPr marL="1219215" indent="0">
              <a:buNone/>
              <a:defRPr sz="1422" b="1"/>
            </a:lvl4pPr>
            <a:lvl5pPr marL="1625620" indent="0">
              <a:buNone/>
              <a:defRPr sz="1422" b="1"/>
            </a:lvl5pPr>
            <a:lvl6pPr marL="2032025" indent="0">
              <a:buNone/>
              <a:defRPr sz="1422" b="1"/>
            </a:lvl6pPr>
            <a:lvl7pPr marL="2438430" indent="0">
              <a:buNone/>
              <a:defRPr sz="1422" b="1"/>
            </a:lvl7pPr>
            <a:lvl8pPr marL="2844836" indent="0">
              <a:buNone/>
              <a:defRPr sz="1422" b="1"/>
            </a:lvl8pPr>
            <a:lvl9pPr marL="3251241" indent="0">
              <a:buNone/>
              <a:defRPr sz="1422" b="1"/>
            </a:lvl9pPr>
          </a:lstStyle>
          <a:p>
            <a:pPr lvl="0"/>
            <a:r>
              <a:rPr lang="en-US"/>
              <a:t>Click to edit Master text styles</a:t>
            </a:r>
          </a:p>
        </p:txBody>
      </p:sp>
      <p:sp>
        <p:nvSpPr>
          <p:cNvPr id="6" name="Content Placeholder 5"/>
          <p:cNvSpPr>
            <a:spLocks noGrp="1"/>
          </p:cNvSpPr>
          <p:nvPr>
            <p:ph sz="quarter" idx="4"/>
          </p:nvPr>
        </p:nvSpPr>
        <p:spPr>
          <a:xfrm>
            <a:off x="4645050" y="2174875"/>
            <a:ext cx="4041775" cy="3951288"/>
          </a:xfrm>
        </p:spPr>
        <p:txBody>
          <a:bodyPr/>
          <a:lstStyle>
            <a:lvl1pPr>
              <a:defRPr sz="2133"/>
            </a:lvl1pPr>
            <a:lvl2pPr>
              <a:defRPr sz="1778"/>
            </a:lvl2pPr>
            <a:lvl3pPr>
              <a:defRPr sz="1600"/>
            </a:lvl3pPr>
            <a:lvl4pPr>
              <a:defRPr sz="1422"/>
            </a:lvl4pPr>
            <a:lvl5pPr>
              <a:defRPr sz="1422"/>
            </a:lvl5pPr>
            <a:lvl6pPr>
              <a:defRPr sz="1422"/>
            </a:lvl6pPr>
            <a:lvl7pPr>
              <a:defRPr sz="1422"/>
            </a:lvl7pPr>
            <a:lvl8pPr>
              <a:defRPr sz="1422"/>
            </a:lvl8pPr>
            <a:lvl9pPr>
              <a:defRPr sz="14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DA21FF50-5117-4456-A946-5722B6974BD3}" type="slidenum">
              <a:rPr lang="en-US"/>
              <a:pPr>
                <a:defRPr/>
              </a:pPr>
              <a:t>‹#›</a:t>
            </a:fld>
            <a:endParaRPr lang="en-US"/>
          </a:p>
        </p:txBody>
      </p:sp>
    </p:spTree>
    <p:extLst>
      <p:ext uri="{BB962C8B-B14F-4D97-AF65-F5344CB8AC3E}">
        <p14:creationId xmlns:p14="http://schemas.microsoft.com/office/powerpoint/2010/main" val="2512364665"/>
      </p:ext>
    </p:extLst>
  </p:cSld>
  <p:clrMapOvr>
    <a:masterClrMapping/>
  </p:clrMapOvr>
</p:sldLayout>
</file>

<file path=ppt/slideLayouts/slideLayout5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9FC8401B-7D02-4BD4-9E48-E2971190C379}" type="slidenum">
              <a:rPr lang="en-US"/>
              <a:pPr>
                <a:defRPr/>
              </a:pPr>
              <a:t>‹#›</a:t>
            </a:fld>
            <a:endParaRPr lang="en-US"/>
          </a:p>
        </p:txBody>
      </p:sp>
    </p:spTree>
    <p:extLst>
      <p:ext uri="{BB962C8B-B14F-4D97-AF65-F5344CB8AC3E}">
        <p14:creationId xmlns:p14="http://schemas.microsoft.com/office/powerpoint/2010/main" val="1332677841"/>
      </p:ext>
    </p:extLst>
  </p:cSld>
  <p:clrMapOvr>
    <a:masterClrMapping/>
  </p:clrMapOvr>
</p:sldLayout>
</file>

<file path=ppt/slideLayouts/slideLayout5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1A4D0E87-6BE3-43E6-876F-020C78AB8C5F}" type="slidenum">
              <a:rPr lang="en-US"/>
              <a:pPr>
                <a:defRPr/>
              </a:pPr>
              <a:t>‹#›</a:t>
            </a:fld>
            <a:endParaRPr lang="en-US"/>
          </a:p>
        </p:txBody>
      </p:sp>
    </p:spTree>
    <p:extLst>
      <p:ext uri="{BB962C8B-B14F-4D97-AF65-F5344CB8AC3E}">
        <p14:creationId xmlns:p14="http://schemas.microsoft.com/office/powerpoint/2010/main" val="99019750"/>
      </p:ext>
    </p:extLst>
  </p:cSld>
  <p:clrMapOvr>
    <a:masterClrMapping/>
  </p:clrMapOvr>
</p:sldLayout>
</file>

<file path=ppt/slideLayouts/slideLayout5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1778" b="1"/>
            </a:lvl1pPr>
          </a:lstStyle>
          <a:p>
            <a:r>
              <a:rPr lang="en-US"/>
              <a:t>Click to edit Master title style</a:t>
            </a:r>
          </a:p>
        </p:txBody>
      </p:sp>
      <p:sp>
        <p:nvSpPr>
          <p:cNvPr id="3" name="Content Placeholder 2"/>
          <p:cNvSpPr>
            <a:spLocks noGrp="1"/>
          </p:cNvSpPr>
          <p:nvPr>
            <p:ph idx="1"/>
          </p:nvPr>
        </p:nvSpPr>
        <p:spPr>
          <a:xfrm>
            <a:off x="3575050" y="273100"/>
            <a:ext cx="5111750" cy="5853113"/>
          </a:xfrm>
        </p:spPr>
        <p:txBody>
          <a:bodyPr/>
          <a:lstStyle>
            <a:lvl1pPr>
              <a:defRPr sz="2844"/>
            </a:lvl1pPr>
            <a:lvl2pPr>
              <a:defRPr sz="2489"/>
            </a:lvl2pPr>
            <a:lvl3pPr>
              <a:defRPr sz="2133"/>
            </a:lvl3pPr>
            <a:lvl4pPr>
              <a:defRPr sz="1778"/>
            </a:lvl4pPr>
            <a:lvl5pPr>
              <a:defRPr sz="1778"/>
            </a:lvl5pPr>
            <a:lvl6pPr>
              <a:defRPr sz="1778"/>
            </a:lvl6pPr>
            <a:lvl7pPr>
              <a:defRPr sz="1778"/>
            </a:lvl7pPr>
            <a:lvl8pPr>
              <a:defRPr sz="1778"/>
            </a:lvl8pPr>
            <a:lvl9pPr>
              <a:defRPr sz="177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244"/>
            </a:lvl1pPr>
            <a:lvl2pPr marL="406405" indent="0">
              <a:buNone/>
              <a:defRPr sz="1067"/>
            </a:lvl2pPr>
            <a:lvl3pPr marL="812810" indent="0">
              <a:buNone/>
              <a:defRPr sz="889"/>
            </a:lvl3pPr>
            <a:lvl4pPr marL="1219215" indent="0">
              <a:buNone/>
              <a:defRPr sz="800"/>
            </a:lvl4pPr>
            <a:lvl5pPr marL="1625620" indent="0">
              <a:buNone/>
              <a:defRPr sz="800"/>
            </a:lvl5pPr>
            <a:lvl6pPr marL="2032025" indent="0">
              <a:buNone/>
              <a:defRPr sz="800"/>
            </a:lvl6pPr>
            <a:lvl7pPr marL="2438430" indent="0">
              <a:buNone/>
              <a:defRPr sz="800"/>
            </a:lvl7pPr>
            <a:lvl8pPr marL="2844836" indent="0">
              <a:buNone/>
              <a:defRPr sz="800"/>
            </a:lvl8pPr>
            <a:lvl9pPr marL="3251241" indent="0">
              <a:buNone/>
              <a:defRPr sz="8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77CF9929-2F28-40E8-BB8D-CC56ED2390F7}" type="slidenum">
              <a:rPr lang="en-US"/>
              <a:pPr>
                <a:defRPr/>
              </a:pPr>
              <a:t>‹#›</a:t>
            </a:fld>
            <a:endParaRPr lang="en-US"/>
          </a:p>
        </p:txBody>
      </p:sp>
    </p:spTree>
    <p:extLst>
      <p:ext uri="{BB962C8B-B14F-4D97-AF65-F5344CB8AC3E}">
        <p14:creationId xmlns:p14="http://schemas.microsoft.com/office/powerpoint/2010/main" val="2996822878"/>
      </p:ext>
    </p:extLst>
  </p:cSld>
  <p:clrMapOvr>
    <a:masterClrMapping/>
  </p:clrMapOvr>
</p:sldLayout>
</file>

<file path=ppt/slideLayouts/slideLayout5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778"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2844"/>
            </a:lvl1pPr>
            <a:lvl2pPr marL="406405" indent="0">
              <a:buNone/>
              <a:defRPr sz="2489"/>
            </a:lvl2pPr>
            <a:lvl3pPr marL="812810" indent="0">
              <a:buNone/>
              <a:defRPr sz="2133"/>
            </a:lvl3pPr>
            <a:lvl4pPr marL="1219215" indent="0">
              <a:buNone/>
              <a:defRPr sz="1778"/>
            </a:lvl4pPr>
            <a:lvl5pPr marL="1625620" indent="0">
              <a:buNone/>
              <a:defRPr sz="1778"/>
            </a:lvl5pPr>
            <a:lvl6pPr marL="2032025" indent="0">
              <a:buNone/>
              <a:defRPr sz="1778"/>
            </a:lvl6pPr>
            <a:lvl7pPr marL="2438430" indent="0">
              <a:buNone/>
              <a:defRPr sz="1778"/>
            </a:lvl7pPr>
            <a:lvl8pPr marL="2844836" indent="0">
              <a:buNone/>
              <a:defRPr sz="1778"/>
            </a:lvl8pPr>
            <a:lvl9pPr marL="3251241" indent="0">
              <a:buNone/>
              <a:defRPr sz="1778"/>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244"/>
            </a:lvl1pPr>
            <a:lvl2pPr marL="406405" indent="0">
              <a:buNone/>
              <a:defRPr sz="1067"/>
            </a:lvl2pPr>
            <a:lvl3pPr marL="812810" indent="0">
              <a:buNone/>
              <a:defRPr sz="889"/>
            </a:lvl3pPr>
            <a:lvl4pPr marL="1219215" indent="0">
              <a:buNone/>
              <a:defRPr sz="800"/>
            </a:lvl4pPr>
            <a:lvl5pPr marL="1625620" indent="0">
              <a:buNone/>
              <a:defRPr sz="800"/>
            </a:lvl5pPr>
            <a:lvl6pPr marL="2032025" indent="0">
              <a:buNone/>
              <a:defRPr sz="800"/>
            </a:lvl6pPr>
            <a:lvl7pPr marL="2438430" indent="0">
              <a:buNone/>
              <a:defRPr sz="800"/>
            </a:lvl7pPr>
            <a:lvl8pPr marL="2844836" indent="0">
              <a:buNone/>
              <a:defRPr sz="800"/>
            </a:lvl8pPr>
            <a:lvl9pPr marL="3251241" indent="0">
              <a:buNone/>
              <a:defRPr sz="8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29695E2D-1F8B-4D04-8931-62B1D08C4B38}" type="slidenum">
              <a:rPr lang="en-US"/>
              <a:pPr>
                <a:defRPr/>
              </a:pPr>
              <a:t>‹#›</a:t>
            </a:fld>
            <a:endParaRPr lang="en-US"/>
          </a:p>
        </p:txBody>
      </p:sp>
    </p:spTree>
    <p:extLst>
      <p:ext uri="{BB962C8B-B14F-4D97-AF65-F5344CB8AC3E}">
        <p14:creationId xmlns:p14="http://schemas.microsoft.com/office/powerpoint/2010/main" val="2536551009"/>
      </p:ext>
    </p:extLst>
  </p:cSld>
  <p:clrMapOvr>
    <a:masterClrMapping/>
  </p:clrMapOvr>
</p:sldLayout>
</file>

<file path=ppt/slideLayouts/slideLayout5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7F1FB0C-3862-421B-A059-DF544CA6F2A1}" type="slidenum">
              <a:rPr lang="en-US"/>
              <a:pPr>
                <a:defRPr/>
              </a:pPr>
              <a:t>‹#›</a:t>
            </a:fld>
            <a:endParaRPr lang="en-US"/>
          </a:p>
        </p:txBody>
      </p:sp>
    </p:spTree>
    <p:extLst>
      <p:ext uri="{BB962C8B-B14F-4D97-AF65-F5344CB8AC3E}">
        <p14:creationId xmlns:p14="http://schemas.microsoft.com/office/powerpoint/2010/main" val="1316635462"/>
      </p:ext>
    </p:extLst>
  </p:cSld>
  <p:clrMapOvr>
    <a:masterClrMapping/>
  </p:clrMapOvr>
</p:sldLayout>
</file>

<file path=ppt/slideLayouts/slideLayout5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8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8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99614FD8-3282-4E9F-9A5C-E74BE7D5B819}" type="slidenum">
              <a:rPr lang="en-US"/>
              <a:pPr>
                <a:defRPr/>
              </a:pPr>
              <a:t>‹#›</a:t>
            </a:fld>
            <a:endParaRPr lang="en-US"/>
          </a:p>
        </p:txBody>
      </p:sp>
    </p:spTree>
    <p:extLst>
      <p:ext uri="{BB962C8B-B14F-4D97-AF65-F5344CB8AC3E}">
        <p14:creationId xmlns:p14="http://schemas.microsoft.com/office/powerpoint/2010/main" val="2434807457"/>
      </p:ext>
    </p:extLst>
  </p:cSld>
  <p:clrMapOvr>
    <a:masterClrMapping/>
  </p:clrMapOvr>
</p:sldLayout>
</file>

<file path=ppt/slideLayouts/slideLayout55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5" y="2438478"/>
            <a:ext cx="9009063" cy="1052513"/>
            <a:chOff x="0" y="1536"/>
            <a:chExt cx="5675" cy="663"/>
          </a:xfrm>
        </p:grpSpPr>
        <p:grpSp>
          <p:nvGrpSpPr>
            <p:cNvPr id="5" name="Group 3"/>
            <p:cNvGrpSpPr>
              <a:grpSpLocks/>
            </p:cNvGrpSpPr>
            <p:nvPr/>
          </p:nvGrpSpPr>
          <p:grpSpPr bwMode="auto">
            <a:xfrm>
              <a:off x="185" y="1604"/>
              <a:ext cx="449" cy="299"/>
              <a:chOff x="720" y="336"/>
              <a:chExt cx="624" cy="432"/>
            </a:xfrm>
          </p:grpSpPr>
          <p:sp>
            <p:nvSpPr>
              <p:cNvPr id="12" name="Rectangle 4"/>
              <p:cNvSpPr>
                <a:spLocks noChangeArrowheads="1"/>
              </p:cNvSpPr>
              <p:nvPr/>
            </p:nvSpPr>
            <p:spPr bwMode="auto">
              <a:xfrm>
                <a:off x="720" y="336"/>
                <a:ext cx="384" cy="432"/>
              </a:xfrm>
              <a:prstGeom prst="rect">
                <a:avLst/>
              </a:prstGeom>
              <a:solidFill>
                <a:schemeClr val="folHlink"/>
              </a:soli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sp>
            <p:nvSpPr>
              <p:cNvPr id="13" name="Rectangle 5"/>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grpSp>
        <p:grpSp>
          <p:nvGrpSpPr>
            <p:cNvPr id="6" name="Group 6"/>
            <p:cNvGrpSpPr>
              <a:grpSpLocks/>
            </p:cNvGrpSpPr>
            <p:nvPr/>
          </p:nvGrpSpPr>
          <p:grpSpPr bwMode="auto">
            <a:xfrm>
              <a:off x="263" y="1870"/>
              <a:ext cx="466" cy="299"/>
              <a:chOff x="912" y="2640"/>
              <a:chExt cx="672" cy="432"/>
            </a:xfrm>
          </p:grpSpPr>
          <p:sp>
            <p:nvSpPr>
              <p:cNvPr id="10" name="Rectangle 7"/>
              <p:cNvSpPr>
                <a:spLocks noChangeArrowheads="1"/>
              </p:cNvSpPr>
              <p:nvPr/>
            </p:nvSpPr>
            <p:spPr bwMode="auto">
              <a:xfrm>
                <a:off x="912" y="2640"/>
                <a:ext cx="384" cy="432"/>
              </a:xfrm>
              <a:prstGeom prst="rect">
                <a:avLst/>
              </a:prstGeom>
              <a:solidFill>
                <a:schemeClr val="accent2"/>
              </a:soli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sp>
            <p:nvSpPr>
              <p:cNvPr id="11" name="Rectangle 8"/>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grpSp>
        <p:sp>
          <p:nvSpPr>
            <p:cNvPr id="7" name="Rectangle 9"/>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sp>
          <p:nvSpPr>
            <p:cNvPr id="8" name="Rectangle 10"/>
            <p:cNvSpPr>
              <a:spLocks noChangeArrowheads="1"/>
            </p:cNvSpPr>
            <p:nvPr/>
          </p:nvSpPr>
          <p:spPr bwMode="auto">
            <a:xfrm>
              <a:off x="400" y="1536"/>
              <a:ext cx="20" cy="663"/>
            </a:xfrm>
            <a:prstGeom prst="rect">
              <a:avLst/>
            </a:prstGeom>
            <a:solidFill>
              <a:schemeClr val="bg2"/>
            </a:soli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sp>
          <p:nvSpPr>
            <p:cNvPr id="9" name="Rectangle 11"/>
            <p:cNvSpPr>
              <a:spLocks noChangeArrowheads="1"/>
            </p:cNvSpPr>
            <p:nvPr/>
          </p:nvSpPr>
          <p:spPr bwMode="auto">
            <a:xfrm flipV="1">
              <a:off x="199" y="2054"/>
              <a:ext cx="5476" cy="35"/>
            </a:xfrm>
            <a:prstGeom prst="rect">
              <a:avLst/>
            </a:prstGeom>
            <a:gradFill rotWithShape="0">
              <a:gsLst>
                <a:gs pos="0">
                  <a:schemeClr val="bg2"/>
                </a:gs>
                <a:gs pos="100000">
                  <a:schemeClr val="bg1"/>
                </a:gs>
              </a:gsLst>
              <a:lin ang="0" scaled="1"/>
            </a:gradFill>
            <a:ln w="9525">
              <a:noFill/>
              <a:miter lim="800000"/>
              <a:headEnd/>
              <a:tailEnd/>
            </a:ln>
            <a:effectLst/>
          </p:spPr>
          <p:txBody>
            <a:bodyPr wrap="none" anchor="ctr"/>
            <a:lstStyle/>
            <a:p>
              <a:pPr>
                <a:defRPr/>
              </a:pPr>
              <a:endParaRPr lang="en-US" sz="2400">
                <a:solidFill>
                  <a:srgbClr val="000000"/>
                </a:solidFill>
                <a:latin typeface="Tahoma" pitchFamily="34" charset="0"/>
              </a:endParaRPr>
            </a:p>
          </p:txBody>
        </p:sp>
      </p:grpSp>
      <p:sp>
        <p:nvSpPr>
          <p:cNvPr id="457740" name="Rectangle 12"/>
          <p:cNvSpPr>
            <a:spLocks noGrp="1" noChangeArrowheads="1"/>
          </p:cNvSpPr>
          <p:nvPr>
            <p:ph type="ctrTitle"/>
          </p:nvPr>
        </p:nvSpPr>
        <p:spPr>
          <a:xfrm>
            <a:off x="990600" y="1828800"/>
            <a:ext cx="7772400" cy="1143000"/>
          </a:xfrm>
        </p:spPr>
        <p:txBody>
          <a:bodyPr/>
          <a:lstStyle>
            <a:lvl1pPr>
              <a:defRPr/>
            </a:lvl1pPr>
          </a:lstStyle>
          <a:p>
            <a:r>
              <a:rPr lang="en-US"/>
              <a:t>Click to edit Master title style</a:t>
            </a:r>
          </a:p>
        </p:txBody>
      </p:sp>
      <p:sp>
        <p:nvSpPr>
          <p:cNvPr id="457741" name="Rectangle 13"/>
          <p:cNvSpPr>
            <a:spLocks noGrp="1" noChangeArrowheads="1"/>
          </p:cNvSpPr>
          <p:nvPr>
            <p:ph type="subTitle"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4" name="Rectangle 14"/>
          <p:cNvSpPr>
            <a:spLocks noGrp="1" noChangeArrowheads="1"/>
          </p:cNvSpPr>
          <p:nvPr>
            <p:ph type="dt" sz="half" idx="10"/>
          </p:nvPr>
        </p:nvSpPr>
        <p:spPr>
          <a:xfrm>
            <a:off x="990600" y="6248400"/>
            <a:ext cx="1905000" cy="457200"/>
          </a:xfrm>
        </p:spPr>
        <p:txBody>
          <a:bodyPr/>
          <a:lstStyle>
            <a:lvl1pPr>
              <a:defRPr>
                <a:solidFill>
                  <a:schemeClr val="bg2"/>
                </a:solidFill>
              </a:defRPr>
            </a:lvl1pPr>
          </a:lstStyle>
          <a:p>
            <a:pPr>
              <a:defRPr/>
            </a:pPr>
            <a:endParaRPr lang="en-US">
              <a:solidFill>
                <a:srgbClr val="1C1C1C"/>
              </a:solidFill>
            </a:endParaRPr>
          </a:p>
        </p:txBody>
      </p:sp>
      <p:sp>
        <p:nvSpPr>
          <p:cNvPr id="15" name="Rectangle 15"/>
          <p:cNvSpPr>
            <a:spLocks noGrp="1" noChangeArrowheads="1"/>
          </p:cNvSpPr>
          <p:nvPr>
            <p:ph type="ftr" sz="quarter" idx="11"/>
          </p:nvPr>
        </p:nvSpPr>
        <p:spPr>
          <a:xfrm>
            <a:off x="3429000" y="6248400"/>
            <a:ext cx="2895600" cy="457200"/>
          </a:xfrm>
        </p:spPr>
        <p:txBody>
          <a:bodyPr/>
          <a:lstStyle>
            <a:lvl1pPr>
              <a:defRPr>
                <a:solidFill>
                  <a:schemeClr val="bg2"/>
                </a:solidFill>
              </a:defRPr>
            </a:lvl1pPr>
          </a:lstStyle>
          <a:p>
            <a:pPr>
              <a:defRPr/>
            </a:pPr>
            <a:endParaRPr lang="en-US">
              <a:solidFill>
                <a:srgbClr val="1C1C1C"/>
              </a:solidFill>
            </a:endParaRPr>
          </a:p>
        </p:txBody>
      </p:sp>
      <p:sp>
        <p:nvSpPr>
          <p:cNvPr id="16" name="Rectangle 16"/>
          <p:cNvSpPr>
            <a:spLocks noGrp="1" noChangeArrowheads="1"/>
          </p:cNvSpPr>
          <p:nvPr>
            <p:ph type="sldNum" sz="quarter" idx="12"/>
          </p:nvPr>
        </p:nvSpPr>
        <p:spPr>
          <a:xfrm>
            <a:off x="6858000" y="6248400"/>
            <a:ext cx="1905000" cy="457200"/>
          </a:xfrm>
        </p:spPr>
        <p:txBody>
          <a:bodyPr/>
          <a:lstStyle>
            <a:lvl1pPr>
              <a:defRPr>
                <a:solidFill>
                  <a:schemeClr val="bg2"/>
                </a:solidFill>
              </a:defRPr>
            </a:lvl1pPr>
          </a:lstStyle>
          <a:p>
            <a:pPr>
              <a:defRPr/>
            </a:pPr>
            <a:fld id="{1866690D-9437-4BE3-BF2D-B65471C254B8}" type="slidenum">
              <a:rPr lang="en-US">
                <a:solidFill>
                  <a:srgbClr val="1C1C1C"/>
                </a:solidFill>
              </a:rPr>
              <a:pPr>
                <a:defRPr/>
              </a:pPr>
              <a:t>‹#›</a:t>
            </a:fld>
            <a:endParaRPr lang="en-US">
              <a:solidFill>
                <a:srgbClr val="1C1C1C"/>
              </a:solidFill>
            </a:endParaRPr>
          </a:p>
        </p:txBody>
      </p:sp>
    </p:spTree>
    <p:extLst>
      <p:ext uri="{BB962C8B-B14F-4D97-AF65-F5344CB8AC3E}">
        <p14:creationId xmlns:p14="http://schemas.microsoft.com/office/powerpoint/2010/main" val="2747242977"/>
      </p:ext>
    </p:extLst>
  </p:cSld>
  <p:clrMapOvr>
    <a:masterClrMapping/>
  </p:clrMapOvr>
</p:sldLayout>
</file>

<file path=ppt/slideLayouts/slideLayout5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3"/>
          <p:cNvSpPr>
            <a:spLocks noGrp="1" noChangeArrowheads="1"/>
          </p:cNvSpPr>
          <p:nvPr>
            <p:ph type="sldNum" sz="quarter" idx="12"/>
          </p:nvPr>
        </p:nvSpPr>
        <p:spPr>
          <a:ln/>
        </p:spPr>
        <p:txBody>
          <a:bodyPr/>
          <a:lstStyle>
            <a:lvl1pPr>
              <a:defRPr/>
            </a:lvl1pPr>
          </a:lstStyle>
          <a:p>
            <a:pPr>
              <a:defRPr/>
            </a:pPr>
            <a:fld id="{7895A3F7-59B9-42A8-8AAA-9510B76209F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62785130"/>
      </p:ext>
    </p:extLst>
  </p:cSld>
  <p:clrMapOvr>
    <a:masterClrMapping/>
  </p:clrMapOvr>
</p:sldLayout>
</file>

<file path=ppt/slideLayouts/slideLayout5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78"/>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3"/>
          <p:cNvSpPr>
            <a:spLocks noGrp="1" noChangeArrowheads="1"/>
          </p:cNvSpPr>
          <p:nvPr>
            <p:ph type="sldNum" sz="quarter" idx="12"/>
          </p:nvPr>
        </p:nvSpPr>
        <p:spPr>
          <a:ln/>
        </p:spPr>
        <p:txBody>
          <a:bodyPr/>
          <a:lstStyle>
            <a:lvl1pPr>
              <a:defRPr/>
            </a:lvl1pPr>
          </a:lstStyle>
          <a:p>
            <a:pPr>
              <a:defRPr/>
            </a:pPr>
            <a:fld id="{799389CC-8D6A-45F9-BEB9-4DE5D8F969D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38522798"/>
      </p:ext>
    </p:extLst>
  </p:cSld>
  <p:clrMapOvr>
    <a:masterClrMapping/>
  </p:clrMapOvr>
</p:sldLayout>
</file>

<file path=ppt/slideLayouts/slideLayout5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826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450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13"/>
          <p:cNvSpPr>
            <a:spLocks noGrp="1" noChangeArrowheads="1"/>
          </p:cNvSpPr>
          <p:nvPr>
            <p:ph type="sldNum" sz="quarter" idx="12"/>
          </p:nvPr>
        </p:nvSpPr>
        <p:spPr>
          <a:ln/>
        </p:spPr>
        <p:txBody>
          <a:bodyPr/>
          <a:lstStyle>
            <a:lvl1pPr>
              <a:defRPr/>
            </a:lvl1pPr>
          </a:lstStyle>
          <a:p>
            <a:pPr>
              <a:defRPr/>
            </a:pPr>
            <a:fld id="{7952C688-172D-49BD-9476-E977B1C1B46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11918069"/>
      </p:ext>
    </p:extLst>
  </p:cSld>
  <p:clrMapOvr>
    <a:masterClrMapping/>
  </p:clrMapOvr>
</p:sldLayout>
</file>

<file path=ppt/slideLayouts/slideLayout5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64"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64"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13"/>
          <p:cNvSpPr>
            <a:spLocks noGrp="1" noChangeArrowheads="1"/>
          </p:cNvSpPr>
          <p:nvPr>
            <p:ph type="sldNum" sz="quarter" idx="12"/>
          </p:nvPr>
        </p:nvSpPr>
        <p:spPr>
          <a:ln/>
        </p:spPr>
        <p:txBody>
          <a:bodyPr/>
          <a:lstStyle>
            <a:lvl1pPr>
              <a:defRPr/>
            </a:lvl1pPr>
          </a:lstStyle>
          <a:p>
            <a:pPr>
              <a:defRPr/>
            </a:pPr>
            <a:fld id="{2986C7CD-AFB9-4761-B02C-14F271256AC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3762093"/>
      </p:ext>
    </p:extLst>
  </p:cSld>
  <p:clrMapOvr>
    <a:masterClrMapping/>
  </p:clrMapOvr>
</p:sldLayout>
</file>

<file path=ppt/slideLayouts/slideLayout5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13"/>
          <p:cNvSpPr>
            <a:spLocks noGrp="1" noChangeArrowheads="1"/>
          </p:cNvSpPr>
          <p:nvPr>
            <p:ph type="sldNum" sz="quarter" idx="12"/>
          </p:nvPr>
        </p:nvSpPr>
        <p:spPr>
          <a:ln/>
        </p:spPr>
        <p:txBody>
          <a:bodyPr/>
          <a:lstStyle>
            <a:lvl1pPr>
              <a:defRPr/>
            </a:lvl1pPr>
          </a:lstStyle>
          <a:p>
            <a:pPr>
              <a:defRPr/>
            </a:pPr>
            <a:fld id="{FD8F9903-224E-491E-B40D-6CA8F139868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27374946"/>
      </p:ext>
    </p:extLst>
  </p:cSld>
  <p:clrMapOvr>
    <a:masterClrMapping/>
  </p:clrMapOvr>
</p:sldLayout>
</file>

<file path=ppt/slideLayouts/slideLayout5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13"/>
          <p:cNvSpPr>
            <a:spLocks noGrp="1" noChangeArrowheads="1"/>
          </p:cNvSpPr>
          <p:nvPr>
            <p:ph type="sldNum" sz="quarter" idx="12"/>
          </p:nvPr>
        </p:nvSpPr>
        <p:spPr>
          <a:ln/>
        </p:spPr>
        <p:txBody>
          <a:bodyPr/>
          <a:lstStyle>
            <a:lvl1pPr>
              <a:defRPr/>
            </a:lvl1pPr>
          </a:lstStyle>
          <a:p>
            <a:pPr>
              <a:defRPr/>
            </a:pPr>
            <a:fld id="{286C7308-0EE6-4378-A0D3-62EBC125258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56270367"/>
      </p:ext>
    </p:extLst>
  </p:cSld>
  <p:clrMapOvr>
    <a:masterClrMapping/>
  </p:clrMapOvr>
</p:sldLayout>
</file>

<file path=ppt/slideLayouts/slideLayout5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2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13"/>
          <p:cNvSpPr>
            <a:spLocks noGrp="1" noChangeArrowheads="1"/>
          </p:cNvSpPr>
          <p:nvPr>
            <p:ph type="sldNum" sz="quarter" idx="12"/>
          </p:nvPr>
        </p:nvSpPr>
        <p:spPr>
          <a:ln/>
        </p:spPr>
        <p:txBody>
          <a:bodyPr/>
          <a:lstStyle>
            <a:lvl1pPr>
              <a:defRPr/>
            </a:lvl1pPr>
          </a:lstStyle>
          <a:p>
            <a:pPr>
              <a:defRPr/>
            </a:pPr>
            <a:fld id="{CED54671-EFAC-41ED-96A8-5D0B0B04975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03729954"/>
      </p:ext>
    </p:extLst>
  </p:cSld>
  <p:clrMapOvr>
    <a:masterClrMapping/>
  </p:clrMapOvr>
</p:sldLayout>
</file>

<file path=ppt/slideLayouts/slideLayout5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13"/>
          <p:cNvSpPr>
            <a:spLocks noGrp="1" noChangeArrowheads="1"/>
          </p:cNvSpPr>
          <p:nvPr>
            <p:ph type="sldNum" sz="quarter" idx="12"/>
          </p:nvPr>
        </p:nvSpPr>
        <p:spPr>
          <a:ln/>
        </p:spPr>
        <p:txBody>
          <a:bodyPr/>
          <a:lstStyle>
            <a:lvl1pPr>
              <a:defRPr/>
            </a:lvl1pPr>
          </a:lstStyle>
          <a:p>
            <a:pPr>
              <a:defRPr/>
            </a:pPr>
            <a:fld id="{A45256FF-408B-4E67-8A10-C2638FFF14A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02844636"/>
      </p:ext>
    </p:extLst>
  </p:cSld>
  <p:clrMapOvr>
    <a:masterClrMapping/>
  </p:clrMapOvr>
</p:sldLayout>
</file>

<file path=ppt/slideLayouts/slideLayout5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3"/>
          <p:cNvSpPr>
            <a:spLocks noGrp="1" noChangeArrowheads="1"/>
          </p:cNvSpPr>
          <p:nvPr>
            <p:ph type="sldNum" sz="quarter" idx="12"/>
          </p:nvPr>
        </p:nvSpPr>
        <p:spPr>
          <a:ln/>
        </p:spPr>
        <p:txBody>
          <a:bodyPr/>
          <a:lstStyle>
            <a:lvl1pPr>
              <a:defRPr/>
            </a:lvl1pPr>
          </a:lstStyle>
          <a:p>
            <a:pPr>
              <a:defRPr/>
            </a:pPr>
            <a:fld id="{88DE5BA6-99C2-448C-B409-DFCD80A5D82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19422377"/>
      </p:ext>
    </p:extLst>
  </p:cSld>
  <p:clrMapOvr>
    <a:masterClrMapping/>
  </p:clrMapOvr>
</p:sldLayout>
</file>

<file path=ppt/slideLayouts/slideLayout5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4050" y="617616"/>
            <a:ext cx="1951038" cy="551497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50938" y="617616"/>
            <a:ext cx="5700712" cy="5514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12"/>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13"/>
          <p:cNvSpPr>
            <a:spLocks noGrp="1" noChangeArrowheads="1"/>
          </p:cNvSpPr>
          <p:nvPr>
            <p:ph type="sldNum" sz="quarter" idx="12"/>
          </p:nvPr>
        </p:nvSpPr>
        <p:spPr>
          <a:ln/>
        </p:spPr>
        <p:txBody>
          <a:bodyPr/>
          <a:lstStyle>
            <a:lvl1pPr>
              <a:defRPr/>
            </a:lvl1pPr>
          </a:lstStyle>
          <a:p>
            <a:pPr>
              <a:defRPr/>
            </a:pPr>
            <a:fld id="{C9F4B2F0-FC92-449D-A796-AEF54E25BBC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55297723"/>
      </p:ext>
    </p:extLst>
  </p:cSld>
  <p:clrMapOvr>
    <a:masterClrMapping/>
  </p:clrMapOvr>
</p:sldLayout>
</file>

<file path=ppt/slideLayouts/slideLayout56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paint"/>
          <p:cNvPicPr>
            <a:picLocks noChangeAspect="1" noChangeArrowheads="1"/>
          </p:cNvPicPr>
          <p:nvPr/>
        </p:nvPicPr>
        <p:blipFill>
          <a:blip r:embed="rId2" cstate="print">
            <a:clrChange>
              <a:clrFrom>
                <a:srgbClr val="C0C0C0"/>
              </a:clrFrom>
              <a:clrTo>
                <a:srgbClr val="C0C0C0">
                  <a:alpha val="0"/>
                </a:srgbClr>
              </a:clrTo>
            </a:clrChange>
          </a:blip>
          <a:srcRect/>
          <a:stretch>
            <a:fillRect/>
          </a:stretch>
        </p:blipFill>
        <p:spPr bwMode="auto">
          <a:xfrm>
            <a:off x="914400" y="1828804"/>
            <a:ext cx="8229600" cy="384175"/>
          </a:xfrm>
          <a:prstGeom prst="rect">
            <a:avLst/>
          </a:prstGeom>
          <a:noFill/>
          <a:ln w="9525">
            <a:noFill/>
            <a:miter lim="800000"/>
            <a:headEnd/>
            <a:tailEnd/>
          </a:ln>
        </p:spPr>
      </p:pic>
      <p:sp>
        <p:nvSpPr>
          <p:cNvPr id="203778" name="Rectangle 2"/>
          <p:cNvSpPr>
            <a:spLocks noGrp="1" noChangeArrowheads="1"/>
          </p:cNvSpPr>
          <p:nvPr>
            <p:ph type="ctrTitle"/>
          </p:nvPr>
        </p:nvSpPr>
        <p:spPr>
          <a:xfrm>
            <a:off x="914400" y="685800"/>
            <a:ext cx="7721600" cy="1143000"/>
          </a:xfrm>
        </p:spPr>
        <p:txBody>
          <a:bodyPr/>
          <a:lstStyle>
            <a:lvl1pPr>
              <a:defRPr/>
            </a:lvl1pPr>
          </a:lstStyle>
          <a:p>
            <a:r>
              <a:rPr lang="en-US"/>
              <a:t>Click to edit Master title style</a:t>
            </a:r>
          </a:p>
        </p:txBody>
      </p:sp>
      <p:sp>
        <p:nvSpPr>
          <p:cNvPr id="203779" name="Rectangle 3"/>
          <p:cNvSpPr>
            <a:spLocks noGrp="1" noChangeArrowheads="1"/>
          </p:cNvSpPr>
          <p:nvPr>
            <p:ph type="subTitle" idx="1"/>
          </p:nvPr>
        </p:nvSpPr>
        <p:spPr>
          <a:xfrm>
            <a:off x="2133600" y="3886200"/>
            <a:ext cx="6400800" cy="1771650"/>
          </a:xfrm>
        </p:spPr>
        <p:txBody>
          <a:bodyPr/>
          <a:lstStyle>
            <a:lvl1pPr marL="0" indent="0">
              <a:buFont typeface="Monotype Sorts" pitchFamily="2" charset="2"/>
              <a:buNone/>
              <a:defRPr>
                <a:latin typeface="Arial Black" pitchFamily="34" charset="0"/>
              </a:defRPr>
            </a:lvl1pPr>
          </a:lstStyle>
          <a:p>
            <a:r>
              <a:rPr lang="en-US"/>
              <a:t>Click to edit Master subtitle style</a:t>
            </a:r>
          </a:p>
        </p:txBody>
      </p:sp>
      <p:sp>
        <p:nvSpPr>
          <p:cNvPr id="5" name="Rectangle 4"/>
          <p:cNvSpPr>
            <a:spLocks noGrp="1" noChangeArrowheads="1"/>
          </p:cNvSpPr>
          <p:nvPr>
            <p:ph type="dt" sz="half" idx="10"/>
          </p:nvPr>
        </p:nvSpPr>
        <p:spPr>
          <a:xfrm>
            <a:off x="711200" y="6229350"/>
            <a:ext cx="1930400" cy="514350"/>
          </a:xfrm>
        </p:spPr>
        <p:txBody>
          <a:bodyPr/>
          <a:lstStyle>
            <a:lvl1pPr>
              <a:defRPr>
                <a:solidFill>
                  <a:srgbClr val="5E574E"/>
                </a:solidFill>
              </a:defRPr>
            </a:lvl1pPr>
          </a:lstStyle>
          <a:p>
            <a:pPr>
              <a:defRPr/>
            </a:pPr>
            <a:endParaRPr lang="en-US"/>
          </a:p>
        </p:txBody>
      </p:sp>
      <p:sp>
        <p:nvSpPr>
          <p:cNvPr id="6" name="Rectangle 5"/>
          <p:cNvSpPr>
            <a:spLocks noGrp="1" noChangeArrowheads="1"/>
          </p:cNvSpPr>
          <p:nvPr>
            <p:ph type="ftr" sz="quarter" idx="11"/>
          </p:nvPr>
        </p:nvSpPr>
        <p:spPr>
          <a:xfrm>
            <a:off x="3149600" y="6229350"/>
            <a:ext cx="2844800" cy="514350"/>
          </a:xfrm>
        </p:spPr>
        <p:txBody>
          <a:bodyPr/>
          <a:lstStyle>
            <a:lvl1pPr>
              <a:defRPr>
                <a:solidFill>
                  <a:srgbClr val="5E574E"/>
                </a:solidFill>
              </a:defRPr>
            </a:lvl1pPr>
          </a:lstStyle>
          <a:p>
            <a:pPr>
              <a:defRPr/>
            </a:pPr>
            <a:endParaRPr lang="en-US"/>
          </a:p>
        </p:txBody>
      </p:sp>
      <p:sp>
        <p:nvSpPr>
          <p:cNvPr id="7" name="Rectangle 6"/>
          <p:cNvSpPr>
            <a:spLocks noGrp="1" noChangeArrowheads="1"/>
          </p:cNvSpPr>
          <p:nvPr>
            <p:ph type="sldNum" sz="quarter" idx="12"/>
          </p:nvPr>
        </p:nvSpPr>
        <p:spPr>
          <a:xfrm>
            <a:off x="6604000" y="6229350"/>
            <a:ext cx="1828800" cy="514350"/>
          </a:xfrm>
        </p:spPr>
        <p:txBody>
          <a:bodyPr/>
          <a:lstStyle>
            <a:lvl1pPr>
              <a:defRPr>
                <a:solidFill>
                  <a:srgbClr val="5E574E"/>
                </a:solidFill>
              </a:defRPr>
            </a:lvl1pPr>
          </a:lstStyle>
          <a:p>
            <a:pPr>
              <a:defRPr/>
            </a:pPr>
            <a:fld id="{3C13A8C5-F07E-4F02-90F0-68B3056E7461}" type="slidenum">
              <a:rPr lang="en-US"/>
              <a:pPr>
                <a:defRPr/>
              </a:pPr>
              <a:t>‹#›</a:t>
            </a:fld>
            <a:endParaRPr lang="en-US"/>
          </a:p>
        </p:txBody>
      </p:sp>
    </p:spTree>
    <p:extLst>
      <p:ext uri="{BB962C8B-B14F-4D97-AF65-F5344CB8AC3E}">
        <p14:creationId xmlns:p14="http://schemas.microsoft.com/office/powerpoint/2010/main" val="1073688151"/>
      </p:ext>
    </p:extLst>
  </p:cSld>
  <p:clrMapOvr>
    <a:masterClrMapping/>
  </p:clrMapOvr>
  <p:transition/>
</p:sldLayout>
</file>

<file path=ppt/slideLayouts/slideLayout5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A6D9753-DFAA-467E-B6A8-7AC10202D95C}" type="slidenum">
              <a:rPr lang="en-US"/>
              <a:pPr>
                <a:defRPr/>
              </a:pPr>
              <a:t>‹#›</a:t>
            </a:fld>
            <a:endParaRPr lang="en-US"/>
          </a:p>
        </p:txBody>
      </p:sp>
    </p:spTree>
    <p:extLst>
      <p:ext uri="{BB962C8B-B14F-4D97-AF65-F5344CB8AC3E}">
        <p14:creationId xmlns:p14="http://schemas.microsoft.com/office/powerpoint/2010/main" val="2393819723"/>
      </p:ext>
    </p:extLst>
  </p:cSld>
  <p:clrMapOvr>
    <a:masterClrMapping/>
  </p:clrMapOvr>
  <p:transition/>
</p:sldLayout>
</file>

<file path=ppt/slideLayouts/slideLayout5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6955"/>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6CAF194-115D-464E-80CA-38ED1B402C3C}" type="slidenum">
              <a:rPr lang="en-US"/>
              <a:pPr>
                <a:defRPr/>
              </a:pPr>
              <a:t>‹#›</a:t>
            </a:fld>
            <a:endParaRPr lang="en-US"/>
          </a:p>
        </p:txBody>
      </p:sp>
    </p:spTree>
    <p:extLst>
      <p:ext uri="{BB962C8B-B14F-4D97-AF65-F5344CB8AC3E}">
        <p14:creationId xmlns:p14="http://schemas.microsoft.com/office/powerpoint/2010/main" val="4292756509"/>
      </p:ext>
    </p:extLst>
  </p:cSld>
  <p:clrMapOvr>
    <a:masterClrMapping/>
  </p:clrMapOvr>
  <p:transition/>
</p:sldLayout>
</file>

<file path=ppt/slideLayouts/slideLayout5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27"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4361"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5E918181-EB60-4C3D-A99D-86E2D3A1C87F}" type="slidenum">
              <a:rPr lang="en-US"/>
              <a:pPr>
                <a:defRPr/>
              </a:pPr>
              <a:t>‹#›</a:t>
            </a:fld>
            <a:endParaRPr lang="en-US"/>
          </a:p>
        </p:txBody>
      </p:sp>
    </p:spTree>
    <p:extLst>
      <p:ext uri="{BB962C8B-B14F-4D97-AF65-F5344CB8AC3E}">
        <p14:creationId xmlns:p14="http://schemas.microsoft.com/office/powerpoint/2010/main" val="2108392574"/>
      </p:ext>
    </p:extLst>
  </p:cSld>
  <p:clrMapOvr>
    <a:masterClrMapping/>
  </p:clrMapOvr>
  <p:transition/>
</p:sldLayout>
</file>

<file path=ppt/slideLayouts/slideLayout5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3FFA7561-5AD5-4908-AE28-BD47296DCCDD}" type="slidenum">
              <a:rPr lang="en-US"/>
              <a:pPr>
                <a:defRPr/>
              </a:pPr>
              <a:t>‹#›</a:t>
            </a:fld>
            <a:endParaRPr lang="en-US"/>
          </a:p>
        </p:txBody>
      </p:sp>
    </p:spTree>
    <p:extLst>
      <p:ext uri="{BB962C8B-B14F-4D97-AF65-F5344CB8AC3E}">
        <p14:creationId xmlns:p14="http://schemas.microsoft.com/office/powerpoint/2010/main" val="3431665315"/>
      </p:ext>
    </p:extLst>
  </p:cSld>
  <p:clrMapOvr>
    <a:masterClrMapping/>
  </p:clrMapOvr>
  <p:transition/>
</p:sldLayout>
</file>

<file path=ppt/slideLayouts/slideLayout5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BC5A747C-20ED-4ADA-A381-5DAC7DEBE432}" type="slidenum">
              <a:rPr lang="en-US"/>
              <a:pPr>
                <a:defRPr/>
              </a:pPr>
              <a:t>‹#›</a:t>
            </a:fld>
            <a:endParaRPr lang="en-US"/>
          </a:p>
        </p:txBody>
      </p:sp>
    </p:spTree>
    <p:extLst>
      <p:ext uri="{BB962C8B-B14F-4D97-AF65-F5344CB8AC3E}">
        <p14:creationId xmlns:p14="http://schemas.microsoft.com/office/powerpoint/2010/main" val="592968008"/>
      </p:ext>
    </p:extLst>
  </p:cSld>
  <p:clrMapOvr>
    <a:masterClrMapping/>
  </p:clrMapOvr>
  <p:transition/>
</p:sldLayout>
</file>

<file path=ppt/slideLayouts/slideLayout5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5DA228BD-26A4-48CC-89FB-1FE31C7B66AE}" type="slidenum">
              <a:rPr lang="en-US"/>
              <a:pPr>
                <a:defRPr/>
              </a:pPr>
              <a:t>‹#›</a:t>
            </a:fld>
            <a:endParaRPr lang="en-US"/>
          </a:p>
        </p:txBody>
      </p:sp>
    </p:spTree>
    <p:extLst>
      <p:ext uri="{BB962C8B-B14F-4D97-AF65-F5344CB8AC3E}">
        <p14:creationId xmlns:p14="http://schemas.microsoft.com/office/powerpoint/2010/main" val="1753886708"/>
      </p:ext>
    </p:extLst>
  </p:cSld>
  <p:clrMapOvr>
    <a:masterClrMapping/>
  </p:clrMapOvr>
  <p:transition/>
</p:sldLayout>
</file>

<file path=ppt/slideLayouts/slideLayout5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756" y="273105"/>
            <a:ext cx="5111044"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19AF096F-6DDE-4EE2-A998-DA737CECF179}" type="slidenum">
              <a:rPr lang="en-US"/>
              <a:pPr>
                <a:defRPr/>
              </a:pPr>
              <a:t>‹#›</a:t>
            </a:fld>
            <a:endParaRPr lang="en-US"/>
          </a:p>
        </p:txBody>
      </p:sp>
    </p:spTree>
    <p:extLst>
      <p:ext uri="{BB962C8B-B14F-4D97-AF65-F5344CB8AC3E}">
        <p14:creationId xmlns:p14="http://schemas.microsoft.com/office/powerpoint/2010/main" val="75443501"/>
      </p:ext>
    </p:extLst>
  </p:cSld>
  <p:clrMapOvr>
    <a:masterClrMapping/>
  </p:clrMapOvr>
  <p:transition/>
</p:sldLayout>
</file>

<file path=ppt/slideLayouts/slideLayout5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2C70C6F-B78E-4E07-91AA-EA6D1E71932D}" type="slidenum">
              <a:rPr lang="en-US"/>
              <a:pPr>
                <a:defRPr/>
              </a:pPr>
              <a:t>‹#›</a:t>
            </a:fld>
            <a:endParaRPr lang="en-US"/>
          </a:p>
        </p:txBody>
      </p:sp>
    </p:spTree>
    <p:extLst>
      <p:ext uri="{BB962C8B-B14F-4D97-AF65-F5344CB8AC3E}">
        <p14:creationId xmlns:p14="http://schemas.microsoft.com/office/powerpoint/2010/main" val="332914451"/>
      </p:ext>
    </p:extLst>
  </p:cSld>
  <p:clrMapOvr>
    <a:masterClrMapping/>
  </p:clrMapOvr>
  <p:transition/>
</p:sldLayout>
</file>

<file path=ppt/slideLayouts/slideLayout57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D7E27B1-0C1E-45C8-AC93-DC11C8F2B883}" type="slidenum">
              <a:rPr lang="en-US"/>
              <a:pPr>
                <a:defRPr/>
              </a:pPr>
              <a:t>‹#›</a:t>
            </a:fld>
            <a:endParaRPr lang="en-US"/>
          </a:p>
        </p:txBody>
      </p:sp>
    </p:spTree>
    <p:extLst>
      <p:ext uri="{BB962C8B-B14F-4D97-AF65-F5344CB8AC3E}">
        <p14:creationId xmlns:p14="http://schemas.microsoft.com/office/powerpoint/2010/main" val="1580497388"/>
      </p:ext>
    </p:extLst>
  </p:cSld>
  <p:clrMapOvr>
    <a:masterClrMapping/>
  </p:clrMapOvr>
  <p:transition/>
</p:sldLayout>
</file>

<file path=ppt/slideLayouts/slideLayout57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0" y="228600"/>
            <a:ext cx="2057400" cy="58293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06425" y="228600"/>
            <a:ext cx="6036733" cy="582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CFFDDC9-2EB8-4D30-BFAF-0377EA617854}" type="slidenum">
              <a:rPr lang="en-US"/>
              <a:pPr>
                <a:defRPr/>
              </a:pPr>
              <a:t>‹#›</a:t>
            </a:fld>
            <a:endParaRPr lang="en-US"/>
          </a:p>
        </p:txBody>
      </p:sp>
    </p:spTree>
    <p:extLst>
      <p:ext uri="{BB962C8B-B14F-4D97-AF65-F5344CB8AC3E}">
        <p14:creationId xmlns:p14="http://schemas.microsoft.com/office/powerpoint/2010/main" val="2439849992"/>
      </p:ext>
    </p:extLst>
  </p:cSld>
  <p:clrMapOvr>
    <a:masterClrMapping/>
  </p:clrMapOvr>
  <p:transition/>
</p:sldLayout>
</file>

<file path=ppt/slideLayouts/slideLayout57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46"/>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06405" indent="0" algn="ctr">
              <a:buNone/>
              <a:defRPr/>
            </a:lvl2pPr>
            <a:lvl3pPr marL="812810" indent="0" algn="ctr">
              <a:buNone/>
              <a:defRPr/>
            </a:lvl3pPr>
            <a:lvl4pPr marL="1219215" indent="0" algn="ctr">
              <a:buNone/>
              <a:defRPr/>
            </a:lvl4pPr>
            <a:lvl5pPr marL="1625620" indent="0" algn="ctr">
              <a:buNone/>
              <a:defRPr/>
            </a:lvl5pPr>
            <a:lvl6pPr marL="2032025" indent="0" algn="ctr">
              <a:buNone/>
              <a:defRPr/>
            </a:lvl6pPr>
            <a:lvl7pPr marL="2438430" indent="0" algn="ctr">
              <a:buNone/>
              <a:defRPr/>
            </a:lvl7pPr>
            <a:lvl8pPr marL="2844836" indent="0" algn="ctr">
              <a:buNone/>
              <a:defRPr/>
            </a:lvl8pPr>
            <a:lvl9pPr marL="3251241"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5CD5A15-DD98-4E06-84A4-CC8985EED67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99590505"/>
      </p:ext>
    </p:extLst>
  </p:cSld>
  <p:clrMapOvr>
    <a:masterClrMapping/>
  </p:clrMapOvr>
</p:sldLayout>
</file>

<file path=ppt/slideLayouts/slideLayout57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792CCBB-B48C-4688-AA99-401A53C4BFB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43119933"/>
      </p:ext>
    </p:extLst>
  </p:cSld>
  <p:clrMapOvr>
    <a:masterClrMapping/>
  </p:clrMapOvr>
</p:sldLayout>
</file>

<file path=ppt/slideLayouts/slideLayout57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6921"/>
            <a:ext cx="7772400" cy="1362075"/>
          </a:xfrm>
        </p:spPr>
        <p:txBody>
          <a:bodyPr anchor="t"/>
          <a:lstStyle>
            <a:lvl1pPr algn="l">
              <a:defRPr sz="3556"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1778"/>
            </a:lvl1pPr>
            <a:lvl2pPr marL="406405" indent="0">
              <a:buNone/>
              <a:defRPr sz="1600"/>
            </a:lvl2pPr>
            <a:lvl3pPr marL="812810" indent="0">
              <a:buNone/>
              <a:defRPr sz="1422"/>
            </a:lvl3pPr>
            <a:lvl4pPr marL="1219215" indent="0">
              <a:buNone/>
              <a:defRPr sz="1244"/>
            </a:lvl4pPr>
            <a:lvl5pPr marL="1625620" indent="0">
              <a:buNone/>
              <a:defRPr sz="1244"/>
            </a:lvl5pPr>
            <a:lvl6pPr marL="2032025" indent="0">
              <a:buNone/>
              <a:defRPr sz="1244"/>
            </a:lvl6pPr>
            <a:lvl7pPr marL="2438430" indent="0">
              <a:buNone/>
              <a:defRPr sz="1244"/>
            </a:lvl7pPr>
            <a:lvl8pPr marL="2844836" indent="0">
              <a:buNone/>
              <a:defRPr sz="1244"/>
            </a:lvl8pPr>
            <a:lvl9pPr marL="3251241" indent="0">
              <a:buNone/>
              <a:defRPr sz="1244"/>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0126867-E981-479C-B990-1C00008F96A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94271658"/>
      </p:ext>
    </p:extLst>
  </p:cSld>
  <p:clrMapOvr>
    <a:masterClrMapping/>
  </p:clrMapOvr>
</p:sldLayout>
</file>

<file path=ppt/slideLayouts/slideLayout57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3" y="1600206"/>
            <a:ext cx="4047067" cy="4525963"/>
          </a:xfrm>
        </p:spPr>
        <p:txBody>
          <a:bodyPr/>
          <a:lstStyle>
            <a:lvl1pPr>
              <a:defRPr sz="2489"/>
            </a:lvl1pPr>
            <a:lvl2pPr>
              <a:defRPr sz="2133"/>
            </a:lvl2pPr>
            <a:lvl3pPr>
              <a:defRPr sz="1778"/>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39733" y="1600206"/>
            <a:ext cx="4047067" cy="4525963"/>
          </a:xfrm>
        </p:spPr>
        <p:txBody>
          <a:bodyPr/>
          <a:lstStyle>
            <a:lvl1pPr>
              <a:defRPr sz="2489"/>
            </a:lvl1pPr>
            <a:lvl2pPr>
              <a:defRPr sz="2133"/>
            </a:lvl2pPr>
            <a:lvl3pPr>
              <a:defRPr sz="1778"/>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45463DA-9758-4977-9A58-FCAC9CABD4E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56186336"/>
      </p:ext>
    </p:extLst>
  </p:cSld>
  <p:clrMapOvr>
    <a:masterClrMapping/>
  </p:clrMapOvr>
</p:sldLayout>
</file>

<file path=ppt/slideLayouts/slideLayout57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133" b="1"/>
            </a:lvl1pPr>
            <a:lvl2pPr marL="406405" indent="0">
              <a:buNone/>
              <a:defRPr sz="1778" b="1"/>
            </a:lvl2pPr>
            <a:lvl3pPr marL="812810" indent="0">
              <a:buNone/>
              <a:defRPr sz="1600" b="1"/>
            </a:lvl3pPr>
            <a:lvl4pPr marL="1219215" indent="0">
              <a:buNone/>
              <a:defRPr sz="1422" b="1"/>
            </a:lvl4pPr>
            <a:lvl5pPr marL="1625620" indent="0">
              <a:buNone/>
              <a:defRPr sz="1422" b="1"/>
            </a:lvl5pPr>
            <a:lvl6pPr marL="2032025" indent="0">
              <a:buNone/>
              <a:defRPr sz="1422" b="1"/>
            </a:lvl6pPr>
            <a:lvl7pPr marL="2438430" indent="0">
              <a:buNone/>
              <a:defRPr sz="1422" b="1"/>
            </a:lvl7pPr>
            <a:lvl8pPr marL="2844836" indent="0">
              <a:buNone/>
              <a:defRPr sz="1422" b="1"/>
            </a:lvl8pPr>
            <a:lvl9pPr marL="3251241" indent="0">
              <a:buNone/>
              <a:defRPr sz="1422"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133"/>
            </a:lvl1pPr>
            <a:lvl2pPr>
              <a:defRPr sz="1778"/>
            </a:lvl2pPr>
            <a:lvl3pPr>
              <a:defRPr sz="1600"/>
            </a:lvl3pPr>
            <a:lvl4pPr>
              <a:defRPr sz="1422"/>
            </a:lvl4pPr>
            <a:lvl5pPr>
              <a:defRPr sz="1422"/>
            </a:lvl5pPr>
            <a:lvl6pPr>
              <a:defRPr sz="1422"/>
            </a:lvl6pPr>
            <a:lvl7pPr>
              <a:defRPr sz="1422"/>
            </a:lvl7pPr>
            <a:lvl8pPr>
              <a:defRPr sz="1422"/>
            </a:lvl8pPr>
            <a:lvl9pPr>
              <a:defRPr sz="14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133" b="1"/>
            </a:lvl1pPr>
            <a:lvl2pPr marL="406405" indent="0">
              <a:buNone/>
              <a:defRPr sz="1778" b="1"/>
            </a:lvl2pPr>
            <a:lvl3pPr marL="812810" indent="0">
              <a:buNone/>
              <a:defRPr sz="1600" b="1"/>
            </a:lvl3pPr>
            <a:lvl4pPr marL="1219215" indent="0">
              <a:buNone/>
              <a:defRPr sz="1422" b="1"/>
            </a:lvl4pPr>
            <a:lvl5pPr marL="1625620" indent="0">
              <a:buNone/>
              <a:defRPr sz="1422" b="1"/>
            </a:lvl5pPr>
            <a:lvl6pPr marL="2032025" indent="0">
              <a:buNone/>
              <a:defRPr sz="1422" b="1"/>
            </a:lvl6pPr>
            <a:lvl7pPr marL="2438430" indent="0">
              <a:buNone/>
              <a:defRPr sz="1422" b="1"/>
            </a:lvl7pPr>
            <a:lvl8pPr marL="2844836" indent="0">
              <a:buNone/>
              <a:defRPr sz="1422" b="1"/>
            </a:lvl8pPr>
            <a:lvl9pPr marL="3251241" indent="0">
              <a:buNone/>
              <a:defRPr sz="1422"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133"/>
            </a:lvl1pPr>
            <a:lvl2pPr>
              <a:defRPr sz="1778"/>
            </a:lvl2pPr>
            <a:lvl3pPr>
              <a:defRPr sz="1600"/>
            </a:lvl3pPr>
            <a:lvl4pPr>
              <a:defRPr sz="1422"/>
            </a:lvl4pPr>
            <a:lvl5pPr>
              <a:defRPr sz="1422"/>
            </a:lvl5pPr>
            <a:lvl6pPr>
              <a:defRPr sz="1422"/>
            </a:lvl6pPr>
            <a:lvl7pPr>
              <a:defRPr sz="1422"/>
            </a:lvl7pPr>
            <a:lvl8pPr>
              <a:defRPr sz="1422"/>
            </a:lvl8pPr>
            <a:lvl9pPr>
              <a:defRPr sz="14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DBFF9779-67C1-45C2-BCA9-C99A5D6DCE6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05785291"/>
      </p:ext>
    </p:extLst>
  </p:cSld>
  <p:clrMapOvr>
    <a:masterClrMapping/>
  </p:clrMapOvr>
</p:sldLayout>
</file>

<file path=ppt/slideLayouts/slideLayout58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81DFA063-A919-4412-A0B8-603E388762F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67551326"/>
      </p:ext>
    </p:extLst>
  </p:cSld>
  <p:clrMapOvr>
    <a:masterClrMapping/>
  </p:clrMapOvr>
</p:sldLayout>
</file>

<file path=ppt/slideLayouts/slideLayout58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63D1D87F-5718-472C-969E-198112277A3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83860599"/>
      </p:ext>
    </p:extLst>
  </p:cSld>
  <p:clrMapOvr>
    <a:masterClrMapping/>
  </p:clrMapOvr>
</p:sldLayout>
</file>

<file path=ppt/slideLayouts/slideLayout58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nchor="b"/>
          <a:lstStyle>
            <a:lvl1pPr algn="l">
              <a:defRPr sz="1778" b="1"/>
            </a:lvl1pPr>
          </a:lstStyle>
          <a:p>
            <a:r>
              <a:rPr lang="en-US"/>
              <a:t>Click to edit Master title style</a:t>
            </a:r>
          </a:p>
        </p:txBody>
      </p:sp>
      <p:sp>
        <p:nvSpPr>
          <p:cNvPr id="3" name="Content Placeholder 2"/>
          <p:cNvSpPr>
            <a:spLocks noGrp="1"/>
          </p:cNvSpPr>
          <p:nvPr>
            <p:ph idx="1"/>
          </p:nvPr>
        </p:nvSpPr>
        <p:spPr>
          <a:xfrm>
            <a:off x="3575756" y="273071"/>
            <a:ext cx="5111044" cy="5853113"/>
          </a:xfrm>
        </p:spPr>
        <p:txBody>
          <a:bodyPr/>
          <a:lstStyle>
            <a:lvl1pPr>
              <a:defRPr sz="2844"/>
            </a:lvl1pPr>
            <a:lvl2pPr>
              <a:defRPr sz="2489"/>
            </a:lvl2pPr>
            <a:lvl3pPr>
              <a:defRPr sz="2133"/>
            </a:lvl3pPr>
            <a:lvl4pPr>
              <a:defRPr sz="1778"/>
            </a:lvl4pPr>
            <a:lvl5pPr>
              <a:defRPr sz="1778"/>
            </a:lvl5pPr>
            <a:lvl6pPr>
              <a:defRPr sz="1778"/>
            </a:lvl6pPr>
            <a:lvl7pPr>
              <a:defRPr sz="1778"/>
            </a:lvl7pPr>
            <a:lvl8pPr>
              <a:defRPr sz="1778"/>
            </a:lvl8pPr>
            <a:lvl9pPr>
              <a:defRPr sz="177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244"/>
            </a:lvl1pPr>
            <a:lvl2pPr marL="406405" indent="0">
              <a:buNone/>
              <a:defRPr sz="1067"/>
            </a:lvl2pPr>
            <a:lvl3pPr marL="812810" indent="0">
              <a:buNone/>
              <a:defRPr sz="889"/>
            </a:lvl3pPr>
            <a:lvl4pPr marL="1219215" indent="0">
              <a:buNone/>
              <a:defRPr sz="800"/>
            </a:lvl4pPr>
            <a:lvl5pPr marL="1625620" indent="0">
              <a:buNone/>
              <a:defRPr sz="800"/>
            </a:lvl5pPr>
            <a:lvl6pPr marL="2032025" indent="0">
              <a:buNone/>
              <a:defRPr sz="800"/>
            </a:lvl6pPr>
            <a:lvl7pPr marL="2438430" indent="0">
              <a:buNone/>
              <a:defRPr sz="800"/>
            </a:lvl7pPr>
            <a:lvl8pPr marL="2844836" indent="0">
              <a:buNone/>
              <a:defRPr sz="800"/>
            </a:lvl8pPr>
            <a:lvl9pPr marL="3251241" indent="0">
              <a:buNone/>
              <a:defRPr sz="8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C6BF5D3-0594-4D90-8AFF-B8BB576B8A5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21040648"/>
      </p:ext>
    </p:extLst>
  </p:cSld>
  <p:clrMapOvr>
    <a:masterClrMapping/>
  </p:clrMapOvr>
</p:sldLayout>
</file>

<file path=ppt/slideLayouts/slideLayout58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nchor="b"/>
          <a:lstStyle>
            <a:lvl1pPr algn="l">
              <a:defRPr sz="1778"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2844"/>
            </a:lvl1pPr>
            <a:lvl2pPr marL="406405" indent="0">
              <a:buNone/>
              <a:defRPr sz="2489"/>
            </a:lvl2pPr>
            <a:lvl3pPr marL="812810" indent="0">
              <a:buNone/>
              <a:defRPr sz="2133"/>
            </a:lvl3pPr>
            <a:lvl4pPr marL="1219215" indent="0">
              <a:buNone/>
              <a:defRPr sz="1778"/>
            </a:lvl4pPr>
            <a:lvl5pPr marL="1625620" indent="0">
              <a:buNone/>
              <a:defRPr sz="1778"/>
            </a:lvl5pPr>
            <a:lvl6pPr marL="2032025" indent="0">
              <a:buNone/>
              <a:defRPr sz="1778"/>
            </a:lvl6pPr>
            <a:lvl7pPr marL="2438430" indent="0">
              <a:buNone/>
              <a:defRPr sz="1778"/>
            </a:lvl7pPr>
            <a:lvl8pPr marL="2844836" indent="0">
              <a:buNone/>
              <a:defRPr sz="1778"/>
            </a:lvl8pPr>
            <a:lvl9pPr marL="3251241" indent="0">
              <a:buNone/>
              <a:defRPr sz="1778"/>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244"/>
            </a:lvl1pPr>
            <a:lvl2pPr marL="406405" indent="0">
              <a:buNone/>
              <a:defRPr sz="1067"/>
            </a:lvl2pPr>
            <a:lvl3pPr marL="812810" indent="0">
              <a:buNone/>
              <a:defRPr sz="889"/>
            </a:lvl3pPr>
            <a:lvl4pPr marL="1219215" indent="0">
              <a:buNone/>
              <a:defRPr sz="800"/>
            </a:lvl4pPr>
            <a:lvl5pPr marL="1625620" indent="0">
              <a:buNone/>
              <a:defRPr sz="800"/>
            </a:lvl5pPr>
            <a:lvl6pPr marL="2032025" indent="0">
              <a:buNone/>
              <a:defRPr sz="800"/>
            </a:lvl6pPr>
            <a:lvl7pPr marL="2438430" indent="0">
              <a:buNone/>
              <a:defRPr sz="800"/>
            </a:lvl7pPr>
            <a:lvl8pPr marL="2844836" indent="0">
              <a:buNone/>
              <a:defRPr sz="800"/>
            </a:lvl8pPr>
            <a:lvl9pPr marL="3251241" indent="0">
              <a:buNone/>
              <a:defRPr sz="8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8D058C3-CB48-408C-ABE9-3868B06DC5E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0647193"/>
      </p:ext>
    </p:extLst>
  </p:cSld>
  <p:clrMapOvr>
    <a:masterClrMapping/>
  </p:clrMapOvr>
</p:sldLayout>
</file>

<file path=ppt/slideLayouts/slideLayout58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F1F76E6-6999-4AF9-B9E9-6DAB290D2F6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17240039"/>
      </p:ext>
    </p:extLst>
  </p:cSld>
  <p:clrMapOvr>
    <a:masterClrMapping/>
  </p:clrMapOvr>
</p:sldLayout>
</file>

<file path=ppt/slideLayouts/slideLayout58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59"/>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11" y="274659"/>
            <a:ext cx="6036733"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8AC201C-3D4C-47EC-825F-FA435D9169D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01738668"/>
      </p:ext>
    </p:extLst>
  </p:cSld>
  <p:clrMapOvr>
    <a:masterClrMapping/>
  </p:clrMapOvr>
</p:sldLayout>
</file>

<file path=ppt/slideLayouts/slideLayout58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paint"/>
          <p:cNvPicPr>
            <a:picLocks noChangeAspect="1" noChangeArrowheads="1"/>
          </p:cNvPicPr>
          <p:nvPr/>
        </p:nvPicPr>
        <p:blipFill>
          <a:blip r:embed="rId2" cstate="print">
            <a:clrChange>
              <a:clrFrom>
                <a:srgbClr val="C0C0C0"/>
              </a:clrFrom>
              <a:clrTo>
                <a:srgbClr val="C0C0C0">
                  <a:alpha val="0"/>
                </a:srgbClr>
              </a:clrTo>
            </a:clrChange>
          </a:blip>
          <a:srcRect/>
          <a:stretch>
            <a:fillRect/>
          </a:stretch>
        </p:blipFill>
        <p:spPr bwMode="auto">
          <a:xfrm>
            <a:off x="914400" y="1828804"/>
            <a:ext cx="8229600" cy="384175"/>
          </a:xfrm>
          <a:prstGeom prst="rect">
            <a:avLst/>
          </a:prstGeom>
          <a:noFill/>
          <a:ln w="9525">
            <a:noFill/>
            <a:miter lim="800000"/>
            <a:headEnd/>
            <a:tailEnd/>
          </a:ln>
        </p:spPr>
      </p:pic>
      <p:sp>
        <p:nvSpPr>
          <p:cNvPr id="203778" name="Rectangle 2"/>
          <p:cNvSpPr>
            <a:spLocks noGrp="1" noChangeArrowheads="1"/>
          </p:cNvSpPr>
          <p:nvPr>
            <p:ph type="ctrTitle"/>
          </p:nvPr>
        </p:nvSpPr>
        <p:spPr>
          <a:xfrm>
            <a:off x="914400" y="685800"/>
            <a:ext cx="7721600" cy="1143000"/>
          </a:xfrm>
        </p:spPr>
        <p:txBody>
          <a:bodyPr/>
          <a:lstStyle>
            <a:lvl1pPr>
              <a:defRPr/>
            </a:lvl1pPr>
          </a:lstStyle>
          <a:p>
            <a:r>
              <a:rPr lang="en-US"/>
              <a:t>Click to edit Master title style</a:t>
            </a:r>
          </a:p>
        </p:txBody>
      </p:sp>
      <p:sp>
        <p:nvSpPr>
          <p:cNvPr id="203779" name="Rectangle 3"/>
          <p:cNvSpPr>
            <a:spLocks noGrp="1" noChangeArrowheads="1"/>
          </p:cNvSpPr>
          <p:nvPr>
            <p:ph type="subTitle" idx="1"/>
          </p:nvPr>
        </p:nvSpPr>
        <p:spPr>
          <a:xfrm>
            <a:off x="2133600" y="3886200"/>
            <a:ext cx="6400800" cy="1771650"/>
          </a:xfrm>
        </p:spPr>
        <p:txBody>
          <a:bodyPr/>
          <a:lstStyle>
            <a:lvl1pPr marL="0" indent="0">
              <a:buFont typeface="Monotype Sorts" pitchFamily="2" charset="2"/>
              <a:buNone/>
              <a:defRPr>
                <a:latin typeface="Arial Black" pitchFamily="34" charset="0"/>
              </a:defRPr>
            </a:lvl1pPr>
          </a:lstStyle>
          <a:p>
            <a:r>
              <a:rPr lang="en-US"/>
              <a:t>Click to edit Master subtitle style</a:t>
            </a:r>
          </a:p>
        </p:txBody>
      </p:sp>
      <p:sp>
        <p:nvSpPr>
          <p:cNvPr id="5" name="Rectangle 4"/>
          <p:cNvSpPr>
            <a:spLocks noGrp="1" noChangeArrowheads="1"/>
          </p:cNvSpPr>
          <p:nvPr>
            <p:ph type="dt" sz="half" idx="10"/>
          </p:nvPr>
        </p:nvSpPr>
        <p:spPr>
          <a:xfrm>
            <a:off x="711200" y="6229350"/>
            <a:ext cx="1930400" cy="514350"/>
          </a:xfrm>
        </p:spPr>
        <p:txBody>
          <a:bodyPr/>
          <a:lstStyle>
            <a:lvl1pPr>
              <a:defRPr>
                <a:solidFill>
                  <a:srgbClr val="5E574E"/>
                </a:solidFill>
              </a:defRPr>
            </a:lvl1pPr>
          </a:lstStyle>
          <a:p>
            <a:pPr>
              <a:defRPr/>
            </a:pPr>
            <a:endParaRPr lang="en-US"/>
          </a:p>
        </p:txBody>
      </p:sp>
      <p:sp>
        <p:nvSpPr>
          <p:cNvPr id="6" name="Rectangle 5"/>
          <p:cNvSpPr>
            <a:spLocks noGrp="1" noChangeArrowheads="1"/>
          </p:cNvSpPr>
          <p:nvPr>
            <p:ph type="ftr" sz="quarter" idx="11"/>
          </p:nvPr>
        </p:nvSpPr>
        <p:spPr>
          <a:xfrm>
            <a:off x="3149600" y="6229350"/>
            <a:ext cx="2844800" cy="514350"/>
          </a:xfrm>
        </p:spPr>
        <p:txBody>
          <a:bodyPr/>
          <a:lstStyle>
            <a:lvl1pPr>
              <a:defRPr>
                <a:solidFill>
                  <a:srgbClr val="5E574E"/>
                </a:solidFill>
              </a:defRPr>
            </a:lvl1pPr>
          </a:lstStyle>
          <a:p>
            <a:pPr>
              <a:defRPr/>
            </a:pPr>
            <a:endParaRPr lang="en-US"/>
          </a:p>
        </p:txBody>
      </p:sp>
      <p:sp>
        <p:nvSpPr>
          <p:cNvPr id="7" name="Rectangle 6"/>
          <p:cNvSpPr>
            <a:spLocks noGrp="1" noChangeArrowheads="1"/>
          </p:cNvSpPr>
          <p:nvPr>
            <p:ph type="sldNum" sz="quarter" idx="12"/>
          </p:nvPr>
        </p:nvSpPr>
        <p:spPr>
          <a:xfrm>
            <a:off x="6604000" y="6229350"/>
            <a:ext cx="1828800" cy="514350"/>
          </a:xfrm>
        </p:spPr>
        <p:txBody>
          <a:bodyPr/>
          <a:lstStyle>
            <a:lvl1pPr>
              <a:defRPr>
                <a:solidFill>
                  <a:srgbClr val="5E574E"/>
                </a:solidFill>
              </a:defRPr>
            </a:lvl1pPr>
          </a:lstStyle>
          <a:p>
            <a:pPr>
              <a:defRPr/>
            </a:pPr>
            <a:fld id="{3C13A8C5-F07E-4F02-90F0-68B3056E7461}" type="slidenum">
              <a:rPr lang="en-US"/>
              <a:pPr>
                <a:defRPr/>
              </a:pPr>
              <a:t>‹#›</a:t>
            </a:fld>
            <a:endParaRPr lang="en-US"/>
          </a:p>
        </p:txBody>
      </p:sp>
    </p:spTree>
    <p:extLst>
      <p:ext uri="{BB962C8B-B14F-4D97-AF65-F5344CB8AC3E}">
        <p14:creationId xmlns:p14="http://schemas.microsoft.com/office/powerpoint/2010/main" val="3377918562"/>
      </p:ext>
    </p:extLst>
  </p:cSld>
  <p:clrMapOvr>
    <a:masterClrMapping/>
  </p:clrMapOvr>
  <p:transition/>
</p:sldLayout>
</file>

<file path=ppt/slideLayouts/slideLayout58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A6D9753-DFAA-467E-B6A8-7AC10202D95C}" type="slidenum">
              <a:rPr lang="en-US"/>
              <a:pPr>
                <a:defRPr/>
              </a:pPr>
              <a:t>‹#›</a:t>
            </a:fld>
            <a:endParaRPr lang="en-US"/>
          </a:p>
        </p:txBody>
      </p:sp>
    </p:spTree>
    <p:extLst>
      <p:ext uri="{BB962C8B-B14F-4D97-AF65-F5344CB8AC3E}">
        <p14:creationId xmlns:p14="http://schemas.microsoft.com/office/powerpoint/2010/main" val="949694363"/>
      </p:ext>
    </p:extLst>
  </p:cSld>
  <p:clrMapOvr>
    <a:masterClrMapping/>
  </p:clrMapOvr>
  <p:transition/>
</p:sldLayout>
</file>

<file path=ppt/slideLayouts/slideLayout58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6913"/>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6CAF194-115D-464E-80CA-38ED1B402C3C}" type="slidenum">
              <a:rPr lang="en-US"/>
              <a:pPr>
                <a:defRPr/>
              </a:pPr>
              <a:t>‹#›</a:t>
            </a:fld>
            <a:endParaRPr lang="en-US"/>
          </a:p>
        </p:txBody>
      </p:sp>
    </p:spTree>
    <p:extLst>
      <p:ext uri="{BB962C8B-B14F-4D97-AF65-F5344CB8AC3E}">
        <p14:creationId xmlns:p14="http://schemas.microsoft.com/office/powerpoint/2010/main" val="3794690671"/>
      </p:ext>
    </p:extLst>
  </p:cSld>
  <p:clrMapOvr>
    <a:masterClrMapping/>
  </p:clrMapOvr>
  <p:transition/>
</p:sldLayout>
</file>

<file path=ppt/slideLayouts/slideLayout58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6"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4340"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5E918181-EB60-4C3D-A99D-86E2D3A1C87F}" type="slidenum">
              <a:rPr lang="en-US"/>
              <a:pPr>
                <a:defRPr/>
              </a:pPr>
              <a:t>‹#›</a:t>
            </a:fld>
            <a:endParaRPr lang="en-US"/>
          </a:p>
        </p:txBody>
      </p:sp>
    </p:spTree>
    <p:extLst>
      <p:ext uri="{BB962C8B-B14F-4D97-AF65-F5344CB8AC3E}">
        <p14:creationId xmlns:p14="http://schemas.microsoft.com/office/powerpoint/2010/main" val="839777097"/>
      </p:ext>
    </p:extLst>
  </p:cSld>
  <p:clrMapOvr>
    <a:masterClrMapping/>
  </p:clrMapOvr>
  <p:transition/>
</p:sldLayout>
</file>

<file path=ppt/slideLayouts/slideLayout59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3FFA7561-5AD5-4908-AE28-BD47296DCCDD}" type="slidenum">
              <a:rPr lang="en-US"/>
              <a:pPr>
                <a:defRPr/>
              </a:pPr>
              <a:t>‹#›</a:t>
            </a:fld>
            <a:endParaRPr lang="en-US"/>
          </a:p>
        </p:txBody>
      </p:sp>
    </p:spTree>
    <p:extLst>
      <p:ext uri="{BB962C8B-B14F-4D97-AF65-F5344CB8AC3E}">
        <p14:creationId xmlns:p14="http://schemas.microsoft.com/office/powerpoint/2010/main" val="2438275674"/>
      </p:ext>
    </p:extLst>
  </p:cSld>
  <p:clrMapOvr>
    <a:masterClrMapping/>
  </p:clrMapOvr>
  <p:transition/>
</p:sldLayout>
</file>

<file path=ppt/slideLayouts/slideLayout59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BC5A747C-20ED-4ADA-A381-5DAC7DEBE432}" type="slidenum">
              <a:rPr lang="en-US"/>
              <a:pPr>
                <a:defRPr/>
              </a:pPr>
              <a:t>‹#›</a:t>
            </a:fld>
            <a:endParaRPr lang="en-US"/>
          </a:p>
        </p:txBody>
      </p:sp>
    </p:spTree>
    <p:extLst>
      <p:ext uri="{BB962C8B-B14F-4D97-AF65-F5344CB8AC3E}">
        <p14:creationId xmlns:p14="http://schemas.microsoft.com/office/powerpoint/2010/main" val="2192561192"/>
      </p:ext>
    </p:extLst>
  </p:cSld>
  <p:clrMapOvr>
    <a:masterClrMapping/>
  </p:clrMapOvr>
  <p:transition/>
</p:sldLayout>
</file>

<file path=ppt/slideLayouts/slideLayout59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5DA228BD-26A4-48CC-89FB-1FE31C7B66AE}" type="slidenum">
              <a:rPr lang="en-US"/>
              <a:pPr>
                <a:defRPr/>
              </a:pPr>
              <a:t>‹#›</a:t>
            </a:fld>
            <a:endParaRPr lang="en-US"/>
          </a:p>
        </p:txBody>
      </p:sp>
    </p:spTree>
    <p:extLst>
      <p:ext uri="{BB962C8B-B14F-4D97-AF65-F5344CB8AC3E}">
        <p14:creationId xmlns:p14="http://schemas.microsoft.com/office/powerpoint/2010/main" val="3152571545"/>
      </p:ext>
    </p:extLst>
  </p:cSld>
  <p:clrMapOvr>
    <a:masterClrMapping/>
  </p:clrMapOvr>
  <p:transition/>
</p:sldLayout>
</file>

<file path=ppt/slideLayouts/slideLayout59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756" y="273063"/>
            <a:ext cx="5111044"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19AF096F-6DDE-4EE2-A998-DA737CECF179}" type="slidenum">
              <a:rPr lang="en-US"/>
              <a:pPr>
                <a:defRPr/>
              </a:pPr>
              <a:t>‹#›</a:t>
            </a:fld>
            <a:endParaRPr lang="en-US"/>
          </a:p>
        </p:txBody>
      </p:sp>
    </p:spTree>
    <p:extLst>
      <p:ext uri="{BB962C8B-B14F-4D97-AF65-F5344CB8AC3E}">
        <p14:creationId xmlns:p14="http://schemas.microsoft.com/office/powerpoint/2010/main" val="4082525888"/>
      </p:ext>
    </p:extLst>
  </p:cSld>
  <p:clrMapOvr>
    <a:masterClrMapping/>
  </p:clrMapOvr>
  <p:transition/>
</p:sldLayout>
</file>

<file path=ppt/slideLayouts/slideLayout59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2C70C6F-B78E-4E07-91AA-EA6D1E71932D}" type="slidenum">
              <a:rPr lang="en-US"/>
              <a:pPr>
                <a:defRPr/>
              </a:pPr>
              <a:t>‹#›</a:t>
            </a:fld>
            <a:endParaRPr lang="en-US"/>
          </a:p>
        </p:txBody>
      </p:sp>
    </p:spTree>
    <p:extLst>
      <p:ext uri="{BB962C8B-B14F-4D97-AF65-F5344CB8AC3E}">
        <p14:creationId xmlns:p14="http://schemas.microsoft.com/office/powerpoint/2010/main" val="438128829"/>
      </p:ext>
    </p:extLst>
  </p:cSld>
  <p:clrMapOvr>
    <a:masterClrMapping/>
  </p:clrMapOvr>
  <p:transition/>
</p:sldLayout>
</file>

<file path=ppt/slideLayouts/slideLayout59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D7E27B1-0C1E-45C8-AC93-DC11C8F2B883}" type="slidenum">
              <a:rPr lang="en-US"/>
              <a:pPr>
                <a:defRPr/>
              </a:pPr>
              <a:t>‹#›</a:t>
            </a:fld>
            <a:endParaRPr lang="en-US"/>
          </a:p>
        </p:txBody>
      </p:sp>
    </p:spTree>
    <p:extLst>
      <p:ext uri="{BB962C8B-B14F-4D97-AF65-F5344CB8AC3E}">
        <p14:creationId xmlns:p14="http://schemas.microsoft.com/office/powerpoint/2010/main" val="1620955102"/>
      </p:ext>
    </p:extLst>
  </p:cSld>
  <p:clrMapOvr>
    <a:masterClrMapping/>
  </p:clrMapOvr>
  <p:transition/>
</p:sldLayout>
</file>

<file path=ppt/slideLayouts/slideLayout59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0" y="228600"/>
            <a:ext cx="2057400" cy="58293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06407" y="228600"/>
            <a:ext cx="6036733" cy="582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CFFDDC9-2EB8-4D30-BFAF-0377EA617854}" type="slidenum">
              <a:rPr lang="en-US"/>
              <a:pPr>
                <a:defRPr/>
              </a:pPr>
              <a:t>‹#›</a:t>
            </a:fld>
            <a:endParaRPr lang="en-US"/>
          </a:p>
        </p:txBody>
      </p:sp>
    </p:spTree>
    <p:extLst>
      <p:ext uri="{BB962C8B-B14F-4D97-AF65-F5344CB8AC3E}">
        <p14:creationId xmlns:p14="http://schemas.microsoft.com/office/powerpoint/2010/main" val="314665234"/>
      </p:ext>
    </p:extLst>
  </p:cSld>
  <p:clrMapOvr>
    <a:masterClrMapping/>
  </p:clrMapOvr>
  <p:transition/>
</p:sldLayout>
</file>

<file path=ppt/slideLayouts/slideLayout59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17"/>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9E50B0A0-0606-4F58-955F-CC44201B98A6}" type="datetimeFigureOut">
              <a:rPr lang="en-US">
                <a:solidFill>
                  <a:prstClr val="black">
                    <a:tint val="75000"/>
                  </a:prstClr>
                </a:solidFill>
              </a:rPr>
              <a:pPr>
                <a:defRPr/>
              </a:pPr>
              <a:t>8/26/2021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6D82F7FF-DB22-40B0-A1F6-7A38351E3766}"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967548447"/>
      </p:ext>
    </p:extLst>
  </p:cSld>
  <p:clrMapOvr>
    <a:masterClrMapping/>
  </p:clrMapOvr>
</p:sldLayout>
</file>

<file path=ppt/slideLayouts/slideLayout59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2910A43B-4334-4108-AB18-594EB33901C4}" type="datetimeFigureOut">
              <a:rPr lang="en-US">
                <a:solidFill>
                  <a:prstClr val="black">
                    <a:tint val="75000"/>
                  </a:prstClr>
                </a:solidFill>
              </a:rPr>
              <a:pPr>
                <a:defRPr/>
              </a:pPr>
              <a:t>8/26/2021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073B2E99-7D06-4CE5-834A-953B4AB38EF7}"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873213241"/>
      </p:ext>
    </p:extLst>
  </p:cSld>
  <p:clrMapOvr>
    <a:masterClrMapping/>
  </p:clrMapOvr>
</p:sldLayout>
</file>

<file path=ppt/slideLayouts/slideLayout59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92"/>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5A77AB83-88CF-48B5-B1FE-420B84E8413A}" type="datetimeFigureOut">
              <a:rPr lang="en-US">
                <a:solidFill>
                  <a:prstClr val="black">
                    <a:tint val="75000"/>
                  </a:prstClr>
                </a:solidFill>
              </a:rPr>
              <a:pPr>
                <a:defRPr/>
              </a:pPr>
              <a:t>8/26/2021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E4CA7921-F3FE-4EB3-A9B1-F1BF951B8972}"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411809157"/>
      </p:ext>
    </p:extLst>
  </p:cSld>
  <p:clrMapOvr>
    <a:masterClrMapping/>
  </p:clrMapOvr>
</p:sldLayout>
</file>

<file path=ppt/slideLayouts/slideLayout60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94C0100F-B200-4F19-A4AD-B3D27A0002D1}" type="datetimeFigureOut">
              <a:rPr lang="en-US">
                <a:solidFill>
                  <a:prstClr val="black">
                    <a:tint val="75000"/>
                  </a:prstClr>
                </a:solidFill>
              </a:rPr>
              <a:pPr>
                <a:defRPr/>
              </a:pPr>
              <a:t>8/26/2021</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C0678042-E6D8-48C0-8FD0-33348A062095}"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679705073"/>
      </p:ext>
    </p:extLst>
  </p:cSld>
  <p:clrMapOvr>
    <a:masterClrMapping/>
  </p:clrMapOvr>
</p:sldLayout>
</file>

<file path=ppt/slideLayouts/slideLayout60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FF954D99-A156-425B-A5B0-5E927BFAE9AA}" type="datetimeFigureOut">
              <a:rPr lang="en-US">
                <a:solidFill>
                  <a:prstClr val="black">
                    <a:tint val="75000"/>
                  </a:prstClr>
                </a:solidFill>
              </a:rPr>
              <a:pPr>
                <a:defRPr/>
              </a:pPr>
              <a:t>8/26/2021</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856662CD-C2E6-41CD-BD91-69798F56B3F7}"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932740400"/>
      </p:ext>
    </p:extLst>
  </p:cSld>
  <p:clrMapOvr>
    <a:masterClrMapping/>
  </p:clrMapOvr>
</p:sldLayout>
</file>

<file path=ppt/slideLayouts/slideLayout60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9D53A564-65E3-49FC-AD44-BB948A2F0793}" type="datetimeFigureOut">
              <a:rPr lang="en-US">
                <a:solidFill>
                  <a:prstClr val="black">
                    <a:tint val="75000"/>
                  </a:prstClr>
                </a:solidFill>
              </a:rPr>
              <a:pPr>
                <a:defRPr/>
              </a:pPr>
              <a:t>8/26/2021</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E8E3982B-ED78-4F18-B234-871DE7B607B7}"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446700708"/>
      </p:ext>
    </p:extLst>
  </p:cSld>
  <p:clrMapOvr>
    <a:masterClrMapping/>
  </p:clrMapOvr>
</p:sldLayout>
</file>

<file path=ppt/slideLayouts/slideLayout60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18812662-CB44-4005-8DC0-2F9B000F2F71}" type="datetimeFigureOut">
              <a:rPr lang="en-US">
                <a:solidFill>
                  <a:prstClr val="black">
                    <a:tint val="75000"/>
                  </a:prstClr>
                </a:solidFill>
              </a:rPr>
              <a:pPr>
                <a:defRPr/>
              </a:pPr>
              <a:t>8/26/2021</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CBDDF485-61B9-45B1-8893-241C041AA12B}"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2085568"/>
      </p:ext>
    </p:extLst>
  </p:cSld>
  <p:clrMapOvr>
    <a:masterClrMapping/>
  </p:clrMapOvr>
</p:sldLayout>
</file>

<file path=ppt/slideLayouts/slideLayout60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4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E211680E-2688-425B-967D-5B18AD681D62}" type="datetimeFigureOut">
              <a:rPr lang="en-US">
                <a:solidFill>
                  <a:prstClr val="black">
                    <a:tint val="75000"/>
                  </a:prstClr>
                </a:solidFill>
              </a:rPr>
              <a:pPr>
                <a:defRPr/>
              </a:pPr>
              <a:t>8/26/2021</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CFDF7AC3-35F9-4F39-B153-6A95C256B6EB}"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380443998"/>
      </p:ext>
    </p:extLst>
  </p:cSld>
  <p:clrMapOvr>
    <a:masterClrMapping/>
  </p:clrMapOvr>
</p:sldLayout>
</file>

<file path=ppt/slideLayouts/slideLayout60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6E668B76-6161-4EFB-ADC6-AAE714A68108}" type="datetimeFigureOut">
              <a:rPr lang="en-US">
                <a:solidFill>
                  <a:prstClr val="black">
                    <a:tint val="75000"/>
                  </a:prstClr>
                </a:solidFill>
              </a:rPr>
              <a:pPr>
                <a:defRPr/>
              </a:pPr>
              <a:t>8/26/2021</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8940708C-A1C5-4458-8C1E-34E7EBAA2B27}"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687814531"/>
      </p:ext>
    </p:extLst>
  </p:cSld>
  <p:clrMapOvr>
    <a:masterClrMapping/>
  </p:clrMapOvr>
</p:sldLayout>
</file>

<file path=ppt/slideLayouts/slideLayout60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2630DF09-760B-4FE6-99F8-198D7DB4D09C}" type="datetimeFigureOut">
              <a:rPr lang="en-US">
                <a:solidFill>
                  <a:prstClr val="black">
                    <a:tint val="75000"/>
                  </a:prstClr>
                </a:solidFill>
              </a:rPr>
              <a:pPr>
                <a:defRPr/>
              </a:pPr>
              <a:t>8/26/2021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0B4EAE6D-C5C7-4CFA-A72B-89BBDEB96834}"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412044817"/>
      </p:ext>
    </p:extLst>
  </p:cSld>
  <p:clrMapOvr>
    <a:masterClrMapping/>
  </p:clrMapOvr>
</p:sldLayout>
</file>

<file path=ppt/slideLayouts/slideLayout60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30"/>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3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583B765C-7455-4B74-BFFA-76322ABA3883}" type="datetimeFigureOut">
              <a:rPr lang="en-US">
                <a:solidFill>
                  <a:prstClr val="black">
                    <a:tint val="75000"/>
                  </a:prstClr>
                </a:solidFill>
              </a:rPr>
              <a:pPr>
                <a:defRPr/>
              </a:pPr>
              <a:t>8/26/2021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BA38CC6F-A6B0-4279-8CAD-3C2340FE5417}"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211114300"/>
      </p:ext>
    </p:extLst>
  </p:cSld>
  <p:clrMapOvr>
    <a:masterClrMapping/>
  </p:clrMapOvr>
</p:sldLayout>
</file>

<file path=ppt/slideLayouts/slideLayout60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8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42600F0F-8F84-4EF4-8C6B-E45EB315D982}" type="datetimeFigureOut">
              <a:rPr lang="en-US"/>
              <a:pPr>
                <a:defRPr/>
              </a:pPr>
              <a:t>8/26/2021</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5CA86052-CEDA-4996-B0D5-CDB3AE60703D}" type="slidenum">
              <a:rPr lang="en-US"/>
              <a:pPr>
                <a:defRPr/>
              </a:pPr>
              <a:t>‹#›</a:t>
            </a:fld>
            <a:endParaRPr lang="en-US"/>
          </a:p>
        </p:txBody>
      </p:sp>
    </p:spTree>
    <p:extLst>
      <p:ext uri="{BB962C8B-B14F-4D97-AF65-F5344CB8AC3E}">
        <p14:creationId xmlns:p14="http://schemas.microsoft.com/office/powerpoint/2010/main" val="3259277314"/>
      </p:ext>
    </p:extLst>
  </p:cSld>
  <p:clrMapOvr>
    <a:masterClrMapping/>
  </p:clrMapOvr>
</p:sldLayout>
</file>

<file path=ppt/slideLayouts/slideLayout60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F671B332-DB63-4A9B-92C8-BF70426063E2}" type="datetimeFigureOut">
              <a:rPr lang="en-US"/>
              <a:pPr>
                <a:defRPr/>
              </a:pPr>
              <a:t>8/26/2021</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AFB7A42B-86B8-4EF2-ADBC-59228D67F61F}" type="slidenum">
              <a:rPr lang="en-US"/>
              <a:pPr>
                <a:defRPr/>
              </a:pPr>
              <a:t>‹#›</a:t>
            </a:fld>
            <a:endParaRPr lang="en-US"/>
          </a:p>
        </p:txBody>
      </p:sp>
    </p:spTree>
    <p:extLst>
      <p:ext uri="{BB962C8B-B14F-4D97-AF65-F5344CB8AC3E}">
        <p14:creationId xmlns:p14="http://schemas.microsoft.com/office/powerpoint/2010/main" val="344171562"/>
      </p:ext>
    </p:extLst>
  </p:cSld>
  <p:clrMapOvr>
    <a:masterClrMapping/>
  </p:clrMapOvr>
</p:sldLayout>
</file>

<file path=ppt/slideLayouts/slideLayout6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6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0312F3B2-A2C3-45D6-A922-518BE38CB4C7}" type="datetimeFigureOut">
              <a:rPr lang="en-US"/>
              <a:pPr>
                <a:defRPr/>
              </a:pPr>
              <a:t>8/26/2021</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25764D5F-D54D-4B73-87CE-30414C1359CC}" type="slidenum">
              <a:rPr lang="en-US"/>
              <a:pPr>
                <a:defRPr/>
              </a:pPr>
              <a:t>‹#›</a:t>
            </a:fld>
            <a:endParaRPr lang="en-US"/>
          </a:p>
        </p:txBody>
      </p:sp>
    </p:spTree>
    <p:extLst>
      <p:ext uri="{BB962C8B-B14F-4D97-AF65-F5344CB8AC3E}">
        <p14:creationId xmlns:p14="http://schemas.microsoft.com/office/powerpoint/2010/main" val="1212672138"/>
      </p:ext>
    </p:extLst>
  </p:cSld>
  <p:clrMapOvr>
    <a:masterClrMapping/>
  </p:clrMapOvr>
</p:sldLayout>
</file>

<file path=ppt/slideLayouts/slideLayout6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4C2D4ADA-0C66-4EE5-AE8C-FA99F21BE299}" type="datetimeFigureOut">
              <a:rPr lang="en-US"/>
              <a:pPr>
                <a:defRPr/>
              </a:pPr>
              <a:t>8/26/2021</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7A1DBC79-94DF-4788-AE69-8C17ECF591D3}" type="slidenum">
              <a:rPr lang="en-US"/>
              <a:pPr>
                <a:defRPr/>
              </a:pPr>
              <a:t>‹#›</a:t>
            </a:fld>
            <a:endParaRPr lang="en-US"/>
          </a:p>
        </p:txBody>
      </p:sp>
    </p:spTree>
    <p:extLst>
      <p:ext uri="{BB962C8B-B14F-4D97-AF65-F5344CB8AC3E}">
        <p14:creationId xmlns:p14="http://schemas.microsoft.com/office/powerpoint/2010/main" val="1592204954"/>
      </p:ext>
    </p:extLst>
  </p:cSld>
  <p:clrMapOvr>
    <a:masterClrMapping/>
  </p:clrMapOvr>
</p:sldLayout>
</file>

<file path=ppt/slideLayouts/slideLayout6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10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10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DB07C7AE-204F-40A2-A898-DBEF07C3C0C5}" type="datetimeFigureOut">
              <a:rPr lang="en-US"/>
              <a:pPr>
                <a:defRPr/>
              </a:pPr>
              <a:t>8/26/2021</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B088F95E-0BCB-4EA3-9EA1-56884996F8CD}" type="slidenum">
              <a:rPr lang="en-US"/>
              <a:pPr>
                <a:defRPr/>
              </a:pPr>
              <a:t>‹#›</a:t>
            </a:fld>
            <a:endParaRPr lang="en-US"/>
          </a:p>
        </p:txBody>
      </p:sp>
    </p:spTree>
    <p:extLst>
      <p:ext uri="{BB962C8B-B14F-4D97-AF65-F5344CB8AC3E}">
        <p14:creationId xmlns:p14="http://schemas.microsoft.com/office/powerpoint/2010/main" val="1582426327"/>
      </p:ext>
    </p:extLst>
  </p:cSld>
  <p:clrMapOvr>
    <a:masterClrMapping/>
  </p:clrMapOvr>
</p:sldLayout>
</file>

<file path=ppt/slideLayouts/slideLayout6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760E6BBD-03A4-4B88-BE2E-7251B597D570}" type="datetimeFigureOut">
              <a:rPr lang="en-US"/>
              <a:pPr>
                <a:defRPr/>
              </a:pPr>
              <a:t>8/26/2021</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94CD038A-AC0E-4820-AB12-6290769B94BE}" type="slidenum">
              <a:rPr lang="en-US"/>
              <a:pPr>
                <a:defRPr/>
              </a:pPr>
              <a:t>‹#›</a:t>
            </a:fld>
            <a:endParaRPr lang="en-US"/>
          </a:p>
        </p:txBody>
      </p:sp>
    </p:spTree>
    <p:extLst>
      <p:ext uri="{BB962C8B-B14F-4D97-AF65-F5344CB8AC3E}">
        <p14:creationId xmlns:p14="http://schemas.microsoft.com/office/powerpoint/2010/main" val="1334328148"/>
      </p:ext>
    </p:extLst>
  </p:cSld>
  <p:clrMapOvr>
    <a:masterClrMapping/>
  </p:clrMapOvr>
</p:sldLayout>
</file>

<file path=ppt/slideLayouts/slideLayout6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149D5B0D-8B78-4EA6-B605-1AFD6C63110D}" type="datetimeFigureOut">
              <a:rPr lang="en-US"/>
              <a:pPr>
                <a:defRPr/>
              </a:pPr>
              <a:t>8/26/2021</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DD39715E-342C-497C-BD08-0F57A8ADC0AB}" type="slidenum">
              <a:rPr lang="en-US"/>
              <a:pPr>
                <a:defRPr/>
              </a:pPr>
              <a:t>‹#›</a:t>
            </a:fld>
            <a:endParaRPr lang="en-US"/>
          </a:p>
        </p:txBody>
      </p:sp>
    </p:spTree>
    <p:extLst>
      <p:ext uri="{BB962C8B-B14F-4D97-AF65-F5344CB8AC3E}">
        <p14:creationId xmlns:p14="http://schemas.microsoft.com/office/powerpoint/2010/main" val="1625865230"/>
      </p:ext>
    </p:extLst>
  </p:cSld>
  <p:clrMapOvr>
    <a:masterClrMapping/>
  </p:clrMapOvr>
</p:sldLayout>
</file>

<file path=ppt/slideLayouts/slideLayout6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21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DB315E7A-FEC2-4FF9-AFA7-FF3947044BF6}" type="datetimeFigureOut">
              <a:rPr lang="en-US"/>
              <a:pPr>
                <a:defRPr/>
              </a:pPr>
              <a:t>8/26/2021</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79EF5068-0E2B-45BE-A48A-0295EA31C59B}" type="slidenum">
              <a:rPr lang="en-US"/>
              <a:pPr>
                <a:defRPr/>
              </a:pPr>
              <a:t>‹#›</a:t>
            </a:fld>
            <a:endParaRPr lang="en-US"/>
          </a:p>
        </p:txBody>
      </p:sp>
    </p:spTree>
    <p:extLst>
      <p:ext uri="{BB962C8B-B14F-4D97-AF65-F5344CB8AC3E}">
        <p14:creationId xmlns:p14="http://schemas.microsoft.com/office/powerpoint/2010/main" val="2999731286"/>
      </p:ext>
    </p:extLst>
  </p:cSld>
  <p:clrMapOvr>
    <a:masterClrMapping/>
  </p:clrMapOvr>
</p:sldLayout>
</file>

<file path=ppt/slideLayouts/slideLayout6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182EB83A-B315-4461-B399-15DBBC63F473}" type="datetimeFigureOut">
              <a:rPr lang="en-US"/>
              <a:pPr>
                <a:defRPr/>
              </a:pPr>
              <a:t>8/26/2021</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87AE744D-6C58-498D-9893-8F6682F9B4D5}" type="slidenum">
              <a:rPr lang="en-US"/>
              <a:pPr>
                <a:defRPr/>
              </a:pPr>
              <a:t>‹#›</a:t>
            </a:fld>
            <a:endParaRPr lang="en-US"/>
          </a:p>
        </p:txBody>
      </p:sp>
    </p:spTree>
    <p:extLst>
      <p:ext uri="{BB962C8B-B14F-4D97-AF65-F5344CB8AC3E}">
        <p14:creationId xmlns:p14="http://schemas.microsoft.com/office/powerpoint/2010/main" val="4051383929"/>
      </p:ext>
    </p:extLst>
  </p:cSld>
  <p:clrMapOvr>
    <a:masterClrMapping/>
  </p:clrMapOvr>
</p:sldLayout>
</file>

<file path=ppt/slideLayouts/slideLayout6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FF6D048E-7234-4B6D-9338-95B963C1EC0A}" type="datetimeFigureOut">
              <a:rPr lang="en-US"/>
              <a:pPr>
                <a:defRPr/>
              </a:pPr>
              <a:t>8/26/2021</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08509A30-68E4-4498-A251-8B21F5EAC1FF}" type="slidenum">
              <a:rPr lang="en-US"/>
              <a:pPr>
                <a:defRPr/>
              </a:pPr>
              <a:t>‹#›</a:t>
            </a:fld>
            <a:endParaRPr lang="en-US"/>
          </a:p>
        </p:txBody>
      </p:sp>
    </p:spTree>
    <p:extLst>
      <p:ext uri="{BB962C8B-B14F-4D97-AF65-F5344CB8AC3E}">
        <p14:creationId xmlns:p14="http://schemas.microsoft.com/office/powerpoint/2010/main" val="1235982383"/>
      </p:ext>
    </p:extLst>
  </p:cSld>
  <p:clrMapOvr>
    <a:masterClrMapping/>
  </p:clrMapOvr>
</p:sldLayout>
</file>

<file path=ppt/slideLayouts/slideLayout6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80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80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37E3075F-47D0-4802-94E4-3A802AA797EB}" type="datetimeFigureOut">
              <a:rPr lang="en-US"/>
              <a:pPr>
                <a:defRPr/>
              </a:pPr>
              <a:t>8/26/2021</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560BE948-F895-4013-BF92-366EFFA032BF}" type="slidenum">
              <a:rPr lang="en-US"/>
              <a:pPr>
                <a:defRPr/>
              </a:pPr>
              <a:t>‹#›</a:t>
            </a:fld>
            <a:endParaRPr lang="en-US"/>
          </a:p>
        </p:txBody>
      </p:sp>
    </p:spTree>
    <p:extLst>
      <p:ext uri="{BB962C8B-B14F-4D97-AF65-F5344CB8AC3E}">
        <p14:creationId xmlns:p14="http://schemas.microsoft.com/office/powerpoint/2010/main" val="1699365392"/>
      </p:ext>
    </p:extLst>
  </p:cSld>
  <p:clrMapOvr>
    <a:masterClrMapping/>
  </p:clrMapOvr>
</p:sldLayout>
</file>

<file path=ppt/slideLayouts/slideLayout61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paint"/>
          <p:cNvPicPr>
            <a:picLocks noChangeAspect="1" noChangeArrowheads="1"/>
          </p:cNvPicPr>
          <p:nvPr/>
        </p:nvPicPr>
        <p:blipFill>
          <a:blip r:embed="rId2" cstate="print">
            <a:clrChange>
              <a:clrFrom>
                <a:srgbClr val="C0C0C0"/>
              </a:clrFrom>
              <a:clrTo>
                <a:srgbClr val="C0C0C0">
                  <a:alpha val="0"/>
                </a:srgbClr>
              </a:clrTo>
            </a:clrChange>
          </a:blip>
          <a:srcRect/>
          <a:stretch>
            <a:fillRect/>
          </a:stretch>
        </p:blipFill>
        <p:spPr bwMode="auto">
          <a:xfrm>
            <a:off x="914400" y="1828804"/>
            <a:ext cx="8229600" cy="384175"/>
          </a:xfrm>
          <a:prstGeom prst="rect">
            <a:avLst/>
          </a:prstGeom>
          <a:noFill/>
          <a:ln w="9525">
            <a:noFill/>
            <a:miter lim="800000"/>
            <a:headEnd/>
            <a:tailEnd/>
          </a:ln>
        </p:spPr>
      </p:pic>
      <p:sp>
        <p:nvSpPr>
          <p:cNvPr id="203778" name="Rectangle 2"/>
          <p:cNvSpPr>
            <a:spLocks noGrp="1" noChangeArrowheads="1"/>
          </p:cNvSpPr>
          <p:nvPr>
            <p:ph type="ctrTitle"/>
          </p:nvPr>
        </p:nvSpPr>
        <p:spPr>
          <a:xfrm>
            <a:off x="914400" y="685800"/>
            <a:ext cx="7721600" cy="1143000"/>
          </a:xfrm>
        </p:spPr>
        <p:txBody>
          <a:bodyPr/>
          <a:lstStyle>
            <a:lvl1pPr>
              <a:defRPr/>
            </a:lvl1pPr>
          </a:lstStyle>
          <a:p>
            <a:r>
              <a:rPr lang="en-US"/>
              <a:t>Click to edit Master title style</a:t>
            </a:r>
          </a:p>
        </p:txBody>
      </p:sp>
      <p:sp>
        <p:nvSpPr>
          <p:cNvPr id="203779" name="Rectangle 3"/>
          <p:cNvSpPr>
            <a:spLocks noGrp="1" noChangeArrowheads="1"/>
          </p:cNvSpPr>
          <p:nvPr>
            <p:ph type="subTitle" idx="1"/>
          </p:nvPr>
        </p:nvSpPr>
        <p:spPr>
          <a:xfrm>
            <a:off x="2133600" y="3886200"/>
            <a:ext cx="6400800" cy="1771650"/>
          </a:xfrm>
        </p:spPr>
        <p:txBody>
          <a:bodyPr/>
          <a:lstStyle>
            <a:lvl1pPr marL="0" indent="0">
              <a:buFont typeface="Monotype Sorts" pitchFamily="2" charset="2"/>
              <a:buNone/>
              <a:defRPr>
                <a:latin typeface="Arial Black" pitchFamily="34" charset="0"/>
              </a:defRPr>
            </a:lvl1pPr>
          </a:lstStyle>
          <a:p>
            <a:r>
              <a:rPr lang="en-US"/>
              <a:t>Click to edit Master subtitle style</a:t>
            </a:r>
          </a:p>
        </p:txBody>
      </p:sp>
      <p:sp>
        <p:nvSpPr>
          <p:cNvPr id="5" name="Rectangle 4"/>
          <p:cNvSpPr>
            <a:spLocks noGrp="1" noChangeArrowheads="1"/>
          </p:cNvSpPr>
          <p:nvPr>
            <p:ph type="dt" sz="half" idx="10"/>
          </p:nvPr>
        </p:nvSpPr>
        <p:spPr>
          <a:xfrm>
            <a:off x="711200" y="6229350"/>
            <a:ext cx="1930400" cy="514350"/>
          </a:xfrm>
        </p:spPr>
        <p:txBody>
          <a:bodyPr/>
          <a:lstStyle>
            <a:lvl1pPr>
              <a:defRPr>
                <a:solidFill>
                  <a:srgbClr val="5E574E"/>
                </a:solidFill>
              </a:defRPr>
            </a:lvl1pPr>
          </a:lstStyle>
          <a:p>
            <a:pPr>
              <a:defRPr/>
            </a:pPr>
            <a:endParaRPr lang="en-US"/>
          </a:p>
        </p:txBody>
      </p:sp>
      <p:sp>
        <p:nvSpPr>
          <p:cNvPr id="6" name="Rectangle 5"/>
          <p:cNvSpPr>
            <a:spLocks noGrp="1" noChangeArrowheads="1"/>
          </p:cNvSpPr>
          <p:nvPr>
            <p:ph type="ftr" sz="quarter" idx="11"/>
          </p:nvPr>
        </p:nvSpPr>
        <p:spPr>
          <a:xfrm>
            <a:off x="3149600" y="6229350"/>
            <a:ext cx="2844800" cy="514350"/>
          </a:xfrm>
        </p:spPr>
        <p:txBody>
          <a:bodyPr/>
          <a:lstStyle>
            <a:lvl1pPr>
              <a:defRPr>
                <a:solidFill>
                  <a:srgbClr val="5E574E"/>
                </a:solidFill>
              </a:defRPr>
            </a:lvl1pPr>
          </a:lstStyle>
          <a:p>
            <a:pPr>
              <a:defRPr/>
            </a:pPr>
            <a:endParaRPr lang="en-US"/>
          </a:p>
        </p:txBody>
      </p:sp>
      <p:sp>
        <p:nvSpPr>
          <p:cNvPr id="7" name="Rectangle 6"/>
          <p:cNvSpPr>
            <a:spLocks noGrp="1" noChangeArrowheads="1"/>
          </p:cNvSpPr>
          <p:nvPr>
            <p:ph type="sldNum" sz="quarter" idx="12"/>
          </p:nvPr>
        </p:nvSpPr>
        <p:spPr>
          <a:xfrm>
            <a:off x="6604000" y="6229350"/>
            <a:ext cx="1828800" cy="514350"/>
          </a:xfrm>
        </p:spPr>
        <p:txBody>
          <a:bodyPr/>
          <a:lstStyle>
            <a:lvl1pPr>
              <a:defRPr>
                <a:solidFill>
                  <a:srgbClr val="5E574E"/>
                </a:solidFill>
              </a:defRPr>
            </a:lvl1pPr>
          </a:lstStyle>
          <a:p>
            <a:pPr>
              <a:defRPr/>
            </a:pPr>
            <a:fld id="{3C13A8C5-F07E-4F02-90F0-68B3056E7461}" type="slidenum">
              <a:rPr lang="en-US"/>
              <a:pPr>
                <a:defRPr/>
              </a:pPr>
              <a:t>‹#›</a:t>
            </a:fld>
            <a:endParaRPr lang="en-US"/>
          </a:p>
        </p:txBody>
      </p:sp>
    </p:spTree>
    <p:extLst>
      <p:ext uri="{BB962C8B-B14F-4D97-AF65-F5344CB8AC3E}">
        <p14:creationId xmlns:p14="http://schemas.microsoft.com/office/powerpoint/2010/main" val="1400153292"/>
      </p:ext>
    </p:extLst>
  </p:cSld>
  <p:clrMapOvr>
    <a:masterClrMapping/>
  </p:clrMapOvr>
  <p:transition/>
</p:sldLayout>
</file>

<file path=ppt/slideLayouts/slideLayout6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A6D9753-DFAA-467E-B6A8-7AC10202D95C}" type="slidenum">
              <a:rPr lang="en-US"/>
              <a:pPr>
                <a:defRPr/>
              </a:pPr>
              <a:t>‹#›</a:t>
            </a:fld>
            <a:endParaRPr lang="en-US"/>
          </a:p>
        </p:txBody>
      </p:sp>
    </p:spTree>
    <p:extLst>
      <p:ext uri="{BB962C8B-B14F-4D97-AF65-F5344CB8AC3E}">
        <p14:creationId xmlns:p14="http://schemas.microsoft.com/office/powerpoint/2010/main" val="2148348586"/>
      </p:ext>
    </p:extLst>
  </p:cSld>
  <p:clrMapOvr>
    <a:masterClrMapping/>
  </p:clrMapOvr>
  <p:transition/>
</p:sldLayout>
</file>

<file path=ppt/slideLayouts/slideLayout6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6915"/>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6CAF194-115D-464E-80CA-38ED1B402C3C}" type="slidenum">
              <a:rPr lang="en-US"/>
              <a:pPr>
                <a:defRPr/>
              </a:pPr>
              <a:t>‹#›</a:t>
            </a:fld>
            <a:endParaRPr lang="en-US"/>
          </a:p>
        </p:txBody>
      </p:sp>
    </p:spTree>
    <p:extLst>
      <p:ext uri="{BB962C8B-B14F-4D97-AF65-F5344CB8AC3E}">
        <p14:creationId xmlns:p14="http://schemas.microsoft.com/office/powerpoint/2010/main" val="2395242042"/>
      </p:ext>
    </p:extLst>
  </p:cSld>
  <p:clrMapOvr>
    <a:masterClrMapping/>
  </p:clrMapOvr>
  <p:transition/>
</p:sldLayout>
</file>

<file path=ppt/slideLayouts/slideLayout6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7"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4341"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5E918181-EB60-4C3D-A99D-86E2D3A1C87F}" type="slidenum">
              <a:rPr lang="en-US"/>
              <a:pPr>
                <a:defRPr/>
              </a:pPr>
              <a:t>‹#›</a:t>
            </a:fld>
            <a:endParaRPr lang="en-US"/>
          </a:p>
        </p:txBody>
      </p:sp>
    </p:spTree>
    <p:extLst>
      <p:ext uri="{BB962C8B-B14F-4D97-AF65-F5344CB8AC3E}">
        <p14:creationId xmlns:p14="http://schemas.microsoft.com/office/powerpoint/2010/main" val="3629405771"/>
      </p:ext>
    </p:extLst>
  </p:cSld>
  <p:clrMapOvr>
    <a:masterClrMapping/>
  </p:clrMapOvr>
  <p:transition/>
</p:sldLayout>
</file>

<file path=ppt/slideLayouts/slideLayout6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3FFA7561-5AD5-4908-AE28-BD47296DCCDD}" type="slidenum">
              <a:rPr lang="en-US"/>
              <a:pPr>
                <a:defRPr/>
              </a:pPr>
              <a:t>‹#›</a:t>
            </a:fld>
            <a:endParaRPr lang="en-US"/>
          </a:p>
        </p:txBody>
      </p:sp>
    </p:spTree>
    <p:extLst>
      <p:ext uri="{BB962C8B-B14F-4D97-AF65-F5344CB8AC3E}">
        <p14:creationId xmlns:p14="http://schemas.microsoft.com/office/powerpoint/2010/main" val="2228797301"/>
      </p:ext>
    </p:extLst>
  </p:cSld>
  <p:clrMapOvr>
    <a:masterClrMapping/>
  </p:clrMapOvr>
  <p:transition/>
</p:sldLayout>
</file>

<file path=ppt/slideLayouts/slideLayout6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BC5A747C-20ED-4ADA-A381-5DAC7DEBE432}" type="slidenum">
              <a:rPr lang="en-US"/>
              <a:pPr>
                <a:defRPr/>
              </a:pPr>
              <a:t>‹#›</a:t>
            </a:fld>
            <a:endParaRPr lang="en-US"/>
          </a:p>
        </p:txBody>
      </p:sp>
    </p:spTree>
    <p:extLst>
      <p:ext uri="{BB962C8B-B14F-4D97-AF65-F5344CB8AC3E}">
        <p14:creationId xmlns:p14="http://schemas.microsoft.com/office/powerpoint/2010/main" val="3952192495"/>
      </p:ext>
    </p:extLst>
  </p:cSld>
  <p:clrMapOvr>
    <a:masterClrMapping/>
  </p:clrMapOvr>
  <p:transition/>
</p:sldLayout>
</file>

<file path=ppt/slideLayouts/slideLayout6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5DA228BD-26A4-48CC-89FB-1FE31C7B66AE}" type="slidenum">
              <a:rPr lang="en-US"/>
              <a:pPr>
                <a:defRPr/>
              </a:pPr>
              <a:t>‹#›</a:t>
            </a:fld>
            <a:endParaRPr lang="en-US"/>
          </a:p>
        </p:txBody>
      </p:sp>
    </p:spTree>
    <p:extLst>
      <p:ext uri="{BB962C8B-B14F-4D97-AF65-F5344CB8AC3E}">
        <p14:creationId xmlns:p14="http://schemas.microsoft.com/office/powerpoint/2010/main" val="1229483358"/>
      </p:ext>
    </p:extLst>
  </p:cSld>
  <p:clrMapOvr>
    <a:masterClrMapping/>
  </p:clrMapOvr>
  <p:transition/>
</p:sldLayout>
</file>

<file path=ppt/slideLayouts/slideLayout6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756" y="273065"/>
            <a:ext cx="5111044"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19AF096F-6DDE-4EE2-A998-DA737CECF179}" type="slidenum">
              <a:rPr lang="en-US"/>
              <a:pPr>
                <a:defRPr/>
              </a:pPr>
              <a:t>‹#›</a:t>
            </a:fld>
            <a:endParaRPr lang="en-US"/>
          </a:p>
        </p:txBody>
      </p:sp>
    </p:spTree>
    <p:extLst>
      <p:ext uri="{BB962C8B-B14F-4D97-AF65-F5344CB8AC3E}">
        <p14:creationId xmlns:p14="http://schemas.microsoft.com/office/powerpoint/2010/main" val="2626523221"/>
      </p:ext>
    </p:extLst>
  </p:cSld>
  <p:clrMapOvr>
    <a:masterClrMapping/>
  </p:clrMapOvr>
  <p:transition/>
</p:sldLayout>
</file>

<file path=ppt/slideLayouts/slideLayout6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2C70C6F-B78E-4E07-91AA-EA6D1E71932D}" type="slidenum">
              <a:rPr lang="en-US"/>
              <a:pPr>
                <a:defRPr/>
              </a:pPr>
              <a:t>‹#›</a:t>
            </a:fld>
            <a:endParaRPr lang="en-US"/>
          </a:p>
        </p:txBody>
      </p:sp>
    </p:spTree>
    <p:extLst>
      <p:ext uri="{BB962C8B-B14F-4D97-AF65-F5344CB8AC3E}">
        <p14:creationId xmlns:p14="http://schemas.microsoft.com/office/powerpoint/2010/main" val="823793401"/>
      </p:ext>
    </p:extLst>
  </p:cSld>
  <p:clrMapOvr>
    <a:masterClrMapping/>
  </p:clrMapOvr>
  <p:transition/>
</p:sldLayout>
</file>

<file path=ppt/slideLayouts/slideLayout6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D7E27B1-0C1E-45C8-AC93-DC11C8F2B883}" type="slidenum">
              <a:rPr lang="en-US"/>
              <a:pPr>
                <a:defRPr/>
              </a:pPr>
              <a:t>‹#›</a:t>
            </a:fld>
            <a:endParaRPr lang="en-US"/>
          </a:p>
        </p:txBody>
      </p:sp>
    </p:spTree>
    <p:extLst>
      <p:ext uri="{BB962C8B-B14F-4D97-AF65-F5344CB8AC3E}">
        <p14:creationId xmlns:p14="http://schemas.microsoft.com/office/powerpoint/2010/main" val="1752598872"/>
      </p:ext>
    </p:extLst>
  </p:cSld>
  <p:clrMapOvr>
    <a:masterClrMapping/>
  </p:clrMapOvr>
  <p:transition/>
</p:sldLayout>
</file>

<file path=ppt/slideLayouts/slideLayout6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0" y="228600"/>
            <a:ext cx="2057400" cy="58293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06408" y="228600"/>
            <a:ext cx="6036733" cy="582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CFFDDC9-2EB8-4D30-BFAF-0377EA617854}" type="slidenum">
              <a:rPr lang="en-US"/>
              <a:pPr>
                <a:defRPr/>
              </a:pPr>
              <a:t>‹#›</a:t>
            </a:fld>
            <a:endParaRPr lang="en-US"/>
          </a:p>
        </p:txBody>
      </p:sp>
    </p:spTree>
    <p:extLst>
      <p:ext uri="{BB962C8B-B14F-4D97-AF65-F5344CB8AC3E}">
        <p14:creationId xmlns:p14="http://schemas.microsoft.com/office/powerpoint/2010/main" val="32739174"/>
      </p:ext>
    </p:extLst>
  </p:cSld>
  <p:clrMapOvr>
    <a:masterClrMapping/>
  </p:clrMapOvr>
  <p:transition/>
</p:sldLayout>
</file>

<file path=ppt/slideLayouts/slideLayout63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5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EBFCB6A4-A3BA-4570-BECD-D199A02C4724}" type="slidenum">
              <a:rPr lang="en-US"/>
              <a:pPr>
                <a:defRPr/>
              </a:pPr>
              <a:t>‹#›</a:t>
            </a:fld>
            <a:endParaRPr lang="en-US"/>
          </a:p>
        </p:txBody>
      </p:sp>
    </p:spTree>
    <p:extLst>
      <p:ext uri="{BB962C8B-B14F-4D97-AF65-F5344CB8AC3E}">
        <p14:creationId xmlns:p14="http://schemas.microsoft.com/office/powerpoint/2010/main" val="3621812572"/>
      </p:ext>
    </p:extLst>
  </p:cSld>
  <p:clrMapOvr>
    <a:masterClrMapping/>
  </p:clrMapOvr>
</p:sldLayout>
</file>

<file path=ppt/slideLayouts/slideLayout6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DF3DD7D-D355-4468-8CD8-7D8BF4D39166}" type="slidenum">
              <a:rPr lang="en-US"/>
              <a:pPr>
                <a:defRPr/>
              </a:pPr>
              <a:t>‹#›</a:t>
            </a:fld>
            <a:endParaRPr lang="en-US"/>
          </a:p>
        </p:txBody>
      </p:sp>
    </p:spTree>
    <p:extLst>
      <p:ext uri="{BB962C8B-B14F-4D97-AF65-F5344CB8AC3E}">
        <p14:creationId xmlns:p14="http://schemas.microsoft.com/office/powerpoint/2010/main" val="1656740147"/>
      </p:ext>
    </p:extLst>
  </p:cSld>
  <p:clrMapOvr>
    <a:masterClrMapping/>
  </p:clrMapOvr>
</p:sldLayout>
</file>

<file path=ppt/slideLayouts/slideLayout6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700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F0982839-C0A7-40B7-B132-E2B5D0FBD126}" type="slidenum">
              <a:rPr lang="en-US"/>
              <a:pPr>
                <a:defRPr/>
              </a:pPr>
              <a:t>‹#›</a:t>
            </a:fld>
            <a:endParaRPr lang="en-US"/>
          </a:p>
        </p:txBody>
      </p:sp>
    </p:spTree>
    <p:extLst>
      <p:ext uri="{BB962C8B-B14F-4D97-AF65-F5344CB8AC3E}">
        <p14:creationId xmlns:p14="http://schemas.microsoft.com/office/powerpoint/2010/main" val="1359994007"/>
      </p:ext>
    </p:extLst>
  </p:cSld>
  <p:clrMapOvr>
    <a:masterClrMapping/>
  </p:clrMapOvr>
</p:sldLayout>
</file>

<file path=ppt/slideLayouts/slideLayout6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3AD26389-9545-45BA-BF81-68C412580DFF}" type="slidenum">
              <a:rPr lang="en-US"/>
              <a:pPr>
                <a:defRPr/>
              </a:pPr>
              <a:t>‹#›</a:t>
            </a:fld>
            <a:endParaRPr lang="en-US"/>
          </a:p>
        </p:txBody>
      </p:sp>
    </p:spTree>
    <p:extLst>
      <p:ext uri="{BB962C8B-B14F-4D97-AF65-F5344CB8AC3E}">
        <p14:creationId xmlns:p14="http://schemas.microsoft.com/office/powerpoint/2010/main" val="1648263662"/>
      </p:ext>
    </p:extLst>
  </p:cSld>
  <p:clrMapOvr>
    <a:masterClrMapping/>
  </p:clrMapOvr>
</p:sldLayout>
</file>

<file path=ppt/slideLayouts/slideLayout6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7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7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E0F345DC-9FA1-426B-9338-39E7CAFBC4A6}" type="slidenum">
              <a:rPr lang="en-US"/>
              <a:pPr>
                <a:defRPr/>
              </a:pPr>
              <a:t>‹#›</a:t>
            </a:fld>
            <a:endParaRPr lang="en-US"/>
          </a:p>
        </p:txBody>
      </p:sp>
    </p:spTree>
    <p:extLst>
      <p:ext uri="{BB962C8B-B14F-4D97-AF65-F5344CB8AC3E}">
        <p14:creationId xmlns:p14="http://schemas.microsoft.com/office/powerpoint/2010/main" val="9833245"/>
      </p:ext>
    </p:extLst>
  </p:cSld>
  <p:clrMapOvr>
    <a:masterClrMapping/>
  </p:clrMapOvr>
</p:sldLayout>
</file>

<file path=ppt/slideLayouts/slideLayout6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4A7E2FEF-65B5-4F74-9145-7E252F1A712F}" type="slidenum">
              <a:rPr lang="en-US"/>
              <a:pPr>
                <a:defRPr/>
              </a:pPr>
              <a:t>‹#›</a:t>
            </a:fld>
            <a:endParaRPr lang="en-US"/>
          </a:p>
        </p:txBody>
      </p:sp>
    </p:spTree>
    <p:extLst>
      <p:ext uri="{BB962C8B-B14F-4D97-AF65-F5344CB8AC3E}">
        <p14:creationId xmlns:p14="http://schemas.microsoft.com/office/powerpoint/2010/main" val="1447502634"/>
      </p:ext>
    </p:extLst>
  </p:cSld>
  <p:clrMapOvr>
    <a:masterClrMapping/>
  </p:clrMapOvr>
</p:sldLayout>
</file>

<file path=ppt/slideLayouts/slideLayout6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45CD3BD6-8DEE-42CF-9BC2-3E7EFEB72160}" type="slidenum">
              <a:rPr lang="en-US"/>
              <a:pPr>
                <a:defRPr/>
              </a:pPr>
              <a:t>‹#›</a:t>
            </a:fld>
            <a:endParaRPr lang="en-US"/>
          </a:p>
        </p:txBody>
      </p:sp>
    </p:spTree>
    <p:extLst>
      <p:ext uri="{BB962C8B-B14F-4D97-AF65-F5344CB8AC3E}">
        <p14:creationId xmlns:p14="http://schemas.microsoft.com/office/powerpoint/2010/main" val="379667413"/>
      </p:ext>
    </p:extLst>
  </p:cSld>
  <p:clrMapOvr>
    <a:masterClrMapping/>
  </p:clrMapOvr>
</p:sldLayout>
</file>

<file path=ppt/slideLayouts/slideLayout6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15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D4EDB6E3-2689-4AAC-A9F1-AD2115E71ADA}" type="slidenum">
              <a:rPr lang="en-US"/>
              <a:pPr>
                <a:defRPr/>
              </a:pPr>
              <a:t>‹#›</a:t>
            </a:fld>
            <a:endParaRPr lang="en-US"/>
          </a:p>
        </p:txBody>
      </p:sp>
    </p:spTree>
    <p:extLst>
      <p:ext uri="{BB962C8B-B14F-4D97-AF65-F5344CB8AC3E}">
        <p14:creationId xmlns:p14="http://schemas.microsoft.com/office/powerpoint/2010/main" val="1836321944"/>
      </p:ext>
    </p:extLst>
  </p:cSld>
  <p:clrMapOvr>
    <a:masterClrMapping/>
  </p:clrMapOvr>
</p:sldLayout>
</file>

<file path=ppt/slideLayouts/slideLayout6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11CEDACD-7602-48F7-A3B3-CCBBE21ECE02}" type="slidenum">
              <a:rPr lang="en-US"/>
              <a:pPr>
                <a:defRPr/>
              </a:pPr>
              <a:t>‹#›</a:t>
            </a:fld>
            <a:endParaRPr lang="en-US"/>
          </a:p>
        </p:txBody>
      </p:sp>
    </p:spTree>
    <p:extLst>
      <p:ext uri="{BB962C8B-B14F-4D97-AF65-F5344CB8AC3E}">
        <p14:creationId xmlns:p14="http://schemas.microsoft.com/office/powerpoint/2010/main" val="1271390335"/>
      </p:ext>
    </p:extLst>
  </p:cSld>
  <p:clrMapOvr>
    <a:masterClrMapping/>
  </p:clrMapOvr>
</p:sldLayout>
</file>

<file path=ppt/slideLayouts/slideLayout6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53FF599-6F2A-4222-AF29-FEC3CC8634D4}" type="slidenum">
              <a:rPr lang="en-US"/>
              <a:pPr>
                <a:defRPr/>
              </a:pPr>
              <a:t>‹#›</a:t>
            </a:fld>
            <a:endParaRPr lang="en-US"/>
          </a:p>
        </p:txBody>
      </p:sp>
    </p:spTree>
    <p:extLst>
      <p:ext uri="{BB962C8B-B14F-4D97-AF65-F5344CB8AC3E}">
        <p14:creationId xmlns:p14="http://schemas.microsoft.com/office/powerpoint/2010/main" val="4232187333"/>
      </p:ext>
    </p:extLst>
  </p:cSld>
  <p:clrMapOvr>
    <a:masterClrMapping/>
  </p:clrMapOvr>
</p:sldLayout>
</file>

<file path=ppt/slideLayouts/slideLayout6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4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7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7ED2C91-EE16-4791-903E-898938833240}" type="slidenum">
              <a:rPr lang="en-US"/>
              <a:pPr>
                <a:defRPr/>
              </a:pPr>
              <a:t>‹#›</a:t>
            </a:fld>
            <a:endParaRPr lang="en-US"/>
          </a:p>
        </p:txBody>
      </p:sp>
    </p:spTree>
    <p:extLst>
      <p:ext uri="{BB962C8B-B14F-4D97-AF65-F5344CB8AC3E}">
        <p14:creationId xmlns:p14="http://schemas.microsoft.com/office/powerpoint/2010/main" val="7948021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theme" Target="../theme/theme4.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slideLayout" Target="../slideLayouts/slideLayout45.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theme" Target="../theme/theme5.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slideLayout" Target="../slideLayouts/slideLayout57.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5.xml"/><Relationship Id="rId3" Type="http://schemas.openxmlformats.org/officeDocument/2006/relationships/slideLayout" Target="../slideLayouts/slideLayout60.xml"/><Relationship Id="rId7" Type="http://schemas.openxmlformats.org/officeDocument/2006/relationships/slideLayout" Target="../slideLayouts/slideLayout64.xml"/><Relationship Id="rId12" Type="http://schemas.openxmlformats.org/officeDocument/2006/relationships/theme" Target="../theme/theme6.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slideLayout" Target="../slideLayouts/slideLayout68.xml"/><Relationship Id="rId5" Type="http://schemas.openxmlformats.org/officeDocument/2006/relationships/slideLayout" Target="../slideLayouts/slideLayout62.xml"/><Relationship Id="rId10" Type="http://schemas.openxmlformats.org/officeDocument/2006/relationships/slideLayout" Target="../slideLayouts/slideLayout67.xml"/><Relationship Id="rId4" Type="http://schemas.openxmlformats.org/officeDocument/2006/relationships/slideLayout" Target="../slideLayouts/slideLayout61.xml"/><Relationship Id="rId9" Type="http://schemas.openxmlformats.org/officeDocument/2006/relationships/slideLayout" Target="../slideLayouts/slideLayout6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6.xml"/><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theme" Target="../theme/theme7.xml"/><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0" Type="http://schemas.openxmlformats.org/officeDocument/2006/relationships/slideLayout" Target="../slideLayouts/slideLayout78.xml"/><Relationship Id="rId4" Type="http://schemas.openxmlformats.org/officeDocument/2006/relationships/slideLayout" Target="../slideLayouts/slideLayout72.xml"/><Relationship Id="rId9" Type="http://schemas.openxmlformats.org/officeDocument/2006/relationships/slideLayout" Target="../slideLayouts/slideLayout7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7.xml"/><Relationship Id="rId3" Type="http://schemas.openxmlformats.org/officeDocument/2006/relationships/slideLayout" Target="../slideLayouts/slideLayout82.xml"/><Relationship Id="rId7" Type="http://schemas.openxmlformats.org/officeDocument/2006/relationships/slideLayout" Target="../slideLayouts/slideLayout86.xml"/><Relationship Id="rId12" Type="http://schemas.openxmlformats.org/officeDocument/2006/relationships/theme" Target="../theme/theme8.xml"/><Relationship Id="rId2" Type="http://schemas.openxmlformats.org/officeDocument/2006/relationships/slideLayout" Target="../slideLayouts/slideLayout81.xml"/><Relationship Id="rId1" Type="http://schemas.openxmlformats.org/officeDocument/2006/relationships/slideLayout" Target="../slideLayouts/slideLayout80.xml"/><Relationship Id="rId6" Type="http://schemas.openxmlformats.org/officeDocument/2006/relationships/slideLayout" Target="../slideLayouts/slideLayout85.xml"/><Relationship Id="rId11" Type="http://schemas.openxmlformats.org/officeDocument/2006/relationships/slideLayout" Target="../slideLayouts/slideLayout90.xml"/><Relationship Id="rId5" Type="http://schemas.openxmlformats.org/officeDocument/2006/relationships/slideLayout" Target="../slideLayouts/slideLayout84.xml"/><Relationship Id="rId10" Type="http://schemas.openxmlformats.org/officeDocument/2006/relationships/slideLayout" Target="../slideLayouts/slideLayout89.xml"/><Relationship Id="rId4" Type="http://schemas.openxmlformats.org/officeDocument/2006/relationships/slideLayout" Target="../slideLayouts/slideLayout83.xml"/><Relationship Id="rId9" Type="http://schemas.openxmlformats.org/officeDocument/2006/relationships/slideLayout" Target="../slideLayouts/slideLayout88.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8.xml"/><Relationship Id="rId3" Type="http://schemas.openxmlformats.org/officeDocument/2006/relationships/slideLayout" Target="../slideLayouts/slideLayout93.xml"/><Relationship Id="rId7" Type="http://schemas.openxmlformats.org/officeDocument/2006/relationships/slideLayout" Target="../slideLayouts/slideLayout97.xml"/><Relationship Id="rId12" Type="http://schemas.openxmlformats.org/officeDocument/2006/relationships/theme" Target="../theme/theme9.xml"/><Relationship Id="rId2" Type="http://schemas.openxmlformats.org/officeDocument/2006/relationships/slideLayout" Target="../slideLayouts/slideLayout92.xml"/><Relationship Id="rId1" Type="http://schemas.openxmlformats.org/officeDocument/2006/relationships/slideLayout" Target="../slideLayouts/slideLayout91.xml"/><Relationship Id="rId6" Type="http://schemas.openxmlformats.org/officeDocument/2006/relationships/slideLayout" Target="../slideLayouts/slideLayout96.xml"/><Relationship Id="rId11" Type="http://schemas.openxmlformats.org/officeDocument/2006/relationships/slideLayout" Target="../slideLayouts/slideLayout101.xml"/><Relationship Id="rId5" Type="http://schemas.openxmlformats.org/officeDocument/2006/relationships/slideLayout" Target="../slideLayouts/slideLayout95.xml"/><Relationship Id="rId10" Type="http://schemas.openxmlformats.org/officeDocument/2006/relationships/slideLayout" Target="../slideLayouts/slideLayout100.xml"/><Relationship Id="rId4" Type="http://schemas.openxmlformats.org/officeDocument/2006/relationships/slideLayout" Target="../slideLayouts/slideLayout94.xml"/><Relationship Id="rId9" Type="http://schemas.openxmlformats.org/officeDocument/2006/relationships/slideLayout" Target="../slideLayouts/slideLayout99.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09.xml"/><Relationship Id="rId3" Type="http://schemas.openxmlformats.org/officeDocument/2006/relationships/slideLayout" Target="../slideLayouts/slideLayout104.xml"/><Relationship Id="rId7" Type="http://schemas.openxmlformats.org/officeDocument/2006/relationships/slideLayout" Target="../slideLayouts/slideLayout108.xml"/><Relationship Id="rId12" Type="http://schemas.openxmlformats.org/officeDocument/2006/relationships/theme" Target="../theme/theme10.xml"/><Relationship Id="rId2" Type="http://schemas.openxmlformats.org/officeDocument/2006/relationships/slideLayout" Target="../slideLayouts/slideLayout103.xml"/><Relationship Id="rId1" Type="http://schemas.openxmlformats.org/officeDocument/2006/relationships/slideLayout" Target="../slideLayouts/slideLayout102.xml"/><Relationship Id="rId6" Type="http://schemas.openxmlformats.org/officeDocument/2006/relationships/slideLayout" Target="../slideLayouts/slideLayout107.xml"/><Relationship Id="rId11" Type="http://schemas.openxmlformats.org/officeDocument/2006/relationships/slideLayout" Target="../slideLayouts/slideLayout112.xml"/><Relationship Id="rId5" Type="http://schemas.openxmlformats.org/officeDocument/2006/relationships/slideLayout" Target="../slideLayouts/slideLayout106.xml"/><Relationship Id="rId10" Type="http://schemas.openxmlformats.org/officeDocument/2006/relationships/slideLayout" Target="../slideLayouts/slideLayout111.xml"/><Relationship Id="rId4" Type="http://schemas.openxmlformats.org/officeDocument/2006/relationships/slideLayout" Target="../slideLayouts/slideLayout105.xml"/><Relationship Id="rId9" Type="http://schemas.openxmlformats.org/officeDocument/2006/relationships/slideLayout" Target="../slideLayouts/slideLayout110.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20.xml"/><Relationship Id="rId13" Type="http://schemas.openxmlformats.org/officeDocument/2006/relationships/image" Target="../media/image1.png"/><Relationship Id="rId3" Type="http://schemas.openxmlformats.org/officeDocument/2006/relationships/slideLayout" Target="../slideLayouts/slideLayout115.xml"/><Relationship Id="rId7" Type="http://schemas.openxmlformats.org/officeDocument/2006/relationships/slideLayout" Target="../slideLayouts/slideLayout119.xml"/><Relationship Id="rId12" Type="http://schemas.openxmlformats.org/officeDocument/2006/relationships/theme" Target="../theme/theme11.xml"/><Relationship Id="rId2" Type="http://schemas.openxmlformats.org/officeDocument/2006/relationships/slideLayout" Target="../slideLayouts/slideLayout114.xml"/><Relationship Id="rId1" Type="http://schemas.openxmlformats.org/officeDocument/2006/relationships/slideLayout" Target="../slideLayouts/slideLayout113.xml"/><Relationship Id="rId6" Type="http://schemas.openxmlformats.org/officeDocument/2006/relationships/slideLayout" Target="../slideLayouts/slideLayout118.xml"/><Relationship Id="rId11" Type="http://schemas.openxmlformats.org/officeDocument/2006/relationships/slideLayout" Target="../slideLayouts/slideLayout123.xml"/><Relationship Id="rId5" Type="http://schemas.openxmlformats.org/officeDocument/2006/relationships/slideLayout" Target="../slideLayouts/slideLayout117.xml"/><Relationship Id="rId10" Type="http://schemas.openxmlformats.org/officeDocument/2006/relationships/slideLayout" Target="../slideLayouts/slideLayout122.xml"/><Relationship Id="rId4" Type="http://schemas.openxmlformats.org/officeDocument/2006/relationships/slideLayout" Target="../slideLayouts/slideLayout116.xml"/><Relationship Id="rId9" Type="http://schemas.openxmlformats.org/officeDocument/2006/relationships/slideLayout" Target="../slideLayouts/slideLayout121.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31.xml"/><Relationship Id="rId3" Type="http://schemas.openxmlformats.org/officeDocument/2006/relationships/slideLayout" Target="../slideLayouts/slideLayout126.xml"/><Relationship Id="rId7" Type="http://schemas.openxmlformats.org/officeDocument/2006/relationships/slideLayout" Target="../slideLayouts/slideLayout130.xml"/><Relationship Id="rId12" Type="http://schemas.openxmlformats.org/officeDocument/2006/relationships/theme" Target="../theme/theme12.xml"/><Relationship Id="rId2" Type="http://schemas.openxmlformats.org/officeDocument/2006/relationships/slideLayout" Target="../slideLayouts/slideLayout125.xml"/><Relationship Id="rId1" Type="http://schemas.openxmlformats.org/officeDocument/2006/relationships/slideLayout" Target="../slideLayouts/slideLayout124.xml"/><Relationship Id="rId6" Type="http://schemas.openxmlformats.org/officeDocument/2006/relationships/slideLayout" Target="../slideLayouts/slideLayout129.xml"/><Relationship Id="rId11" Type="http://schemas.openxmlformats.org/officeDocument/2006/relationships/slideLayout" Target="../slideLayouts/slideLayout134.xml"/><Relationship Id="rId5" Type="http://schemas.openxmlformats.org/officeDocument/2006/relationships/slideLayout" Target="../slideLayouts/slideLayout128.xml"/><Relationship Id="rId10" Type="http://schemas.openxmlformats.org/officeDocument/2006/relationships/slideLayout" Target="../slideLayouts/slideLayout133.xml"/><Relationship Id="rId4" Type="http://schemas.openxmlformats.org/officeDocument/2006/relationships/slideLayout" Target="../slideLayouts/slideLayout127.xml"/><Relationship Id="rId9" Type="http://schemas.openxmlformats.org/officeDocument/2006/relationships/slideLayout" Target="../slideLayouts/slideLayout13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42.xml"/><Relationship Id="rId3" Type="http://schemas.openxmlformats.org/officeDocument/2006/relationships/slideLayout" Target="../slideLayouts/slideLayout137.xml"/><Relationship Id="rId7" Type="http://schemas.openxmlformats.org/officeDocument/2006/relationships/slideLayout" Target="../slideLayouts/slideLayout141.xml"/><Relationship Id="rId12" Type="http://schemas.openxmlformats.org/officeDocument/2006/relationships/theme" Target="../theme/theme13.xml"/><Relationship Id="rId2" Type="http://schemas.openxmlformats.org/officeDocument/2006/relationships/slideLayout" Target="../slideLayouts/slideLayout136.xml"/><Relationship Id="rId1" Type="http://schemas.openxmlformats.org/officeDocument/2006/relationships/slideLayout" Target="../slideLayouts/slideLayout135.xml"/><Relationship Id="rId6" Type="http://schemas.openxmlformats.org/officeDocument/2006/relationships/slideLayout" Target="../slideLayouts/slideLayout140.xml"/><Relationship Id="rId11" Type="http://schemas.openxmlformats.org/officeDocument/2006/relationships/slideLayout" Target="../slideLayouts/slideLayout145.xml"/><Relationship Id="rId5" Type="http://schemas.openxmlformats.org/officeDocument/2006/relationships/slideLayout" Target="../slideLayouts/slideLayout139.xml"/><Relationship Id="rId10" Type="http://schemas.openxmlformats.org/officeDocument/2006/relationships/slideLayout" Target="../slideLayouts/slideLayout144.xml"/><Relationship Id="rId4" Type="http://schemas.openxmlformats.org/officeDocument/2006/relationships/slideLayout" Target="../slideLayouts/slideLayout138.xml"/><Relationship Id="rId9" Type="http://schemas.openxmlformats.org/officeDocument/2006/relationships/slideLayout" Target="../slideLayouts/slideLayout14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53.xml"/><Relationship Id="rId3" Type="http://schemas.openxmlformats.org/officeDocument/2006/relationships/slideLayout" Target="../slideLayouts/slideLayout148.xml"/><Relationship Id="rId7" Type="http://schemas.openxmlformats.org/officeDocument/2006/relationships/slideLayout" Target="../slideLayouts/slideLayout152.xml"/><Relationship Id="rId12" Type="http://schemas.openxmlformats.org/officeDocument/2006/relationships/theme" Target="../theme/theme14.xml"/><Relationship Id="rId2" Type="http://schemas.openxmlformats.org/officeDocument/2006/relationships/slideLayout" Target="../slideLayouts/slideLayout147.xml"/><Relationship Id="rId1" Type="http://schemas.openxmlformats.org/officeDocument/2006/relationships/slideLayout" Target="../slideLayouts/slideLayout146.xml"/><Relationship Id="rId6" Type="http://schemas.openxmlformats.org/officeDocument/2006/relationships/slideLayout" Target="../slideLayouts/slideLayout151.xml"/><Relationship Id="rId11" Type="http://schemas.openxmlformats.org/officeDocument/2006/relationships/slideLayout" Target="../slideLayouts/slideLayout156.xml"/><Relationship Id="rId5" Type="http://schemas.openxmlformats.org/officeDocument/2006/relationships/slideLayout" Target="../slideLayouts/slideLayout150.xml"/><Relationship Id="rId10" Type="http://schemas.openxmlformats.org/officeDocument/2006/relationships/slideLayout" Target="../slideLayouts/slideLayout155.xml"/><Relationship Id="rId4" Type="http://schemas.openxmlformats.org/officeDocument/2006/relationships/slideLayout" Target="../slideLayouts/slideLayout149.xml"/><Relationship Id="rId9" Type="http://schemas.openxmlformats.org/officeDocument/2006/relationships/slideLayout" Target="../slideLayouts/slideLayout154.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64.xml"/><Relationship Id="rId3" Type="http://schemas.openxmlformats.org/officeDocument/2006/relationships/slideLayout" Target="../slideLayouts/slideLayout159.xml"/><Relationship Id="rId7" Type="http://schemas.openxmlformats.org/officeDocument/2006/relationships/slideLayout" Target="../slideLayouts/slideLayout163.xml"/><Relationship Id="rId12" Type="http://schemas.openxmlformats.org/officeDocument/2006/relationships/theme" Target="../theme/theme15.xml"/><Relationship Id="rId2" Type="http://schemas.openxmlformats.org/officeDocument/2006/relationships/slideLayout" Target="../slideLayouts/slideLayout158.xml"/><Relationship Id="rId1" Type="http://schemas.openxmlformats.org/officeDocument/2006/relationships/slideLayout" Target="../slideLayouts/slideLayout157.xml"/><Relationship Id="rId6" Type="http://schemas.openxmlformats.org/officeDocument/2006/relationships/slideLayout" Target="../slideLayouts/slideLayout162.xml"/><Relationship Id="rId11" Type="http://schemas.openxmlformats.org/officeDocument/2006/relationships/slideLayout" Target="../slideLayouts/slideLayout167.xml"/><Relationship Id="rId5" Type="http://schemas.openxmlformats.org/officeDocument/2006/relationships/slideLayout" Target="../slideLayouts/slideLayout161.xml"/><Relationship Id="rId10" Type="http://schemas.openxmlformats.org/officeDocument/2006/relationships/slideLayout" Target="../slideLayouts/slideLayout166.xml"/><Relationship Id="rId4" Type="http://schemas.openxmlformats.org/officeDocument/2006/relationships/slideLayout" Target="../slideLayouts/slideLayout160.xml"/><Relationship Id="rId9" Type="http://schemas.openxmlformats.org/officeDocument/2006/relationships/slideLayout" Target="../slideLayouts/slideLayout16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75.xml"/><Relationship Id="rId3" Type="http://schemas.openxmlformats.org/officeDocument/2006/relationships/slideLayout" Target="../slideLayouts/slideLayout170.xml"/><Relationship Id="rId7" Type="http://schemas.openxmlformats.org/officeDocument/2006/relationships/slideLayout" Target="../slideLayouts/slideLayout174.xml"/><Relationship Id="rId12" Type="http://schemas.openxmlformats.org/officeDocument/2006/relationships/theme" Target="../theme/theme16.xml"/><Relationship Id="rId2" Type="http://schemas.openxmlformats.org/officeDocument/2006/relationships/slideLayout" Target="../slideLayouts/slideLayout169.xml"/><Relationship Id="rId1" Type="http://schemas.openxmlformats.org/officeDocument/2006/relationships/slideLayout" Target="../slideLayouts/slideLayout168.xml"/><Relationship Id="rId6" Type="http://schemas.openxmlformats.org/officeDocument/2006/relationships/slideLayout" Target="../slideLayouts/slideLayout173.xml"/><Relationship Id="rId11" Type="http://schemas.openxmlformats.org/officeDocument/2006/relationships/slideLayout" Target="../slideLayouts/slideLayout178.xml"/><Relationship Id="rId5" Type="http://schemas.openxmlformats.org/officeDocument/2006/relationships/slideLayout" Target="../slideLayouts/slideLayout172.xml"/><Relationship Id="rId10" Type="http://schemas.openxmlformats.org/officeDocument/2006/relationships/slideLayout" Target="../slideLayouts/slideLayout177.xml"/><Relationship Id="rId4" Type="http://schemas.openxmlformats.org/officeDocument/2006/relationships/slideLayout" Target="../slideLayouts/slideLayout171.xml"/><Relationship Id="rId9" Type="http://schemas.openxmlformats.org/officeDocument/2006/relationships/slideLayout" Target="../slideLayouts/slideLayout17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186.xml"/><Relationship Id="rId3" Type="http://schemas.openxmlformats.org/officeDocument/2006/relationships/slideLayout" Target="../slideLayouts/slideLayout181.xml"/><Relationship Id="rId7" Type="http://schemas.openxmlformats.org/officeDocument/2006/relationships/slideLayout" Target="../slideLayouts/slideLayout185.xml"/><Relationship Id="rId12" Type="http://schemas.openxmlformats.org/officeDocument/2006/relationships/theme" Target="../theme/theme17.xml"/><Relationship Id="rId2" Type="http://schemas.openxmlformats.org/officeDocument/2006/relationships/slideLayout" Target="../slideLayouts/slideLayout180.xml"/><Relationship Id="rId1" Type="http://schemas.openxmlformats.org/officeDocument/2006/relationships/slideLayout" Target="../slideLayouts/slideLayout179.xml"/><Relationship Id="rId6" Type="http://schemas.openxmlformats.org/officeDocument/2006/relationships/slideLayout" Target="../slideLayouts/slideLayout184.xml"/><Relationship Id="rId11" Type="http://schemas.openxmlformats.org/officeDocument/2006/relationships/slideLayout" Target="../slideLayouts/slideLayout189.xml"/><Relationship Id="rId5" Type="http://schemas.openxmlformats.org/officeDocument/2006/relationships/slideLayout" Target="../slideLayouts/slideLayout183.xml"/><Relationship Id="rId10" Type="http://schemas.openxmlformats.org/officeDocument/2006/relationships/slideLayout" Target="../slideLayouts/slideLayout188.xml"/><Relationship Id="rId4" Type="http://schemas.openxmlformats.org/officeDocument/2006/relationships/slideLayout" Target="../slideLayouts/slideLayout182.xml"/><Relationship Id="rId9" Type="http://schemas.openxmlformats.org/officeDocument/2006/relationships/slideLayout" Target="../slideLayouts/slideLayout187.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197.xml"/><Relationship Id="rId3" Type="http://schemas.openxmlformats.org/officeDocument/2006/relationships/slideLayout" Target="../slideLayouts/slideLayout192.xml"/><Relationship Id="rId7" Type="http://schemas.openxmlformats.org/officeDocument/2006/relationships/slideLayout" Target="../slideLayouts/slideLayout196.xml"/><Relationship Id="rId12" Type="http://schemas.openxmlformats.org/officeDocument/2006/relationships/theme" Target="../theme/theme18.xml"/><Relationship Id="rId2" Type="http://schemas.openxmlformats.org/officeDocument/2006/relationships/slideLayout" Target="../slideLayouts/slideLayout191.xml"/><Relationship Id="rId1" Type="http://schemas.openxmlformats.org/officeDocument/2006/relationships/slideLayout" Target="../slideLayouts/slideLayout190.xml"/><Relationship Id="rId6" Type="http://schemas.openxmlformats.org/officeDocument/2006/relationships/slideLayout" Target="../slideLayouts/slideLayout195.xml"/><Relationship Id="rId11" Type="http://schemas.openxmlformats.org/officeDocument/2006/relationships/slideLayout" Target="../slideLayouts/slideLayout200.xml"/><Relationship Id="rId5" Type="http://schemas.openxmlformats.org/officeDocument/2006/relationships/slideLayout" Target="../slideLayouts/slideLayout194.xml"/><Relationship Id="rId10" Type="http://schemas.openxmlformats.org/officeDocument/2006/relationships/slideLayout" Target="../slideLayouts/slideLayout199.xml"/><Relationship Id="rId4" Type="http://schemas.openxmlformats.org/officeDocument/2006/relationships/slideLayout" Target="../slideLayouts/slideLayout193.xml"/><Relationship Id="rId9" Type="http://schemas.openxmlformats.org/officeDocument/2006/relationships/slideLayout" Target="../slideLayouts/slideLayout198.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208.xml"/><Relationship Id="rId3" Type="http://schemas.openxmlformats.org/officeDocument/2006/relationships/slideLayout" Target="../slideLayouts/slideLayout203.xml"/><Relationship Id="rId7" Type="http://schemas.openxmlformats.org/officeDocument/2006/relationships/slideLayout" Target="../slideLayouts/slideLayout207.xml"/><Relationship Id="rId12" Type="http://schemas.openxmlformats.org/officeDocument/2006/relationships/theme" Target="../theme/theme19.xml"/><Relationship Id="rId2" Type="http://schemas.openxmlformats.org/officeDocument/2006/relationships/slideLayout" Target="../slideLayouts/slideLayout202.xml"/><Relationship Id="rId1" Type="http://schemas.openxmlformats.org/officeDocument/2006/relationships/slideLayout" Target="../slideLayouts/slideLayout201.xml"/><Relationship Id="rId6" Type="http://schemas.openxmlformats.org/officeDocument/2006/relationships/slideLayout" Target="../slideLayouts/slideLayout206.xml"/><Relationship Id="rId11" Type="http://schemas.openxmlformats.org/officeDocument/2006/relationships/slideLayout" Target="../slideLayouts/slideLayout211.xml"/><Relationship Id="rId5" Type="http://schemas.openxmlformats.org/officeDocument/2006/relationships/slideLayout" Target="../slideLayouts/slideLayout205.xml"/><Relationship Id="rId10" Type="http://schemas.openxmlformats.org/officeDocument/2006/relationships/slideLayout" Target="../slideLayouts/slideLayout210.xml"/><Relationship Id="rId4" Type="http://schemas.openxmlformats.org/officeDocument/2006/relationships/slideLayout" Target="../slideLayouts/slideLayout204.xml"/><Relationship Id="rId9" Type="http://schemas.openxmlformats.org/officeDocument/2006/relationships/slideLayout" Target="../slideLayouts/slideLayout209.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19.xml"/><Relationship Id="rId13" Type="http://schemas.openxmlformats.org/officeDocument/2006/relationships/image" Target="../media/image3.png"/><Relationship Id="rId3" Type="http://schemas.openxmlformats.org/officeDocument/2006/relationships/slideLayout" Target="../slideLayouts/slideLayout214.xml"/><Relationship Id="rId7" Type="http://schemas.openxmlformats.org/officeDocument/2006/relationships/slideLayout" Target="../slideLayouts/slideLayout218.xml"/><Relationship Id="rId12" Type="http://schemas.openxmlformats.org/officeDocument/2006/relationships/theme" Target="../theme/theme20.xml"/><Relationship Id="rId2" Type="http://schemas.openxmlformats.org/officeDocument/2006/relationships/slideLayout" Target="../slideLayouts/slideLayout213.xml"/><Relationship Id="rId1" Type="http://schemas.openxmlformats.org/officeDocument/2006/relationships/slideLayout" Target="../slideLayouts/slideLayout212.xml"/><Relationship Id="rId6" Type="http://schemas.openxmlformats.org/officeDocument/2006/relationships/slideLayout" Target="../slideLayouts/slideLayout217.xml"/><Relationship Id="rId11" Type="http://schemas.openxmlformats.org/officeDocument/2006/relationships/slideLayout" Target="../slideLayouts/slideLayout222.xml"/><Relationship Id="rId5" Type="http://schemas.openxmlformats.org/officeDocument/2006/relationships/slideLayout" Target="../slideLayouts/slideLayout216.xml"/><Relationship Id="rId10" Type="http://schemas.openxmlformats.org/officeDocument/2006/relationships/slideLayout" Target="../slideLayouts/slideLayout221.xml"/><Relationship Id="rId4" Type="http://schemas.openxmlformats.org/officeDocument/2006/relationships/slideLayout" Target="../slideLayouts/slideLayout215.xml"/><Relationship Id="rId9" Type="http://schemas.openxmlformats.org/officeDocument/2006/relationships/slideLayout" Target="../slideLayouts/slideLayout220.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230.xml"/><Relationship Id="rId3" Type="http://schemas.openxmlformats.org/officeDocument/2006/relationships/slideLayout" Target="../slideLayouts/slideLayout225.xml"/><Relationship Id="rId7" Type="http://schemas.openxmlformats.org/officeDocument/2006/relationships/slideLayout" Target="../slideLayouts/slideLayout229.xml"/><Relationship Id="rId12" Type="http://schemas.openxmlformats.org/officeDocument/2006/relationships/theme" Target="../theme/theme21.xml"/><Relationship Id="rId2" Type="http://schemas.openxmlformats.org/officeDocument/2006/relationships/slideLayout" Target="../slideLayouts/slideLayout224.xml"/><Relationship Id="rId1" Type="http://schemas.openxmlformats.org/officeDocument/2006/relationships/slideLayout" Target="../slideLayouts/slideLayout223.xml"/><Relationship Id="rId6" Type="http://schemas.openxmlformats.org/officeDocument/2006/relationships/slideLayout" Target="../slideLayouts/slideLayout228.xml"/><Relationship Id="rId11" Type="http://schemas.openxmlformats.org/officeDocument/2006/relationships/slideLayout" Target="../slideLayouts/slideLayout233.xml"/><Relationship Id="rId5" Type="http://schemas.openxmlformats.org/officeDocument/2006/relationships/slideLayout" Target="../slideLayouts/slideLayout227.xml"/><Relationship Id="rId10" Type="http://schemas.openxmlformats.org/officeDocument/2006/relationships/slideLayout" Target="../slideLayouts/slideLayout232.xml"/><Relationship Id="rId4" Type="http://schemas.openxmlformats.org/officeDocument/2006/relationships/slideLayout" Target="../slideLayouts/slideLayout226.xml"/><Relationship Id="rId9" Type="http://schemas.openxmlformats.org/officeDocument/2006/relationships/slideLayout" Target="../slideLayouts/slideLayout231.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241.xml"/><Relationship Id="rId13" Type="http://schemas.openxmlformats.org/officeDocument/2006/relationships/image" Target="../media/image3.png"/><Relationship Id="rId3" Type="http://schemas.openxmlformats.org/officeDocument/2006/relationships/slideLayout" Target="../slideLayouts/slideLayout236.xml"/><Relationship Id="rId7" Type="http://schemas.openxmlformats.org/officeDocument/2006/relationships/slideLayout" Target="../slideLayouts/slideLayout240.xml"/><Relationship Id="rId12" Type="http://schemas.openxmlformats.org/officeDocument/2006/relationships/theme" Target="../theme/theme22.xml"/><Relationship Id="rId2" Type="http://schemas.openxmlformats.org/officeDocument/2006/relationships/slideLayout" Target="../slideLayouts/slideLayout235.xml"/><Relationship Id="rId1" Type="http://schemas.openxmlformats.org/officeDocument/2006/relationships/slideLayout" Target="../slideLayouts/slideLayout234.xml"/><Relationship Id="rId6" Type="http://schemas.openxmlformats.org/officeDocument/2006/relationships/slideLayout" Target="../slideLayouts/slideLayout239.xml"/><Relationship Id="rId11" Type="http://schemas.openxmlformats.org/officeDocument/2006/relationships/slideLayout" Target="../slideLayouts/slideLayout244.xml"/><Relationship Id="rId5" Type="http://schemas.openxmlformats.org/officeDocument/2006/relationships/slideLayout" Target="../slideLayouts/slideLayout238.xml"/><Relationship Id="rId10" Type="http://schemas.openxmlformats.org/officeDocument/2006/relationships/slideLayout" Target="../slideLayouts/slideLayout243.xml"/><Relationship Id="rId4" Type="http://schemas.openxmlformats.org/officeDocument/2006/relationships/slideLayout" Target="../slideLayouts/slideLayout237.xml"/><Relationship Id="rId9" Type="http://schemas.openxmlformats.org/officeDocument/2006/relationships/slideLayout" Target="../slideLayouts/slideLayout242.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252.xml"/><Relationship Id="rId3" Type="http://schemas.openxmlformats.org/officeDocument/2006/relationships/slideLayout" Target="../slideLayouts/slideLayout247.xml"/><Relationship Id="rId7" Type="http://schemas.openxmlformats.org/officeDocument/2006/relationships/slideLayout" Target="../slideLayouts/slideLayout251.xml"/><Relationship Id="rId12" Type="http://schemas.openxmlformats.org/officeDocument/2006/relationships/theme" Target="../theme/theme23.xml"/><Relationship Id="rId2" Type="http://schemas.openxmlformats.org/officeDocument/2006/relationships/slideLayout" Target="../slideLayouts/slideLayout246.xml"/><Relationship Id="rId1" Type="http://schemas.openxmlformats.org/officeDocument/2006/relationships/slideLayout" Target="../slideLayouts/slideLayout245.xml"/><Relationship Id="rId6" Type="http://schemas.openxmlformats.org/officeDocument/2006/relationships/slideLayout" Target="../slideLayouts/slideLayout250.xml"/><Relationship Id="rId11" Type="http://schemas.openxmlformats.org/officeDocument/2006/relationships/slideLayout" Target="../slideLayouts/slideLayout255.xml"/><Relationship Id="rId5" Type="http://schemas.openxmlformats.org/officeDocument/2006/relationships/slideLayout" Target="../slideLayouts/slideLayout249.xml"/><Relationship Id="rId10" Type="http://schemas.openxmlformats.org/officeDocument/2006/relationships/slideLayout" Target="../slideLayouts/slideLayout254.xml"/><Relationship Id="rId4" Type="http://schemas.openxmlformats.org/officeDocument/2006/relationships/slideLayout" Target="../slideLayouts/slideLayout248.xml"/><Relationship Id="rId9" Type="http://schemas.openxmlformats.org/officeDocument/2006/relationships/slideLayout" Target="../slideLayouts/slideLayout253.xml"/></Relationships>
</file>

<file path=ppt/slideMasters/_rels/slideMaster24.xml.rels><?xml version="1.0" encoding="UTF-8" standalone="yes"?>
<Relationships xmlns="http://schemas.openxmlformats.org/package/2006/relationships"><Relationship Id="rId8" Type="http://schemas.openxmlformats.org/officeDocument/2006/relationships/slideLayout" Target="../slideLayouts/slideLayout263.xml"/><Relationship Id="rId13" Type="http://schemas.openxmlformats.org/officeDocument/2006/relationships/image" Target="../media/image3.png"/><Relationship Id="rId3" Type="http://schemas.openxmlformats.org/officeDocument/2006/relationships/slideLayout" Target="../slideLayouts/slideLayout258.xml"/><Relationship Id="rId7" Type="http://schemas.openxmlformats.org/officeDocument/2006/relationships/slideLayout" Target="../slideLayouts/slideLayout262.xml"/><Relationship Id="rId12" Type="http://schemas.openxmlformats.org/officeDocument/2006/relationships/theme" Target="../theme/theme24.xml"/><Relationship Id="rId2" Type="http://schemas.openxmlformats.org/officeDocument/2006/relationships/slideLayout" Target="../slideLayouts/slideLayout257.xml"/><Relationship Id="rId1" Type="http://schemas.openxmlformats.org/officeDocument/2006/relationships/slideLayout" Target="../slideLayouts/slideLayout256.xml"/><Relationship Id="rId6" Type="http://schemas.openxmlformats.org/officeDocument/2006/relationships/slideLayout" Target="../slideLayouts/slideLayout261.xml"/><Relationship Id="rId11" Type="http://schemas.openxmlformats.org/officeDocument/2006/relationships/slideLayout" Target="../slideLayouts/slideLayout266.xml"/><Relationship Id="rId5" Type="http://schemas.openxmlformats.org/officeDocument/2006/relationships/slideLayout" Target="../slideLayouts/slideLayout260.xml"/><Relationship Id="rId10" Type="http://schemas.openxmlformats.org/officeDocument/2006/relationships/slideLayout" Target="../slideLayouts/slideLayout265.xml"/><Relationship Id="rId4" Type="http://schemas.openxmlformats.org/officeDocument/2006/relationships/slideLayout" Target="../slideLayouts/slideLayout259.xml"/><Relationship Id="rId9" Type="http://schemas.openxmlformats.org/officeDocument/2006/relationships/slideLayout" Target="../slideLayouts/slideLayout264.xml"/></Relationships>
</file>

<file path=ppt/slideMasters/_rels/slideMaster25.xml.rels><?xml version="1.0" encoding="UTF-8" standalone="yes"?>
<Relationships xmlns="http://schemas.openxmlformats.org/package/2006/relationships"><Relationship Id="rId8" Type="http://schemas.openxmlformats.org/officeDocument/2006/relationships/slideLayout" Target="../slideLayouts/slideLayout274.xml"/><Relationship Id="rId13" Type="http://schemas.openxmlformats.org/officeDocument/2006/relationships/image" Target="../media/image3.png"/><Relationship Id="rId3" Type="http://schemas.openxmlformats.org/officeDocument/2006/relationships/slideLayout" Target="../slideLayouts/slideLayout269.xml"/><Relationship Id="rId7" Type="http://schemas.openxmlformats.org/officeDocument/2006/relationships/slideLayout" Target="../slideLayouts/slideLayout273.xml"/><Relationship Id="rId12" Type="http://schemas.openxmlformats.org/officeDocument/2006/relationships/theme" Target="../theme/theme25.xml"/><Relationship Id="rId2" Type="http://schemas.openxmlformats.org/officeDocument/2006/relationships/slideLayout" Target="../slideLayouts/slideLayout268.xml"/><Relationship Id="rId1" Type="http://schemas.openxmlformats.org/officeDocument/2006/relationships/slideLayout" Target="../slideLayouts/slideLayout267.xml"/><Relationship Id="rId6" Type="http://schemas.openxmlformats.org/officeDocument/2006/relationships/slideLayout" Target="../slideLayouts/slideLayout272.xml"/><Relationship Id="rId11" Type="http://schemas.openxmlformats.org/officeDocument/2006/relationships/slideLayout" Target="../slideLayouts/slideLayout277.xml"/><Relationship Id="rId5" Type="http://schemas.openxmlformats.org/officeDocument/2006/relationships/slideLayout" Target="../slideLayouts/slideLayout271.xml"/><Relationship Id="rId10" Type="http://schemas.openxmlformats.org/officeDocument/2006/relationships/slideLayout" Target="../slideLayouts/slideLayout276.xml"/><Relationship Id="rId4" Type="http://schemas.openxmlformats.org/officeDocument/2006/relationships/slideLayout" Target="../slideLayouts/slideLayout270.xml"/><Relationship Id="rId9" Type="http://schemas.openxmlformats.org/officeDocument/2006/relationships/slideLayout" Target="../slideLayouts/slideLayout275.xml"/></Relationships>
</file>

<file path=ppt/slideMasters/_rels/slideMaster26.xml.rels><?xml version="1.0" encoding="UTF-8" standalone="yes"?>
<Relationships xmlns="http://schemas.openxmlformats.org/package/2006/relationships"><Relationship Id="rId8" Type="http://schemas.openxmlformats.org/officeDocument/2006/relationships/slideLayout" Target="../slideLayouts/slideLayout285.xml"/><Relationship Id="rId3" Type="http://schemas.openxmlformats.org/officeDocument/2006/relationships/slideLayout" Target="../slideLayouts/slideLayout280.xml"/><Relationship Id="rId7" Type="http://schemas.openxmlformats.org/officeDocument/2006/relationships/slideLayout" Target="../slideLayouts/slideLayout284.xml"/><Relationship Id="rId12" Type="http://schemas.openxmlformats.org/officeDocument/2006/relationships/theme" Target="../theme/theme26.xml"/><Relationship Id="rId2" Type="http://schemas.openxmlformats.org/officeDocument/2006/relationships/slideLayout" Target="../slideLayouts/slideLayout279.xml"/><Relationship Id="rId1" Type="http://schemas.openxmlformats.org/officeDocument/2006/relationships/slideLayout" Target="../slideLayouts/slideLayout278.xml"/><Relationship Id="rId6" Type="http://schemas.openxmlformats.org/officeDocument/2006/relationships/slideLayout" Target="../slideLayouts/slideLayout283.xml"/><Relationship Id="rId11" Type="http://schemas.openxmlformats.org/officeDocument/2006/relationships/slideLayout" Target="../slideLayouts/slideLayout288.xml"/><Relationship Id="rId5" Type="http://schemas.openxmlformats.org/officeDocument/2006/relationships/slideLayout" Target="../slideLayouts/slideLayout282.xml"/><Relationship Id="rId10" Type="http://schemas.openxmlformats.org/officeDocument/2006/relationships/slideLayout" Target="../slideLayouts/slideLayout287.xml"/><Relationship Id="rId4" Type="http://schemas.openxmlformats.org/officeDocument/2006/relationships/slideLayout" Target="../slideLayouts/slideLayout281.xml"/><Relationship Id="rId9" Type="http://schemas.openxmlformats.org/officeDocument/2006/relationships/slideLayout" Target="../slideLayouts/slideLayout286.xml"/></Relationships>
</file>

<file path=ppt/slideMasters/_rels/slideMaster27.xml.rels><?xml version="1.0" encoding="UTF-8" standalone="yes"?>
<Relationships xmlns="http://schemas.openxmlformats.org/package/2006/relationships"><Relationship Id="rId8" Type="http://schemas.openxmlformats.org/officeDocument/2006/relationships/slideLayout" Target="../slideLayouts/slideLayout296.xml"/><Relationship Id="rId3" Type="http://schemas.openxmlformats.org/officeDocument/2006/relationships/slideLayout" Target="../slideLayouts/slideLayout291.xml"/><Relationship Id="rId7" Type="http://schemas.openxmlformats.org/officeDocument/2006/relationships/slideLayout" Target="../slideLayouts/slideLayout295.xml"/><Relationship Id="rId12" Type="http://schemas.openxmlformats.org/officeDocument/2006/relationships/theme" Target="../theme/theme27.xml"/><Relationship Id="rId2" Type="http://schemas.openxmlformats.org/officeDocument/2006/relationships/slideLayout" Target="../slideLayouts/slideLayout290.xml"/><Relationship Id="rId1" Type="http://schemas.openxmlformats.org/officeDocument/2006/relationships/slideLayout" Target="../slideLayouts/slideLayout289.xml"/><Relationship Id="rId6" Type="http://schemas.openxmlformats.org/officeDocument/2006/relationships/slideLayout" Target="../slideLayouts/slideLayout294.xml"/><Relationship Id="rId11" Type="http://schemas.openxmlformats.org/officeDocument/2006/relationships/slideLayout" Target="../slideLayouts/slideLayout299.xml"/><Relationship Id="rId5" Type="http://schemas.openxmlformats.org/officeDocument/2006/relationships/slideLayout" Target="../slideLayouts/slideLayout293.xml"/><Relationship Id="rId10" Type="http://schemas.openxmlformats.org/officeDocument/2006/relationships/slideLayout" Target="../slideLayouts/slideLayout298.xml"/><Relationship Id="rId4" Type="http://schemas.openxmlformats.org/officeDocument/2006/relationships/slideLayout" Target="../slideLayouts/slideLayout292.xml"/><Relationship Id="rId9" Type="http://schemas.openxmlformats.org/officeDocument/2006/relationships/slideLayout" Target="../slideLayouts/slideLayout297.xml"/></Relationships>
</file>

<file path=ppt/slideMasters/_rels/slideMaster28.xml.rels><?xml version="1.0" encoding="UTF-8" standalone="yes"?>
<Relationships xmlns="http://schemas.openxmlformats.org/package/2006/relationships"><Relationship Id="rId8" Type="http://schemas.openxmlformats.org/officeDocument/2006/relationships/slideLayout" Target="../slideLayouts/slideLayout307.xml"/><Relationship Id="rId3" Type="http://schemas.openxmlformats.org/officeDocument/2006/relationships/slideLayout" Target="../slideLayouts/slideLayout302.xml"/><Relationship Id="rId7" Type="http://schemas.openxmlformats.org/officeDocument/2006/relationships/slideLayout" Target="../slideLayouts/slideLayout306.xml"/><Relationship Id="rId12" Type="http://schemas.openxmlformats.org/officeDocument/2006/relationships/theme" Target="../theme/theme28.xml"/><Relationship Id="rId2" Type="http://schemas.openxmlformats.org/officeDocument/2006/relationships/slideLayout" Target="../slideLayouts/slideLayout301.xml"/><Relationship Id="rId1" Type="http://schemas.openxmlformats.org/officeDocument/2006/relationships/slideLayout" Target="../slideLayouts/slideLayout300.xml"/><Relationship Id="rId6" Type="http://schemas.openxmlformats.org/officeDocument/2006/relationships/slideLayout" Target="../slideLayouts/slideLayout305.xml"/><Relationship Id="rId11" Type="http://schemas.openxmlformats.org/officeDocument/2006/relationships/slideLayout" Target="../slideLayouts/slideLayout310.xml"/><Relationship Id="rId5" Type="http://schemas.openxmlformats.org/officeDocument/2006/relationships/slideLayout" Target="../slideLayouts/slideLayout304.xml"/><Relationship Id="rId10" Type="http://schemas.openxmlformats.org/officeDocument/2006/relationships/slideLayout" Target="../slideLayouts/slideLayout309.xml"/><Relationship Id="rId4" Type="http://schemas.openxmlformats.org/officeDocument/2006/relationships/slideLayout" Target="../slideLayouts/slideLayout303.xml"/><Relationship Id="rId9" Type="http://schemas.openxmlformats.org/officeDocument/2006/relationships/slideLayout" Target="../slideLayouts/slideLayout308.xml"/></Relationships>
</file>

<file path=ppt/slideMasters/_rels/slideMaster29.xml.rels><?xml version="1.0" encoding="UTF-8" standalone="yes"?>
<Relationships xmlns="http://schemas.openxmlformats.org/package/2006/relationships"><Relationship Id="rId8" Type="http://schemas.openxmlformats.org/officeDocument/2006/relationships/slideLayout" Target="../slideLayouts/slideLayout318.xml"/><Relationship Id="rId3" Type="http://schemas.openxmlformats.org/officeDocument/2006/relationships/slideLayout" Target="../slideLayouts/slideLayout313.xml"/><Relationship Id="rId7" Type="http://schemas.openxmlformats.org/officeDocument/2006/relationships/slideLayout" Target="../slideLayouts/slideLayout317.xml"/><Relationship Id="rId12" Type="http://schemas.openxmlformats.org/officeDocument/2006/relationships/theme" Target="../theme/theme29.xml"/><Relationship Id="rId2" Type="http://schemas.openxmlformats.org/officeDocument/2006/relationships/slideLayout" Target="../slideLayouts/slideLayout312.xml"/><Relationship Id="rId1" Type="http://schemas.openxmlformats.org/officeDocument/2006/relationships/slideLayout" Target="../slideLayouts/slideLayout311.xml"/><Relationship Id="rId6" Type="http://schemas.openxmlformats.org/officeDocument/2006/relationships/slideLayout" Target="../slideLayouts/slideLayout316.xml"/><Relationship Id="rId11" Type="http://schemas.openxmlformats.org/officeDocument/2006/relationships/slideLayout" Target="../slideLayouts/slideLayout321.xml"/><Relationship Id="rId5" Type="http://schemas.openxmlformats.org/officeDocument/2006/relationships/slideLayout" Target="../slideLayouts/slideLayout315.xml"/><Relationship Id="rId10" Type="http://schemas.openxmlformats.org/officeDocument/2006/relationships/slideLayout" Target="../slideLayouts/slideLayout320.xml"/><Relationship Id="rId4" Type="http://schemas.openxmlformats.org/officeDocument/2006/relationships/slideLayout" Target="../slideLayouts/slideLayout314.xml"/><Relationship Id="rId9" Type="http://schemas.openxmlformats.org/officeDocument/2006/relationships/slideLayout" Target="../slideLayouts/slideLayout319.xml"/></Relationships>
</file>

<file path=ppt/slideMasters/_rels/slideMaster30.xml.rels><?xml version="1.0" encoding="UTF-8" standalone="yes"?>
<Relationships xmlns="http://schemas.openxmlformats.org/package/2006/relationships"><Relationship Id="rId8" Type="http://schemas.openxmlformats.org/officeDocument/2006/relationships/slideLayout" Target="../slideLayouts/slideLayout329.xml"/><Relationship Id="rId3" Type="http://schemas.openxmlformats.org/officeDocument/2006/relationships/slideLayout" Target="../slideLayouts/slideLayout324.xml"/><Relationship Id="rId7" Type="http://schemas.openxmlformats.org/officeDocument/2006/relationships/slideLayout" Target="../slideLayouts/slideLayout328.xml"/><Relationship Id="rId12" Type="http://schemas.openxmlformats.org/officeDocument/2006/relationships/theme" Target="../theme/theme30.xml"/><Relationship Id="rId2" Type="http://schemas.openxmlformats.org/officeDocument/2006/relationships/slideLayout" Target="../slideLayouts/slideLayout323.xml"/><Relationship Id="rId1" Type="http://schemas.openxmlformats.org/officeDocument/2006/relationships/slideLayout" Target="../slideLayouts/slideLayout322.xml"/><Relationship Id="rId6" Type="http://schemas.openxmlformats.org/officeDocument/2006/relationships/slideLayout" Target="../slideLayouts/slideLayout327.xml"/><Relationship Id="rId11" Type="http://schemas.openxmlformats.org/officeDocument/2006/relationships/slideLayout" Target="../slideLayouts/slideLayout332.xml"/><Relationship Id="rId5" Type="http://schemas.openxmlformats.org/officeDocument/2006/relationships/slideLayout" Target="../slideLayouts/slideLayout326.xml"/><Relationship Id="rId10" Type="http://schemas.openxmlformats.org/officeDocument/2006/relationships/slideLayout" Target="../slideLayouts/slideLayout331.xml"/><Relationship Id="rId4" Type="http://schemas.openxmlformats.org/officeDocument/2006/relationships/slideLayout" Target="../slideLayouts/slideLayout325.xml"/><Relationship Id="rId9" Type="http://schemas.openxmlformats.org/officeDocument/2006/relationships/slideLayout" Target="../slideLayouts/slideLayout330.xml"/></Relationships>
</file>

<file path=ppt/slideMasters/_rels/slideMaster31.xml.rels><?xml version="1.0" encoding="UTF-8" standalone="yes"?>
<Relationships xmlns="http://schemas.openxmlformats.org/package/2006/relationships"><Relationship Id="rId8" Type="http://schemas.openxmlformats.org/officeDocument/2006/relationships/slideLayout" Target="../slideLayouts/slideLayout340.xml"/><Relationship Id="rId3" Type="http://schemas.openxmlformats.org/officeDocument/2006/relationships/slideLayout" Target="../slideLayouts/slideLayout335.xml"/><Relationship Id="rId7" Type="http://schemas.openxmlformats.org/officeDocument/2006/relationships/slideLayout" Target="../slideLayouts/slideLayout339.xml"/><Relationship Id="rId12" Type="http://schemas.openxmlformats.org/officeDocument/2006/relationships/theme" Target="../theme/theme31.xml"/><Relationship Id="rId2" Type="http://schemas.openxmlformats.org/officeDocument/2006/relationships/slideLayout" Target="../slideLayouts/slideLayout334.xml"/><Relationship Id="rId1" Type="http://schemas.openxmlformats.org/officeDocument/2006/relationships/slideLayout" Target="../slideLayouts/slideLayout333.xml"/><Relationship Id="rId6" Type="http://schemas.openxmlformats.org/officeDocument/2006/relationships/slideLayout" Target="../slideLayouts/slideLayout338.xml"/><Relationship Id="rId11" Type="http://schemas.openxmlformats.org/officeDocument/2006/relationships/slideLayout" Target="../slideLayouts/slideLayout343.xml"/><Relationship Id="rId5" Type="http://schemas.openxmlformats.org/officeDocument/2006/relationships/slideLayout" Target="../slideLayouts/slideLayout337.xml"/><Relationship Id="rId10" Type="http://schemas.openxmlformats.org/officeDocument/2006/relationships/slideLayout" Target="../slideLayouts/slideLayout342.xml"/><Relationship Id="rId4" Type="http://schemas.openxmlformats.org/officeDocument/2006/relationships/slideLayout" Target="../slideLayouts/slideLayout336.xml"/><Relationship Id="rId9" Type="http://schemas.openxmlformats.org/officeDocument/2006/relationships/slideLayout" Target="../slideLayouts/slideLayout341.xml"/></Relationships>
</file>

<file path=ppt/slideMasters/_rels/slideMaster32.xml.rels><?xml version="1.0" encoding="UTF-8" standalone="yes"?>
<Relationships xmlns="http://schemas.openxmlformats.org/package/2006/relationships"><Relationship Id="rId8" Type="http://schemas.openxmlformats.org/officeDocument/2006/relationships/slideLayout" Target="../slideLayouts/slideLayout351.xml"/><Relationship Id="rId3" Type="http://schemas.openxmlformats.org/officeDocument/2006/relationships/slideLayout" Target="../slideLayouts/slideLayout346.xml"/><Relationship Id="rId7" Type="http://schemas.openxmlformats.org/officeDocument/2006/relationships/slideLayout" Target="../slideLayouts/slideLayout350.xml"/><Relationship Id="rId12" Type="http://schemas.openxmlformats.org/officeDocument/2006/relationships/theme" Target="../theme/theme32.xml"/><Relationship Id="rId2" Type="http://schemas.openxmlformats.org/officeDocument/2006/relationships/slideLayout" Target="../slideLayouts/slideLayout345.xml"/><Relationship Id="rId1" Type="http://schemas.openxmlformats.org/officeDocument/2006/relationships/slideLayout" Target="../slideLayouts/slideLayout344.xml"/><Relationship Id="rId6" Type="http://schemas.openxmlformats.org/officeDocument/2006/relationships/slideLayout" Target="../slideLayouts/slideLayout349.xml"/><Relationship Id="rId11" Type="http://schemas.openxmlformats.org/officeDocument/2006/relationships/slideLayout" Target="../slideLayouts/slideLayout354.xml"/><Relationship Id="rId5" Type="http://schemas.openxmlformats.org/officeDocument/2006/relationships/slideLayout" Target="../slideLayouts/slideLayout348.xml"/><Relationship Id="rId10" Type="http://schemas.openxmlformats.org/officeDocument/2006/relationships/slideLayout" Target="../slideLayouts/slideLayout353.xml"/><Relationship Id="rId4" Type="http://schemas.openxmlformats.org/officeDocument/2006/relationships/slideLayout" Target="../slideLayouts/slideLayout347.xml"/><Relationship Id="rId9" Type="http://schemas.openxmlformats.org/officeDocument/2006/relationships/slideLayout" Target="../slideLayouts/slideLayout352.xml"/></Relationships>
</file>

<file path=ppt/slideMasters/_rels/slideMaster33.xml.rels><?xml version="1.0" encoding="UTF-8" standalone="yes"?>
<Relationships xmlns="http://schemas.openxmlformats.org/package/2006/relationships"><Relationship Id="rId8" Type="http://schemas.openxmlformats.org/officeDocument/2006/relationships/slideLayout" Target="../slideLayouts/slideLayout362.xml"/><Relationship Id="rId3" Type="http://schemas.openxmlformats.org/officeDocument/2006/relationships/slideLayout" Target="../slideLayouts/slideLayout357.xml"/><Relationship Id="rId7" Type="http://schemas.openxmlformats.org/officeDocument/2006/relationships/slideLayout" Target="../slideLayouts/slideLayout361.xml"/><Relationship Id="rId12" Type="http://schemas.openxmlformats.org/officeDocument/2006/relationships/theme" Target="../theme/theme33.xml"/><Relationship Id="rId2" Type="http://schemas.openxmlformats.org/officeDocument/2006/relationships/slideLayout" Target="../slideLayouts/slideLayout356.xml"/><Relationship Id="rId1" Type="http://schemas.openxmlformats.org/officeDocument/2006/relationships/slideLayout" Target="../slideLayouts/slideLayout355.xml"/><Relationship Id="rId6" Type="http://schemas.openxmlformats.org/officeDocument/2006/relationships/slideLayout" Target="../slideLayouts/slideLayout360.xml"/><Relationship Id="rId11" Type="http://schemas.openxmlformats.org/officeDocument/2006/relationships/slideLayout" Target="../slideLayouts/slideLayout365.xml"/><Relationship Id="rId5" Type="http://schemas.openxmlformats.org/officeDocument/2006/relationships/slideLayout" Target="../slideLayouts/slideLayout359.xml"/><Relationship Id="rId10" Type="http://schemas.openxmlformats.org/officeDocument/2006/relationships/slideLayout" Target="../slideLayouts/slideLayout364.xml"/><Relationship Id="rId4" Type="http://schemas.openxmlformats.org/officeDocument/2006/relationships/slideLayout" Target="../slideLayouts/slideLayout358.xml"/><Relationship Id="rId9" Type="http://schemas.openxmlformats.org/officeDocument/2006/relationships/slideLayout" Target="../slideLayouts/slideLayout363.xml"/></Relationships>
</file>

<file path=ppt/slideMasters/_rels/slideMaster34.xml.rels><?xml version="1.0" encoding="UTF-8" standalone="yes"?>
<Relationships xmlns="http://schemas.openxmlformats.org/package/2006/relationships"><Relationship Id="rId8" Type="http://schemas.openxmlformats.org/officeDocument/2006/relationships/slideLayout" Target="../slideLayouts/slideLayout373.xml"/><Relationship Id="rId3" Type="http://schemas.openxmlformats.org/officeDocument/2006/relationships/slideLayout" Target="../slideLayouts/slideLayout368.xml"/><Relationship Id="rId7" Type="http://schemas.openxmlformats.org/officeDocument/2006/relationships/slideLayout" Target="../slideLayouts/slideLayout372.xml"/><Relationship Id="rId12" Type="http://schemas.openxmlformats.org/officeDocument/2006/relationships/theme" Target="../theme/theme34.xml"/><Relationship Id="rId2" Type="http://schemas.openxmlformats.org/officeDocument/2006/relationships/slideLayout" Target="../slideLayouts/slideLayout367.xml"/><Relationship Id="rId1" Type="http://schemas.openxmlformats.org/officeDocument/2006/relationships/slideLayout" Target="../slideLayouts/slideLayout366.xml"/><Relationship Id="rId6" Type="http://schemas.openxmlformats.org/officeDocument/2006/relationships/slideLayout" Target="../slideLayouts/slideLayout371.xml"/><Relationship Id="rId11" Type="http://schemas.openxmlformats.org/officeDocument/2006/relationships/slideLayout" Target="../slideLayouts/slideLayout376.xml"/><Relationship Id="rId5" Type="http://schemas.openxmlformats.org/officeDocument/2006/relationships/slideLayout" Target="../slideLayouts/slideLayout370.xml"/><Relationship Id="rId10" Type="http://schemas.openxmlformats.org/officeDocument/2006/relationships/slideLayout" Target="../slideLayouts/slideLayout375.xml"/><Relationship Id="rId4" Type="http://schemas.openxmlformats.org/officeDocument/2006/relationships/slideLayout" Target="../slideLayouts/slideLayout369.xml"/><Relationship Id="rId9" Type="http://schemas.openxmlformats.org/officeDocument/2006/relationships/slideLayout" Target="../slideLayouts/slideLayout374.xml"/></Relationships>
</file>

<file path=ppt/slideMasters/_rels/slideMaster35.xml.rels><?xml version="1.0" encoding="UTF-8" standalone="yes"?>
<Relationships xmlns="http://schemas.openxmlformats.org/package/2006/relationships"><Relationship Id="rId8" Type="http://schemas.openxmlformats.org/officeDocument/2006/relationships/slideLayout" Target="../slideLayouts/slideLayout384.xml"/><Relationship Id="rId3" Type="http://schemas.openxmlformats.org/officeDocument/2006/relationships/slideLayout" Target="../slideLayouts/slideLayout379.xml"/><Relationship Id="rId7" Type="http://schemas.openxmlformats.org/officeDocument/2006/relationships/slideLayout" Target="../slideLayouts/slideLayout383.xml"/><Relationship Id="rId12" Type="http://schemas.openxmlformats.org/officeDocument/2006/relationships/theme" Target="../theme/theme35.xml"/><Relationship Id="rId2" Type="http://schemas.openxmlformats.org/officeDocument/2006/relationships/slideLayout" Target="../slideLayouts/slideLayout378.xml"/><Relationship Id="rId1" Type="http://schemas.openxmlformats.org/officeDocument/2006/relationships/slideLayout" Target="../slideLayouts/slideLayout377.xml"/><Relationship Id="rId6" Type="http://schemas.openxmlformats.org/officeDocument/2006/relationships/slideLayout" Target="../slideLayouts/slideLayout382.xml"/><Relationship Id="rId11" Type="http://schemas.openxmlformats.org/officeDocument/2006/relationships/slideLayout" Target="../slideLayouts/slideLayout387.xml"/><Relationship Id="rId5" Type="http://schemas.openxmlformats.org/officeDocument/2006/relationships/slideLayout" Target="../slideLayouts/slideLayout381.xml"/><Relationship Id="rId10" Type="http://schemas.openxmlformats.org/officeDocument/2006/relationships/slideLayout" Target="../slideLayouts/slideLayout386.xml"/><Relationship Id="rId4" Type="http://schemas.openxmlformats.org/officeDocument/2006/relationships/slideLayout" Target="../slideLayouts/slideLayout380.xml"/><Relationship Id="rId9" Type="http://schemas.openxmlformats.org/officeDocument/2006/relationships/slideLayout" Target="../slideLayouts/slideLayout385.xml"/></Relationships>
</file>

<file path=ppt/slideMasters/_rels/slideMaster36.xml.rels><?xml version="1.0" encoding="UTF-8" standalone="yes"?>
<Relationships xmlns="http://schemas.openxmlformats.org/package/2006/relationships"><Relationship Id="rId8" Type="http://schemas.openxmlformats.org/officeDocument/2006/relationships/slideLayout" Target="../slideLayouts/slideLayout395.xml"/><Relationship Id="rId3" Type="http://schemas.openxmlformats.org/officeDocument/2006/relationships/slideLayout" Target="../slideLayouts/slideLayout390.xml"/><Relationship Id="rId7" Type="http://schemas.openxmlformats.org/officeDocument/2006/relationships/slideLayout" Target="../slideLayouts/slideLayout394.xml"/><Relationship Id="rId12" Type="http://schemas.openxmlformats.org/officeDocument/2006/relationships/theme" Target="../theme/theme36.xml"/><Relationship Id="rId2" Type="http://schemas.openxmlformats.org/officeDocument/2006/relationships/slideLayout" Target="../slideLayouts/slideLayout389.xml"/><Relationship Id="rId1" Type="http://schemas.openxmlformats.org/officeDocument/2006/relationships/slideLayout" Target="../slideLayouts/slideLayout388.xml"/><Relationship Id="rId6" Type="http://schemas.openxmlformats.org/officeDocument/2006/relationships/slideLayout" Target="../slideLayouts/slideLayout393.xml"/><Relationship Id="rId11" Type="http://schemas.openxmlformats.org/officeDocument/2006/relationships/slideLayout" Target="../slideLayouts/slideLayout398.xml"/><Relationship Id="rId5" Type="http://schemas.openxmlformats.org/officeDocument/2006/relationships/slideLayout" Target="../slideLayouts/slideLayout392.xml"/><Relationship Id="rId10" Type="http://schemas.openxmlformats.org/officeDocument/2006/relationships/slideLayout" Target="../slideLayouts/slideLayout397.xml"/><Relationship Id="rId4" Type="http://schemas.openxmlformats.org/officeDocument/2006/relationships/slideLayout" Target="../slideLayouts/slideLayout391.xml"/><Relationship Id="rId9" Type="http://schemas.openxmlformats.org/officeDocument/2006/relationships/slideLayout" Target="../slideLayouts/slideLayout396.xml"/></Relationships>
</file>

<file path=ppt/slideMasters/_rels/slideMaster37.xml.rels><?xml version="1.0" encoding="UTF-8" standalone="yes"?>
<Relationships xmlns="http://schemas.openxmlformats.org/package/2006/relationships"><Relationship Id="rId8" Type="http://schemas.openxmlformats.org/officeDocument/2006/relationships/slideLayout" Target="../slideLayouts/slideLayout406.xml"/><Relationship Id="rId3" Type="http://schemas.openxmlformats.org/officeDocument/2006/relationships/slideLayout" Target="../slideLayouts/slideLayout401.xml"/><Relationship Id="rId7" Type="http://schemas.openxmlformats.org/officeDocument/2006/relationships/slideLayout" Target="../slideLayouts/slideLayout405.xml"/><Relationship Id="rId12" Type="http://schemas.openxmlformats.org/officeDocument/2006/relationships/theme" Target="../theme/theme37.xml"/><Relationship Id="rId2" Type="http://schemas.openxmlformats.org/officeDocument/2006/relationships/slideLayout" Target="../slideLayouts/slideLayout400.xml"/><Relationship Id="rId1" Type="http://schemas.openxmlformats.org/officeDocument/2006/relationships/slideLayout" Target="../slideLayouts/slideLayout399.xml"/><Relationship Id="rId6" Type="http://schemas.openxmlformats.org/officeDocument/2006/relationships/slideLayout" Target="../slideLayouts/slideLayout404.xml"/><Relationship Id="rId11" Type="http://schemas.openxmlformats.org/officeDocument/2006/relationships/slideLayout" Target="../slideLayouts/slideLayout409.xml"/><Relationship Id="rId5" Type="http://schemas.openxmlformats.org/officeDocument/2006/relationships/slideLayout" Target="../slideLayouts/slideLayout403.xml"/><Relationship Id="rId10" Type="http://schemas.openxmlformats.org/officeDocument/2006/relationships/slideLayout" Target="../slideLayouts/slideLayout408.xml"/><Relationship Id="rId4" Type="http://schemas.openxmlformats.org/officeDocument/2006/relationships/slideLayout" Target="../slideLayouts/slideLayout402.xml"/><Relationship Id="rId9" Type="http://schemas.openxmlformats.org/officeDocument/2006/relationships/slideLayout" Target="../slideLayouts/slideLayout407.xml"/></Relationships>
</file>

<file path=ppt/slideMasters/_rels/slideMaster38.xml.rels><?xml version="1.0" encoding="UTF-8" standalone="yes"?>
<Relationships xmlns="http://schemas.openxmlformats.org/package/2006/relationships"><Relationship Id="rId8" Type="http://schemas.openxmlformats.org/officeDocument/2006/relationships/slideLayout" Target="../slideLayouts/slideLayout417.xml"/><Relationship Id="rId3" Type="http://schemas.openxmlformats.org/officeDocument/2006/relationships/slideLayout" Target="../slideLayouts/slideLayout412.xml"/><Relationship Id="rId7" Type="http://schemas.openxmlformats.org/officeDocument/2006/relationships/slideLayout" Target="../slideLayouts/slideLayout416.xml"/><Relationship Id="rId12" Type="http://schemas.openxmlformats.org/officeDocument/2006/relationships/theme" Target="../theme/theme38.xml"/><Relationship Id="rId2" Type="http://schemas.openxmlformats.org/officeDocument/2006/relationships/slideLayout" Target="../slideLayouts/slideLayout411.xml"/><Relationship Id="rId1" Type="http://schemas.openxmlformats.org/officeDocument/2006/relationships/slideLayout" Target="../slideLayouts/slideLayout410.xml"/><Relationship Id="rId6" Type="http://schemas.openxmlformats.org/officeDocument/2006/relationships/slideLayout" Target="../slideLayouts/slideLayout415.xml"/><Relationship Id="rId11" Type="http://schemas.openxmlformats.org/officeDocument/2006/relationships/slideLayout" Target="../slideLayouts/slideLayout420.xml"/><Relationship Id="rId5" Type="http://schemas.openxmlformats.org/officeDocument/2006/relationships/slideLayout" Target="../slideLayouts/slideLayout414.xml"/><Relationship Id="rId10" Type="http://schemas.openxmlformats.org/officeDocument/2006/relationships/slideLayout" Target="../slideLayouts/slideLayout419.xml"/><Relationship Id="rId4" Type="http://schemas.openxmlformats.org/officeDocument/2006/relationships/slideLayout" Target="../slideLayouts/slideLayout413.xml"/><Relationship Id="rId9" Type="http://schemas.openxmlformats.org/officeDocument/2006/relationships/slideLayout" Target="../slideLayouts/slideLayout418.xml"/></Relationships>
</file>

<file path=ppt/slideMasters/_rels/slideMaster39.xml.rels><?xml version="1.0" encoding="UTF-8" standalone="yes"?>
<Relationships xmlns="http://schemas.openxmlformats.org/package/2006/relationships"><Relationship Id="rId8" Type="http://schemas.openxmlformats.org/officeDocument/2006/relationships/slideLayout" Target="../slideLayouts/slideLayout428.xml"/><Relationship Id="rId13" Type="http://schemas.openxmlformats.org/officeDocument/2006/relationships/image" Target="../media/image3.png"/><Relationship Id="rId3" Type="http://schemas.openxmlformats.org/officeDocument/2006/relationships/slideLayout" Target="../slideLayouts/slideLayout423.xml"/><Relationship Id="rId7" Type="http://schemas.openxmlformats.org/officeDocument/2006/relationships/slideLayout" Target="../slideLayouts/slideLayout427.xml"/><Relationship Id="rId12" Type="http://schemas.openxmlformats.org/officeDocument/2006/relationships/theme" Target="../theme/theme39.xml"/><Relationship Id="rId2" Type="http://schemas.openxmlformats.org/officeDocument/2006/relationships/slideLayout" Target="../slideLayouts/slideLayout422.xml"/><Relationship Id="rId1" Type="http://schemas.openxmlformats.org/officeDocument/2006/relationships/slideLayout" Target="../slideLayouts/slideLayout421.xml"/><Relationship Id="rId6" Type="http://schemas.openxmlformats.org/officeDocument/2006/relationships/slideLayout" Target="../slideLayouts/slideLayout426.xml"/><Relationship Id="rId11" Type="http://schemas.openxmlformats.org/officeDocument/2006/relationships/slideLayout" Target="../slideLayouts/slideLayout431.xml"/><Relationship Id="rId5" Type="http://schemas.openxmlformats.org/officeDocument/2006/relationships/slideLayout" Target="../slideLayouts/slideLayout425.xml"/><Relationship Id="rId10" Type="http://schemas.openxmlformats.org/officeDocument/2006/relationships/slideLayout" Target="../slideLayouts/slideLayout430.xml"/><Relationship Id="rId4" Type="http://schemas.openxmlformats.org/officeDocument/2006/relationships/slideLayout" Target="../slideLayouts/slideLayout424.xml"/><Relationship Id="rId9" Type="http://schemas.openxmlformats.org/officeDocument/2006/relationships/slideLayout" Target="../slideLayouts/slideLayout429.xml"/></Relationships>
</file>

<file path=ppt/slideMasters/_rels/slideMaster40.xml.rels><?xml version="1.0" encoding="UTF-8" standalone="yes"?>
<Relationships xmlns="http://schemas.openxmlformats.org/package/2006/relationships"><Relationship Id="rId8" Type="http://schemas.openxmlformats.org/officeDocument/2006/relationships/slideLayout" Target="../slideLayouts/slideLayout439.xml"/><Relationship Id="rId3" Type="http://schemas.openxmlformats.org/officeDocument/2006/relationships/slideLayout" Target="../slideLayouts/slideLayout434.xml"/><Relationship Id="rId7" Type="http://schemas.openxmlformats.org/officeDocument/2006/relationships/slideLayout" Target="../slideLayouts/slideLayout438.xml"/><Relationship Id="rId12" Type="http://schemas.openxmlformats.org/officeDocument/2006/relationships/theme" Target="../theme/theme40.xml"/><Relationship Id="rId2" Type="http://schemas.openxmlformats.org/officeDocument/2006/relationships/slideLayout" Target="../slideLayouts/slideLayout433.xml"/><Relationship Id="rId1" Type="http://schemas.openxmlformats.org/officeDocument/2006/relationships/slideLayout" Target="../slideLayouts/slideLayout432.xml"/><Relationship Id="rId6" Type="http://schemas.openxmlformats.org/officeDocument/2006/relationships/slideLayout" Target="../slideLayouts/slideLayout437.xml"/><Relationship Id="rId11" Type="http://schemas.openxmlformats.org/officeDocument/2006/relationships/slideLayout" Target="../slideLayouts/slideLayout442.xml"/><Relationship Id="rId5" Type="http://schemas.openxmlformats.org/officeDocument/2006/relationships/slideLayout" Target="../slideLayouts/slideLayout436.xml"/><Relationship Id="rId10" Type="http://schemas.openxmlformats.org/officeDocument/2006/relationships/slideLayout" Target="../slideLayouts/slideLayout441.xml"/><Relationship Id="rId4" Type="http://schemas.openxmlformats.org/officeDocument/2006/relationships/slideLayout" Target="../slideLayouts/slideLayout435.xml"/><Relationship Id="rId9" Type="http://schemas.openxmlformats.org/officeDocument/2006/relationships/slideLayout" Target="../slideLayouts/slideLayout440.xml"/></Relationships>
</file>

<file path=ppt/slideMasters/_rels/slideMaster41.xml.rels><?xml version="1.0" encoding="UTF-8" standalone="yes"?>
<Relationships xmlns="http://schemas.openxmlformats.org/package/2006/relationships"><Relationship Id="rId8" Type="http://schemas.openxmlformats.org/officeDocument/2006/relationships/slideLayout" Target="../slideLayouts/slideLayout450.xml"/><Relationship Id="rId3" Type="http://schemas.openxmlformats.org/officeDocument/2006/relationships/slideLayout" Target="../slideLayouts/slideLayout445.xml"/><Relationship Id="rId7" Type="http://schemas.openxmlformats.org/officeDocument/2006/relationships/slideLayout" Target="../slideLayouts/slideLayout449.xml"/><Relationship Id="rId12" Type="http://schemas.openxmlformats.org/officeDocument/2006/relationships/theme" Target="../theme/theme41.xml"/><Relationship Id="rId2" Type="http://schemas.openxmlformats.org/officeDocument/2006/relationships/slideLayout" Target="../slideLayouts/slideLayout444.xml"/><Relationship Id="rId1" Type="http://schemas.openxmlformats.org/officeDocument/2006/relationships/slideLayout" Target="../slideLayouts/slideLayout443.xml"/><Relationship Id="rId6" Type="http://schemas.openxmlformats.org/officeDocument/2006/relationships/slideLayout" Target="../slideLayouts/slideLayout448.xml"/><Relationship Id="rId11" Type="http://schemas.openxmlformats.org/officeDocument/2006/relationships/slideLayout" Target="../slideLayouts/slideLayout453.xml"/><Relationship Id="rId5" Type="http://schemas.openxmlformats.org/officeDocument/2006/relationships/slideLayout" Target="../slideLayouts/slideLayout447.xml"/><Relationship Id="rId10" Type="http://schemas.openxmlformats.org/officeDocument/2006/relationships/slideLayout" Target="../slideLayouts/slideLayout452.xml"/><Relationship Id="rId4" Type="http://schemas.openxmlformats.org/officeDocument/2006/relationships/slideLayout" Target="../slideLayouts/slideLayout446.xml"/><Relationship Id="rId9" Type="http://schemas.openxmlformats.org/officeDocument/2006/relationships/slideLayout" Target="../slideLayouts/slideLayout451.xml"/></Relationships>
</file>

<file path=ppt/slideMasters/_rels/slideMaster42.xml.rels><?xml version="1.0" encoding="UTF-8" standalone="yes"?>
<Relationships xmlns="http://schemas.openxmlformats.org/package/2006/relationships"><Relationship Id="rId8" Type="http://schemas.openxmlformats.org/officeDocument/2006/relationships/slideLayout" Target="../slideLayouts/slideLayout461.xml"/><Relationship Id="rId3" Type="http://schemas.openxmlformats.org/officeDocument/2006/relationships/slideLayout" Target="../slideLayouts/slideLayout456.xml"/><Relationship Id="rId7" Type="http://schemas.openxmlformats.org/officeDocument/2006/relationships/slideLayout" Target="../slideLayouts/slideLayout460.xml"/><Relationship Id="rId12" Type="http://schemas.openxmlformats.org/officeDocument/2006/relationships/theme" Target="../theme/theme42.xml"/><Relationship Id="rId2" Type="http://schemas.openxmlformats.org/officeDocument/2006/relationships/slideLayout" Target="../slideLayouts/slideLayout455.xml"/><Relationship Id="rId1" Type="http://schemas.openxmlformats.org/officeDocument/2006/relationships/slideLayout" Target="../slideLayouts/slideLayout454.xml"/><Relationship Id="rId6" Type="http://schemas.openxmlformats.org/officeDocument/2006/relationships/slideLayout" Target="../slideLayouts/slideLayout459.xml"/><Relationship Id="rId11" Type="http://schemas.openxmlformats.org/officeDocument/2006/relationships/slideLayout" Target="../slideLayouts/slideLayout464.xml"/><Relationship Id="rId5" Type="http://schemas.openxmlformats.org/officeDocument/2006/relationships/slideLayout" Target="../slideLayouts/slideLayout458.xml"/><Relationship Id="rId10" Type="http://schemas.openxmlformats.org/officeDocument/2006/relationships/slideLayout" Target="../slideLayouts/slideLayout463.xml"/><Relationship Id="rId4" Type="http://schemas.openxmlformats.org/officeDocument/2006/relationships/slideLayout" Target="../slideLayouts/slideLayout457.xml"/><Relationship Id="rId9" Type="http://schemas.openxmlformats.org/officeDocument/2006/relationships/slideLayout" Target="../slideLayouts/slideLayout462.xml"/></Relationships>
</file>

<file path=ppt/slideMasters/_rels/slideMaster43.xml.rels><?xml version="1.0" encoding="UTF-8" standalone="yes"?>
<Relationships xmlns="http://schemas.openxmlformats.org/package/2006/relationships"><Relationship Id="rId8" Type="http://schemas.openxmlformats.org/officeDocument/2006/relationships/slideLayout" Target="../slideLayouts/slideLayout472.xml"/><Relationship Id="rId3" Type="http://schemas.openxmlformats.org/officeDocument/2006/relationships/slideLayout" Target="../slideLayouts/slideLayout467.xml"/><Relationship Id="rId7" Type="http://schemas.openxmlformats.org/officeDocument/2006/relationships/slideLayout" Target="../slideLayouts/slideLayout471.xml"/><Relationship Id="rId12" Type="http://schemas.openxmlformats.org/officeDocument/2006/relationships/theme" Target="../theme/theme43.xml"/><Relationship Id="rId2" Type="http://schemas.openxmlformats.org/officeDocument/2006/relationships/slideLayout" Target="../slideLayouts/slideLayout466.xml"/><Relationship Id="rId1" Type="http://schemas.openxmlformats.org/officeDocument/2006/relationships/slideLayout" Target="../slideLayouts/slideLayout465.xml"/><Relationship Id="rId6" Type="http://schemas.openxmlformats.org/officeDocument/2006/relationships/slideLayout" Target="../slideLayouts/slideLayout470.xml"/><Relationship Id="rId11" Type="http://schemas.openxmlformats.org/officeDocument/2006/relationships/slideLayout" Target="../slideLayouts/slideLayout475.xml"/><Relationship Id="rId5" Type="http://schemas.openxmlformats.org/officeDocument/2006/relationships/slideLayout" Target="../slideLayouts/slideLayout469.xml"/><Relationship Id="rId10" Type="http://schemas.openxmlformats.org/officeDocument/2006/relationships/slideLayout" Target="../slideLayouts/slideLayout474.xml"/><Relationship Id="rId4" Type="http://schemas.openxmlformats.org/officeDocument/2006/relationships/slideLayout" Target="../slideLayouts/slideLayout468.xml"/><Relationship Id="rId9" Type="http://schemas.openxmlformats.org/officeDocument/2006/relationships/slideLayout" Target="../slideLayouts/slideLayout473.xml"/></Relationships>
</file>

<file path=ppt/slideMasters/_rels/slideMaster44.xml.rels><?xml version="1.0" encoding="UTF-8" standalone="yes"?>
<Relationships xmlns="http://schemas.openxmlformats.org/package/2006/relationships"><Relationship Id="rId8" Type="http://schemas.openxmlformats.org/officeDocument/2006/relationships/slideLayout" Target="../slideLayouts/slideLayout483.xml"/><Relationship Id="rId3" Type="http://schemas.openxmlformats.org/officeDocument/2006/relationships/slideLayout" Target="../slideLayouts/slideLayout478.xml"/><Relationship Id="rId7" Type="http://schemas.openxmlformats.org/officeDocument/2006/relationships/slideLayout" Target="../slideLayouts/slideLayout482.xml"/><Relationship Id="rId12" Type="http://schemas.openxmlformats.org/officeDocument/2006/relationships/theme" Target="../theme/theme44.xml"/><Relationship Id="rId2" Type="http://schemas.openxmlformats.org/officeDocument/2006/relationships/slideLayout" Target="../slideLayouts/slideLayout477.xml"/><Relationship Id="rId1" Type="http://schemas.openxmlformats.org/officeDocument/2006/relationships/slideLayout" Target="../slideLayouts/slideLayout476.xml"/><Relationship Id="rId6" Type="http://schemas.openxmlformats.org/officeDocument/2006/relationships/slideLayout" Target="../slideLayouts/slideLayout481.xml"/><Relationship Id="rId11" Type="http://schemas.openxmlformats.org/officeDocument/2006/relationships/slideLayout" Target="../slideLayouts/slideLayout486.xml"/><Relationship Id="rId5" Type="http://schemas.openxmlformats.org/officeDocument/2006/relationships/slideLayout" Target="../slideLayouts/slideLayout480.xml"/><Relationship Id="rId10" Type="http://schemas.openxmlformats.org/officeDocument/2006/relationships/slideLayout" Target="../slideLayouts/slideLayout485.xml"/><Relationship Id="rId4" Type="http://schemas.openxmlformats.org/officeDocument/2006/relationships/slideLayout" Target="../slideLayouts/slideLayout479.xml"/><Relationship Id="rId9" Type="http://schemas.openxmlformats.org/officeDocument/2006/relationships/slideLayout" Target="../slideLayouts/slideLayout484.xml"/></Relationships>
</file>

<file path=ppt/slideMasters/_rels/slideMaster45.xml.rels><?xml version="1.0" encoding="UTF-8" standalone="yes"?>
<Relationships xmlns="http://schemas.openxmlformats.org/package/2006/relationships"><Relationship Id="rId8" Type="http://schemas.openxmlformats.org/officeDocument/2006/relationships/slideLayout" Target="../slideLayouts/slideLayout494.xml"/><Relationship Id="rId3" Type="http://schemas.openxmlformats.org/officeDocument/2006/relationships/slideLayout" Target="../slideLayouts/slideLayout489.xml"/><Relationship Id="rId7" Type="http://schemas.openxmlformats.org/officeDocument/2006/relationships/slideLayout" Target="../slideLayouts/slideLayout493.xml"/><Relationship Id="rId12" Type="http://schemas.openxmlformats.org/officeDocument/2006/relationships/theme" Target="../theme/theme45.xml"/><Relationship Id="rId2" Type="http://schemas.openxmlformats.org/officeDocument/2006/relationships/slideLayout" Target="../slideLayouts/slideLayout488.xml"/><Relationship Id="rId1" Type="http://schemas.openxmlformats.org/officeDocument/2006/relationships/slideLayout" Target="../slideLayouts/slideLayout487.xml"/><Relationship Id="rId6" Type="http://schemas.openxmlformats.org/officeDocument/2006/relationships/slideLayout" Target="../slideLayouts/slideLayout492.xml"/><Relationship Id="rId11" Type="http://schemas.openxmlformats.org/officeDocument/2006/relationships/slideLayout" Target="../slideLayouts/slideLayout497.xml"/><Relationship Id="rId5" Type="http://schemas.openxmlformats.org/officeDocument/2006/relationships/slideLayout" Target="../slideLayouts/slideLayout491.xml"/><Relationship Id="rId10" Type="http://schemas.openxmlformats.org/officeDocument/2006/relationships/slideLayout" Target="../slideLayouts/slideLayout496.xml"/><Relationship Id="rId4" Type="http://schemas.openxmlformats.org/officeDocument/2006/relationships/slideLayout" Target="../slideLayouts/slideLayout490.xml"/><Relationship Id="rId9" Type="http://schemas.openxmlformats.org/officeDocument/2006/relationships/slideLayout" Target="../slideLayouts/slideLayout495.xml"/></Relationships>
</file>

<file path=ppt/slideMasters/_rels/slideMaster46.xml.rels><?xml version="1.0" encoding="UTF-8" standalone="yes"?>
<Relationships xmlns="http://schemas.openxmlformats.org/package/2006/relationships"><Relationship Id="rId8" Type="http://schemas.openxmlformats.org/officeDocument/2006/relationships/slideLayout" Target="../slideLayouts/slideLayout505.xml"/><Relationship Id="rId3" Type="http://schemas.openxmlformats.org/officeDocument/2006/relationships/slideLayout" Target="../slideLayouts/slideLayout500.xml"/><Relationship Id="rId7" Type="http://schemas.openxmlformats.org/officeDocument/2006/relationships/slideLayout" Target="../slideLayouts/slideLayout504.xml"/><Relationship Id="rId12" Type="http://schemas.openxmlformats.org/officeDocument/2006/relationships/theme" Target="../theme/theme46.xml"/><Relationship Id="rId2" Type="http://schemas.openxmlformats.org/officeDocument/2006/relationships/slideLayout" Target="../slideLayouts/slideLayout499.xml"/><Relationship Id="rId1" Type="http://schemas.openxmlformats.org/officeDocument/2006/relationships/slideLayout" Target="../slideLayouts/slideLayout498.xml"/><Relationship Id="rId6" Type="http://schemas.openxmlformats.org/officeDocument/2006/relationships/slideLayout" Target="../slideLayouts/slideLayout503.xml"/><Relationship Id="rId11" Type="http://schemas.openxmlformats.org/officeDocument/2006/relationships/slideLayout" Target="../slideLayouts/slideLayout508.xml"/><Relationship Id="rId5" Type="http://schemas.openxmlformats.org/officeDocument/2006/relationships/slideLayout" Target="../slideLayouts/slideLayout502.xml"/><Relationship Id="rId10" Type="http://schemas.openxmlformats.org/officeDocument/2006/relationships/slideLayout" Target="../slideLayouts/slideLayout507.xml"/><Relationship Id="rId4" Type="http://schemas.openxmlformats.org/officeDocument/2006/relationships/slideLayout" Target="../slideLayouts/slideLayout501.xml"/><Relationship Id="rId9" Type="http://schemas.openxmlformats.org/officeDocument/2006/relationships/slideLayout" Target="../slideLayouts/slideLayout506.xml"/></Relationships>
</file>

<file path=ppt/slideMasters/_rels/slideMaster47.xml.rels><?xml version="1.0" encoding="UTF-8" standalone="yes"?>
<Relationships xmlns="http://schemas.openxmlformats.org/package/2006/relationships"><Relationship Id="rId8" Type="http://schemas.openxmlformats.org/officeDocument/2006/relationships/slideLayout" Target="../slideLayouts/slideLayout516.xml"/><Relationship Id="rId3" Type="http://schemas.openxmlformats.org/officeDocument/2006/relationships/slideLayout" Target="../slideLayouts/slideLayout511.xml"/><Relationship Id="rId7" Type="http://schemas.openxmlformats.org/officeDocument/2006/relationships/slideLayout" Target="../slideLayouts/slideLayout515.xml"/><Relationship Id="rId12" Type="http://schemas.openxmlformats.org/officeDocument/2006/relationships/theme" Target="../theme/theme47.xml"/><Relationship Id="rId2" Type="http://schemas.openxmlformats.org/officeDocument/2006/relationships/slideLayout" Target="../slideLayouts/slideLayout510.xml"/><Relationship Id="rId1" Type="http://schemas.openxmlformats.org/officeDocument/2006/relationships/slideLayout" Target="../slideLayouts/slideLayout509.xml"/><Relationship Id="rId6" Type="http://schemas.openxmlformats.org/officeDocument/2006/relationships/slideLayout" Target="../slideLayouts/slideLayout514.xml"/><Relationship Id="rId11" Type="http://schemas.openxmlformats.org/officeDocument/2006/relationships/slideLayout" Target="../slideLayouts/slideLayout519.xml"/><Relationship Id="rId5" Type="http://schemas.openxmlformats.org/officeDocument/2006/relationships/slideLayout" Target="../slideLayouts/slideLayout513.xml"/><Relationship Id="rId10" Type="http://schemas.openxmlformats.org/officeDocument/2006/relationships/slideLayout" Target="../slideLayouts/slideLayout518.xml"/><Relationship Id="rId4" Type="http://schemas.openxmlformats.org/officeDocument/2006/relationships/slideLayout" Target="../slideLayouts/slideLayout512.xml"/><Relationship Id="rId9" Type="http://schemas.openxmlformats.org/officeDocument/2006/relationships/slideLayout" Target="../slideLayouts/slideLayout517.xml"/></Relationships>
</file>

<file path=ppt/slideMasters/_rels/slideMaster48.xml.rels><?xml version="1.0" encoding="UTF-8" standalone="yes"?>
<Relationships xmlns="http://schemas.openxmlformats.org/package/2006/relationships"><Relationship Id="rId8" Type="http://schemas.openxmlformats.org/officeDocument/2006/relationships/slideLayout" Target="../slideLayouts/slideLayout527.xml"/><Relationship Id="rId3" Type="http://schemas.openxmlformats.org/officeDocument/2006/relationships/slideLayout" Target="../slideLayouts/slideLayout522.xml"/><Relationship Id="rId7" Type="http://schemas.openxmlformats.org/officeDocument/2006/relationships/slideLayout" Target="../slideLayouts/slideLayout526.xml"/><Relationship Id="rId12" Type="http://schemas.openxmlformats.org/officeDocument/2006/relationships/theme" Target="../theme/theme48.xml"/><Relationship Id="rId2" Type="http://schemas.openxmlformats.org/officeDocument/2006/relationships/slideLayout" Target="../slideLayouts/slideLayout521.xml"/><Relationship Id="rId1" Type="http://schemas.openxmlformats.org/officeDocument/2006/relationships/slideLayout" Target="../slideLayouts/slideLayout520.xml"/><Relationship Id="rId6" Type="http://schemas.openxmlformats.org/officeDocument/2006/relationships/slideLayout" Target="../slideLayouts/slideLayout525.xml"/><Relationship Id="rId11" Type="http://schemas.openxmlformats.org/officeDocument/2006/relationships/slideLayout" Target="../slideLayouts/slideLayout530.xml"/><Relationship Id="rId5" Type="http://schemas.openxmlformats.org/officeDocument/2006/relationships/slideLayout" Target="../slideLayouts/slideLayout524.xml"/><Relationship Id="rId10" Type="http://schemas.openxmlformats.org/officeDocument/2006/relationships/slideLayout" Target="../slideLayouts/slideLayout529.xml"/><Relationship Id="rId4" Type="http://schemas.openxmlformats.org/officeDocument/2006/relationships/slideLayout" Target="../slideLayouts/slideLayout523.xml"/><Relationship Id="rId9" Type="http://schemas.openxmlformats.org/officeDocument/2006/relationships/slideLayout" Target="../slideLayouts/slideLayout528.xml"/></Relationships>
</file>

<file path=ppt/slideMasters/_rels/slideMaster49.xml.rels><?xml version="1.0" encoding="UTF-8" standalone="yes"?>
<Relationships xmlns="http://schemas.openxmlformats.org/package/2006/relationships"><Relationship Id="rId8" Type="http://schemas.openxmlformats.org/officeDocument/2006/relationships/slideLayout" Target="../slideLayouts/slideLayout538.xml"/><Relationship Id="rId13" Type="http://schemas.openxmlformats.org/officeDocument/2006/relationships/image" Target="../media/image3.png"/><Relationship Id="rId3" Type="http://schemas.openxmlformats.org/officeDocument/2006/relationships/slideLayout" Target="../slideLayouts/slideLayout533.xml"/><Relationship Id="rId7" Type="http://schemas.openxmlformats.org/officeDocument/2006/relationships/slideLayout" Target="../slideLayouts/slideLayout537.xml"/><Relationship Id="rId12" Type="http://schemas.openxmlformats.org/officeDocument/2006/relationships/theme" Target="../theme/theme49.xml"/><Relationship Id="rId2" Type="http://schemas.openxmlformats.org/officeDocument/2006/relationships/slideLayout" Target="../slideLayouts/slideLayout532.xml"/><Relationship Id="rId1" Type="http://schemas.openxmlformats.org/officeDocument/2006/relationships/slideLayout" Target="../slideLayouts/slideLayout531.xml"/><Relationship Id="rId6" Type="http://schemas.openxmlformats.org/officeDocument/2006/relationships/slideLayout" Target="../slideLayouts/slideLayout536.xml"/><Relationship Id="rId11" Type="http://schemas.openxmlformats.org/officeDocument/2006/relationships/slideLayout" Target="../slideLayouts/slideLayout541.xml"/><Relationship Id="rId5" Type="http://schemas.openxmlformats.org/officeDocument/2006/relationships/slideLayout" Target="../slideLayouts/slideLayout535.xml"/><Relationship Id="rId10" Type="http://schemas.openxmlformats.org/officeDocument/2006/relationships/slideLayout" Target="../slideLayouts/slideLayout540.xml"/><Relationship Id="rId4" Type="http://schemas.openxmlformats.org/officeDocument/2006/relationships/slideLayout" Target="../slideLayouts/slideLayout534.xml"/><Relationship Id="rId9" Type="http://schemas.openxmlformats.org/officeDocument/2006/relationships/slideLayout" Target="../slideLayouts/slideLayout539.xml"/></Relationships>
</file>

<file path=ppt/slideMasters/_rels/slideMaster50.xml.rels><?xml version="1.0" encoding="UTF-8" standalone="yes"?>
<Relationships xmlns="http://schemas.openxmlformats.org/package/2006/relationships"><Relationship Id="rId8" Type="http://schemas.openxmlformats.org/officeDocument/2006/relationships/slideLayout" Target="../slideLayouts/slideLayout549.xml"/><Relationship Id="rId3" Type="http://schemas.openxmlformats.org/officeDocument/2006/relationships/slideLayout" Target="../slideLayouts/slideLayout544.xml"/><Relationship Id="rId7" Type="http://schemas.openxmlformats.org/officeDocument/2006/relationships/slideLayout" Target="../slideLayouts/slideLayout548.xml"/><Relationship Id="rId12" Type="http://schemas.openxmlformats.org/officeDocument/2006/relationships/theme" Target="../theme/theme50.xml"/><Relationship Id="rId2" Type="http://schemas.openxmlformats.org/officeDocument/2006/relationships/slideLayout" Target="../slideLayouts/slideLayout543.xml"/><Relationship Id="rId1" Type="http://schemas.openxmlformats.org/officeDocument/2006/relationships/slideLayout" Target="../slideLayouts/slideLayout542.xml"/><Relationship Id="rId6" Type="http://schemas.openxmlformats.org/officeDocument/2006/relationships/slideLayout" Target="../slideLayouts/slideLayout547.xml"/><Relationship Id="rId11" Type="http://schemas.openxmlformats.org/officeDocument/2006/relationships/slideLayout" Target="../slideLayouts/slideLayout552.xml"/><Relationship Id="rId5" Type="http://schemas.openxmlformats.org/officeDocument/2006/relationships/slideLayout" Target="../slideLayouts/slideLayout546.xml"/><Relationship Id="rId10" Type="http://schemas.openxmlformats.org/officeDocument/2006/relationships/slideLayout" Target="../slideLayouts/slideLayout551.xml"/><Relationship Id="rId4" Type="http://schemas.openxmlformats.org/officeDocument/2006/relationships/slideLayout" Target="../slideLayouts/slideLayout545.xml"/><Relationship Id="rId9" Type="http://schemas.openxmlformats.org/officeDocument/2006/relationships/slideLayout" Target="../slideLayouts/slideLayout550.xml"/></Relationships>
</file>

<file path=ppt/slideMasters/_rels/slideMaster51.xml.rels><?xml version="1.0" encoding="UTF-8" standalone="yes"?>
<Relationships xmlns="http://schemas.openxmlformats.org/package/2006/relationships"><Relationship Id="rId8" Type="http://schemas.openxmlformats.org/officeDocument/2006/relationships/slideLayout" Target="../slideLayouts/slideLayout560.xml"/><Relationship Id="rId3" Type="http://schemas.openxmlformats.org/officeDocument/2006/relationships/slideLayout" Target="../slideLayouts/slideLayout555.xml"/><Relationship Id="rId7" Type="http://schemas.openxmlformats.org/officeDocument/2006/relationships/slideLayout" Target="../slideLayouts/slideLayout559.xml"/><Relationship Id="rId12" Type="http://schemas.openxmlformats.org/officeDocument/2006/relationships/theme" Target="../theme/theme51.xml"/><Relationship Id="rId2" Type="http://schemas.openxmlformats.org/officeDocument/2006/relationships/slideLayout" Target="../slideLayouts/slideLayout554.xml"/><Relationship Id="rId1" Type="http://schemas.openxmlformats.org/officeDocument/2006/relationships/slideLayout" Target="../slideLayouts/slideLayout553.xml"/><Relationship Id="rId6" Type="http://schemas.openxmlformats.org/officeDocument/2006/relationships/slideLayout" Target="../slideLayouts/slideLayout558.xml"/><Relationship Id="rId11" Type="http://schemas.openxmlformats.org/officeDocument/2006/relationships/slideLayout" Target="../slideLayouts/slideLayout563.xml"/><Relationship Id="rId5" Type="http://schemas.openxmlformats.org/officeDocument/2006/relationships/slideLayout" Target="../slideLayouts/slideLayout557.xml"/><Relationship Id="rId10" Type="http://schemas.openxmlformats.org/officeDocument/2006/relationships/slideLayout" Target="../slideLayouts/slideLayout562.xml"/><Relationship Id="rId4" Type="http://schemas.openxmlformats.org/officeDocument/2006/relationships/slideLayout" Target="../slideLayouts/slideLayout556.xml"/><Relationship Id="rId9" Type="http://schemas.openxmlformats.org/officeDocument/2006/relationships/slideLayout" Target="../slideLayouts/slideLayout561.xml"/></Relationships>
</file>

<file path=ppt/slideMasters/_rels/slideMaster52.xml.rels><?xml version="1.0" encoding="UTF-8" standalone="yes"?>
<Relationships xmlns="http://schemas.openxmlformats.org/package/2006/relationships"><Relationship Id="rId8" Type="http://schemas.openxmlformats.org/officeDocument/2006/relationships/slideLayout" Target="../slideLayouts/slideLayout571.xml"/><Relationship Id="rId13" Type="http://schemas.openxmlformats.org/officeDocument/2006/relationships/image" Target="../media/image3.png"/><Relationship Id="rId3" Type="http://schemas.openxmlformats.org/officeDocument/2006/relationships/slideLayout" Target="../slideLayouts/slideLayout566.xml"/><Relationship Id="rId7" Type="http://schemas.openxmlformats.org/officeDocument/2006/relationships/slideLayout" Target="../slideLayouts/slideLayout570.xml"/><Relationship Id="rId12" Type="http://schemas.openxmlformats.org/officeDocument/2006/relationships/theme" Target="../theme/theme52.xml"/><Relationship Id="rId2" Type="http://schemas.openxmlformats.org/officeDocument/2006/relationships/slideLayout" Target="../slideLayouts/slideLayout565.xml"/><Relationship Id="rId1" Type="http://schemas.openxmlformats.org/officeDocument/2006/relationships/slideLayout" Target="../slideLayouts/slideLayout564.xml"/><Relationship Id="rId6" Type="http://schemas.openxmlformats.org/officeDocument/2006/relationships/slideLayout" Target="../slideLayouts/slideLayout569.xml"/><Relationship Id="rId11" Type="http://schemas.openxmlformats.org/officeDocument/2006/relationships/slideLayout" Target="../slideLayouts/slideLayout574.xml"/><Relationship Id="rId5" Type="http://schemas.openxmlformats.org/officeDocument/2006/relationships/slideLayout" Target="../slideLayouts/slideLayout568.xml"/><Relationship Id="rId10" Type="http://schemas.openxmlformats.org/officeDocument/2006/relationships/slideLayout" Target="../slideLayouts/slideLayout573.xml"/><Relationship Id="rId4" Type="http://schemas.openxmlformats.org/officeDocument/2006/relationships/slideLayout" Target="../slideLayouts/slideLayout567.xml"/><Relationship Id="rId9" Type="http://schemas.openxmlformats.org/officeDocument/2006/relationships/slideLayout" Target="../slideLayouts/slideLayout572.xml"/></Relationships>
</file>

<file path=ppt/slideMasters/_rels/slideMaster53.xml.rels><?xml version="1.0" encoding="UTF-8" standalone="yes"?>
<Relationships xmlns="http://schemas.openxmlformats.org/package/2006/relationships"><Relationship Id="rId8" Type="http://schemas.openxmlformats.org/officeDocument/2006/relationships/slideLayout" Target="../slideLayouts/slideLayout582.xml"/><Relationship Id="rId3" Type="http://schemas.openxmlformats.org/officeDocument/2006/relationships/slideLayout" Target="../slideLayouts/slideLayout577.xml"/><Relationship Id="rId7" Type="http://schemas.openxmlformats.org/officeDocument/2006/relationships/slideLayout" Target="../slideLayouts/slideLayout581.xml"/><Relationship Id="rId12" Type="http://schemas.openxmlformats.org/officeDocument/2006/relationships/theme" Target="../theme/theme53.xml"/><Relationship Id="rId2" Type="http://schemas.openxmlformats.org/officeDocument/2006/relationships/slideLayout" Target="../slideLayouts/slideLayout576.xml"/><Relationship Id="rId1" Type="http://schemas.openxmlformats.org/officeDocument/2006/relationships/slideLayout" Target="../slideLayouts/slideLayout575.xml"/><Relationship Id="rId6" Type="http://schemas.openxmlformats.org/officeDocument/2006/relationships/slideLayout" Target="../slideLayouts/slideLayout580.xml"/><Relationship Id="rId11" Type="http://schemas.openxmlformats.org/officeDocument/2006/relationships/slideLayout" Target="../slideLayouts/slideLayout585.xml"/><Relationship Id="rId5" Type="http://schemas.openxmlformats.org/officeDocument/2006/relationships/slideLayout" Target="../slideLayouts/slideLayout579.xml"/><Relationship Id="rId10" Type="http://schemas.openxmlformats.org/officeDocument/2006/relationships/slideLayout" Target="../slideLayouts/slideLayout584.xml"/><Relationship Id="rId4" Type="http://schemas.openxmlformats.org/officeDocument/2006/relationships/slideLayout" Target="../slideLayouts/slideLayout578.xml"/><Relationship Id="rId9" Type="http://schemas.openxmlformats.org/officeDocument/2006/relationships/slideLayout" Target="../slideLayouts/slideLayout583.xml"/></Relationships>
</file>

<file path=ppt/slideMasters/_rels/slideMaster54.xml.rels><?xml version="1.0" encoding="UTF-8" standalone="yes"?>
<Relationships xmlns="http://schemas.openxmlformats.org/package/2006/relationships"><Relationship Id="rId8" Type="http://schemas.openxmlformats.org/officeDocument/2006/relationships/slideLayout" Target="../slideLayouts/slideLayout593.xml"/><Relationship Id="rId13" Type="http://schemas.openxmlformats.org/officeDocument/2006/relationships/image" Target="../media/image3.png"/><Relationship Id="rId3" Type="http://schemas.openxmlformats.org/officeDocument/2006/relationships/slideLayout" Target="../slideLayouts/slideLayout588.xml"/><Relationship Id="rId7" Type="http://schemas.openxmlformats.org/officeDocument/2006/relationships/slideLayout" Target="../slideLayouts/slideLayout592.xml"/><Relationship Id="rId12" Type="http://schemas.openxmlformats.org/officeDocument/2006/relationships/theme" Target="../theme/theme54.xml"/><Relationship Id="rId2" Type="http://schemas.openxmlformats.org/officeDocument/2006/relationships/slideLayout" Target="../slideLayouts/slideLayout587.xml"/><Relationship Id="rId1" Type="http://schemas.openxmlformats.org/officeDocument/2006/relationships/slideLayout" Target="../slideLayouts/slideLayout586.xml"/><Relationship Id="rId6" Type="http://schemas.openxmlformats.org/officeDocument/2006/relationships/slideLayout" Target="../slideLayouts/slideLayout591.xml"/><Relationship Id="rId11" Type="http://schemas.openxmlformats.org/officeDocument/2006/relationships/slideLayout" Target="../slideLayouts/slideLayout596.xml"/><Relationship Id="rId5" Type="http://schemas.openxmlformats.org/officeDocument/2006/relationships/slideLayout" Target="../slideLayouts/slideLayout590.xml"/><Relationship Id="rId10" Type="http://schemas.openxmlformats.org/officeDocument/2006/relationships/slideLayout" Target="../slideLayouts/slideLayout595.xml"/><Relationship Id="rId4" Type="http://schemas.openxmlformats.org/officeDocument/2006/relationships/slideLayout" Target="../slideLayouts/slideLayout589.xml"/><Relationship Id="rId9" Type="http://schemas.openxmlformats.org/officeDocument/2006/relationships/slideLayout" Target="../slideLayouts/slideLayout594.xml"/></Relationships>
</file>

<file path=ppt/slideMasters/_rels/slideMaster55.xml.rels><?xml version="1.0" encoding="UTF-8" standalone="yes"?>
<Relationships xmlns="http://schemas.openxmlformats.org/package/2006/relationships"><Relationship Id="rId8" Type="http://schemas.openxmlformats.org/officeDocument/2006/relationships/slideLayout" Target="../slideLayouts/slideLayout604.xml"/><Relationship Id="rId3" Type="http://schemas.openxmlformats.org/officeDocument/2006/relationships/slideLayout" Target="../slideLayouts/slideLayout599.xml"/><Relationship Id="rId7" Type="http://schemas.openxmlformats.org/officeDocument/2006/relationships/slideLayout" Target="../slideLayouts/slideLayout603.xml"/><Relationship Id="rId12" Type="http://schemas.openxmlformats.org/officeDocument/2006/relationships/theme" Target="../theme/theme55.xml"/><Relationship Id="rId2" Type="http://schemas.openxmlformats.org/officeDocument/2006/relationships/slideLayout" Target="../slideLayouts/slideLayout598.xml"/><Relationship Id="rId1" Type="http://schemas.openxmlformats.org/officeDocument/2006/relationships/slideLayout" Target="../slideLayouts/slideLayout597.xml"/><Relationship Id="rId6" Type="http://schemas.openxmlformats.org/officeDocument/2006/relationships/slideLayout" Target="../slideLayouts/slideLayout602.xml"/><Relationship Id="rId11" Type="http://schemas.openxmlformats.org/officeDocument/2006/relationships/slideLayout" Target="../slideLayouts/slideLayout607.xml"/><Relationship Id="rId5" Type="http://schemas.openxmlformats.org/officeDocument/2006/relationships/slideLayout" Target="../slideLayouts/slideLayout601.xml"/><Relationship Id="rId10" Type="http://schemas.openxmlformats.org/officeDocument/2006/relationships/slideLayout" Target="../slideLayouts/slideLayout606.xml"/><Relationship Id="rId4" Type="http://schemas.openxmlformats.org/officeDocument/2006/relationships/slideLayout" Target="../slideLayouts/slideLayout600.xml"/><Relationship Id="rId9" Type="http://schemas.openxmlformats.org/officeDocument/2006/relationships/slideLayout" Target="../slideLayouts/slideLayout605.xml"/></Relationships>
</file>

<file path=ppt/slideMasters/_rels/slideMaster56.xml.rels><?xml version="1.0" encoding="UTF-8" standalone="yes"?>
<Relationships xmlns="http://schemas.openxmlformats.org/package/2006/relationships"><Relationship Id="rId8" Type="http://schemas.openxmlformats.org/officeDocument/2006/relationships/slideLayout" Target="../slideLayouts/slideLayout615.xml"/><Relationship Id="rId3" Type="http://schemas.openxmlformats.org/officeDocument/2006/relationships/slideLayout" Target="../slideLayouts/slideLayout610.xml"/><Relationship Id="rId7" Type="http://schemas.openxmlformats.org/officeDocument/2006/relationships/slideLayout" Target="../slideLayouts/slideLayout614.xml"/><Relationship Id="rId12" Type="http://schemas.openxmlformats.org/officeDocument/2006/relationships/theme" Target="../theme/theme56.xml"/><Relationship Id="rId2" Type="http://schemas.openxmlformats.org/officeDocument/2006/relationships/slideLayout" Target="../slideLayouts/slideLayout609.xml"/><Relationship Id="rId1" Type="http://schemas.openxmlformats.org/officeDocument/2006/relationships/slideLayout" Target="../slideLayouts/slideLayout608.xml"/><Relationship Id="rId6" Type="http://schemas.openxmlformats.org/officeDocument/2006/relationships/slideLayout" Target="../slideLayouts/slideLayout613.xml"/><Relationship Id="rId11" Type="http://schemas.openxmlformats.org/officeDocument/2006/relationships/slideLayout" Target="../slideLayouts/slideLayout618.xml"/><Relationship Id="rId5" Type="http://schemas.openxmlformats.org/officeDocument/2006/relationships/slideLayout" Target="../slideLayouts/slideLayout612.xml"/><Relationship Id="rId10" Type="http://schemas.openxmlformats.org/officeDocument/2006/relationships/slideLayout" Target="../slideLayouts/slideLayout617.xml"/><Relationship Id="rId4" Type="http://schemas.openxmlformats.org/officeDocument/2006/relationships/slideLayout" Target="../slideLayouts/slideLayout611.xml"/><Relationship Id="rId9" Type="http://schemas.openxmlformats.org/officeDocument/2006/relationships/slideLayout" Target="../slideLayouts/slideLayout616.xml"/></Relationships>
</file>

<file path=ppt/slideMasters/_rels/slideMaster57.xml.rels><?xml version="1.0" encoding="UTF-8" standalone="yes"?>
<Relationships xmlns="http://schemas.openxmlformats.org/package/2006/relationships"><Relationship Id="rId8" Type="http://schemas.openxmlformats.org/officeDocument/2006/relationships/slideLayout" Target="../slideLayouts/slideLayout626.xml"/><Relationship Id="rId13" Type="http://schemas.openxmlformats.org/officeDocument/2006/relationships/image" Target="../media/image3.png"/><Relationship Id="rId3" Type="http://schemas.openxmlformats.org/officeDocument/2006/relationships/slideLayout" Target="../slideLayouts/slideLayout621.xml"/><Relationship Id="rId7" Type="http://schemas.openxmlformats.org/officeDocument/2006/relationships/slideLayout" Target="../slideLayouts/slideLayout625.xml"/><Relationship Id="rId12" Type="http://schemas.openxmlformats.org/officeDocument/2006/relationships/theme" Target="../theme/theme57.xml"/><Relationship Id="rId2" Type="http://schemas.openxmlformats.org/officeDocument/2006/relationships/slideLayout" Target="../slideLayouts/slideLayout620.xml"/><Relationship Id="rId1" Type="http://schemas.openxmlformats.org/officeDocument/2006/relationships/slideLayout" Target="../slideLayouts/slideLayout619.xml"/><Relationship Id="rId6" Type="http://schemas.openxmlformats.org/officeDocument/2006/relationships/slideLayout" Target="../slideLayouts/slideLayout624.xml"/><Relationship Id="rId11" Type="http://schemas.openxmlformats.org/officeDocument/2006/relationships/slideLayout" Target="../slideLayouts/slideLayout629.xml"/><Relationship Id="rId5" Type="http://schemas.openxmlformats.org/officeDocument/2006/relationships/slideLayout" Target="../slideLayouts/slideLayout623.xml"/><Relationship Id="rId10" Type="http://schemas.openxmlformats.org/officeDocument/2006/relationships/slideLayout" Target="../slideLayouts/slideLayout628.xml"/><Relationship Id="rId4" Type="http://schemas.openxmlformats.org/officeDocument/2006/relationships/slideLayout" Target="../slideLayouts/slideLayout622.xml"/><Relationship Id="rId9" Type="http://schemas.openxmlformats.org/officeDocument/2006/relationships/slideLayout" Target="../slideLayouts/slideLayout627.xml"/></Relationships>
</file>

<file path=ppt/slideMasters/_rels/slideMaster58.xml.rels><?xml version="1.0" encoding="UTF-8" standalone="yes"?>
<Relationships xmlns="http://schemas.openxmlformats.org/package/2006/relationships"><Relationship Id="rId8" Type="http://schemas.openxmlformats.org/officeDocument/2006/relationships/slideLayout" Target="../slideLayouts/slideLayout637.xml"/><Relationship Id="rId3" Type="http://schemas.openxmlformats.org/officeDocument/2006/relationships/slideLayout" Target="../slideLayouts/slideLayout632.xml"/><Relationship Id="rId7" Type="http://schemas.openxmlformats.org/officeDocument/2006/relationships/slideLayout" Target="../slideLayouts/slideLayout636.xml"/><Relationship Id="rId12" Type="http://schemas.openxmlformats.org/officeDocument/2006/relationships/theme" Target="../theme/theme58.xml"/><Relationship Id="rId2" Type="http://schemas.openxmlformats.org/officeDocument/2006/relationships/slideLayout" Target="../slideLayouts/slideLayout631.xml"/><Relationship Id="rId1" Type="http://schemas.openxmlformats.org/officeDocument/2006/relationships/slideLayout" Target="../slideLayouts/slideLayout630.xml"/><Relationship Id="rId6" Type="http://schemas.openxmlformats.org/officeDocument/2006/relationships/slideLayout" Target="../slideLayouts/slideLayout635.xml"/><Relationship Id="rId11" Type="http://schemas.openxmlformats.org/officeDocument/2006/relationships/slideLayout" Target="../slideLayouts/slideLayout640.xml"/><Relationship Id="rId5" Type="http://schemas.openxmlformats.org/officeDocument/2006/relationships/slideLayout" Target="../slideLayouts/slideLayout634.xml"/><Relationship Id="rId10" Type="http://schemas.openxmlformats.org/officeDocument/2006/relationships/slideLayout" Target="../slideLayouts/slideLayout639.xml"/><Relationship Id="rId4" Type="http://schemas.openxmlformats.org/officeDocument/2006/relationships/slideLayout" Target="../slideLayouts/slideLayout633.xml"/><Relationship Id="rId9" Type="http://schemas.openxmlformats.org/officeDocument/2006/relationships/slideLayout" Target="../slideLayouts/slideLayout63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endParaRPr lang="en-US"/>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endParaRPr lang="en-US"/>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5929C5F8-760E-42DE-8B7F-E8F99F2D96F4}"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4618" r:id="rId1"/>
    <p:sldLayoutId id="2147484619" r:id="rId2"/>
    <p:sldLayoutId id="2147484620" r:id="rId3"/>
    <p:sldLayoutId id="2147484621" r:id="rId4"/>
    <p:sldLayoutId id="2147484622" r:id="rId5"/>
    <p:sldLayoutId id="2147484623" r:id="rId6"/>
    <p:sldLayoutId id="2147484624" r:id="rId7"/>
    <p:sldLayoutId id="2147484625" r:id="rId8"/>
    <p:sldLayoutId id="2147484626" r:id="rId9"/>
    <p:sldLayoutId id="2147484627" r:id="rId10"/>
    <p:sldLayoutId id="2147484628"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rgbClr val="000000"/>
                </a:solidFill>
                <a:latin typeface="Arial" charset="0"/>
              </a:defRPr>
            </a:lvl1pPr>
          </a:lstStyle>
          <a:p>
            <a:pPr>
              <a:defRPr/>
            </a:pPr>
            <a:endParaRPr lang="en-US"/>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Arial" charset="0"/>
              </a:defRPr>
            </a:lvl1pPr>
          </a:lstStyle>
          <a:p>
            <a:pPr>
              <a:defRPr/>
            </a:pPr>
            <a:endParaRPr lang="en-US"/>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Arial" charset="0"/>
              </a:defRPr>
            </a:lvl1pPr>
          </a:lstStyle>
          <a:p>
            <a:pPr>
              <a:defRPr/>
            </a:pPr>
            <a:fld id="{03F1196D-6E90-4168-86F8-F84964D1395F}"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4629" r:id="rId1"/>
    <p:sldLayoutId id="2147484630" r:id="rId2"/>
    <p:sldLayoutId id="2147484631" r:id="rId3"/>
    <p:sldLayoutId id="2147484632" r:id="rId4"/>
    <p:sldLayoutId id="2147484633" r:id="rId5"/>
    <p:sldLayoutId id="2147484634" r:id="rId6"/>
    <p:sldLayoutId id="2147484635" r:id="rId7"/>
    <p:sldLayoutId id="2147484636" r:id="rId8"/>
    <p:sldLayoutId id="2147484637" r:id="rId9"/>
    <p:sldLayoutId id="2147484638" r:id="rId10"/>
    <p:sldLayoutId id="214748463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075"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rgbClr val="000000"/>
                </a:solidFill>
                <a:latin typeface="Arial" charset="0"/>
              </a:defRPr>
            </a:lvl1pPr>
          </a:lstStyle>
          <a:p>
            <a:pPr>
              <a:defRPr/>
            </a:pPr>
            <a:endParaRPr lang="en-US"/>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Arial" charset="0"/>
              </a:defRPr>
            </a:lvl1pPr>
          </a:lstStyle>
          <a:p>
            <a:pPr>
              <a:defRPr/>
            </a:pPr>
            <a:endParaRPr lang="en-US"/>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Arial" charset="0"/>
              </a:defRPr>
            </a:lvl1pPr>
          </a:lstStyle>
          <a:p>
            <a:pPr>
              <a:defRPr/>
            </a:pPr>
            <a:fld id="{809812D4-9873-4911-82F1-ACF7D3B19555}"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4640" r:id="rId1"/>
    <p:sldLayoutId id="2147484641" r:id="rId2"/>
    <p:sldLayoutId id="2147484642" r:id="rId3"/>
    <p:sldLayoutId id="2147484643" r:id="rId4"/>
    <p:sldLayoutId id="2147484644" r:id="rId5"/>
    <p:sldLayoutId id="2147484645" r:id="rId6"/>
    <p:sldLayoutId id="2147484646" r:id="rId7"/>
    <p:sldLayoutId id="2147484647" r:id="rId8"/>
    <p:sldLayoutId id="2147484648" r:id="rId9"/>
    <p:sldLayoutId id="2147484649" r:id="rId10"/>
    <p:sldLayoutId id="2147484650"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body" idx="1"/>
          </p:nvPr>
        </p:nvSpPr>
        <p:spPr bwMode="auto">
          <a:xfrm>
            <a:off x="455613" y="1598613"/>
            <a:ext cx="8226425" cy="4570412"/>
          </a:xfrm>
          <a:prstGeom prst="rect">
            <a:avLst/>
          </a:prstGeom>
          <a:noFill/>
          <a:ln w="9525">
            <a:noFill/>
            <a:miter lim="800000"/>
            <a:headEnd/>
            <a:tailEnd/>
          </a:ln>
        </p:spPr>
        <p:txBody>
          <a:bodyPr vert="horz" wrap="square" lIns="685800" tIns="685800" rIns="685800" bIns="685800" numCol="1" anchor="ctr"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 bg1="lt1" tx1="dk1" bg2="lt2" tx2="dk2" accent1="accent1" accent2="accent2" accent3="accent3" accent4="accent4" accent5="accent5" accent6="accent6" hlink="hlink" folHlink="folHlink"/>
  <p:sldLayoutIdLst>
    <p:sldLayoutId id="2147484651" r:id="rId1"/>
    <p:sldLayoutId id="2147484652" r:id="rId2"/>
    <p:sldLayoutId id="2147484653" r:id="rId3"/>
    <p:sldLayoutId id="2147484654" r:id="rId4"/>
    <p:sldLayoutId id="2147484655" r:id="rId5"/>
    <p:sldLayoutId id="2147484656" r:id="rId6"/>
    <p:sldLayoutId id="2147484657" r:id="rId7"/>
    <p:sldLayoutId id="2147484658" r:id="rId8"/>
    <p:sldLayoutId id="2147484659" r:id="rId9"/>
    <p:sldLayoutId id="2147484660" r:id="rId10"/>
    <p:sldLayoutId id="2147484661" r:id="rId11"/>
    <p:sldLayoutId id="2147484662"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a:solidFill>
            <a:schemeClr val="tx2"/>
          </a:solidFill>
          <a:latin typeface="Arial" charset="0"/>
        </a:defRPr>
      </a:lvl6pPr>
      <a:lvl7pPr marL="914400" algn="ctr" rtl="0" fontAlgn="base">
        <a:spcBef>
          <a:spcPct val="0"/>
        </a:spcBef>
        <a:spcAft>
          <a:spcPct val="0"/>
        </a:spcAft>
        <a:defRPr>
          <a:solidFill>
            <a:schemeClr val="tx2"/>
          </a:solidFill>
          <a:latin typeface="Arial" charset="0"/>
        </a:defRPr>
      </a:lvl7pPr>
      <a:lvl8pPr marL="1371600" algn="ctr" rtl="0" fontAlgn="base">
        <a:spcBef>
          <a:spcPct val="0"/>
        </a:spcBef>
        <a:spcAft>
          <a:spcPct val="0"/>
        </a:spcAft>
        <a:defRPr>
          <a:solidFill>
            <a:schemeClr val="tx2"/>
          </a:solidFill>
          <a:latin typeface="Arial" charset="0"/>
        </a:defRPr>
      </a:lvl8pPr>
      <a:lvl9pPr marL="1828800" algn="ctr" rtl="0" fontAlgn="base">
        <a:spcBef>
          <a:spcPct val="0"/>
        </a:spcBef>
        <a:spcAft>
          <a:spcPct val="0"/>
        </a:spcAft>
        <a:defRPr>
          <a:solidFill>
            <a:schemeClr val="tx2"/>
          </a:solidFill>
          <a:latin typeface="Arial" charset="0"/>
        </a:defRPr>
      </a:lvl9pPr>
    </p:titleStyle>
    <p:bodyStyle>
      <a:lvl1pPr marL="342900" indent="-342900" algn="l" rtl="0" eaLnBrk="0" fontAlgn="base" hangingPunct="0">
        <a:lnSpc>
          <a:spcPct val="120000"/>
        </a:lnSpc>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lnSpc>
          <a:spcPct val="120000"/>
        </a:lnSpc>
        <a:spcBef>
          <a:spcPct val="20000"/>
        </a:spcBef>
        <a:spcAft>
          <a:spcPct val="0"/>
        </a:spcAft>
        <a:buChar char="–"/>
        <a:defRPr sz="2800">
          <a:solidFill>
            <a:schemeClr val="tx1"/>
          </a:solidFill>
          <a:latin typeface="+mn-lt"/>
        </a:defRPr>
      </a:lvl2pPr>
      <a:lvl3pPr marL="1143000" indent="-228600" algn="l" rtl="0" eaLnBrk="0" fontAlgn="base" hangingPunct="0">
        <a:lnSpc>
          <a:spcPct val="120000"/>
        </a:lnSpc>
        <a:spcBef>
          <a:spcPct val="20000"/>
        </a:spcBef>
        <a:spcAft>
          <a:spcPct val="0"/>
        </a:spcAft>
        <a:buChar char="•"/>
        <a:defRPr sz="2400">
          <a:solidFill>
            <a:schemeClr val="tx1"/>
          </a:solidFill>
          <a:latin typeface="+mn-lt"/>
        </a:defRPr>
      </a:lvl3pPr>
      <a:lvl4pPr marL="1600200" indent="-228600" algn="l" rtl="0" eaLnBrk="0" fontAlgn="base" hangingPunct="0">
        <a:lnSpc>
          <a:spcPct val="120000"/>
        </a:lnSpc>
        <a:spcBef>
          <a:spcPct val="20000"/>
        </a:spcBef>
        <a:spcAft>
          <a:spcPct val="0"/>
        </a:spcAft>
        <a:buChar char="–"/>
        <a:defRPr sz="2000">
          <a:solidFill>
            <a:schemeClr val="tx1"/>
          </a:solidFill>
          <a:latin typeface="+mn-lt"/>
        </a:defRPr>
      </a:lvl4pPr>
      <a:lvl5pPr marL="2057400" indent="-228600" algn="l" rtl="0" eaLnBrk="0" fontAlgn="base" hangingPunct="0">
        <a:lnSpc>
          <a:spcPct val="120000"/>
        </a:lnSpc>
        <a:spcBef>
          <a:spcPct val="20000"/>
        </a:spcBef>
        <a:spcAft>
          <a:spcPct val="0"/>
        </a:spcAft>
        <a:buChar char="»"/>
        <a:defRPr sz="2000">
          <a:solidFill>
            <a:schemeClr val="tx1"/>
          </a:solidFill>
          <a:latin typeface="+mn-lt"/>
        </a:defRPr>
      </a:lvl5pPr>
      <a:lvl6pPr marL="2514600" indent="-228600" algn="l" rtl="0" fontAlgn="base">
        <a:lnSpc>
          <a:spcPct val="120000"/>
        </a:lnSpc>
        <a:spcBef>
          <a:spcPct val="20000"/>
        </a:spcBef>
        <a:spcAft>
          <a:spcPct val="0"/>
        </a:spcAft>
        <a:buChar char="»"/>
        <a:defRPr sz="2000">
          <a:solidFill>
            <a:schemeClr val="tx1"/>
          </a:solidFill>
          <a:latin typeface="+mn-lt"/>
        </a:defRPr>
      </a:lvl6pPr>
      <a:lvl7pPr marL="2971800" indent="-228600" algn="l" rtl="0" fontAlgn="base">
        <a:lnSpc>
          <a:spcPct val="120000"/>
        </a:lnSpc>
        <a:spcBef>
          <a:spcPct val="20000"/>
        </a:spcBef>
        <a:spcAft>
          <a:spcPct val="0"/>
        </a:spcAft>
        <a:buChar char="»"/>
        <a:defRPr sz="2000">
          <a:solidFill>
            <a:schemeClr val="tx1"/>
          </a:solidFill>
          <a:latin typeface="+mn-lt"/>
        </a:defRPr>
      </a:lvl7pPr>
      <a:lvl8pPr marL="3429000" indent="-228600" algn="l" rtl="0" fontAlgn="base">
        <a:lnSpc>
          <a:spcPct val="120000"/>
        </a:lnSpc>
        <a:spcBef>
          <a:spcPct val="20000"/>
        </a:spcBef>
        <a:spcAft>
          <a:spcPct val="0"/>
        </a:spcAft>
        <a:buChar char="»"/>
        <a:defRPr sz="2000">
          <a:solidFill>
            <a:schemeClr val="tx1"/>
          </a:solidFill>
          <a:latin typeface="+mn-lt"/>
        </a:defRPr>
      </a:lvl8pPr>
      <a:lvl9pPr marL="3886200" indent="-228600" algn="l" rtl="0" fontAlgn="base">
        <a:lnSpc>
          <a:spcPct val="120000"/>
        </a:lnSpc>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5123"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798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a:solidFill>
                  <a:srgbClr val="000000"/>
                </a:solidFill>
                <a:latin typeface="+mn-lt"/>
              </a:defRPr>
            </a:lvl1pPr>
          </a:lstStyle>
          <a:p>
            <a:pPr>
              <a:defRPr/>
            </a:pPr>
            <a:endParaRPr lang="en-US"/>
          </a:p>
        </p:txBody>
      </p:sp>
      <p:sp>
        <p:nvSpPr>
          <p:cNvPr id="29798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a:solidFill>
                  <a:srgbClr val="000000"/>
                </a:solidFill>
                <a:latin typeface="+mn-lt"/>
              </a:defRPr>
            </a:lvl1pPr>
          </a:lstStyle>
          <a:p>
            <a:pPr>
              <a:defRPr/>
            </a:pPr>
            <a:endParaRPr lang="en-US"/>
          </a:p>
        </p:txBody>
      </p:sp>
      <p:sp>
        <p:nvSpPr>
          <p:cNvPr id="29799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a:solidFill>
                  <a:srgbClr val="000000"/>
                </a:solidFill>
                <a:latin typeface="+mn-lt"/>
              </a:defRPr>
            </a:lvl1pPr>
          </a:lstStyle>
          <a:p>
            <a:pPr>
              <a:defRPr/>
            </a:pPr>
            <a:fld id="{9AC0793B-2A51-42BA-975B-09B40FB2C8D5}"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4663" r:id="rId1"/>
    <p:sldLayoutId id="2147484664" r:id="rId2"/>
    <p:sldLayoutId id="2147484665" r:id="rId3"/>
    <p:sldLayoutId id="2147484666" r:id="rId4"/>
    <p:sldLayoutId id="2147484667" r:id="rId5"/>
    <p:sldLayoutId id="2147484668" r:id="rId6"/>
    <p:sldLayoutId id="2147484669" r:id="rId7"/>
    <p:sldLayoutId id="2147484670" r:id="rId8"/>
    <p:sldLayoutId id="2147484671" r:id="rId9"/>
    <p:sldLayoutId id="2147484672" r:id="rId10"/>
    <p:sldLayoutId id="2147484673" r:id="rId11"/>
    <p:sldLayoutId id="2147484674"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126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rgbClr val="000000"/>
                </a:solidFill>
                <a:latin typeface="Arial" charset="0"/>
              </a:defRPr>
            </a:lvl1pPr>
          </a:lstStyle>
          <a:p>
            <a:pPr>
              <a:defRPr/>
            </a:pPr>
            <a:endParaRPr lang="en-US"/>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Arial" charset="0"/>
              </a:defRPr>
            </a:lvl1pPr>
          </a:lstStyle>
          <a:p>
            <a:pPr>
              <a:defRPr/>
            </a:pPr>
            <a:endParaRPr lang="en-US"/>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Arial" charset="0"/>
              </a:defRPr>
            </a:lvl1pPr>
          </a:lstStyle>
          <a:p>
            <a:pPr>
              <a:defRPr/>
            </a:pPr>
            <a:fld id="{E55D4B29-6BCA-4B65-9ACD-F84840DB9C20}"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4730" r:id="rId1"/>
    <p:sldLayoutId id="2147484731" r:id="rId2"/>
    <p:sldLayoutId id="2147484732" r:id="rId3"/>
    <p:sldLayoutId id="2147484733" r:id="rId4"/>
    <p:sldLayoutId id="2147484734" r:id="rId5"/>
    <p:sldLayoutId id="2147484735" r:id="rId6"/>
    <p:sldLayoutId id="2147484736" r:id="rId7"/>
    <p:sldLayoutId id="2147484737" r:id="rId8"/>
    <p:sldLayoutId id="2147484738" r:id="rId9"/>
    <p:sldLayoutId id="2147484739" r:id="rId10"/>
    <p:sldLayoutId id="2147484740"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96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lgn="l" rtl="0" fontAlgn="base">
              <a:spcBef>
                <a:spcPct val="0"/>
              </a:spcBef>
              <a:spcAft>
                <a:spcPct val="0"/>
              </a:spcAft>
              <a:defRPr/>
            </a:pPr>
            <a:endParaRPr lang="en-US" kern="1200">
              <a:solidFill>
                <a:srgbClr val="000000"/>
              </a:solidFill>
              <a:latin typeface="Arial" charset="0"/>
              <a:ea typeface="+mn-ea"/>
              <a:cs typeface="+mn-cs"/>
            </a:endParaRPr>
          </a:p>
        </p:txBody>
      </p:sp>
      <p:sp>
        <p:nvSpPr>
          <p:cNvPr id="2396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rtl="0" fontAlgn="base">
              <a:spcBef>
                <a:spcPct val="0"/>
              </a:spcBef>
              <a:spcAft>
                <a:spcPct val="0"/>
              </a:spcAft>
              <a:defRPr/>
            </a:pPr>
            <a:endParaRPr lang="en-US" kern="1200">
              <a:solidFill>
                <a:srgbClr val="000000"/>
              </a:solidFill>
              <a:latin typeface="Arial" charset="0"/>
              <a:ea typeface="+mn-ea"/>
              <a:cs typeface="+mn-cs"/>
            </a:endParaRPr>
          </a:p>
        </p:txBody>
      </p:sp>
      <p:sp>
        <p:nvSpPr>
          <p:cNvPr id="2396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rtl="0" fontAlgn="base">
              <a:spcBef>
                <a:spcPct val="0"/>
              </a:spcBef>
              <a:spcAft>
                <a:spcPct val="0"/>
              </a:spcAft>
              <a:defRPr/>
            </a:pPr>
            <a:fld id="{9E51E057-6A53-4F59-9C55-C20B5AE82C4E}" type="slidenum">
              <a:rPr lang="en-US" kern="1200">
                <a:solidFill>
                  <a:srgbClr val="000000"/>
                </a:solidFill>
                <a:latin typeface="Arial" charset="0"/>
                <a:ea typeface="+mn-ea"/>
                <a:cs typeface="+mn-cs"/>
              </a:rPr>
              <a:pPr rtl="0" fontAlgn="base">
                <a:spcBef>
                  <a:spcPct val="0"/>
                </a:spcBef>
                <a:spcAft>
                  <a:spcPct val="0"/>
                </a:spcAft>
                <a:defRPr/>
              </a:pPr>
              <a:t>‹#›</a:t>
            </a:fld>
            <a:endParaRPr lang="en-US" kern="1200">
              <a:solidFill>
                <a:srgbClr val="000000"/>
              </a:solidFill>
              <a:latin typeface="Arial" charset="0"/>
              <a:ea typeface="+mn-ea"/>
              <a:cs typeface="+mn-cs"/>
            </a:endParaRPr>
          </a:p>
        </p:txBody>
      </p:sp>
    </p:spTree>
  </p:cSld>
  <p:clrMap bg1="lt1" tx1="dk1" bg2="lt2" tx2="dk2" accent1="accent1" accent2="accent2" accent3="accent3" accent4="accent4" accent5="accent5" accent6="accent6" hlink="hlink" folHlink="folHlink"/>
  <p:sldLayoutIdLst>
    <p:sldLayoutId id="2147484875" r:id="rId1"/>
    <p:sldLayoutId id="2147484876" r:id="rId2"/>
    <p:sldLayoutId id="2147484877" r:id="rId3"/>
    <p:sldLayoutId id="2147484878" r:id="rId4"/>
    <p:sldLayoutId id="2147484879" r:id="rId5"/>
    <p:sldLayoutId id="2147484880" r:id="rId6"/>
    <p:sldLayoutId id="2147484881" r:id="rId7"/>
    <p:sldLayoutId id="2147484882" r:id="rId8"/>
    <p:sldLayoutId id="2147484883" r:id="rId9"/>
    <p:sldLayoutId id="2147484884" r:id="rId10"/>
    <p:sldLayoutId id="214748488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96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lgn="l" rtl="0" fontAlgn="base">
              <a:spcBef>
                <a:spcPct val="0"/>
              </a:spcBef>
              <a:spcAft>
                <a:spcPct val="0"/>
              </a:spcAft>
              <a:defRPr/>
            </a:pPr>
            <a:endParaRPr lang="en-US" kern="1200">
              <a:solidFill>
                <a:srgbClr val="000000"/>
              </a:solidFill>
              <a:latin typeface="Arial" charset="0"/>
              <a:ea typeface="+mn-ea"/>
              <a:cs typeface="+mn-cs"/>
            </a:endParaRPr>
          </a:p>
        </p:txBody>
      </p:sp>
      <p:sp>
        <p:nvSpPr>
          <p:cNvPr id="2396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rtl="0" fontAlgn="base">
              <a:spcBef>
                <a:spcPct val="0"/>
              </a:spcBef>
              <a:spcAft>
                <a:spcPct val="0"/>
              </a:spcAft>
              <a:defRPr/>
            </a:pPr>
            <a:endParaRPr lang="en-US" kern="1200">
              <a:solidFill>
                <a:srgbClr val="000000"/>
              </a:solidFill>
              <a:latin typeface="Arial" charset="0"/>
              <a:ea typeface="+mn-ea"/>
              <a:cs typeface="+mn-cs"/>
            </a:endParaRPr>
          </a:p>
        </p:txBody>
      </p:sp>
      <p:sp>
        <p:nvSpPr>
          <p:cNvPr id="2396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rtl="0" fontAlgn="base">
              <a:spcBef>
                <a:spcPct val="0"/>
              </a:spcBef>
              <a:spcAft>
                <a:spcPct val="0"/>
              </a:spcAft>
              <a:defRPr/>
            </a:pPr>
            <a:fld id="{9E51E057-6A53-4F59-9C55-C20B5AE82C4E}" type="slidenum">
              <a:rPr lang="en-US" kern="1200">
                <a:solidFill>
                  <a:srgbClr val="000000"/>
                </a:solidFill>
                <a:latin typeface="Arial" charset="0"/>
                <a:ea typeface="+mn-ea"/>
                <a:cs typeface="+mn-cs"/>
              </a:rPr>
              <a:pPr rtl="0" fontAlgn="base">
                <a:spcBef>
                  <a:spcPct val="0"/>
                </a:spcBef>
                <a:spcAft>
                  <a:spcPct val="0"/>
                </a:spcAft>
                <a:defRPr/>
              </a:pPr>
              <a:t>‹#›</a:t>
            </a:fld>
            <a:endParaRPr lang="en-US" kern="1200">
              <a:solidFill>
                <a:srgbClr val="000000"/>
              </a:solidFill>
              <a:latin typeface="Arial" charset="0"/>
              <a:ea typeface="+mn-ea"/>
              <a:cs typeface="+mn-cs"/>
            </a:endParaRPr>
          </a:p>
        </p:txBody>
      </p:sp>
    </p:spTree>
  </p:cSld>
  <p:clrMap bg1="lt1" tx1="dk1" bg2="lt2" tx2="dk2" accent1="accent1" accent2="accent2" accent3="accent3" accent4="accent4" accent5="accent5" accent6="accent6" hlink="hlink" folHlink="folHlink"/>
  <p:sldLayoutIdLst>
    <p:sldLayoutId id="2147484899" r:id="rId1"/>
    <p:sldLayoutId id="2147484900" r:id="rId2"/>
    <p:sldLayoutId id="2147484901" r:id="rId3"/>
    <p:sldLayoutId id="2147484902" r:id="rId4"/>
    <p:sldLayoutId id="2147484903" r:id="rId5"/>
    <p:sldLayoutId id="2147484904" r:id="rId6"/>
    <p:sldLayoutId id="2147484905" r:id="rId7"/>
    <p:sldLayoutId id="2147484906" r:id="rId8"/>
    <p:sldLayoutId id="2147484907" r:id="rId9"/>
    <p:sldLayoutId id="2147484908" r:id="rId10"/>
    <p:sldLayoutId id="214748490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lgn="l" rtl="0" fontAlgn="base">
              <a:spcBef>
                <a:spcPct val="0"/>
              </a:spcBef>
              <a:spcAft>
                <a:spcPct val="0"/>
              </a:spcAft>
              <a:defRPr/>
            </a:pPr>
            <a:endParaRPr lang="en-US" kern="1200">
              <a:solidFill>
                <a:srgbClr val="000000"/>
              </a:solidFill>
              <a:ea typeface="+mn-ea"/>
              <a:cs typeface="+mn-cs"/>
            </a:endParaRPr>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rtl="0" fontAlgn="base">
              <a:spcBef>
                <a:spcPct val="0"/>
              </a:spcBef>
              <a:spcAft>
                <a:spcPct val="0"/>
              </a:spcAft>
              <a:defRPr/>
            </a:pPr>
            <a:endParaRPr lang="en-US" kern="1200">
              <a:solidFill>
                <a:srgbClr val="000000"/>
              </a:solidFill>
              <a:ea typeface="+mn-ea"/>
              <a:cs typeface="+mn-cs"/>
            </a:endParaRPr>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rtl="0" fontAlgn="base">
              <a:spcBef>
                <a:spcPct val="0"/>
              </a:spcBef>
              <a:spcAft>
                <a:spcPct val="0"/>
              </a:spcAft>
              <a:defRPr/>
            </a:pPr>
            <a:fld id="{5929C5F8-760E-42DE-8B7F-E8F99F2D96F4}" type="slidenum">
              <a:rPr lang="en-US" kern="1200">
                <a:solidFill>
                  <a:srgbClr val="000000"/>
                </a:solidFill>
                <a:ea typeface="+mn-ea"/>
                <a:cs typeface="+mn-cs"/>
              </a:rPr>
              <a:pPr rtl="0" fontAlgn="base">
                <a:spcBef>
                  <a:spcPct val="0"/>
                </a:spcBef>
                <a:spcAft>
                  <a:spcPct val="0"/>
                </a:spcAft>
                <a:defRPr/>
              </a:pPr>
              <a:t>‹#›</a:t>
            </a:fld>
            <a:endParaRPr lang="en-US" kern="1200">
              <a:solidFill>
                <a:srgbClr val="000000"/>
              </a:solidFill>
              <a:ea typeface="+mn-ea"/>
              <a:cs typeface="+mn-cs"/>
            </a:endParaRPr>
          </a:p>
        </p:txBody>
      </p:sp>
    </p:spTree>
  </p:cSld>
  <p:clrMap bg1="lt1" tx1="dk1" bg2="lt2" tx2="dk2" accent1="accent1" accent2="accent2" accent3="accent3" accent4="accent4" accent5="accent5" accent6="accent6" hlink="hlink" folHlink="folHlink"/>
  <p:sldLayoutIdLst>
    <p:sldLayoutId id="2147484911" r:id="rId1"/>
    <p:sldLayoutId id="2147484912" r:id="rId2"/>
    <p:sldLayoutId id="2147484913" r:id="rId3"/>
    <p:sldLayoutId id="2147484914" r:id="rId4"/>
    <p:sldLayoutId id="2147484915" r:id="rId5"/>
    <p:sldLayoutId id="2147484916" r:id="rId6"/>
    <p:sldLayoutId id="2147484917" r:id="rId7"/>
    <p:sldLayoutId id="2147484918" r:id="rId8"/>
    <p:sldLayoutId id="2147484919" r:id="rId9"/>
    <p:sldLayoutId id="2147484920" r:id="rId10"/>
    <p:sldLayoutId id="214748492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099"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52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a:latin typeface="+mn-lt"/>
              </a:defRPr>
            </a:lvl1pPr>
          </a:lstStyle>
          <a:p>
            <a:pPr rtl="0" fontAlgn="base">
              <a:spcAft>
                <a:spcPct val="0"/>
              </a:spcAft>
              <a:defRPr/>
            </a:pPr>
            <a:endParaRPr lang="en-US" kern="1200">
              <a:solidFill>
                <a:srgbClr val="000000"/>
              </a:solidFill>
              <a:latin typeface="Arial"/>
              <a:ea typeface="+mn-ea"/>
              <a:cs typeface="+mn-cs"/>
            </a:endParaRPr>
          </a:p>
        </p:txBody>
      </p:sp>
      <p:sp>
        <p:nvSpPr>
          <p:cNvPr id="2652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a:latin typeface="+mn-lt"/>
              </a:defRPr>
            </a:lvl1pPr>
          </a:lstStyle>
          <a:p>
            <a:pPr algn="ctr" rtl="0" fontAlgn="base">
              <a:spcAft>
                <a:spcPct val="0"/>
              </a:spcAft>
              <a:defRPr/>
            </a:pPr>
            <a:endParaRPr lang="en-US" kern="1200">
              <a:solidFill>
                <a:srgbClr val="000000"/>
              </a:solidFill>
              <a:latin typeface="Arial"/>
              <a:ea typeface="+mn-ea"/>
              <a:cs typeface="+mn-cs"/>
            </a:endParaRPr>
          </a:p>
        </p:txBody>
      </p:sp>
      <p:sp>
        <p:nvSpPr>
          <p:cNvPr id="2652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a:latin typeface="+mn-lt"/>
              </a:defRPr>
            </a:lvl1pPr>
          </a:lstStyle>
          <a:p>
            <a:pPr rtl="0" fontAlgn="base">
              <a:spcAft>
                <a:spcPct val="0"/>
              </a:spcAft>
              <a:defRPr/>
            </a:pPr>
            <a:fld id="{0F60B05A-8A16-494C-9CA8-394F783BFA15}" type="slidenum">
              <a:rPr lang="en-US" kern="1200">
                <a:solidFill>
                  <a:srgbClr val="000000"/>
                </a:solidFill>
                <a:latin typeface="Arial"/>
                <a:ea typeface="+mn-ea"/>
                <a:cs typeface="+mn-cs"/>
              </a:rPr>
              <a:pPr rtl="0" fontAlgn="base">
                <a:spcAft>
                  <a:spcPct val="0"/>
                </a:spcAft>
                <a:defRPr/>
              </a:pPr>
              <a:t>‹#›</a:t>
            </a:fld>
            <a:endParaRPr lang="en-US" kern="1200">
              <a:solidFill>
                <a:srgbClr val="000000"/>
              </a:solidFill>
              <a:latin typeface="Arial"/>
              <a:ea typeface="+mn-ea"/>
              <a:cs typeface="+mn-cs"/>
            </a:endParaRPr>
          </a:p>
        </p:txBody>
      </p:sp>
    </p:spTree>
  </p:cSld>
  <p:clrMap bg1="lt1" tx1="dk1" bg2="lt2" tx2="dk2" accent1="accent1" accent2="accent2" accent3="accent3" accent4="accent4" accent5="accent5" accent6="accent6" hlink="hlink" folHlink="folHlink"/>
  <p:sldLayoutIdLst>
    <p:sldLayoutId id="2147484923" r:id="rId1"/>
    <p:sldLayoutId id="2147484924" r:id="rId2"/>
    <p:sldLayoutId id="2147484925" r:id="rId3"/>
    <p:sldLayoutId id="2147484926" r:id="rId4"/>
    <p:sldLayoutId id="2147484927" r:id="rId5"/>
    <p:sldLayoutId id="2147484928" r:id="rId6"/>
    <p:sldLayoutId id="2147484929" r:id="rId7"/>
    <p:sldLayoutId id="2147484930" r:id="rId8"/>
    <p:sldLayoutId id="2147484931" r:id="rId9"/>
    <p:sldLayoutId id="2147484932" r:id="rId10"/>
    <p:sldLayoutId id="214748493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sp>
        <p:nvSpPr>
          <p:cNvPr id="252930" name="Line 2"/>
          <p:cNvSpPr>
            <a:spLocks noChangeShapeType="1"/>
          </p:cNvSpPr>
          <p:nvPr/>
        </p:nvSpPr>
        <p:spPr bwMode="auto">
          <a:xfrm>
            <a:off x="0" y="1524000"/>
            <a:ext cx="9144000" cy="1588"/>
          </a:xfrm>
          <a:prstGeom prst="line">
            <a:avLst/>
          </a:prstGeom>
          <a:noFill/>
          <a:ln w="19050">
            <a:solidFill>
              <a:schemeClr val="bg2"/>
            </a:solidFill>
            <a:round/>
            <a:headEnd/>
            <a:tailEnd/>
          </a:ln>
        </p:spPr>
        <p:txBody>
          <a:bodyPr wrap="none" anchor="ctr"/>
          <a:lstStyle/>
          <a:p>
            <a:pPr algn="ctr" rtl="0" fontAlgn="base">
              <a:spcBef>
                <a:spcPct val="20000"/>
              </a:spcBef>
              <a:spcAft>
                <a:spcPct val="0"/>
              </a:spcAft>
              <a:defRPr/>
            </a:pPr>
            <a:endParaRPr lang="en-US" sz="3200" kern="1200">
              <a:solidFill>
                <a:srgbClr val="003300"/>
              </a:solidFill>
              <a:latin typeface="Verdana" pitchFamily="34" charset="0"/>
              <a:ea typeface="+mn-ea"/>
              <a:cs typeface="+mn-cs"/>
            </a:endParaRPr>
          </a:p>
        </p:txBody>
      </p:sp>
      <p:sp>
        <p:nvSpPr>
          <p:cNvPr id="252931" name="Rectangle 3"/>
          <p:cNvSpPr>
            <a:spLocks noChangeArrowheads="1"/>
          </p:cNvSpPr>
          <p:nvPr/>
        </p:nvSpPr>
        <p:spPr bwMode="auto">
          <a:xfrm>
            <a:off x="0" y="6400800"/>
            <a:ext cx="9144000" cy="152400"/>
          </a:xfrm>
          <a:prstGeom prst="rect">
            <a:avLst/>
          </a:prstGeom>
          <a:gradFill rotWithShape="0">
            <a:gsLst>
              <a:gs pos="0">
                <a:schemeClr val="bg1"/>
              </a:gs>
              <a:gs pos="100000">
                <a:schemeClr val="folHlink"/>
              </a:gs>
            </a:gsLst>
            <a:lin ang="5400000" scaled="1"/>
          </a:gradFill>
          <a:ln w="9525">
            <a:noFill/>
            <a:miter lim="800000"/>
            <a:headEnd/>
            <a:tailEnd/>
          </a:ln>
          <a:effectLst/>
        </p:spPr>
        <p:txBody>
          <a:bodyPr wrap="none" anchor="ctr"/>
          <a:lstStyle/>
          <a:p>
            <a:pPr algn="ctr" rtl="0" fontAlgn="base">
              <a:spcBef>
                <a:spcPct val="20000"/>
              </a:spcBef>
              <a:spcAft>
                <a:spcPct val="0"/>
              </a:spcAft>
              <a:defRPr/>
            </a:pPr>
            <a:endParaRPr lang="en-US" sz="3200" kern="1200">
              <a:solidFill>
                <a:srgbClr val="003300"/>
              </a:solidFill>
              <a:latin typeface="Verdana" pitchFamily="34" charset="0"/>
              <a:ea typeface="+mn-ea"/>
              <a:cs typeface="+mn-cs"/>
            </a:endParaRPr>
          </a:p>
        </p:txBody>
      </p:sp>
      <p:sp>
        <p:nvSpPr>
          <p:cNvPr id="252932" name="Rectangle 4" descr="mutegras"/>
          <p:cNvSpPr>
            <a:spLocks noChangeArrowheads="1"/>
          </p:cNvSpPr>
          <p:nvPr/>
        </p:nvSpPr>
        <p:spPr bwMode="ltGray">
          <a:xfrm>
            <a:off x="0" y="0"/>
            <a:ext cx="9144000" cy="1524000"/>
          </a:xfrm>
          <a:prstGeom prst="rect">
            <a:avLst/>
          </a:prstGeom>
          <a:blipFill dpi="0" rotWithShape="0">
            <a:blip r:embed="rId13" cstate="print"/>
            <a:srcRect/>
            <a:tile tx="0" ty="0" sx="100000" sy="100000" flip="none" algn="tl"/>
          </a:blipFill>
          <a:ln w="9525">
            <a:noFill/>
            <a:miter lim="800000"/>
            <a:headEnd/>
            <a:tailEnd/>
          </a:ln>
        </p:spPr>
        <p:txBody>
          <a:bodyPr wrap="none" anchor="ctr"/>
          <a:lstStyle/>
          <a:p>
            <a:pPr algn="ctr" rtl="0" fontAlgn="base">
              <a:spcBef>
                <a:spcPct val="20000"/>
              </a:spcBef>
              <a:spcAft>
                <a:spcPct val="0"/>
              </a:spcAft>
              <a:defRPr/>
            </a:pPr>
            <a:endParaRPr lang="en-US" sz="3200" kern="1200">
              <a:solidFill>
                <a:srgbClr val="003300"/>
              </a:solidFill>
              <a:latin typeface="Verdana" pitchFamily="34" charset="0"/>
              <a:ea typeface="+mn-ea"/>
              <a:cs typeface="+mn-cs"/>
            </a:endParaRPr>
          </a:p>
        </p:txBody>
      </p:sp>
      <p:sp>
        <p:nvSpPr>
          <p:cNvPr id="252933" name="Rectangle 5" descr="mutegras"/>
          <p:cNvSpPr>
            <a:spLocks noChangeArrowheads="1"/>
          </p:cNvSpPr>
          <p:nvPr/>
        </p:nvSpPr>
        <p:spPr bwMode="ltGray">
          <a:xfrm>
            <a:off x="0" y="6553200"/>
            <a:ext cx="9144000" cy="304800"/>
          </a:xfrm>
          <a:prstGeom prst="rect">
            <a:avLst/>
          </a:prstGeom>
          <a:blipFill dpi="0" rotWithShape="0">
            <a:blip r:embed="rId13" cstate="print"/>
            <a:srcRect/>
            <a:tile tx="0" ty="0" sx="100000" sy="100000" flip="none" algn="tl"/>
          </a:blipFill>
          <a:ln w="9525">
            <a:noFill/>
            <a:miter lim="800000"/>
            <a:headEnd/>
            <a:tailEnd/>
          </a:ln>
        </p:spPr>
        <p:txBody>
          <a:bodyPr wrap="none" anchor="ctr"/>
          <a:lstStyle/>
          <a:p>
            <a:pPr algn="ctr" rtl="0" fontAlgn="base">
              <a:spcBef>
                <a:spcPct val="20000"/>
              </a:spcBef>
              <a:spcAft>
                <a:spcPct val="0"/>
              </a:spcAft>
              <a:defRPr/>
            </a:pPr>
            <a:endParaRPr lang="en-US" sz="3200" kern="1200">
              <a:solidFill>
                <a:srgbClr val="003300"/>
              </a:solidFill>
              <a:latin typeface="Verdana" pitchFamily="34" charset="0"/>
              <a:ea typeface="+mn-ea"/>
              <a:cs typeface="+mn-cs"/>
            </a:endParaRPr>
          </a:p>
        </p:txBody>
      </p:sp>
      <p:sp>
        <p:nvSpPr>
          <p:cNvPr id="252934" name="Line 6"/>
          <p:cNvSpPr>
            <a:spLocks noChangeShapeType="1"/>
          </p:cNvSpPr>
          <p:nvPr/>
        </p:nvSpPr>
        <p:spPr bwMode="auto">
          <a:xfrm>
            <a:off x="0" y="6553200"/>
            <a:ext cx="9144000" cy="1588"/>
          </a:xfrm>
          <a:prstGeom prst="line">
            <a:avLst/>
          </a:prstGeom>
          <a:noFill/>
          <a:ln w="19050">
            <a:solidFill>
              <a:schemeClr val="bg2"/>
            </a:solidFill>
            <a:round/>
            <a:headEnd/>
            <a:tailEnd/>
          </a:ln>
        </p:spPr>
        <p:txBody>
          <a:bodyPr wrap="none" anchor="ctr"/>
          <a:lstStyle/>
          <a:p>
            <a:pPr algn="ctr" rtl="0" fontAlgn="base">
              <a:spcBef>
                <a:spcPct val="20000"/>
              </a:spcBef>
              <a:spcAft>
                <a:spcPct val="0"/>
              </a:spcAft>
              <a:defRPr/>
            </a:pPr>
            <a:endParaRPr lang="en-US" sz="3200" kern="1200">
              <a:solidFill>
                <a:srgbClr val="003300"/>
              </a:solidFill>
              <a:latin typeface="Verdana" pitchFamily="34" charset="0"/>
              <a:ea typeface="+mn-ea"/>
              <a:cs typeface="+mn-cs"/>
            </a:endParaRPr>
          </a:p>
        </p:txBody>
      </p:sp>
      <p:sp>
        <p:nvSpPr>
          <p:cNvPr id="252935" name="Rectangle 7"/>
          <p:cNvSpPr>
            <a:spLocks noChangeArrowheads="1"/>
          </p:cNvSpPr>
          <p:nvPr/>
        </p:nvSpPr>
        <p:spPr bwMode="auto">
          <a:xfrm>
            <a:off x="609600" y="533400"/>
            <a:ext cx="8534400" cy="685800"/>
          </a:xfrm>
          <a:prstGeom prst="rect">
            <a:avLst/>
          </a:prstGeom>
          <a:solidFill>
            <a:schemeClr val="hlink">
              <a:alpha val="50000"/>
            </a:schemeClr>
          </a:solidFill>
          <a:ln w="9525">
            <a:noFill/>
            <a:miter lim="800000"/>
            <a:headEnd/>
            <a:tailEnd/>
          </a:ln>
        </p:spPr>
        <p:txBody>
          <a:bodyPr wrap="none" anchor="ctr"/>
          <a:lstStyle/>
          <a:p>
            <a:pPr algn="ctr" rtl="0" fontAlgn="base">
              <a:spcBef>
                <a:spcPct val="20000"/>
              </a:spcBef>
              <a:spcAft>
                <a:spcPct val="0"/>
              </a:spcAft>
              <a:defRPr/>
            </a:pPr>
            <a:endParaRPr lang="en-US" sz="3200" kern="1200">
              <a:solidFill>
                <a:srgbClr val="003300"/>
              </a:solidFill>
              <a:latin typeface="Verdana" pitchFamily="34" charset="0"/>
              <a:ea typeface="+mn-ea"/>
              <a:cs typeface="+mn-cs"/>
            </a:endParaRPr>
          </a:p>
        </p:txBody>
      </p:sp>
      <p:sp>
        <p:nvSpPr>
          <p:cNvPr id="252936" name="Rectangle 8"/>
          <p:cNvSpPr>
            <a:spLocks noGrp="1" noChangeArrowheads="1"/>
          </p:cNvSpPr>
          <p:nvPr>
            <p:ph type="title"/>
          </p:nvPr>
        </p:nvSpPr>
        <p:spPr bwMode="auto">
          <a:xfrm>
            <a:off x="685800" y="3048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7" name="Rectangle 9"/>
          <p:cNvSpPr>
            <a:spLocks noGrp="1" noChangeArrowheads="1"/>
          </p:cNvSpPr>
          <p:nvPr>
            <p:ph type="body" idx="1"/>
          </p:nvPr>
        </p:nvSpPr>
        <p:spPr bwMode="auto">
          <a:xfrm>
            <a:off x="685800" y="1849438"/>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52938" name="Rectangle 10"/>
          <p:cNvSpPr>
            <a:spLocks noGrp="1" noChangeArrowheads="1"/>
          </p:cNvSpPr>
          <p:nvPr>
            <p:ph type="dt" sz="half" idx="2"/>
          </p:nvPr>
        </p:nvSpPr>
        <p:spPr bwMode="auto">
          <a:xfrm>
            <a:off x="685800" y="6289675"/>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l">
              <a:spcBef>
                <a:spcPct val="50000"/>
              </a:spcBef>
              <a:defRPr sz="1400"/>
            </a:lvl1pPr>
          </a:lstStyle>
          <a:p>
            <a:pPr rtl="0" fontAlgn="base">
              <a:spcAft>
                <a:spcPct val="0"/>
              </a:spcAft>
              <a:defRPr/>
            </a:pPr>
            <a:endParaRPr lang="en-US" kern="1200">
              <a:solidFill>
                <a:srgbClr val="003300"/>
              </a:solidFill>
              <a:latin typeface="Verdana" pitchFamily="34" charset="0"/>
              <a:ea typeface="+mn-ea"/>
              <a:cs typeface="+mn-cs"/>
            </a:endParaRPr>
          </a:p>
        </p:txBody>
      </p:sp>
      <p:sp>
        <p:nvSpPr>
          <p:cNvPr id="252939" name="Rectangle 11"/>
          <p:cNvSpPr>
            <a:spLocks noGrp="1" noChangeArrowheads="1"/>
          </p:cNvSpPr>
          <p:nvPr>
            <p:ph type="ftr" sz="quarter" idx="3"/>
          </p:nvPr>
        </p:nvSpPr>
        <p:spPr bwMode="auto">
          <a:xfrm>
            <a:off x="3124200" y="6289675"/>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spcBef>
                <a:spcPct val="50000"/>
              </a:spcBef>
              <a:defRPr sz="1400"/>
            </a:lvl1pPr>
          </a:lstStyle>
          <a:p>
            <a:pPr algn="ctr" rtl="0" fontAlgn="base">
              <a:spcAft>
                <a:spcPct val="0"/>
              </a:spcAft>
              <a:defRPr/>
            </a:pPr>
            <a:endParaRPr lang="en-US" kern="1200">
              <a:solidFill>
                <a:srgbClr val="003300"/>
              </a:solidFill>
              <a:latin typeface="Verdana" pitchFamily="34" charset="0"/>
              <a:ea typeface="+mn-ea"/>
              <a:cs typeface="+mn-cs"/>
            </a:endParaRPr>
          </a:p>
        </p:txBody>
      </p:sp>
      <p:sp>
        <p:nvSpPr>
          <p:cNvPr id="252940" name="Rectangle 12"/>
          <p:cNvSpPr>
            <a:spLocks noGrp="1" noChangeArrowheads="1"/>
          </p:cNvSpPr>
          <p:nvPr>
            <p:ph type="sldNum" sz="quarter" idx="4"/>
          </p:nvPr>
        </p:nvSpPr>
        <p:spPr bwMode="auto">
          <a:xfrm>
            <a:off x="6553200" y="6289675"/>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spcBef>
                <a:spcPct val="50000"/>
              </a:spcBef>
              <a:defRPr sz="1400"/>
            </a:lvl1pPr>
          </a:lstStyle>
          <a:p>
            <a:pPr rtl="0" fontAlgn="base">
              <a:spcAft>
                <a:spcPct val="0"/>
              </a:spcAft>
              <a:defRPr/>
            </a:pPr>
            <a:fld id="{B0142987-C064-45A3-B920-988788DD0447}" type="slidenum">
              <a:rPr lang="en-US" kern="1200">
                <a:solidFill>
                  <a:srgbClr val="003300"/>
                </a:solidFill>
                <a:latin typeface="Verdana" pitchFamily="34" charset="0"/>
                <a:ea typeface="+mn-ea"/>
                <a:cs typeface="+mn-cs"/>
              </a:rPr>
              <a:pPr rtl="0" fontAlgn="base">
                <a:spcAft>
                  <a:spcPct val="0"/>
                </a:spcAft>
                <a:defRPr/>
              </a:pPr>
              <a:t>‹#›</a:t>
            </a:fld>
            <a:endParaRPr lang="en-US" kern="1200">
              <a:solidFill>
                <a:srgbClr val="003300"/>
              </a:solidFill>
              <a:latin typeface="Verdana" pitchFamily="34" charset="0"/>
              <a:ea typeface="+mn-ea"/>
              <a:cs typeface="+mn-cs"/>
            </a:endParaRPr>
          </a:p>
        </p:txBody>
      </p:sp>
    </p:spTree>
  </p:cSld>
  <p:clrMap bg1="lt1" tx1="dk1" bg2="lt2" tx2="dk2" accent1="accent1" accent2="accent2" accent3="accent3" accent4="accent4" accent5="accent5" accent6="accent6" hlink="hlink" folHlink="folHlink"/>
  <p:sldLayoutIdLst>
    <p:sldLayoutId id="2147484935" r:id="rId1"/>
    <p:sldLayoutId id="2147484936" r:id="rId2"/>
    <p:sldLayoutId id="2147484937" r:id="rId3"/>
    <p:sldLayoutId id="2147484938" r:id="rId4"/>
    <p:sldLayoutId id="2147484939" r:id="rId5"/>
    <p:sldLayoutId id="2147484940" r:id="rId6"/>
    <p:sldLayoutId id="2147484941" r:id="rId7"/>
    <p:sldLayoutId id="2147484942" r:id="rId8"/>
    <p:sldLayoutId id="2147484943" r:id="rId9"/>
    <p:sldLayoutId id="2147484944" r:id="rId10"/>
    <p:sldLayoutId id="2147484945" r:id="rId11"/>
  </p:sldLayoutIdLst>
  <p:transition/>
  <p:txStyles>
    <p:titleStyle>
      <a:lvl1pPr algn="l" rtl="0" eaLnBrk="0" fontAlgn="base" hangingPunct="0">
        <a:spcBef>
          <a:spcPct val="0"/>
        </a:spcBef>
        <a:spcAft>
          <a:spcPct val="0"/>
        </a:spcAft>
        <a:defRPr kumimoji="1" sz="4400" i="1">
          <a:solidFill>
            <a:schemeClr val="tx2"/>
          </a:solidFill>
          <a:effectLst>
            <a:outerShdw blurRad="38100" dist="38100" dir="2700000" algn="tl">
              <a:srgbClr val="000000"/>
            </a:outerShdw>
          </a:effectLst>
          <a:latin typeface="+mj-lt"/>
          <a:ea typeface="+mj-ea"/>
          <a:cs typeface="+mj-cs"/>
        </a:defRPr>
      </a:lvl1pPr>
      <a:lvl2pPr algn="l" rtl="0" eaLnBrk="0" fontAlgn="base" hangingPunct="0">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2pPr>
      <a:lvl3pPr algn="l" rtl="0" eaLnBrk="0" fontAlgn="base" hangingPunct="0">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3pPr>
      <a:lvl4pPr algn="l" rtl="0" eaLnBrk="0" fontAlgn="base" hangingPunct="0">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4pPr>
      <a:lvl5pPr algn="l" rtl="0" eaLnBrk="0" fontAlgn="base" hangingPunct="0">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5pPr>
      <a:lvl6pPr marL="457200" algn="l" rtl="0" fontAlgn="base">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6pPr>
      <a:lvl7pPr marL="914400" algn="l" rtl="0" fontAlgn="base">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7pPr>
      <a:lvl8pPr marL="1371600" algn="l" rtl="0" fontAlgn="base">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8pPr>
      <a:lvl9pPr marL="1828800" algn="l" rtl="0" fontAlgn="base">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9pPr>
    </p:titleStyle>
    <p:bodyStyle>
      <a:lvl1pPr marL="342900" indent="-342900" algn="l" rtl="0" eaLnBrk="0" fontAlgn="base" hangingPunct="0">
        <a:spcBef>
          <a:spcPct val="20000"/>
        </a:spcBef>
        <a:spcAft>
          <a:spcPct val="0"/>
        </a:spcAft>
        <a:buClr>
          <a:schemeClr val="hlink"/>
        </a:buClr>
        <a:buChar char="•"/>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kumimoji="1" sz="2800">
          <a:solidFill>
            <a:schemeClr val="tx1"/>
          </a:solidFill>
          <a:latin typeface="+mn-lt"/>
        </a:defRPr>
      </a:lvl2pPr>
      <a:lvl3pPr marL="1143000" indent="-228600" algn="l" rtl="0" eaLnBrk="0" fontAlgn="base" hangingPunct="0">
        <a:spcBef>
          <a:spcPct val="20000"/>
        </a:spcBef>
        <a:spcAft>
          <a:spcPct val="0"/>
        </a:spcAft>
        <a:buChar char="•"/>
        <a:defRPr kumimoji="1" sz="2400">
          <a:solidFill>
            <a:schemeClr val="tx1"/>
          </a:solidFill>
          <a:latin typeface="+mn-lt"/>
        </a:defRPr>
      </a:lvl3pPr>
      <a:lvl4pPr marL="1600200" indent="-228600" algn="l" rtl="0" eaLnBrk="0" fontAlgn="base" hangingPunct="0">
        <a:spcBef>
          <a:spcPct val="20000"/>
        </a:spcBef>
        <a:spcAft>
          <a:spcPct val="0"/>
        </a:spcAft>
        <a:buChar char="–"/>
        <a:defRPr kumimoji="1" sz="2000">
          <a:solidFill>
            <a:schemeClr val="tx1"/>
          </a:solidFill>
          <a:latin typeface="+mn-lt"/>
        </a:defRPr>
      </a:lvl4pPr>
      <a:lvl5pPr marL="2057400" indent="-228600" algn="l" rtl="0" eaLnBrk="0" fontAlgn="base" hangingPunct="0">
        <a:spcBef>
          <a:spcPct val="20000"/>
        </a:spcBef>
        <a:spcAft>
          <a:spcPct val="0"/>
        </a:spcAft>
        <a:buChar char="»"/>
        <a:defRPr kumimoji="1" sz="2000">
          <a:solidFill>
            <a:schemeClr val="tx1"/>
          </a:solidFill>
          <a:latin typeface="+mn-lt"/>
        </a:defRPr>
      </a:lvl5pPr>
      <a:lvl6pPr marL="2514600" indent="-228600" algn="l" rtl="0" fontAlgn="base">
        <a:spcBef>
          <a:spcPct val="20000"/>
        </a:spcBef>
        <a:spcAft>
          <a:spcPct val="0"/>
        </a:spcAft>
        <a:buChar char="»"/>
        <a:defRPr kumimoji="1" sz="2000">
          <a:solidFill>
            <a:schemeClr val="tx1"/>
          </a:solidFill>
          <a:latin typeface="+mn-lt"/>
        </a:defRPr>
      </a:lvl6pPr>
      <a:lvl7pPr marL="2971800" indent="-228600" algn="l" rtl="0" fontAlgn="base">
        <a:spcBef>
          <a:spcPct val="20000"/>
        </a:spcBef>
        <a:spcAft>
          <a:spcPct val="0"/>
        </a:spcAft>
        <a:buChar char="»"/>
        <a:defRPr kumimoji="1" sz="2000">
          <a:solidFill>
            <a:schemeClr val="tx1"/>
          </a:solidFill>
          <a:latin typeface="+mn-lt"/>
        </a:defRPr>
      </a:lvl7pPr>
      <a:lvl8pPr marL="3429000" indent="-228600" algn="l" rtl="0" fontAlgn="base">
        <a:spcBef>
          <a:spcPct val="20000"/>
        </a:spcBef>
        <a:spcAft>
          <a:spcPct val="0"/>
        </a:spcAft>
        <a:buChar char="»"/>
        <a:defRPr kumimoji="1" sz="2000">
          <a:solidFill>
            <a:schemeClr val="tx1"/>
          </a:solidFill>
          <a:latin typeface="+mn-lt"/>
        </a:defRPr>
      </a:lvl8pPr>
      <a:lvl9pPr marL="3886200" indent="-228600" algn="l" rtl="0" fontAlgn="base">
        <a:spcBef>
          <a:spcPct val="20000"/>
        </a:spcBef>
        <a:spcAft>
          <a:spcPct val="0"/>
        </a:spcAft>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body" idx="1"/>
          </p:nvPr>
        </p:nvSpPr>
        <p:spPr bwMode="auto">
          <a:xfrm>
            <a:off x="455613" y="1598613"/>
            <a:ext cx="8226425" cy="4570412"/>
          </a:xfrm>
          <a:prstGeom prst="rect">
            <a:avLst/>
          </a:prstGeom>
          <a:noFill/>
          <a:ln w="9525">
            <a:noFill/>
            <a:miter lim="800000"/>
            <a:headEnd/>
            <a:tailEnd/>
          </a:ln>
        </p:spPr>
        <p:txBody>
          <a:bodyPr vert="horz" wrap="square" lIns="685800" tIns="685800" rIns="685800" bIns="685800" numCol="1" anchor="ctr"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 bg1="lt1" tx1="dk1" bg2="lt2" tx2="dk2" accent1="accent1" accent2="accent2" accent3="accent3" accent4="accent4" accent5="accent5" accent6="accent6" hlink="hlink" folHlink="folHlink"/>
  <p:sldLayoutIdLst>
    <p:sldLayoutId id="2147484947" r:id="rId1"/>
    <p:sldLayoutId id="2147484948" r:id="rId2"/>
    <p:sldLayoutId id="2147484949" r:id="rId3"/>
    <p:sldLayoutId id="2147484950" r:id="rId4"/>
    <p:sldLayoutId id="2147484951" r:id="rId5"/>
    <p:sldLayoutId id="2147484952" r:id="rId6"/>
    <p:sldLayoutId id="2147484953" r:id="rId7"/>
    <p:sldLayoutId id="2147484954" r:id="rId8"/>
    <p:sldLayoutId id="2147484955" r:id="rId9"/>
    <p:sldLayoutId id="2147484956" r:id="rId10"/>
    <p:sldLayoutId id="2147484957"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p:titleStyle>
    <p:bodyStyle>
      <a:lvl1pPr marL="342900" indent="-342900" algn="l" rtl="0" eaLnBrk="0" fontAlgn="base" hangingPunct="0">
        <a:lnSpc>
          <a:spcPct val="120000"/>
        </a:lnSpc>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lnSpc>
          <a:spcPct val="120000"/>
        </a:lnSpc>
        <a:spcBef>
          <a:spcPct val="20000"/>
        </a:spcBef>
        <a:spcAft>
          <a:spcPct val="0"/>
        </a:spcAft>
        <a:buChar char="–"/>
        <a:defRPr sz="2800">
          <a:solidFill>
            <a:schemeClr val="tx1"/>
          </a:solidFill>
          <a:latin typeface="+mn-lt"/>
        </a:defRPr>
      </a:lvl2pPr>
      <a:lvl3pPr marL="1143000" indent="-228600" algn="l" rtl="0" eaLnBrk="0" fontAlgn="base" hangingPunct="0">
        <a:lnSpc>
          <a:spcPct val="120000"/>
        </a:lnSpc>
        <a:spcBef>
          <a:spcPct val="20000"/>
        </a:spcBef>
        <a:spcAft>
          <a:spcPct val="0"/>
        </a:spcAft>
        <a:buChar char="•"/>
        <a:defRPr sz="2400">
          <a:solidFill>
            <a:schemeClr val="tx1"/>
          </a:solidFill>
          <a:latin typeface="+mn-lt"/>
        </a:defRPr>
      </a:lvl3pPr>
      <a:lvl4pPr marL="1600200" indent="-228600" algn="l" rtl="0" eaLnBrk="0" fontAlgn="base" hangingPunct="0">
        <a:lnSpc>
          <a:spcPct val="120000"/>
        </a:lnSpc>
        <a:spcBef>
          <a:spcPct val="20000"/>
        </a:spcBef>
        <a:spcAft>
          <a:spcPct val="0"/>
        </a:spcAft>
        <a:buChar char="–"/>
        <a:defRPr sz="2000">
          <a:solidFill>
            <a:schemeClr val="tx1"/>
          </a:solidFill>
          <a:latin typeface="+mn-lt"/>
        </a:defRPr>
      </a:lvl4pPr>
      <a:lvl5pPr marL="2057400" indent="-228600" algn="l" rtl="0" eaLnBrk="0" fontAlgn="base" hangingPunct="0">
        <a:lnSpc>
          <a:spcPct val="120000"/>
        </a:lnSpc>
        <a:spcBef>
          <a:spcPct val="20000"/>
        </a:spcBef>
        <a:spcAft>
          <a:spcPct val="0"/>
        </a:spcAft>
        <a:buChar char="»"/>
        <a:defRPr sz="2000">
          <a:solidFill>
            <a:schemeClr val="tx1"/>
          </a:solidFill>
          <a:latin typeface="+mn-lt"/>
        </a:defRPr>
      </a:lvl5pPr>
      <a:lvl6pPr marL="2514600" indent="-228600" algn="l" rtl="0" eaLnBrk="0" fontAlgn="base" hangingPunct="0">
        <a:lnSpc>
          <a:spcPct val="120000"/>
        </a:lnSpc>
        <a:spcBef>
          <a:spcPct val="20000"/>
        </a:spcBef>
        <a:spcAft>
          <a:spcPct val="0"/>
        </a:spcAft>
        <a:buChar char="»"/>
        <a:defRPr sz="2000">
          <a:solidFill>
            <a:schemeClr val="tx1"/>
          </a:solidFill>
          <a:latin typeface="+mn-lt"/>
        </a:defRPr>
      </a:lvl6pPr>
      <a:lvl7pPr marL="2971800" indent="-228600" algn="l" rtl="0" eaLnBrk="0" fontAlgn="base" hangingPunct="0">
        <a:lnSpc>
          <a:spcPct val="120000"/>
        </a:lnSpc>
        <a:spcBef>
          <a:spcPct val="20000"/>
        </a:spcBef>
        <a:spcAft>
          <a:spcPct val="0"/>
        </a:spcAft>
        <a:buChar char="»"/>
        <a:defRPr sz="2000">
          <a:solidFill>
            <a:schemeClr val="tx1"/>
          </a:solidFill>
          <a:latin typeface="+mn-lt"/>
        </a:defRPr>
      </a:lvl7pPr>
      <a:lvl8pPr marL="3429000" indent="-228600" algn="l" rtl="0" eaLnBrk="0" fontAlgn="base" hangingPunct="0">
        <a:lnSpc>
          <a:spcPct val="120000"/>
        </a:lnSpc>
        <a:spcBef>
          <a:spcPct val="20000"/>
        </a:spcBef>
        <a:spcAft>
          <a:spcPct val="0"/>
        </a:spcAft>
        <a:buChar char="»"/>
        <a:defRPr sz="2000">
          <a:solidFill>
            <a:schemeClr val="tx1"/>
          </a:solidFill>
          <a:latin typeface="+mn-lt"/>
        </a:defRPr>
      </a:lvl8pPr>
      <a:lvl9pPr marL="3886200" indent="-228600" algn="l" rtl="0" eaLnBrk="0" fontAlgn="base" hangingPunct="0">
        <a:lnSpc>
          <a:spcPct val="120000"/>
        </a:lnSpc>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2291"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rgbClr val="000000"/>
                </a:solidFill>
                <a:latin typeface="Arial" charset="0"/>
              </a:defRPr>
            </a:lvl1pPr>
          </a:lstStyle>
          <a:p>
            <a:pPr algn="l" rtl="0" fontAlgn="base">
              <a:spcBef>
                <a:spcPct val="0"/>
              </a:spcBef>
              <a:spcAft>
                <a:spcPct val="0"/>
              </a:spcAft>
              <a:defRPr/>
            </a:pPr>
            <a:endParaRPr lang="en-US" kern="1200">
              <a:ea typeface="+mn-ea"/>
              <a:cs typeface="+mn-cs"/>
            </a:endParaRPr>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Arial" charset="0"/>
              </a:defRPr>
            </a:lvl1pPr>
          </a:lstStyle>
          <a:p>
            <a:pPr rtl="0" fontAlgn="base">
              <a:spcBef>
                <a:spcPct val="0"/>
              </a:spcBef>
              <a:spcAft>
                <a:spcPct val="0"/>
              </a:spcAft>
              <a:defRPr/>
            </a:pPr>
            <a:endParaRPr lang="en-US" kern="1200">
              <a:ea typeface="+mn-ea"/>
              <a:cs typeface="+mn-cs"/>
            </a:endParaRPr>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Arial" charset="0"/>
              </a:defRPr>
            </a:lvl1pPr>
          </a:lstStyle>
          <a:p>
            <a:pPr rtl="0" fontAlgn="base">
              <a:spcBef>
                <a:spcPct val="0"/>
              </a:spcBef>
              <a:spcAft>
                <a:spcPct val="0"/>
              </a:spcAft>
              <a:defRPr/>
            </a:pPr>
            <a:fld id="{904F6FA4-AEF2-487A-B480-017CE54CAD74}" type="slidenum">
              <a:rPr lang="en-US" kern="1200">
                <a:ea typeface="+mn-ea"/>
                <a:cs typeface="+mn-cs"/>
              </a:rPr>
              <a:pPr rtl="0" fontAlgn="base">
                <a:spcBef>
                  <a:spcPct val="0"/>
                </a:spcBef>
                <a:spcAft>
                  <a:spcPct val="0"/>
                </a:spcAft>
                <a:defRPr/>
              </a:pPr>
              <a:t>‹#›</a:t>
            </a:fld>
            <a:endParaRPr lang="en-US" kern="1200">
              <a:ea typeface="+mn-ea"/>
              <a:cs typeface="+mn-cs"/>
            </a:endParaRPr>
          </a:p>
        </p:txBody>
      </p:sp>
    </p:spTree>
  </p:cSld>
  <p:clrMap bg1="lt1" tx1="dk1" bg2="lt2" tx2="dk2" accent1="accent1" accent2="accent2" accent3="accent3" accent4="accent4" accent5="accent5" accent6="accent6" hlink="hlink" folHlink="folHlink"/>
  <p:sldLayoutIdLst>
    <p:sldLayoutId id="2147484983" r:id="rId1"/>
    <p:sldLayoutId id="2147484984" r:id="rId2"/>
    <p:sldLayoutId id="2147484985" r:id="rId3"/>
    <p:sldLayoutId id="2147484986" r:id="rId4"/>
    <p:sldLayoutId id="2147484987" r:id="rId5"/>
    <p:sldLayoutId id="2147484988" r:id="rId6"/>
    <p:sldLayoutId id="2147484989" r:id="rId7"/>
    <p:sldLayoutId id="2147484990" r:id="rId8"/>
    <p:sldLayoutId id="2147484991" r:id="rId9"/>
    <p:sldLayoutId id="2147484992" r:id="rId10"/>
    <p:sldLayoutId id="214748499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lgn="l" rtl="0" fontAlgn="base">
              <a:spcBef>
                <a:spcPct val="0"/>
              </a:spcBef>
              <a:spcAft>
                <a:spcPct val="0"/>
              </a:spcAft>
              <a:defRPr/>
            </a:pPr>
            <a:endParaRPr lang="en-US" kern="1200">
              <a:solidFill>
                <a:srgbClr val="000000"/>
              </a:solidFill>
              <a:ea typeface="+mn-ea"/>
              <a:cs typeface="+mn-cs"/>
            </a:endParaRPr>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rtl="0" fontAlgn="base">
              <a:spcBef>
                <a:spcPct val="0"/>
              </a:spcBef>
              <a:spcAft>
                <a:spcPct val="0"/>
              </a:spcAft>
              <a:defRPr/>
            </a:pPr>
            <a:endParaRPr lang="en-US" kern="1200">
              <a:solidFill>
                <a:srgbClr val="000000"/>
              </a:solidFill>
              <a:ea typeface="+mn-ea"/>
              <a:cs typeface="+mn-cs"/>
            </a:endParaRPr>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rtl="0" fontAlgn="base">
              <a:spcBef>
                <a:spcPct val="0"/>
              </a:spcBef>
              <a:spcAft>
                <a:spcPct val="0"/>
              </a:spcAft>
              <a:defRPr/>
            </a:pPr>
            <a:fld id="{5929C5F8-760E-42DE-8B7F-E8F99F2D96F4}" type="slidenum">
              <a:rPr lang="en-US" kern="1200">
                <a:solidFill>
                  <a:srgbClr val="000000"/>
                </a:solidFill>
                <a:ea typeface="+mn-ea"/>
                <a:cs typeface="+mn-cs"/>
              </a:rPr>
              <a:pPr rtl="0" fontAlgn="base">
                <a:spcBef>
                  <a:spcPct val="0"/>
                </a:spcBef>
                <a:spcAft>
                  <a:spcPct val="0"/>
                </a:spcAft>
                <a:defRPr/>
              </a:pPr>
              <a:t>‹#›</a:t>
            </a:fld>
            <a:endParaRPr lang="en-US" kern="1200">
              <a:solidFill>
                <a:srgbClr val="000000"/>
              </a:solidFill>
              <a:ea typeface="+mn-ea"/>
              <a:cs typeface="+mn-cs"/>
            </a:endParaRPr>
          </a:p>
        </p:txBody>
      </p:sp>
    </p:spTree>
  </p:cSld>
  <p:clrMap bg1="lt1" tx1="dk1" bg2="lt2" tx2="dk2" accent1="accent1" accent2="accent2" accent3="accent3" accent4="accent4" accent5="accent5" accent6="accent6" hlink="hlink" folHlink="folHlink"/>
  <p:sldLayoutIdLst>
    <p:sldLayoutId id="2147484995" r:id="rId1"/>
    <p:sldLayoutId id="2147484996" r:id="rId2"/>
    <p:sldLayoutId id="2147484997" r:id="rId3"/>
    <p:sldLayoutId id="2147484998" r:id="rId4"/>
    <p:sldLayoutId id="2147484999" r:id="rId5"/>
    <p:sldLayoutId id="2147485000" r:id="rId6"/>
    <p:sldLayoutId id="2147485001" r:id="rId7"/>
    <p:sldLayoutId id="2147485002" r:id="rId8"/>
    <p:sldLayoutId id="2147485003" r:id="rId9"/>
    <p:sldLayoutId id="2147485004" r:id="rId10"/>
    <p:sldLayoutId id="214748500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9370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lgn="l" rtl="0" fontAlgn="base">
              <a:spcBef>
                <a:spcPct val="0"/>
              </a:spcBef>
              <a:spcAft>
                <a:spcPct val="0"/>
              </a:spcAft>
              <a:defRPr/>
            </a:pPr>
            <a:endParaRPr lang="en-US" kern="1200">
              <a:solidFill>
                <a:srgbClr val="000000"/>
              </a:solidFill>
              <a:latin typeface="Arial" charset="0"/>
              <a:ea typeface="+mn-ea"/>
              <a:cs typeface="+mn-cs"/>
            </a:endParaRPr>
          </a:p>
        </p:txBody>
      </p:sp>
      <p:sp>
        <p:nvSpPr>
          <p:cNvPr id="169370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rtl="0" fontAlgn="base">
              <a:spcBef>
                <a:spcPct val="0"/>
              </a:spcBef>
              <a:spcAft>
                <a:spcPct val="0"/>
              </a:spcAft>
              <a:defRPr/>
            </a:pPr>
            <a:endParaRPr lang="en-US" kern="1200">
              <a:solidFill>
                <a:srgbClr val="000000"/>
              </a:solidFill>
              <a:latin typeface="Arial" charset="0"/>
              <a:ea typeface="+mn-ea"/>
              <a:cs typeface="+mn-cs"/>
            </a:endParaRPr>
          </a:p>
        </p:txBody>
      </p:sp>
      <p:sp>
        <p:nvSpPr>
          <p:cNvPr id="169370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rtl="0" fontAlgn="base">
              <a:spcBef>
                <a:spcPct val="0"/>
              </a:spcBef>
              <a:spcAft>
                <a:spcPct val="0"/>
              </a:spcAft>
              <a:defRPr/>
            </a:pPr>
            <a:fld id="{4512EEBB-209C-475F-9CBC-F8C37093E23B}" type="slidenum">
              <a:rPr lang="en-US" kern="1200">
                <a:solidFill>
                  <a:srgbClr val="000000"/>
                </a:solidFill>
                <a:latin typeface="Arial" charset="0"/>
                <a:ea typeface="+mn-ea"/>
                <a:cs typeface="+mn-cs"/>
              </a:rPr>
              <a:pPr rtl="0" fontAlgn="base">
                <a:spcBef>
                  <a:spcPct val="0"/>
                </a:spcBef>
                <a:spcAft>
                  <a:spcPct val="0"/>
                </a:spcAft>
                <a:defRPr/>
              </a:pPr>
              <a:t>‹#›</a:t>
            </a:fld>
            <a:endParaRPr lang="en-US" kern="1200">
              <a:solidFill>
                <a:srgbClr val="000000"/>
              </a:solidFill>
              <a:latin typeface="Arial" charset="0"/>
              <a:ea typeface="+mn-ea"/>
              <a:cs typeface="+mn-cs"/>
            </a:endParaRPr>
          </a:p>
        </p:txBody>
      </p:sp>
    </p:spTree>
  </p:cSld>
  <p:clrMap bg1="lt1" tx1="dk1" bg2="lt2" tx2="dk2" accent1="accent1" accent2="accent2" accent3="accent3" accent4="accent4" accent5="accent5" accent6="accent6" hlink="hlink" folHlink="folHlink"/>
  <p:sldLayoutIdLst>
    <p:sldLayoutId id="2147485069" r:id="rId1"/>
    <p:sldLayoutId id="2147485070" r:id="rId2"/>
    <p:sldLayoutId id="2147485071" r:id="rId3"/>
    <p:sldLayoutId id="2147485072" r:id="rId4"/>
    <p:sldLayoutId id="2147485073" r:id="rId5"/>
    <p:sldLayoutId id="2147485074" r:id="rId6"/>
    <p:sldLayoutId id="2147485075" r:id="rId7"/>
    <p:sldLayoutId id="2147485076" r:id="rId8"/>
    <p:sldLayoutId id="2147485077" r:id="rId9"/>
    <p:sldLayoutId id="2147485078" r:id="rId10"/>
    <p:sldLayoutId id="214748507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602"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5603" name="Text Placeholder 2"/>
          <p:cNvSpPr>
            <a:spLocks noGrp="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472"/>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Calibri"/>
              </a:defRPr>
            </a:lvl1pPr>
          </a:lstStyle>
          <a:p>
            <a:pPr>
              <a:defRPr/>
            </a:pPr>
            <a:fld id="{559B1B29-1EDD-44D6-A8FD-965EF1016AC5}" type="datetimeFigureOut">
              <a:rPr lang="en-US"/>
              <a:pPr>
                <a:defRPr/>
              </a:pPr>
              <a:t>8/26/2021</a:t>
            </a:fld>
            <a:endParaRPr lang="en-US"/>
          </a:p>
        </p:txBody>
      </p:sp>
      <p:sp>
        <p:nvSpPr>
          <p:cNvPr id="5" name="Footer Placeholder 4"/>
          <p:cNvSpPr>
            <a:spLocks noGrp="1"/>
          </p:cNvSpPr>
          <p:nvPr>
            <p:ph type="ftr" sz="quarter" idx="3"/>
          </p:nvPr>
        </p:nvSpPr>
        <p:spPr>
          <a:xfrm>
            <a:off x="3124200" y="6356472"/>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Calibri"/>
              </a:defRPr>
            </a:lvl1pPr>
          </a:lstStyle>
          <a:p>
            <a:pPr>
              <a:defRPr/>
            </a:pPr>
            <a:endParaRPr lang="en-US"/>
          </a:p>
        </p:txBody>
      </p:sp>
      <p:sp>
        <p:nvSpPr>
          <p:cNvPr id="6" name="Slide Number Placeholder 5"/>
          <p:cNvSpPr>
            <a:spLocks noGrp="1"/>
          </p:cNvSpPr>
          <p:nvPr>
            <p:ph type="sldNum" sz="quarter" idx="4"/>
          </p:nvPr>
        </p:nvSpPr>
        <p:spPr>
          <a:xfrm>
            <a:off x="6553200" y="6356472"/>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black">
                    <a:tint val="75000"/>
                  </a:prstClr>
                </a:solidFill>
                <a:latin typeface="Calibri"/>
              </a:defRPr>
            </a:lvl1pPr>
          </a:lstStyle>
          <a:p>
            <a:pPr>
              <a:defRPr/>
            </a:pPr>
            <a:fld id="{04BFC8AE-B93B-4581-8A79-20F44AA6F8F9}"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5165" r:id="rId1"/>
    <p:sldLayoutId id="2147485166" r:id="rId2"/>
    <p:sldLayoutId id="2147485167" r:id="rId3"/>
    <p:sldLayoutId id="2147485168" r:id="rId4"/>
    <p:sldLayoutId id="2147485169" r:id="rId5"/>
    <p:sldLayoutId id="2147485170" r:id="rId6"/>
    <p:sldLayoutId id="2147485171" r:id="rId7"/>
    <p:sldLayoutId id="2147485172" r:id="rId8"/>
    <p:sldLayoutId id="2147485173" r:id="rId9"/>
    <p:sldLayoutId id="2147485174" r:id="rId10"/>
    <p:sldLayoutId id="214748517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96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kumimoji="1" lang="en-US" i="1">
              <a:solidFill>
                <a:srgbClr val="000000"/>
              </a:solidFill>
              <a:latin typeface="Arial" charset="0"/>
            </a:endParaRPr>
          </a:p>
        </p:txBody>
      </p:sp>
      <p:sp>
        <p:nvSpPr>
          <p:cNvPr id="2396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kumimoji="1" lang="en-US" i="1">
              <a:solidFill>
                <a:srgbClr val="000000"/>
              </a:solidFill>
              <a:latin typeface="Arial" charset="0"/>
            </a:endParaRPr>
          </a:p>
        </p:txBody>
      </p:sp>
      <p:sp>
        <p:nvSpPr>
          <p:cNvPr id="2396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E34F8460-D1C9-4013-8BAC-EECAF710881F}" type="slidenum">
              <a:rPr kumimoji="1" lang="en-US" i="1">
                <a:solidFill>
                  <a:srgbClr val="000000"/>
                </a:solidFill>
                <a:latin typeface="Arial" charset="0"/>
              </a:rPr>
              <a:pPr>
                <a:defRPr/>
              </a:pPr>
              <a:t>‹#›</a:t>
            </a:fld>
            <a:endParaRPr kumimoji="1" lang="en-US" i="1">
              <a:solidFill>
                <a:srgbClr val="000000"/>
              </a:solidFill>
              <a:latin typeface="Arial" charset="0"/>
            </a:endParaRPr>
          </a:p>
        </p:txBody>
      </p:sp>
    </p:spTree>
  </p:cSld>
  <p:clrMap bg1="lt1" tx1="dk1" bg2="lt2" tx2="dk2" accent1="accent1" accent2="accent2" accent3="accent3" accent4="accent4" accent5="accent5" accent6="accent6" hlink="hlink" folHlink="folHlink"/>
  <p:sldLayoutIdLst>
    <p:sldLayoutId id="2147485214" r:id="rId1"/>
    <p:sldLayoutId id="2147485215" r:id="rId2"/>
    <p:sldLayoutId id="2147485216" r:id="rId3"/>
    <p:sldLayoutId id="2147485217" r:id="rId4"/>
    <p:sldLayoutId id="2147485218" r:id="rId5"/>
    <p:sldLayoutId id="2147485219" r:id="rId6"/>
    <p:sldLayoutId id="2147485220" r:id="rId7"/>
    <p:sldLayoutId id="2147485221" r:id="rId8"/>
    <p:sldLayoutId id="2147485222" r:id="rId9"/>
    <p:sldLayoutId id="2147485223" r:id="rId10"/>
    <p:sldLayoutId id="2147485224"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3315"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rgbClr val="000000"/>
                </a:solidFill>
                <a:latin typeface="Arial" charset="0"/>
              </a:defRPr>
            </a:lvl1pPr>
          </a:lstStyle>
          <a:p>
            <a:pPr>
              <a:defRPr/>
            </a:pPr>
            <a:endParaRPr lang="en-US"/>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Arial" charset="0"/>
              </a:defRPr>
            </a:lvl1pPr>
          </a:lstStyle>
          <a:p>
            <a:pPr>
              <a:defRPr/>
            </a:pPr>
            <a:endParaRPr lang="en-US"/>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Arial" charset="0"/>
              </a:defRPr>
            </a:lvl1pPr>
          </a:lstStyle>
          <a:p>
            <a:pPr>
              <a:defRPr/>
            </a:pPr>
            <a:fld id="{5BB37A89-F6EC-4195-BC63-8A772D4D082F}"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5238" r:id="rId1"/>
    <p:sldLayoutId id="2147485239" r:id="rId2"/>
    <p:sldLayoutId id="2147485240" r:id="rId3"/>
    <p:sldLayoutId id="2147485241" r:id="rId4"/>
    <p:sldLayoutId id="2147485242" r:id="rId5"/>
    <p:sldLayoutId id="2147485243" r:id="rId6"/>
    <p:sldLayoutId id="2147485244" r:id="rId7"/>
    <p:sldLayoutId id="2147485245" r:id="rId8"/>
    <p:sldLayoutId id="2147485246" r:id="rId9"/>
    <p:sldLayoutId id="2147485247" r:id="rId10"/>
    <p:sldLayoutId id="2147485248"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US">
              <a:solidFill>
                <a:srgbClr val="000000"/>
              </a:solidFill>
              <a:latin typeface="Arial" charset="0"/>
            </a:endParaRPr>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US">
              <a:solidFill>
                <a:srgbClr val="000000"/>
              </a:solidFill>
              <a:latin typeface="Arial" charset="0"/>
            </a:endParaRPr>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C890FDF0-C2DA-4EF3-8772-9EA4D6AADFEE}" type="slidenum">
              <a:rPr lang="en-US">
                <a:solidFill>
                  <a:srgbClr val="000000"/>
                </a:solidFill>
                <a:latin typeface="Arial" charset="0"/>
              </a:rPr>
              <a:pPr>
                <a:defRPr/>
              </a:pPr>
              <a:t>‹#›</a:t>
            </a:fld>
            <a:endParaRPr lang="en-US">
              <a:solidFill>
                <a:srgbClr val="000000"/>
              </a:solidFill>
              <a:latin typeface="Arial" charset="0"/>
            </a:endParaRPr>
          </a:p>
        </p:txBody>
      </p:sp>
    </p:spTree>
  </p:cSld>
  <p:clrMap bg1="lt1" tx1="dk1" bg2="lt2" tx2="dk2" accent1="accent1" accent2="accent2" accent3="accent3" accent4="accent4" accent5="accent5" accent6="accent6" hlink="hlink" folHlink="folHlink"/>
  <p:sldLayoutIdLst>
    <p:sldLayoutId id="2147485322" r:id="rId1"/>
    <p:sldLayoutId id="2147485323" r:id="rId2"/>
    <p:sldLayoutId id="2147485324" r:id="rId3"/>
    <p:sldLayoutId id="2147485325" r:id="rId4"/>
    <p:sldLayoutId id="2147485326" r:id="rId5"/>
    <p:sldLayoutId id="2147485327" r:id="rId6"/>
    <p:sldLayoutId id="2147485328" r:id="rId7"/>
    <p:sldLayoutId id="2147485329" r:id="rId8"/>
    <p:sldLayoutId id="2147485330" r:id="rId9"/>
    <p:sldLayoutId id="2147485331" r:id="rId10"/>
    <p:sldLayoutId id="2147485332"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bwMode="auto">
          <a:xfrm>
            <a:off x="406400" y="228600"/>
            <a:ext cx="77724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50179" name="Rectangle 3"/>
          <p:cNvSpPr>
            <a:spLocks noGrp="1" noChangeArrowheads="1"/>
          </p:cNvSpPr>
          <p:nvPr>
            <p:ph type="body" idx="1"/>
          </p:nvPr>
        </p:nvSpPr>
        <p:spPr bwMode="auto">
          <a:xfrm>
            <a:off x="457200" y="1885950"/>
            <a:ext cx="8178800" cy="41719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2756" name="Rectangle 4"/>
          <p:cNvSpPr>
            <a:spLocks noGrp="1" noChangeArrowheads="1"/>
          </p:cNvSpPr>
          <p:nvPr>
            <p:ph type="dt" sz="half" idx="2"/>
          </p:nvPr>
        </p:nvSpPr>
        <p:spPr bwMode="auto">
          <a:xfrm>
            <a:off x="4318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l" eaLnBrk="0" hangingPunct="0">
              <a:spcBef>
                <a:spcPct val="50000"/>
              </a:spcBef>
              <a:defRPr kumimoji="0" sz="1400" i="0">
                <a:solidFill>
                  <a:srgbClr val="5E574E"/>
                </a:solidFill>
              </a:defRPr>
            </a:lvl1pPr>
          </a:lstStyle>
          <a:p>
            <a:pPr>
              <a:defRPr/>
            </a:pPr>
            <a:endParaRPr lang="en-US">
              <a:latin typeface="Arial" charset="0"/>
            </a:endParaRPr>
          </a:p>
        </p:txBody>
      </p:sp>
      <p:sp>
        <p:nvSpPr>
          <p:cNvPr id="202757" name="Rectangle 5"/>
          <p:cNvSpPr>
            <a:spLocks noGrp="1" noChangeArrowheads="1"/>
          </p:cNvSpPr>
          <p:nvPr>
            <p:ph type="ftr" sz="quarter" idx="3"/>
          </p:nvPr>
        </p:nvSpPr>
        <p:spPr bwMode="auto">
          <a:xfrm>
            <a:off x="3124200" y="6229350"/>
            <a:ext cx="28956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ctr" eaLnBrk="0" hangingPunct="0">
              <a:spcBef>
                <a:spcPct val="50000"/>
              </a:spcBef>
              <a:defRPr kumimoji="0" sz="1400" i="0">
                <a:solidFill>
                  <a:srgbClr val="5E574E"/>
                </a:solidFill>
              </a:defRPr>
            </a:lvl1pPr>
          </a:lstStyle>
          <a:p>
            <a:pPr>
              <a:defRPr/>
            </a:pPr>
            <a:endParaRPr lang="en-US">
              <a:latin typeface="Arial" charset="0"/>
            </a:endParaRPr>
          </a:p>
        </p:txBody>
      </p:sp>
      <p:sp>
        <p:nvSpPr>
          <p:cNvPr id="202758" name="Rectangle 6"/>
          <p:cNvSpPr>
            <a:spLocks noGrp="1" noChangeArrowheads="1"/>
          </p:cNvSpPr>
          <p:nvPr>
            <p:ph type="sldNum" sz="quarter" idx="4"/>
          </p:nvPr>
        </p:nvSpPr>
        <p:spPr bwMode="auto">
          <a:xfrm>
            <a:off x="67310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eaLnBrk="0" hangingPunct="0">
              <a:spcBef>
                <a:spcPct val="50000"/>
              </a:spcBef>
              <a:defRPr kumimoji="0" sz="1400" i="0">
                <a:solidFill>
                  <a:srgbClr val="5E574E"/>
                </a:solidFill>
              </a:defRPr>
            </a:lvl1pPr>
          </a:lstStyle>
          <a:p>
            <a:pPr>
              <a:defRPr/>
            </a:pPr>
            <a:fld id="{6E602C9D-98D3-4393-9683-98332985D1BF}" type="slidenum">
              <a:rPr lang="en-US">
                <a:latin typeface="Arial" charset="0"/>
              </a:rPr>
              <a:pPr>
                <a:defRPr/>
              </a:pPr>
              <a:t>‹#›</a:t>
            </a:fld>
            <a:endParaRPr lang="en-US">
              <a:latin typeface="Arial" charset="0"/>
            </a:endParaRPr>
          </a:p>
        </p:txBody>
      </p:sp>
      <p:pic>
        <p:nvPicPr>
          <p:cNvPr id="50183" name="Picture 7" descr="paint"/>
          <p:cNvPicPr>
            <a:picLocks noChangeAspect="1" noChangeArrowheads="1"/>
          </p:cNvPicPr>
          <p:nvPr/>
        </p:nvPicPr>
        <p:blipFill>
          <a:blip r:embed="rId13" cstate="print">
            <a:clrChange>
              <a:clrFrom>
                <a:srgbClr val="C0C0C0"/>
              </a:clrFrom>
              <a:clrTo>
                <a:srgbClr val="C0C0C0">
                  <a:alpha val="0"/>
                </a:srgbClr>
              </a:clrTo>
            </a:clrChange>
          </a:blip>
          <a:srcRect/>
          <a:stretch>
            <a:fillRect/>
          </a:stretch>
        </p:blipFill>
        <p:spPr bwMode="auto">
          <a:xfrm>
            <a:off x="914400" y="1314563"/>
            <a:ext cx="8229600" cy="384175"/>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5370" r:id="rId1"/>
    <p:sldLayoutId id="2147485371" r:id="rId2"/>
    <p:sldLayoutId id="2147485372" r:id="rId3"/>
    <p:sldLayoutId id="2147485373" r:id="rId4"/>
    <p:sldLayoutId id="2147485374" r:id="rId5"/>
    <p:sldLayoutId id="2147485375" r:id="rId6"/>
    <p:sldLayoutId id="2147485376" r:id="rId7"/>
    <p:sldLayoutId id="2147485377" r:id="rId8"/>
    <p:sldLayoutId id="2147485378" r:id="rId9"/>
    <p:sldLayoutId id="2147485379" r:id="rId10"/>
    <p:sldLayoutId id="2147485380" r:id="rId11"/>
  </p:sldLayoutIdLst>
  <p:transition/>
  <p:txStyles>
    <p:titleStyle>
      <a:lvl1pPr algn="l" rtl="0" eaLnBrk="0" fontAlgn="base" hangingPunct="0">
        <a:spcBef>
          <a:spcPct val="0"/>
        </a:spcBef>
        <a:spcAft>
          <a:spcPct val="0"/>
        </a:spcAft>
        <a:defRPr kumimoji="1" sz="4000">
          <a:solidFill>
            <a:schemeClr val="tx2"/>
          </a:solidFill>
          <a:latin typeface="+mj-lt"/>
          <a:ea typeface="+mj-ea"/>
          <a:cs typeface="+mj-cs"/>
        </a:defRPr>
      </a:lvl1pPr>
      <a:lvl2pPr algn="l" rtl="0" eaLnBrk="0" fontAlgn="base" hangingPunct="0">
        <a:spcBef>
          <a:spcPct val="0"/>
        </a:spcBef>
        <a:spcAft>
          <a:spcPct val="0"/>
        </a:spcAft>
        <a:defRPr kumimoji="1" sz="4000">
          <a:solidFill>
            <a:schemeClr val="tx2"/>
          </a:solidFill>
          <a:latin typeface="Arial Black" pitchFamily="34" charset="0"/>
        </a:defRPr>
      </a:lvl2pPr>
      <a:lvl3pPr algn="l" rtl="0" eaLnBrk="0" fontAlgn="base" hangingPunct="0">
        <a:spcBef>
          <a:spcPct val="0"/>
        </a:spcBef>
        <a:spcAft>
          <a:spcPct val="0"/>
        </a:spcAft>
        <a:defRPr kumimoji="1" sz="4000">
          <a:solidFill>
            <a:schemeClr val="tx2"/>
          </a:solidFill>
          <a:latin typeface="Arial Black" pitchFamily="34" charset="0"/>
        </a:defRPr>
      </a:lvl3pPr>
      <a:lvl4pPr algn="l" rtl="0" eaLnBrk="0" fontAlgn="base" hangingPunct="0">
        <a:spcBef>
          <a:spcPct val="0"/>
        </a:spcBef>
        <a:spcAft>
          <a:spcPct val="0"/>
        </a:spcAft>
        <a:defRPr kumimoji="1" sz="4000">
          <a:solidFill>
            <a:schemeClr val="tx2"/>
          </a:solidFill>
          <a:latin typeface="Arial Black" pitchFamily="34" charset="0"/>
        </a:defRPr>
      </a:lvl4pPr>
      <a:lvl5pPr algn="l" rtl="0" eaLnBrk="0" fontAlgn="base" hangingPunct="0">
        <a:spcBef>
          <a:spcPct val="0"/>
        </a:spcBef>
        <a:spcAft>
          <a:spcPct val="0"/>
        </a:spcAft>
        <a:defRPr kumimoji="1" sz="4000">
          <a:solidFill>
            <a:schemeClr val="tx2"/>
          </a:solidFill>
          <a:latin typeface="Arial Black" pitchFamily="34" charset="0"/>
        </a:defRPr>
      </a:lvl5pPr>
      <a:lvl6pPr marL="457200" algn="l" rtl="0" fontAlgn="base">
        <a:spcBef>
          <a:spcPct val="0"/>
        </a:spcBef>
        <a:spcAft>
          <a:spcPct val="0"/>
        </a:spcAft>
        <a:defRPr kumimoji="1" sz="4000">
          <a:solidFill>
            <a:schemeClr val="tx2"/>
          </a:solidFill>
          <a:latin typeface="Arial Black" pitchFamily="34" charset="0"/>
        </a:defRPr>
      </a:lvl6pPr>
      <a:lvl7pPr marL="914400" algn="l" rtl="0" fontAlgn="base">
        <a:spcBef>
          <a:spcPct val="0"/>
        </a:spcBef>
        <a:spcAft>
          <a:spcPct val="0"/>
        </a:spcAft>
        <a:defRPr kumimoji="1" sz="4000">
          <a:solidFill>
            <a:schemeClr val="tx2"/>
          </a:solidFill>
          <a:latin typeface="Arial Black" pitchFamily="34" charset="0"/>
        </a:defRPr>
      </a:lvl7pPr>
      <a:lvl8pPr marL="1371600" algn="l" rtl="0" fontAlgn="base">
        <a:spcBef>
          <a:spcPct val="0"/>
        </a:spcBef>
        <a:spcAft>
          <a:spcPct val="0"/>
        </a:spcAft>
        <a:defRPr kumimoji="1" sz="4000">
          <a:solidFill>
            <a:schemeClr val="tx2"/>
          </a:solidFill>
          <a:latin typeface="Arial Black" pitchFamily="34" charset="0"/>
        </a:defRPr>
      </a:lvl8pPr>
      <a:lvl9pPr marL="1828800" algn="l" rtl="0" fontAlgn="base">
        <a:spcBef>
          <a:spcPct val="0"/>
        </a:spcBef>
        <a:spcAft>
          <a:spcPct val="0"/>
        </a:spcAft>
        <a:defRPr kumimoji="1" sz="4000">
          <a:solidFill>
            <a:schemeClr val="tx2"/>
          </a:solidFill>
          <a:latin typeface="Arial Black" pitchFamily="34" charset="0"/>
        </a:defRPr>
      </a:lvl9pPr>
    </p:titleStyle>
    <p:bodyStyle>
      <a:lvl1pPr marL="342900" indent="-342900" algn="l" rtl="0" eaLnBrk="0" fontAlgn="base" hangingPunct="0">
        <a:spcBef>
          <a:spcPct val="20000"/>
        </a:spcBef>
        <a:spcAft>
          <a:spcPct val="0"/>
        </a:spcAft>
        <a:buClr>
          <a:schemeClr val="accent2"/>
        </a:buClr>
        <a:buFont typeface="Monotype Sorts"/>
        <a:buChar char="z"/>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Font typeface="Monotype Sorts"/>
        <a:buChar char="y"/>
        <a:defRPr kumimoji="1" sz="2800">
          <a:solidFill>
            <a:schemeClr val="tx1"/>
          </a:solidFill>
          <a:latin typeface="+mn-lt"/>
        </a:defRPr>
      </a:lvl2pPr>
      <a:lvl3pPr marL="1143000" indent="-228600" algn="l" rtl="0" eaLnBrk="0" fontAlgn="base" hangingPunct="0">
        <a:spcBef>
          <a:spcPct val="20000"/>
        </a:spcBef>
        <a:spcAft>
          <a:spcPct val="0"/>
        </a:spcAft>
        <a:buClr>
          <a:schemeClr val="accent2"/>
        </a:buClr>
        <a:buFont typeface="Monotype Sorts"/>
        <a:buChar char="x"/>
        <a:defRPr kumimoji="1" sz="2400">
          <a:solidFill>
            <a:schemeClr val="tx1"/>
          </a:solidFill>
          <a:latin typeface="+mn-lt"/>
        </a:defRPr>
      </a:lvl3pPr>
      <a:lvl4pPr marL="1600200" indent="-228600" algn="l" rtl="0" eaLnBrk="0" fontAlgn="base" hangingPunct="0">
        <a:spcBef>
          <a:spcPct val="20000"/>
        </a:spcBef>
        <a:spcAft>
          <a:spcPct val="0"/>
        </a:spcAft>
        <a:buClr>
          <a:schemeClr val="accent2"/>
        </a:buClr>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accent2"/>
        </a:buClr>
        <a:buChar char="–"/>
        <a:defRPr kumimoji="1" sz="2000">
          <a:solidFill>
            <a:schemeClr val="tx1"/>
          </a:solidFill>
          <a:latin typeface="+mn-lt"/>
        </a:defRPr>
      </a:lvl5pPr>
      <a:lvl6pPr marL="2514600" indent="-228600" algn="l" rtl="0" fontAlgn="base">
        <a:spcBef>
          <a:spcPct val="20000"/>
        </a:spcBef>
        <a:spcAft>
          <a:spcPct val="0"/>
        </a:spcAft>
        <a:buClr>
          <a:schemeClr val="accent2"/>
        </a:buClr>
        <a:buChar char="–"/>
        <a:defRPr kumimoji="1" sz="2000">
          <a:solidFill>
            <a:schemeClr val="tx1"/>
          </a:solidFill>
          <a:latin typeface="+mn-lt"/>
        </a:defRPr>
      </a:lvl6pPr>
      <a:lvl7pPr marL="2971800" indent="-228600" algn="l" rtl="0" fontAlgn="base">
        <a:spcBef>
          <a:spcPct val="20000"/>
        </a:spcBef>
        <a:spcAft>
          <a:spcPct val="0"/>
        </a:spcAft>
        <a:buClr>
          <a:schemeClr val="accent2"/>
        </a:buClr>
        <a:buChar char="–"/>
        <a:defRPr kumimoji="1" sz="2000">
          <a:solidFill>
            <a:schemeClr val="tx1"/>
          </a:solidFill>
          <a:latin typeface="+mn-lt"/>
        </a:defRPr>
      </a:lvl7pPr>
      <a:lvl8pPr marL="3429000" indent="-228600" algn="l" rtl="0" fontAlgn="base">
        <a:spcBef>
          <a:spcPct val="20000"/>
        </a:spcBef>
        <a:spcAft>
          <a:spcPct val="0"/>
        </a:spcAft>
        <a:buClr>
          <a:schemeClr val="accent2"/>
        </a:buClr>
        <a:buChar char="–"/>
        <a:defRPr kumimoji="1" sz="2000">
          <a:solidFill>
            <a:schemeClr val="tx1"/>
          </a:solidFill>
          <a:latin typeface="+mn-lt"/>
        </a:defRPr>
      </a:lvl8pPr>
      <a:lvl9pPr marL="3886200" indent="-228600" algn="l" rtl="0" fontAlgn="base">
        <a:spcBef>
          <a:spcPct val="20000"/>
        </a:spcBef>
        <a:spcAft>
          <a:spcPct val="0"/>
        </a:spcAft>
        <a:buClr>
          <a:schemeClr val="accent2"/>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4754"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74755" name="Text Placeholder 2"/>
          <p:cNvSpPr>
            <a:spLocks noGrp="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462"/>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mn-lt"/>
              </a:defRPr>
            </a:lvl1pPr>
          </a:lstStyle>
          <a:p>
            <a:pPr>
              <a:defRPr/>
            </a:pPr>
            <a:fld id="{23B6205D-DDD5-4B03-9B84-889B20A845E0}" type="datetimeFigureOut">
              <a:rPr lang="en-US"/>
              <a:pPr>
                <a:defRPr/>
              </a:pPr>
              <a:t>8/26/2021</a:t>
            </a:fld>
            <a:endParaRPr lang="en-US"/>
          </a:p>
        </p:txBody>
      </p:sp>
      <p:sp>
        <p:nvSpPr>
          <p:cNvPr id="5" name="Footer Placeholder 4"/>
          <p:cNvSpPr>
            <a:spLocks noGrp="1"/>
          </p:cNvSpPr>
          <p:nvPr>
            <p:ph type="ftr" sz="quarter" idx="3"/>
          </p:nvPr>
        </p:nvSpPr>
        <p:spPr>
          <a:xfrm>
            <a:off x="3124200" y="6356462"/>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mn-lt"/>
              </a:defRPr>
            </a:lvl1pPr>
          </a:lstStyle>
          <a:p>
            <a:pPr>
              <a:defRPr/>
            </a:pPr>
            <a:endParaRPr lang="en-US"/>
          </a:p>
        </p:txBody>
      </p:sp>
      <p:sp>
        <p:nvSpPr>
          <p:cNvPr id="6" name="Slide Number Placeholder 5"/>
          <p:cNvSpPr>
            <a:spLocks noGrp="1"/>
          </p:cNvSpPr>
          <p:nvPr>
            <p:ph type="sldNum" sz="quarter" idx="4"/>
          </p:nvPr>
        </p:nvSpPr>
        <p:spPr>
          <a:xfrm>
            <a:off x="6553200" y="6356462"/>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black">
                    <a:tint val="75000"/>
                  </a:prstClr>
                </a:solidFill>
                <a:latin typeface="+mn-lt"/>
              </a:defRPr>
            </a:lvl1pPr>
          </a:lstStyle>
          <a:p>
            <a:pPr>
              <a:defRPr/>
            </a:pPr>
            <a:fld id="{602F5AB2-84B7-4901-9956-BBED34DC0A38}"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5454" r:id="rId1"/>
    <p:sldLayoutId id="2147485455" r:id="rId2"/>
    <p:sldLayoutId id="2147485456" r:id="rId3"/>
    <p:sldLayoutId id="2147485457" r:id="rId4"/>
    <p:sldLayoutId id="2147485458" r:id="rId5"/>
    <p:sldLayoutId id="2147485459" r:id="rId6"/>
    <p:sldLayoutId id="2147485460" r:id="rId7"/>
    <p:sldLayoutId id="2147485461" r:id="rId8"/>
    <p:sldLayoutId id="2147485462" r:id="rId9"/>
    <p:sldLayoutId id="2147485463" r:id="rId10"/>
    <p:sldLayoutId id="2147485464"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bwMode="auto">
          <a:xfrm>
            <a:off x="406400" y="228600"/>
            <a:ext cx="77724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6147" name="Rectangle 3"/>
          <p:cNvSpPr>
            <a:spLocks noGrp="1" noChangeArrowheads="1"/>
          </p:cNvSpPr>
          <p:nvPr>
            <p:ph type="body" idx="1"/>
          </p:nvPr>
        </p:nvSpPr>
        <p:spPr bwMode="auto">
          <a:xfrm>
            <a:off x="457200" y="1885950"/>
            <a:ext cx="8178800" cy="41719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2756" name="Rectangle 4"/>
          <p:cNvSpPr>
            <a:spLocks noGrp="1" noChangeArrowheads="1"/>
          </p:cNvSpPr>
          <p:nvPr>
            <p:ph type="dt" sz="half" idx="2"/>
          </p:nvPr>
        </p:nvSpPr>
        <p:spPr bwMode="auto">
          <a:xfrm>
            <a:off x="4318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l" eaLnBrk="0" hangingPunct="0">
              <a:spcBef>
                <a:spcPct val="50000"/>
              </a:spcBef>
              <a:defRPr kumimoji="0" sz="1400" i="0">
                <a:solidFill>
                  <a:srgbClr val="5E574E"/>
                </a:solidFill>
              </a:defRPr>
            </a:lvl1pPr>
          </a:lstStyle>
          <a:p>
            <a:pPr>
              <a:defRPr/>
            </a:pPr>
            <a:endParaRPr lang="en-US">
              <a:latin typeface="Arial" charset="0"/>
            </a:endParaRPr>
          </a:p>
        </p:txBody>
      </p:sp>
      <p:sp>
        <p:nvSpPr>
          <p:cNvPr id="202757" name="Rectangle 5"/>
          <p:cNvSpPr>
            <a:spLocks noGrp="1" noChangeArrowheads="1"/>
          </p:cNvSpPr>
          <p:nvPr>
            <p:ph type="ftr" sz="quarter" idx="3"/>
          </p:nvPr>
        </p:nvSpPr>
        <p:spPr bwMode="auto">
          <a:xfrm>
            <a:off x="3124200" y="6229350"/>
            <a:ext cx="28956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ctr" eaLnBrk="0" hangingPunct="0">
              <a:spcBef>
                <a:spcPct val="50000"/>
              </a:spcBef>
              <a:defRPr kumimoji="0" sz="1400" i="0">
                <a:solidFill>
                  <a:srgbClr val="5E574E"/>
                </a:solidFill>
              </a:defRPr>
            </a:lvl1pPr>
          </a:lstStyle>
          <a:p>
            <a:pPr>
              <a:defRPr/>
            </a:pPr>
            <a:endParaRPr lang="en-US">
              <a:latin typeface="Arial" charset="0"/>
            </a:endParaRPr>
          </a:p>
        </p:txBody>
      </p:sp>
      <p:sp>
        <p:nvSpPr>
          <p:cNvPr id="202758" name="Rectangle 6"/>
          <p:cNvSpPr>
            <a:spLocks noGrp="1" noChangeArrowheads="1"/>
          </p:cNvSpPr>
          <p:nvPr>
            <p:ph type="sldNum" sz="quarter" idx="4"/>
          </p:nvPr>
        </p:nvSpPr>
        <p:spPr bwMode="auto">
          <a:xfrm>
            <a:off x="67310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eaLnBrk="0" hangingPunct="0">
              <a:spcBef>
                <a:spcPct val="50000"/>
              </a:spcBef>
              <a:defRPr kumimoji="0" sz="1400" i="0">
                <a:solidFill>
                  <a:srgbClr val="5E574E"/>
                </a:solidFill>
              </a:defRPr>
            </a:lvl1pPr>
          </a:lstStyle>
          <a:p>
            <a:pPr>
              <a:defRPr/>
            </a:pPr>
            <a:fld id="{10F28C54-ED74-42DD-A942-0C84C6D010F8}" type="slidenum">
              <a:rPr lang="en-US">
                <a:latin typeface="Arial" charset="0"/>
              </a:rPr>
              <a:pPr>
                <a:defRPr/>
              </a:pPr>
              <a:t>‹#›</a:t>
            </a:fld>
            <a:endParaRPr lang="en-US">
              <a:latin typeface="Arial" charset="0"/>
            </a:endParaRPr>
          </a:p>
        </p:txBody>
      </p:sp>
      <p:pic>
        <p:nvPicPr>
          <p:cNvPr id="6151" name="Picture 7" descr="paint"/>
          <p:cNvPicPr>
            <a:picLocks noChangeAspect="1" noChangeArrowheads="1"/>
          </p:cNvPicPr>
          <p:nvPr/>
        </p:nvPicPr>
        <p:blipFill>
          <a:blip r:embed="rId13" cstate="print">
            <a:clrChange>
              <a:clrFrom>
                <a:srgbClr val="C0C0C0"/>
              </a:clrFrom>
              <a:clrTo>
                <a:srgbClr val="C0C0C0">
                  <a:alpha val="0"/>
                </a:srgbClr>
              </a:clrTo>
            </a:clrChange>
          </a:blip>
          <a:srcRect/>
          <a:stretch>
            <a:fillRect/>
          </a:stretch>
        </p:blipFill>
        <p:spPr bwMode="auto">
          <a:xfrm>
            <a:off x="914400" y="1314559"/>
            <a:ext cx="8229600" cy="384175"/>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5624" r:id="rId1"/>
    <p:sldLayoutId id="2147485625" r:id="rId2"/>
    <p:sldLayoutId id="2147485626" r:id="rId3"/>
    <p:sldLayoutId id="2147485627" r:id="rId4"/>
    <p:sldLayoutId id="2147485628" r:id="rId5"/>
    <p:sldLayoutId id="2147485629" r:id="rId6"/>
    <p:sldLayoutId id="2147485630" r:id="rId7"/>
    <p:sldLayoutId id="2147485631" r:id="rId8"/>
    <p:sldLayoutId id="2147485632" r:id="rId9"/>
    <p:sldLayoutId id="2147485633" r:id="rId10"/>
    <p:sldLayoutId id="2147485634" r:id="rId11"/>
  </p:sldLayoutIdLst>
  <p:transition/>
  <p:txStyles>
    <p:titleStyle>
      <a:lvl1pPr algn="l" rtl="0" eaLnBrk="0" fontAlgn="base" hangingPunct="0">
        <a:spcBef>
          <a:spcPct val="0"/>
        </a:spcBef>
        <a:spcAft>
          <a:spcPct val="0"/>
        </a:spcAft>
        <a:defRPr kumimoji="1" sz="4000">
          <a:solidFill>
            <a:schemeClr val="tx2"/>
          </a:solidFill>
          <a:latin typeface="+mj-lt"/>
          <a:ea typeface="+mj-ea"/>
          <a:cs typeface="+mj-cs"/>
        </a:defRPr>
      </a:lvl1pPr>
      <a:lvl2pPr algn="l" rtl="0" eaLnBrk="0" fontAlgn="base" hangingPunct="0">
        <a:spcBef>
          <a:spcPct val="0"/>
        </a:spcBef>
        <a:spcAft>
          <a:spcPct val="0"/>
        </a:spcAft>
        <a:defRPr kumimoji="1" sz="4000">
          <a:solidFill>
            <a:schemeClr val="tx2"/>
          </a:solidFill>
          <a:latin typeface="Arial Black" pitchFamily="34" charset="0"/>
        </a:defRPr>
      </a:lvl2pPr>
      <a:lvl3pPr algn="l" rtl="0" eaLnBrk="0" fontAlgn="base" hangingPunct="0">
        <a:spcBef>
          <a:spcPct val="0"/>
        </a:spcBef>
        <a:spcAft>
          <a:spcPct val="0"/>
        </a:spcAft>
        <a:defRPr kumimoji="1" sz="4000">
          <a:solidFill>
            <a:schemeClr val="tx2"/>
          </a:solidFill>
          <a:latin typeface="Arial Black" pitchFamily="34" charset="0"/>
        </a:defRPr>
      </a:lvl3pPr>
      <a:lvl4pPr algn="l" rtl="0" eaLnBrk="0" fontAlgn="base" hangingPunct="0">
        <a:spcBef>
          <a:spcPct val="0"/>
        </a:spcBef>
        <a:spcAft>
          <a:spcPct val="0"/>
        </a:spcAft>
        <a:defRPr kumimoji="1" sz="4000">
          <a:solidFill>
            <a:schemeClr val="tx2"/>
          </a:solidFill>
          <a:latin typeface="Arial Black" pitchFamily="34" charset="0"/>
        </a:defRPr>
      </a:lvl4pPr>
      <a:lvl5pPr algn="l" rtl="0" eaLnBrk="0" fontAlgn="base" hangingPunct="0">
        <a:spcBef>
          <a:spcPct val="0"/>
        </a:spcBef>
        <a:spcAft>
          <a:spcPct val="0"/>
        </a:spcAft>
        <a:defRPr kumimoji="1" sz="4000">
          <a:solidFill>
            <a:schemeClr val="tx2"/>
          </a:solidFill>
          <a:latin typeface="Arial Black" pitchFamily="34" charset="0"/>
        </a:defRPr>
      </a:lvl5pPr>
      <a:lvl6pPr marL="457200" algn="l" rtl="0" fontAlgn="base">
        <a:spcBef>
          <a:spcPct val="0"/>
        </a:spcBef>
        <a:spcAft>
          <a:spcPct val="0"/>
        </a:spcAft>
        <a:defRPr kumimoji="1" sz="4000">
          <a:solidFill>
            <a:schemeClr val="tx2"/>
          </a:solidFill>
          <a:latin typeface="Arial Black" pitchFamily="34" charset="0"/>
        </a:defRPr>
      </a:lvl6pPr>
      <a:lvl7pPr marL="914400" algn="l" rtl="0" fontAlgn="base">
        <a:spcBef>
          <a:spcPct val="0"/>
        </a:spcBef>
        <a:spcAft>
          <a:spcPct val="0"/>
        </a:spcAft>
        <a:defRPr kumimoji="1" sz="4000">
          <a:solidFill>
            <a:schemeClr val="tx2"/>
          </a:solidFill>
          <a:latin typeface="Arial Black" pitchFamily="34" charset="0"/>
        </a:defRPr>
      </a:lvl7pPr>
      <a:lvl8pPr marL="1371600" algn="l" rtl="0" fontAlgn="base">
        <a:spcBef>
          <a:spcPct val="0"/>
        </a:spcBef>
        <a:spcAft>
          <a:spcPct val="0"/>
        </a:spcAft>
        <a:defRPr kumimoji="1" sz="4000">
          <a:solidFill>
            <a:schemeClr val="tx2"/>
          </a:solidFill>
          <a:latin typeface="Arial Black" pitchFamily="34" charset="0"/>
        </a:defRPr>
      </a:lvl8pPr>
      <a:lvl9pPr marL="1828800" algn="l" rtl="0" fontAlgn="base">
        <a:spcBef>
          <a:spcPct val="0"/>
        </a:spcBef>
        <a:spcAft>
          <a:spcPct val="0"/>
        </a:spcAft>
        <a:defRPr kumimoji="1" sz="4000">
          <a:solidFill>
            <a:schemeClr val="tx2"/>
          </a:solidFill>
          <a:latin typeface="Arial Black" pitchFamily="34" charset="0"/>
        </a:defRPr>
      </a:lvl9pPr>
    </p:titleStyle>
    <p:bodyStyle>
      <a:lvl1pPr marL="342900" indent="-342900" algn="l" rtl="0" eaLnBrk="0" fontAlgn="base" hangingPunct="0">
        <a:spcBef>
          <a:spcPct val="20000"/>
        </a:spcBef>
        <a:spcAft>
          <a:spcPct val="0"/>
        </a:spcAft>
        <a:buClr>
          <a:schemeClr val="accent2"/>
        </a:buClr>
        <a:buFont typeface="Monotype Sorts" pitchFamily="2" charset="2"/>
        <a:buChar char="z"/>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Font typeface="Monotype Sorts" pitchFamily="2" charset="2"/>
        <a:buChar char="y"/>
        <a:defRPr kumimoji="1" sz="2800">
          <a:solidFill>
            <a:schemeClr val="tx1"/>
          </a:solidFill>
          <a:latin typeface="+mn-lt"/>
        </a:defRPr>
      </a:lvl2pPr>
      <a:lvl3pPr marL="1143000" indent="-228600" algn="l" rtl="0" eaLnBrk="0" fontAlgn="base" hangingPunct="0">
        <a:spcBef>
          <a:spcPct val="20000"/>
        </a:spcBef>
        <a:spcAft>
          <a:spcPct val="0"/>
        </a:spcAft>
        <a:buClr>
          <a:schemeClr val="accent2"/>
        </a:buClr>
        <a:buFont typeface="Monotype Sorts" pitchFamily="2" charset="2"/>
        <a:buChar char="x"/>
        <a:defRPr kumimoji="1" sz="2400">
          <a:solidFill>
            <a:schemeClr val="tx1"/>
          </a:solidFill>
          <a:latin typeface="+mn-lt"/>
        </a:defRPr>
      </a:lvl3pPr>
      <a:lvl4pPr marL="1600200" indent="-228600" algn="l" rtl="0" eaLnBrk="0" fontAlgn="base" hangingPunct="0">
        <a:spcBef>
          <a:spcPct val="20000"/>
        </a:spcBef>
        <a:spcAft>
          <a:spcPct val="0"/>
        </a:spcAft>
        <a:buClr>
          <a:schemeClr val="accent2"/>
        </a:buClr>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accent2"/>
        </a:buClr>
        <a:buChar char="–"/>
        <a:defRPr kumimoji="1" sz="2000">
          <a:solidFill>
            <a:schemeClr val="tx1"/>
          </a:solidFill>
          <a:latin typeface="+mn-lt"/>
        </a:defRPr>
      </a:lvl5pPr>
      <a:lvl6pPr marL="2514600" indent="-228600" algn="l" rtl="0" fontAlgn="base">
        <a:spcBef>
          <a:spcPct val="20000"/>
        </a:spcBef>
        <a:spcAft>
          <a:spcPct val="0"/>
        </a:spcAft>
        <a:buClr>
          <a:schemeClr val="accent2"/>
        </a:buClr>
        <a:buChar char="–"/>
        <a:defRPr kumimoji="1" sz="2000">
          <a:solidFill>
            <a:schemeClr val="tx1"/>
          </a:solidFill>
          <a:latin typeface="+mn-lt"/>
        </a:defRPr>
      </a:lvl6pPr>
      <a:lvl7pPr marL="2971800" indent="-228600" algn="l" rtl="0" fontAlgn="base">
        <a:spcBef>
          <a:spcPct val="20000"/>
        </a:spcBef>
        <a:spcAft>
          <a:spcPct val="0"/>
        </a:spcAft>
        <a:buClr>
          <a:schemeClr val="accent2"/>
        </a:buClr>
        <a:buChar char="–"/>
        <a:defRPr kumimoji="1" sz="2000">
          <a:solidFill>
            <a:schemeClr val="tx1"/>
          </a:solidFill>
          <a:latin typeface="+mn-lt"/>
        </a:defRPr>
      </a:lvl7pPr>
      <a:lvl8pPr marL="3429000" indent="-228600" algn="l" rtl="0" fontAlgn="base">
        <a:spcBef>
          <a:spcPct val="20000"/>
        </a:spcBef>
        <a:spcAft>
          <a:spcPct val="0"/>
        </a:spcAft>
        <a:buClr>
          <a:schemeClr val="accent2"/>
        </a:buClr>
        <a:buChar char="–"/>
        <a:defRPr kumimoji="1" sz="2000">
          <a:solidFill>
            <a:schemeClr val="tx1"/>
          </a:solidFill>
          <a:latin typeface="+mn-lt"/>
        </a:defRPr>
      </a:lvl8pPr>
      <a:lvl9pPr marL="3886200" indent="-228600" algn="l" rtl="0" fontAlgn="base">
        <a:spcBef>
          <a:spcPct val="20000"/>
        </a:spcBef>
        <a:spcAft>
          <a:spcPct val="0"/>
        </a:spcAft>
        <a:buClr>
          <a:schemeClr val="accent2"/>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614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52452"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400">
                <a:solidFill>
                  <a:schemeClr val="tx1"/>
                </a:solidFill>
                <a:latin typeface="+mn-lt"/>
              </a:defRPr>
            </a:lvl1pPr>
          </a:lstStyle>
          <a:p>
            <a:pPr>
              <a:defRPr/>
            </a:pPr>
            <a:endParaRPr lang="en-US">
              <a:solidFill>
                <a:srgbClr val="000000"/>
              </a:solidFill>
            </a:endParaRPr>
          </a:p>
        </p:txBody>
      </p:sp>
      <p:sp>
        <p:nvSpPr>
          <p:cNvPr id="2152453"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chemeClr val="tx1"/>
                </a:solidFill>
                <a:latin typeface="+mn-lt"/>
              </a:defRPr>
            </a:lvl1pPr>
          </a:lstStyle>
          <a:p>
            <a:pPr>
              <a:defRPr/>
            </a:pPr>
            <a:endParaRPr lang="en-US">
              <a:solidFill>
                <a:srgbClr val="000000"/>
              </a:solidFill>
            </a:endParaRPr>
          </a:p>
        </p:txBody>
      </p:sp>
      <p:sp>
        <p:nvSpPr>
          <p:cNvPr id="2152454"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chemeClr val="tx1"/>
                </a:solidFill>
                <a:latin typeface="+mn-lt"/>
              </a:defRPr>
            </a:lvl1pPr>
          </a:lstStyle>
          <a:p>
            <a:pPr>
              <a:defRPr/>
            </a:pPr>
            <a:fld id="{4D0BB960-CEAE-4B17-B79E-E591B70783AE}" type="slidenum">
              <a:rPr lang="en-US">
                <a:solidFill>
                  <a:srgbClr val="000000"/>
                </a:solidFill>
              </a:rPr>
              <a:pPr>
                <a:defRPr/>
              </a:pPr>
              <a:t>‹#›</a:t>
            </a:fld>
            <a:endParaRPr 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5648" r:id="rId1"/>
    <p:sldLayoutId id="2147485649" r:id="rId2"/>
    <p:sldLayoutId id="2147485650" r:id="rId3"/>
    <p:sldLayoutId id="2147485651" r:id="rId4"/>
    <p:sldLayoutId id="2147485652" r:id="rId5"/>
    <p:sldLayoutId id="2147485653" r:id="rId6"/>
    <p:sldLayoutId id="2147485654" r:id="rId7"/>
    <p:sldLayoutId id="2147485655" r:id="rId8"/>
    <p:sldLayoutId id="2147485656" r:id="rId9"/>
    <p:sldLayoutId id="2147485657" r:id="rId10"/>
    <p:sldLayoutId id="2147485658"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bwMode="auto">
          <a:xfrm>
            <a:off x="406400" y="228600"/>
            <a:ext cx="77724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6147" name="Rectangle 3"/>
          <p:cNvSpPr>
            <a:spLocks noGrp="1" noChangeArrowheads="1"/>
          </p:cNvSpPr>
          <p:nvPr>
            <p:ph type="body" idx="1"/>
          </p:nvPr>
        </p:nvSpPr>
        <p:spPr bwMode="auto">
          <a:xfrm>
            <a:off x="457200" y="1885950"/>
            <a:ext cx="8178800" cy="41719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2756" name="Rectangle 4"/>
          <p:cNvSpPr>
            <a:spLocks noGrp="1" noChangeArrowheads="1"/>
          </p:cNvSpPr>
          <p:nvPr>
            <p:ph type="dt" sz="half" idx="2"/>
          </p:nvPr>
        </p:nvSpPr>
        <p:spPr bwMode="auto">
          <a:xfrm>
            <a:off x="4318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l" eaLnBrk="0" hangingPunct="0">
              <a:spcBef>
                <a:spcPct val="50000"/>
              </a:spcBef>
              <a:defRPr kumimoji="0" sz="1400" i="0">
                <a:solidFill>
                  <a:srgbClr val="5E574E"/>
                </a:solidFill>
              </a:defRPr>
            </a:lvl1pPr>
          </a:lstStyle>
          <a:p>
            <a:pPr>
              <a:defRPr/>
            </a:pPr>
            <a:endParaRPr lang="en-US">
              <a:latin typeface="Arial" charset="0"/>
            </a:endParaRPr>
          </a:p>
        </p:txBody>
      </p:sp>
      <p:sp>
        <p:nvSpPr>
          <p:cNvPr id="202757" name="Rectangle 5"/>
          <p:cNvSpPr>
            <a:spLocks noGrp="1" noChangeArrowheads="1"/>
          </p:cNvSpPr>
          <p:nvPr>
            <p:ph type="ftr" sz="quarter" idx="3"/>
          </p:nvPr>
        </p:nvSpPr>
        <p:spPr bwMode="auto">
          <a:xfrm>
            <a:off x="3124200" y="6229350"/>
            <a:ext cx="28956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ctr" eaLnBrk="0" hangingPunct="0">
              <a:spcBef>
                <a:spcPct val="50000"/>
              </a:spcBef>
              <a:defRPr kumimoji="0" sz="1400" i="0">
                <a:solidFill>
                  <a:srgbClr val="5E574E"/>
                </a:solidFill>
              </a:defRPr>
            </a:lvl1pPr>
          </a:lstStyle>
          <a:p>
            <a:pPr>
              <a:defRPr/>
            </a:pPr>
            <a:endParaRPr lang="en-US">
              <a:latin typeface="Arial" charset="0"/>
            </a:endParaRPr>
          </a:p>
        </p:txBody>
      </p:sp>
      <p:sp>
        <p:nvSpPr>
          <p:cNvPr id="202758" name="Rectangle 6"/>
          <p:cNvSpPr>
            <a:spLocks noGrp="1" noChangeArrowheads="1"/>
          </p:cNvSpPr>
          <p:nvPr>
            <p:ph type="sldNum" sz="quarter" idx="4"/>
          </p:nvPr>
        </p:nvSpPr>
        <p:spPr bwMode="auto">
          <a:xfrm>
            <a:off x="67310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eaLnBrk="0" hangingPunct="0">
              <a:spcBef>
                <a:spcPct val="50000"/>
              </a:spcBef>
              <a:defRPr kumimoji="0" sz="1400" i="0">
                <a:solidFill>
                  <a:srgbClr val="5E574E"/>
                </a:solidFill>
              </a:defRPr>
            </a:lvl1pPr>
          </a:lstStyle>
          <a:p>
            <a:pPr>
              <a:defRPr/>
            </a:pPr>
            <a:fld id="{10F28C54-ED74-42DD-A942-0C84C6D010F8}" type="slidenum">
              <a:rPr lang="en-US">
                <a:latin typeface="Arial" charset="0"/>
              </a:rPr>
              <a:pPr>
                <a:defRPr/>
              </a:pPr>
              <a:t>‹#›</a:t>
            </a:fld>
            <a:endParaRPr lang="en-US">
              <a:latin typeface="Arial" charset="0"/>
            </a:endParaRPr>
          </a:p>
        </p:txBody>
      </p:sp>
      <p:pic>
        <p:nvPicPr>
          <p:cNvPr id="6151" name="Picture 7" descr="paint"/>
          <p:cNvPicPr>
            <a:picLocks noChangeAspect="1" noChangeArrowheads="1"/>
          </p:cNvPicPr>
          <p:nvPr/>
        </p:nvPicPr>
        <p:blipFill>
          <a:blip r:embed="rId13" cstate="print">
            <a:clrChange>
              <a:clrFrom>
                <a:srgbClr val="C0C0C0"/>
              </a:clrFrom>
              <a:clrTo>
                <a:srgbClr val="C0C0C0">
                  <a:alpha val="0"/>
                </a:srgbClr>
              </a:clrTo>
            </a:clrChange>
          </a:blip>
          <a:srcRect/>
          <a:stretch>
            <a:fillRect/>
          </a:stretch>
        </p:blipFill>
        <p:spPr bwMode="auto">
          <a:xfrm>
            <a:off x="914400" y="1314535"/>
            <a:ext cx="8229600" cy="384175"/>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5660" r:id="rId1"/>
    <p:sldLayoutId id="2147485661" r:id="rId2"/>
    <p:sldLayoutId id="2147485662" r:id="rId3"/>
    <p:sldLayoutId id="2147485663" r:id="rId4"/>
    <p:sldLayoutId id="2147485664" r:id="rId5"/>
    <p:sldLayoutId id="2147485665" r:id="rId6"/>
    <p:sldLayoutId id="2147485666" r:id="rId7"/>
    <p:sldLayoutId id="2147485667" r:id="rId8"/>
    <p:sldLayoutId id="2147485668" r:id="rId9"/>
    <p:sldLayoutId id="2147485669" r:id="rId10"/>
    <p:sldLayoutId id="2147485670" r:id="rId11"/>
  </p:sldLayoutIdLst>
  <p:transition/>
  <p:txStyles>
    <p:titleStyle>
      <a:lvl1pPr algn="l" rtl="0" eaLnBrk="0" fontAlgn="base" hangingPunct="0">
        <a:spcBef>
          <a:spcPct val="0"/>
        </a:spcBef>
        <a:spcAft>
          <a:spcPct val="0"/>
        </a:spcAft>
        <a:defRPr kumimoji="1" sz="4000">
          <a:solidFill>
            <a:schemeClr val="tx2"/>
          </a:solidFill>
          <a:latin typeface="+mj-lt"/>
          <a:ea typeface="+mj-ea"/>
          <a:cs typeface="+mj-cs"/>
        </a:defRPr>
      </a:lvl1pPr>
      <a:lvl2pPr algn="l" rtl="0" eaLnBrk="0" fontAlgn="base" hangingPunct="0">
        <a:spcBef>
          <a:spcPct val="0"/>
        </a:spcBef>
        <a:spcAft>
          <a:spcPct val="0"/>
        </a:spcAft>
        <a:defRPr kumimoji="1" sz="4000">
          <a:solidFill>
            <a:schemeClr val="tx2"/>
          </a:solidFill>
          <a:latin typeface="Arial Black" pitchFamily="34" charset="0"/>
        </a:defRPr>
      </a:lvl2pPr>
      <a:lvl3pPr algn="l" rtl="0" eaLnBrk="0" fontAlgn="base" hangingPunct="0">
        <a:spcBef>
          <a:spcPct val="0"/>
        </a:spcBef>
        <a:spcAft>
          <a:spcPct val="0"/>
        </a:spcAft>
        <a:defRPr kumimoji="1" sz="4000">
          <a:solidFill>
            <a:schemeClr val="tx2"/>
          </a:solidFill>
          <a:latin typeface="Arial Black" pitchFamily="34" charset="0"/>
        </a:defRPr>
      </a:lvl3pPr>
      <a:lvl4pPr algn="l" rtl="0" eaLnBrk="0" fontAlgn="base" hangingPunct="0">
        <a:spcBef>
          <a:spcPct val="0"/>
        </a:spcBef>
        <a:spcAft>
          <a:spcPct val="0"/>
        </a:spcAft>
        <a:defRPr kumimoji="1" sz="4000">
          <a:solidFill>
            <a:schemeClr val="tx2"/>
          </a:solidFill>
          <a:latin typeface="Arial Black" pitchFamily="34" charset="0"/>
        </a:defRPr>
      </a:lvl4pPr>
      <a:lvl5pPr algn="l" rtl="0" eaLnBrk="0" fontAlgn="base" hangingPunct="0">
        <a:spcBef>
          <a:spcPct val="0"/>
        </a:spcBef>
        <a:spcAft>
          <a:spcPct val="0"/>
        </a:spcAft>
        <a:defRPr kumimoji="1" sz="4000">
          <a:solidFill>
            <a:schemeClr val="tx2"/>
          </a:solidFill>
          <a:latin typeface="Arial Black" pitchFamily="34" charset="0"/>
        </a:defRPr>
      </a:lvl5pPr>
      <a:lvl6pPr marL="457200" algn="l" rtl="0" fontAlgn="base">
        <a:spcBef>
          <a:spcPct val="0"/>
        </a:spcBef>
        <a:spcAft>
          <a:spcPct val="0"/>
        </a:spcAft>
        <a:defRPr kumimoji="1" sz="4000">
          <a:solidFill>
            <a:schemeClr val="tx2"/>
          </a:solidFill>
          <a:latin typeface="Arial Black" pitchFamily="34" charset="0"/>
        </a:defRPr>
      </a:lvl6pPr>
      <a:lvl7pPr marL="914400" algn="l" rtl="0" fontAlgn="base">
        <a:spcBef>
          <a:spcPct val="0"/>
        </a:spcBef>
        <a:spcAft>
          <a:spcPct val="0"/>
        </a:spcAft>
        <a:defRPr kumimoji="1" sz="4000">
          <a:solidFill>
            <a:schemeClr val="tx2"/>
          </a:solidFill>
          <a:latin typeface="Arial Black" pitchFamily="34" charset="0"/>
        </a:defRPr>
      </a:lvl7pPr>
      <a:lvl8pPr marL="1371600" algn="l" rtl="0" fontAlgn="base">
        <a:spcBef>
          <a:spcPct val="0"/>
        </a:spcBef>
        <a:spcAft>
          <a:spcPct val="0"/>
        </a:spcAft>
        <a:defRPr kumimoji="1" sz="4000">
          <a:solidFill>
            <a:schemeClr val="tx2"/>
          </a:solidFill>
          <a:latin typeface="Arial Black" pitchFamily="34" charset="0"/>
        </a:defRPr>
      </a:lvl8pPr>
      <a:lvl9pPr marL="1828800" algn="l" rtl="0" fontAlgn="base">
        <a:spcBef>
          <a:spcPct val="0"/>
        </a:spcBef>
        <a:spcAft>
          <a:spcPct val="0"/>
        </a:spcAft>
        <a:defRPr kumimoji="1" sz="4000">
          <a:solidFill>
            <a:schemeClr val="tx2"/>
          </a:solidFill>
          <a:latin typeface="Arial Black" pitchFamily="34" charset="0"/>
        </a:defRPr>
      </a:lvl9pPr>
    </p:titleStyle>
    <p:bodyStyle>
      <a:lvl1pPr marL="342900" indent="-342900" algn="l" rtl="0" eaLnBrk="0" fontAlgn="base" hangingPunct="0">
        <a:spcBef>
          <a:spcPct val="20000"/>
        </a:spcBef>
        <a:spcAft>
          <a:spcPct val="0"/>
        </a:spcAft>
        <a:buClr>
          <a:schemeClr val="accent2"/>
        </a:buClr>
        <a:buFont typeface="Monotype Sorts" pitchFamily="2" charset="2"/>
        <a:buChar char="z"/>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Font typeface="Monotype Sorts" pitchFamily="2" charset="2"/>
        <a:buChar char="y"/>
        <a:defRPr kumimoji="1" sz="2800">
          <a:solidFill>
            <a:schemeClr val="tx1"/>
          </a:solidFill>
          <a:latin typeface="+mn-lt"/>
        </a:defRPr>
      </a:lvl2pPr>
      <a:lvl3pPr marL="1143000" indent="-228600" algn="l" rtl="0" eaLnBrk="0" fontAlgn="base" hangingPunct="0">
        <a:spcBef>
          <a:spcPct val="20000"/>
        </a:spcBef>
        <a:spcAft>
          <a:spcPct val="0"/>
        </a:spcAft>
        <a:buClr>
          <a:schemeClr val="accent2"/>
        </a:buClr>
        <a:buFont typeface="Monotype Sorts" pitchFamily="2" charset="2"/>
        <a:buChar char="x"/>
        <a:defRPr kumimoji="1" sz="2400">
          <a:solidFill>
            <a:schemeClr val="tx1"/>
          </a:solidFill>
          <a:latin typeface="+mn-lt"/>
        </a:defRPr>
      </a:lvl3pPr>
      <a:lvl4pPr marL="1600200" indent="-228600" algn="l" rtl="0" eaLnBrk="0" fontAlgn="base" hangingPunct="0">
        <a:spcBef>
          <a:spcPct val="20000"/>
        </a:spcBef>
        <a:spcAft>
          <a:spcPct val="0"/>
        </a:spcAft>
        <a:buClr>
          <a:schemeClr val="accent2"/>
        </a:buClr>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accent2"/>
        </a:buClr>
        <a:buChar char="–"/>
        <a:defRPr kumimoji="1" sz="2000">
          <a:solidFill>
            <a:schemeClr val="tx1"/>
          </a:solidFill>
          <a:latin typeface="+mn-lt"/>
        </a:defRPr>
      </a:lvl5pPr>
      <a:lvl6pPr marL="2514600" indent="-228600" algn="l" rtl="0" fontAlgn="base">
        <a:spcBef>
          <a:spcPct val="20000"/>
        </a:spcBef>
        <a:spcAft>
          <a:spcPct val="0"/>
        </a:spcAft>
        <a:buClr>
          <a:schemeClr val="accent2"/>
        </a:buClr>
        <a:buChar char="–"/>
        <a:defRPr kumimoji="1" sz="2000">
          <a:solidFill>
            <a:schemeClr val="tx1"/>
          </a:solidFill>
          <a:latin typeface="+mn-lt"/>
        </a:defRPr>
      </a:lvl6pPr>
      <a:lvl7pPr marL="2971800" indent="-228600" algn="l" rtl="0" fontAlgn="base">
        <a:spcBef>
          <a:spcPct val="20000"/>
        </a:spcBef>
        <a:spcAft>
          <a:spcPct val="0"/>
        </a:spcAft>
        <a:buClr>
          <a:schemeClr val="accent2"/>
        </a:buClr>
        <a:buChar char="–"/>
        <a:defRPr kumimoji="1" sz="2000">
          <a:solidFill>
            <a:schemeClr val="tx1"/>
          </a:solidFill>
          <a:latin typeface="+mn-lt"/>
        </a:defRPr>
      </a:lvl7pPr>
      <a:lvl8pPr marL="3429000" indent="-228600" algn="l" rtl="0" fontAlgn="base">
        <a:spcBef>
          <a:spcPct val="20000"/>
        </a:spcBef>
        <a:spcAft>
          <a:spcPct val="0"/>
        </a:spcAft>
        <a:buClr>
          <a:schemeClr val="accent2"/>
        </a:buClr>
        <a:buChar char="–"/>
        <a:defRPr kumimoji="1" sz="2000">
          <a:solidFill>
            <a:schemeClr val="tx1"/>
          </a:solidFill>
          <a:latin typeface="+mn-lt"/>
        </a:defRPr>
      </a:lvl8pPr>
      <a:lvl9pPr marL="3886200" indent="-228600" algn="l" rtl="0" fontAlgn="base">
        <a:spcBef>
          <a:spcPct val="20000"/>
        </a:spcBef>
        <a:spcAft>
          <a:spcPct val="0"/>
        </a:spcAft>
        <a:buClr>
          <a:schemeClr val="accent2"/>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bwMode="auto">
          <a:xfrm>
            <a:off x="406400" y="228600"/>
            <a:ext cx="77724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13315" name="Rectangle 3"/>
          <p:cNvSpPr>
            <a:spLocks noGrp="1" noChangeArrowheads="1"/>
          </p:cNvSpPr>
          <p:nvPr>
            <p:ph type="body" idx="1"/>
          </p:nvPr>
        </p:nvSpPr>
        <p:spPr bwMode="auto">
          <a:xfrm>
            <a:off x="457200" y="1885950"/>
            <a:ext cx="8178800" cy="41719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06180" name="Rectangle 4"/>
          <p:cNvSpPr>
            <a:spLocks noGrp="1" noChangeArrowheads="1"/>
          </p:cNvSpPr>
          <p:nvPr>
            <p:ph type="dt" sz="half" idx="2"/>
          </p:nvPr>
        </p:nvSpPr>
        <p:spPr bwMode="auto">
          <a:xfrm>
            <a:off x="4318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eaLnBrk="0" hangingPunct="0">
              <a:spcBef>
                <a:spcPct val="50000"/>
              </a:spcBef>
              <a:defRPr sz="1400">
                <a:solidFill>
                  <a:schemeClr val="bg2"/>
                </a:solidFill>
              </a:defRPr>
            </a:lvl1pPr>
          </a:lstStyle>
          <a:p>
            <a:pPr>
              <a:defRPr/>
            </a:pPr>
            <a:endParaRPr lang="en-US">
              <a:solidFill>
                <a:srgbClr val="5E574E"/>
              </a:solidFill>
              <a:latin typeface="Arial" charset="0"/>
            </a:endParaRPr>
          </a:p>
        </p:txBody>
      </p:sp>
      <p:sp>
        <p:nvSpPr>
          <p:cNvPr id="306181" name="Rectangle 5"/>
          <p:cNvSpPr>
            <a:spLocks noGrp="1" noChangeArrowheads="1"/>
          </p:cNvSpPr>
          <p:nvPr>
            <p:ph type="ftr" sz="quarter" idx="3"/>
          </p:nvPr>
        </p:nvSpPr>
        <p:spPr bwMode="auto">
          <a:xfrm>
            <a:off x="3124200" y="6229350"/>
            <a:ext cx="28956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ctr" eaLnBrk="0" hangingPunct="0">
              <a:spcBef>
                <a:spcPct val="50000"/>
              </a:spcBef>
              <a:defRPr sz="1400">
                <a:solidFill>
                  <a:schemeClr val="bg2"/>
                </a:solidFill>
              </a:defRPr>
            </a:lvl1pPr>
          </a:lstStyle>
          <a:p>
            <a:pPr>
              <a:defRPr/>
            </a:pPr>
            <a:endParaRPr lang="en-US">
              <a:solidFill>
                <a:srgbClr val="5E574E"/>
              </a:solidFill>
              <a:latin typeface="Arial" charset="0"/>
            </a:endParaRPr>
          </a:p>
        </p:txBody>
      </p:sp>
      <p:sp>
        <p:nvSpPr>
          <p:cNvPr id="306182" name="Rectangle 6"/>
          <p:cNvSpPr>
            <a:spLocks noGrp="1" noChangeArrowheads="1"/>
          </p:cNvSpPr>
          <p:nvPr>
            <p:ph type="sldNum" sz="quarter" idx="4"/>
          </p:nvPr>
        </p:nvSpPr>
        <p:spPr bwMode="auto">
          <a:xfrm>
            <a:off x="67310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eaLnBrk="0" hangingPunct="0">
              <a:spcBef>
                <a:spcPct val="50000"/>
              </a:spcBef>
              <a:defRPr sz="1400">
                <a:solidFill>
                  <a:schemeClr val="bg2"/>
                </a:solidFill>
              </a:defRPr>
            </a:lvl1pPr>
          </a:lstStyle>
          <a:p>
            <a:pPr>
              <a:defRPr/>
            </a:pPr>
            <a:fld id="{C6753CBE-FBD0-437F-BE24-0703D52F95C0}" type="slidenum">
              <a:rPr lang="en-US">
                <a:solidFill>
                  <a:srgbClr val="5E574E"/>
                </a:solidFill>
                <a:latin typeface="Arial" charset="0"/>
              </a:rPr>
              <a:pPr>
                <a:defRPr/>
              </a:pPr>
              <a:t>‹#›</a:t>
            </a:fld>
            <a:endParaRPr lang="en-US">
              <a:solidFill>
                <a:srgbClr val="5E574E"/>
              </a:solidFill>
              <a:latin typeface="Arial" charset="0"/>
            </a:endParaRPr>
          </a:p>
        </p:txBody>
      </p:sp>
      <p:pic>
        <p:nvPicPr>
          <p:cNvPr id="13319" name="Picture 7" descr="paint"/>
          <p:cNvPicPr>
            <a:picLocks noChangeAspect="1" noChangeArrowheads="1"/>
          </p:cNvPicPr>
          <p:nvPr/>
        </p:nvPicPr>
        <p:blipFill>
          <a:blip r:embed="rId13" cstate="print">
            <a:clrChange>
              <a:clrFrom>
                <a:srgbClr val="C0C0C0"/>
              </a:clrFrom>
              <a:clrTo>
                <a:srgbClr val="C0C0C0">
                  <a:alpha val="0"/>
                </a:srgbClr>
              </a:clrTo>
            </a:clrChange>
          </a:blip>
          <a:srcRect/>
          <a:stretch>
            <a:fillRect/>
          </a:stretch>
        </p:blipFill>
        <p:spPr bwMode="auto">
          <a:xfrm>
            <a:off x="914400" y="1314527"/>
            <a:ext cx="8229600" cy="384175"/>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5684" r:id="rId1"/>
    <p:sldLayoutId id="2147485685" r:id="rId2"/>
    <p:sldLayoutId id="2147485686" r:id="rId3"/>
    <p:sldLayoutId id="2147485687" r:id="rId4"/>
    <p:sldLayoutId id="2147485688" r:id="rId5"/>
    <p:sldLayoutId id="2147485689" r:id="rId6"/>
    <p:sldLayoutId id="2147485690" r:id="rId7"/>
    <p:sldLayoutId id="2147485691" r:id="rId8"/>
    <p:sldLayoutId id="2147485692" r:id="rId9"/>
    <p:sldLayoutId id="2147485693" r:id="rId10"/>
    <p:sldLayoutId id="2147485694" r:id="rId11"/>
  </p:sldLayoutIdLst>
  <p:transition/>
  <p:txStyles>
    <p:titleStyle>
      <a:lvl1pPr algn="l" rtl="0" eaLnBrk="0" fontAlgn="base" hangingPunct="0">
        <a:spcBef>
          <a:spcPct val="0"/>
        </a:spcBef>
        <a:spcAft>
          <a:spcPct val="0"/>
        </a:spcAft>
        <a:defRPr kumimoji="1" sz="4000">
          <a:solidFill>
            <a:schemeClr val="tx2"/>
          </a:solidFill>
          <a:latin typeface="+mj-lt"/>
          <a:ea typeface="+mj-ea"/>
          <a:cs typeface="+mj-cs"/>
        </a:defRPr>
      </a:lvl1pPr>
      <a:lvl2pPr algn="l" rtl="0" eaLnBrk="0" fontAlgn="base" hangingPunct="0">
        <a:spcBef>
          <a:spcPct val="0"/>
        </a:spcBef>
        <a:spcAft>
          <a:spcPct val="0"/>
        </a:spcAft>
        <a:defRPr kumimoji="1" sz="4000">
          <a:solidFill>
            <a:schemeClr val="tx2"/>
          </a:solidFill>
          <a:latin typeface="Arial Black" pitchFamily="34" charset="0"/>
        </a:defRPr>
      </a:lvl2pPr>
      <a:lvl3pPr algn="l" rtl="0" eaLnBrk="0" fontAlgn="base" hangingPunct="0">
        <a:spcBef>
          <a:spcPct val="0"/>
        </a:spcBef>
        <a:spcAft>
          <a:spcPct val="0"/>
        </a:spcAft>
        <a:defRPr kumimoji="1" sz="4000">
          <a:solidFill>
            <a:schemeClr val="tx2"/>
          </a:solidFill>
          <a:latin typeface="Arial Black" pitchFamily="34" charset="0"/>
        </a:defRPr>
      </a:lvl3pPr>
      <a:lvl4pPr algn="l" rtl="0" eaLnBrk="0" fontAlgn="base" hangingPunct="0">
        <a:spcBef>
          <a:spcPct val="0"/>
        </a:spcBef>
        <a:spcAft>
          <a:spcPct val="0"/>
        </a:spcAft>
        <a:defRPr kumimoji="1" sz="4000">
          <a:solidFill>
            <a:schemeClr val="tx2"/>
          </a:solidFill>
          <a:latin typeface="Arial Black" pitchFamily="34" charset="0"/>
        </a:defRPr>
      </a:lvl4pPr>
      <a:lvl5pPr algn="l" rtl="0" eaLnBrk="0" fontAlgn="base" hangingPunct="0">
        <a:spcBef>
          <a:spcPct val="0"/>
        </a:spcBef>
        <a:spcAft>
          <a:spcPct val="0"/>
        </a:spcAft>
        <a:defRPr kumimoji="1" sz="4000">
          <a:solidFill>
            <a:schemeClr val="tx2"/>
          </a:solidFill>
          <a:latin typeface="Arial Black" pitchFamily="34" charset="0"/>
        </a:defRPr>
      </a:lvl5pPr>
      <a:lvl6pPr marL="457200" algn="l" rtl="0" fontAlgn="base">
        <a:spcBef>
          <a:spcPct val="0"/>
        </a:spcBef>
        <a:spcAft>
          <a:spcPct val="0"/>
        </a:spcAft>
        <a:defRPr kumimoji="1" sz="4000">
          <a:solidFill>
            <a:schemeClr val="tx2"/>
          </a:solidFill>
          <a:latin typeface="Arial Black" pitchFamily="34" charset="0"/>
        </a:defRPr>
      </a:lvl6pPr>
      <a:lvl7pPr marL="914400" algn="l" rtl="0" fontAlgn="base">
        <a:spcBef>
          <a:spcPct val="0"/>
        </a:spcBef>
        <a:spcAft>
          <a:spcPct val="0"/>
        </a:spcAft>
        <a:defRPr kumimoji="1" sz="4000">
          <a:solidFill>
            <a:schemeClr val="tx2"/>
          </a:solidFill>
          <a:latin typeface="Arial Black" pitchFamily="34" charset="0"/>
        </a:defRPr>
      </a:lvl7pPr>
      <a:lvl8pPr marL="1371600" algn="l" rtl="0" fontAlgn="base">
        <a:spcBef>
          <a:spcPct val="0"/>
        </a:spcBef>
        <a:spcAft>
          <a:spcPct val="0"/>
        </a:spcAft>
        <a:defRPr kumimoji="1" sz="4000">
          <a:solidFill>
            <a:schemeClr val="tx2"/>
          </a:solidFill>
          <a:latin typeface="Arial Black" pitchFamily="34" charset="0"/>
        </a:defRPr>
      </a:lvl8pPr>
      <a:lvl9pPr marL="1828800" algn="l" rtl="0" fontAlgn="base">
        <a:spcBef>
          <a:spcPct val="0"/>
        </a:spcBef>
        <a:spcAft>
          <a:spcPct val="0"/>
        </a:spcAft>
        <a:defRPr kumimoji="1" sz="4000">
          <a:solidFill>
            <a:schemeClr val="tx2"/>
          </a:solidFill>
          <a:latin typeface="Arial Black" pitchFamily="34" charset="0"/>
        </a:defRPr>
      </a:lvl9pPr>
    </p:titleStyle>
    <p:bodyStyle>
      <a:lvl1pPr marL="342900" indent="-342900" algn="l" rtl="0" eaLnBrk="0" fontAlgn="base" hangingPunct="0">
        <a:spcBef>
          <a:spcPct val="20000"/>
        </a:spcBef>
        <a:spcAft>
          <a:spcPct val="0"/>
        </a:spcAft>
        <a:buClr>
          <a:schemeClr val="accent2"/>
        </a:buClr>
        <a:buFont typeface="Monotype Sorts"/>
        <a:buChar char="z"/>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Font typeface="Monotype Sorts"/>
        <a:buChar char="y"/>
        <a:defRPr kumimoji="1" sz="2800">
          <a:solidFill>
            <a:schemeClr val="tx1"/>
          </a:solidFill>
          <a:latin typeface="+mn-lt"/>
        </a:defRPr>
      </a:lvl2pPr>
      <a:lvl3pPr marL="1143000" indent="-228600" algn="l" rtl="0" eaLnBrk="0" fontAlgn="base" hangingPunct="0">
        <a:spcBef>
          <a:spcPct val="20000"/>
        </a:spcBef>
        <a:spcAft>
          <a:spcPct val="0"/>
        </a:spcAft>
        <a:buClr>
          <a:schemeClr val="accent2"/>
        </a:buClr>
        <a:buFont typeface="Monotype Sorts"/>
        <a:buChar char="x"/>
        <a:defRPr kumimoji="1" sz="2400">
          <a:solidFill>
            <a:schemeClr val="tx1"/>
          </a:solidFill>
          <a:latin typeface="+mn-lt"/>
        </a:defRPr>
      </a:lvl3pPr>
      <a:lvl4pPr marL="1600200" indent="-228600" algn="l" rtl="0" eaLnBrk="0" fontAlgn="base" hangingPunct="0">
        <a:spcBef>
          <a:spcPct val="20000"/>
        </a:spcBef>
        <a:spcAft>
          <a:spcPct val="0"/>
        </a:spcAft>
        <a:buClr>
          <a:schemeClr val="accent2"/>
        </a:buClr>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accent2"/>
        </a:buClr>
        <a:buChar char="–"/>
        <a:defRPr kumimoji="1" sz="2000">
          <a:solidFill>
            <a:schemeClr val="tx1"/>
          </a:solidFill>
          <a:latin typeface="+mn-lt"/>
        </a:defRPr>
      </a:lvl5pPr>
      <a:lvl6pPr marL="2514600" indent="-228600" algn="l" rtl="0" fontAlgn="base">
        <a:spcBef>
          <a:spcPct val="20000"/>
        </a:spcBef>
        <a:spcAft>
          <a:spcPct val="0"/>
        </a:spcAft>
        <a:buClr>
          <a:schemeClr val="accent2"/>
        </a:buClr>
        <a:buChar char="–"/>
        <a:defRPr kumimoji="1" sz="2000">
          <a:solidFill>
            <a:schemeClr val="tx1"/>
          </a:solidFill>
          <a:latin typeface="+mn-lt"/>
        </a:defRPr>
      </a:lvl6pPr>
      <a:lvl7pPr marL="2971800" indent="-228600" algn="l" rtl="0" fontAlgn="base">
        <a:spcBef>
          <a:spcPct val="20000"/>
        </a:spcBef>
        <a:spcAft>
          <a:spcPct val="0"/>
        </a:spcAft>
        <a:buClr>
          <a:schemeClr val="accent2"/>
        </a:buClr>
        <a:buChar char="–"/>
        <a:defRPr kumimoji="1" sz="2000">
          <a:solidFill>
            <a:schemeClr val="tx1"/>
          </a:solidFill>
          <a:latin typeface="+mn-lt"/>
        </a:defRPr>
      </a:lvl7pPr>
      <a:lvl8pPr marL="3429000" indent="-228600" algn="l" rtl="0" fontAlgn="base">
        <a:spcBef>
          <a:spcPct val="20000"/>
        </a:spcBef>
        <a:spcAft>
          <a:spcPct val="0"/>
        </a:spcAft>
        <a:buClr>
          <a:schemeClr val="accent2"/>
        </a:buClr>
        <a:buChar char="–"/>
        <a:defRPr kumimoji="1" sz="2000">
          <a:solidFill>
            <a:schemeClr val="tx1"/>
          </a:solidFill>
          <a:latin typeface="+mn-lt"/>
        </a:defRPr>
      </a:lvl8pPr>
      <a:lvl9pPr marL="3886200" indent="-228600" algn="l" rtl="0" fontAlgn="base">
        <a:spcBef>
          <a:spcPct val="20000"/>
        </a:spcBef>
        <a:spcAft>
          <a:spcPct val="0"/>
        </a:spcAft>
        <a:buClr>
          <a:schemeClr val="accent2"/>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6706" name="Rectangle 2"/>
          <p:cNvSpPr>
            <a:spLocks noChangeArrowheads="1"/>
          </p:cNvSpPr>
          <p:nvPr/>
        </p:nvSpPr>
        <p:spPr bwMode="ltGray">
          <a:xfrm>
            <a:off x="417513" y="1098622"/>
            <a:ext cx="438150" cy="474663"/>
          </a:xfrm>
          <a:prstGeom prst="rect">
            <a:avLst/>
          </a:prstGeom>
          <a:solidFill>
            <a:schemeClr val="accent2"/>
          </a:soli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07" name="Rectangle 3"/>
          <p:cNvSpPr>
            <a:spLocks noChangeArrowheads="1"/>
          </p:cNvSpPr>
          <p:nvPr/>
        </p:nvSpPr>
        <p:spPr bwMode="ltGray">
          <a:xfrm>
            <a:off x="800102" y="1098622"/>
            <a:ext cx="328613" cy="474663"/>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08" name="Rectangle 4"/>
          <p:cNvSpPr>
            <a:spLocks noChangeArrowheads="1"/>
          </p:cNvSpPr>
          <p:nvPr/>
        </p:nvSpPr>
        <p:spPr bwMode="ltGray">
          <a:xfrm>
            <a:off x="541374" y="1520832"/>
            <a:ext cx="422275" cy="474663"/>
          </a:xfrm>
          <a:prstGeom prst="rect">
            <a:avLst/>
          </a:prstGeom>
          <a:solidFill>
            <a:schemeClr val="folHlink"/>
          </a:soli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09" name="Rectangle 5"/>
          <p:cNvSpPr>
            <a:spLocks noChangeArrowheads="1"/>
          </p:cNvSpPr>
          <p:nvPr/>
        </p:nvSpPr>
        <p:spPr bwMode="ltGray">
          <a:xfrm>
            <a:off x="911225" y="1520832"/>
            <a:ext cx="368300" cy="474663"/>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10" name="Rectangle 6"/>
          <p:cNvSpPr>
            <a:spLocks noChangeArrowheads="1"/>
          </p:cNvSpPr>
          <p:nvPr/>
        </p:nvSpPr>
        <p:spPr bwMode="ltGray">
          <a:xfrm>
            <a:off x="127002" y="1447872"/>
            <a:ext cx="560388" cy="422275"/>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11" name="Rectangle 7"/>
          <p:cNvSpPr>
            <a:spLocks noChangeArrowheads="1"/>
          </p:cNvSpPr>
          <p:nvPr/>
        </p:nvSpPr>
        <p:spPr bwMode="gray">
          <a:xfrm>
            <a:off x="762001" y="990672"/>
            <a:ext cx="31750" cy="1052513"/>
          </a:xfrm>
          <a:prstGeom prst="rect">
            <a:avLst/>
          </a:prstGeom>
          <a:solidFill>
            <a:schemeClr val="bg2"/>
          </a:soli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12" name="Rectangle 8"/>
          <p:cNvSpPr>
            <a:spLocks noChangeArrowheads="1"/>
          </p:cNvSpPr>
          <p:nvPr/>
        </p:nvSpPr>
        <p:spPr bwMode="gray">
          <a:xfrm>
            <a:off x="442916" y="1781175"/>
            <a:ext cx="8226425" cy="31750"/>
          </a:xfrm>
          <a:prstGeom prst="rect">
            <a:avLst/>
          </a:prstGeom>
          <a:gradFill rotWithShape="0">
            <a:gsLst>
              <a:gs pos="0">
                <a:schemeClr val="bg2"/>
              </a:gs>
              <a:gs pos="100000">
                <a:schemeClr val="bg1"/>
              </a:gs>
            </a:gsLst>
            <a:lin ang="0" scaled="1"/>
          </a:gra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1033" name="Rectangle 9"/>
          <p:cNvSpPr>
            <a:spLocks noGrp="1" noChangeArrowheads="1"/>
          </p:cNvSpPr>
          <p:nvPr>
            <p:ph type="title"/>
          </p:nvPr>
        </p:nvSpPr>
        <p:spPr bwMode="auto">
          <a:xfrm>
            <a:off x="1150974" y="617538"/>
            <a:ext cx="7793037"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a:t>Click to edit Master title style</a:t>
            </a:r>
          </a:p>
        </p:txBody>
      </p:sp>
      <p:sp>
        <p:nvSpPr>
          <p:cNvPr id="1034" name="Rectangle 10"/>
          <p:cNvSpPr>
            <a:spLocks noGrp="1" noChangeArrowheads="1"/>
          </p:cNvSpPr>
          <p:nvPr>
            <p:ph type="body" idx="1"/>
          </p:nvPr>
        </p:nvSpPr>
        <p:spPr bwMode="auto">
          <a:xfrm>
            <a:off x="1182688" y="2017713"/>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56715" name="Rectangle 11"/>
          <p:cNvSpPr>
            <a:spLocks noGrp="1" noChangeArrowheads="1"/>
          </p:cNvSpPr>
          <p:nvPr>
            <p:ph type="dt" sz="half" idx="2"/>
          </p:nvPr>
        </p:nvSpPr>
        <p:spPr bwMode="auto">
          <a:xfrm>
            <a:off x="9144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lvl1pPr>
          </a:lstStyle>
          <a:p>
            <a:pPr>
              <a:defRPr/>
            </a:pPr>
            <a:endParaRPr lang="en-US">
              <a:solidFill>
                <a:srgbClr val="000000"/>
              </a:solidFill>
              <a:latin typeface="Tahoma" pitchFamily="34" charset="0"/>
            </a:endParaRPr>
          </a:p>
        </p:txBody>
      </p:sp>
      <p:sp>
        <p:nvSpPr>
          <p:cNvPr id="456716" name="Rectangle 12"/>
          <p:cNvSpPr>
            <a:spLocks noGrp="1" noChangeArrowheads="1"/>
          </p:cNvSpPr>
          <p:nvPr>
            <p:ph type="ftr" sz="quarter" idx="3"/>
          </p:nvPr>
        </p:nvSpPr>
        <p:spPr bwMode="auto">
          <a:xfrm>
            <a:off x="3352800" y="63246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lvl1pPr>
          </a:lstStyle>
          <a:p>
            <a:pPr>
              <a:defRPr/>
            </a:pPr>
            <a:endParaRPr lang="en-US">
              <a:solidFill>
                <a:srgbClr val="000000"/>
              </a:solidFill>
              <a:latin typeface="Tahoma" pitchFamily="34" charset="0"/>
            </a:endParaRPr>
          </a:p>
        </p:txBody>
      </p:sp>
      <p:sp>
        <p:nvSpPr>
          <p:cNvPr id="456717" name="Rectangle 13"/>
          <p:cNvSpPr>
            <a:spLocks noGrp="1" noChangeArrowheads="1"/>
          </p:cNvSpPr>
          <p:nvPr>
            <p:ph type="sldNum" sz="quarter" idx="4"/>
          </p:nvPr>
        </p:nvSpPr>
        <p:spPr bwMode="auto">
          <a:xfrm>
            <a:off x="67818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lvl1pPr>
          </a:lstStyle>
          <a:p>
            <a:pPr>
              <a:defRPr/>
            </a:pPr>
            <a:fld id="{7EB7BD9B-7A7B-4797-8EA7-D229A18524BF}" type="slidenum">
              <a:rPr lang="en-US">
                <a:solidFill>
                  <a:srgbClr val="000000"/>
                </a:solidFill>
                <a:latin typeface="Tahoma" pitchFamily="34" charset="0"/>
              </a:rPr>
              <a:pPr>
                <a:defRPr/>
              </a:pPr>
              <a:t>‹#›</a:t>
            </a:fld>
            <a:endParaRPr lang="en-US">
              <a:solidFill>
                <a:srgbClr val="000000"/>
              </a:solidFill>
              <a:latin typeface="Tahoma" pitchFamily="34" charset="0"/>
            </a:endParaRPr>
          </a:p>
        </p:txBody>
      </p:sp>
    </p:spTree>
    <p:extLst>
      <p:ext uri="{BB962C8B-B14F-4D97-AF65-F5344CB8AC3E}">
        <p14:creationId xmlns:p14="http://schemas.microsoft.com/office/powerpoint/2010/main" val="2699549573"/>
      </p:ext>
    </p:extLst>
  </p:cSld>
  <p:clrMap bg1="lt1" tx1="dk1" bg2="lt2" tx2="dk2" accent1="accent1" accent2="accent2" accent3="accent3" accent4="accent4" accent5="accent5" accent6="accent6" hlink="hlink" folHlink="folHlink"/>
  <p:sldLayoutIdLst>
    <p:sldLayoutId id="2147485708" r:id="rId1"/>
    <p:sldLayoutId id="2147485709" r:id="rId2"/>
    <p:sldLayoutId id="2147485710" r:id="rId3"/>
    <p:sldLayoutId id="2147485711" r:id="rId4"/>
    <p:sldLayoutId id="2147485712" r:id="rId5"/>
    <p:sldLayoutId id="2147485713" r:id="rId6"/>
    <p:sldLayoutId id="2147485714" r:id="rId7"/>
    <p:sldLayoutId id="2147485715" r:id="rId8"/>
    <p:sldLayoutId id="2147485716" r:id="rId9"/>
    <p:sldLayoutId id="2147485717" r:id="rId10"/>
    <p:sldLayoutId id="2147485718" r:id="rId11"/>
  </p:sldLayoutIdLst>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Tahoma" pitchFamily="34" charset="0"/>
        </a:defRPr>
      </a:lvl2pPr>
      <a:lvl3pPr algn="l" rtl="0" eaLnBrk="0" fontAlgn="base" hangingPunct="0">
        <a:spcBef>
          <a:spcPct val="0"/>
        </a:spcBef>
        <a:spcAft>
          <a:spcPct val="0"/>
        </a:spcAft>
        <a:defRPr sz="4400">
          <a:solidFill>
            <a:schemeClr val="tx2"/>
          </a:solidFill>
          <a:latin typeface="Tahoma" pitchFamily="34" charset="0"/>
        </a:defRPr>
      </a:lvl3pPr>
      <a:lvl4pPr algn="l" rtl="0" eaLnBrk="0" fontAlgn="base" hangingPunct="0">
        <a:spcBef>
          <a:spcPct val="0"/>
        </a:spcBef>
        <a:spcAft>
          <a:spcPct val="0"/>
        </a:spcAft>
        <a:defRPr sz="4400">
          <a:solidFill>
            <a:schemeClr val="tx2"/>
          </a:solidFill>
          <a:latin typeface="Tahoma" pitchFamily="34" charset="0"/>
        </a:defRPr>
      </a:lvl4pPr>
      <a:lvl5pPr algn="l" rtl="0" eaLnBrk="0" fontAlgn="base" hangingPunct="0">
        <a:spcBef>
          <a:spcPct val="0"/>
        </a:spcBef>
        <a:spcAft>
          <a:spcPct val="0"/>
        </a:spcAft>
        <a:defRPr sz="4400">
          <a:solidFill>
            <a:schemeClr val="tx2"/>
          </a:solidFill>
          <a:latin typeface="Tahoma" pitchFamily="34" charset="0"/>
        </a:defRPr>
      </a:lvl5pPr>
      <a:lvl6pPr marL="457200" algn="l" rtl="0" fontAlgn="base">
        <a:spcBef>
          <a:spcPct val="0"/>
        </a:spcBef>
        <a:spcAft>
          <a:spcPct val="0"/>
        </a:spcAft>
        <a:defRPr sz="4400">
          <a:solidFill>
            <a:schemeClr val="tx2"/>
          </a:solidFill>
          <a:latin typeface="Tahoma" pitchFamily="34" charset="0"/>
        </a:defRPr>
      </a:lvl6pPr>
      <a:lvl7pPr marL="914400" algn="l" rtl="0" fontAlgn="base">
        <a:spcBef>
          <a:spcPct val="0"/>
        </a:spcBef>
        <a:spcAft>
          <a:spcPct val="0"/>
        </a:spcAft>
        <a:defRPr sz="4400">
          <a:solidFill>
            <a:schemeClr val="tx2"/>
          </a:solidFill>
          <a:latin typeface="Tahoma" pitchFamily="34" charset="0"/>
        </a:defRPr>
      </a:lvl7pPr>
      <a:lvl8pPr marL="1371600" algn="l" rtl="0" fontAlgn="base">
        <a:spcBef>
          <a:spcPct val="0"/>
        </a:spcBef>
        <a:spcAft>
          <a:spcPct val="0"/>
        </a:spcAft>
        <a:defRPr sz="4400">
          <a:solidFill>
            <a:schemeClr val="tx2"/>
          </a:solidFill>
          <a:latin typeface="Tahoma" pitchFamily="34" charset="0"/>
        </a:defRPr>
      </a:lvl8pPr>
      <a:lvl9pPr marL="1828800" algn="l" rtl="0" fontAlgn="base">
        <a:spcBef>
          <a:spcPct val="0"/>
        </a:spcBef>
        <a:spcAft>
          <a:spcPct val="0"/>
        </a:spcAft>
        <a:defRPr sz="4400">
          <a:solidFill>
            <a:schemeClr val="tx2"/>
          </a:solidFill>
          <a:latin typeface="Tahoma" pitchFamily="34" charset="0"/>
        </a:defRPr>
      </a:lvl9pPr>
    </p:titleStyle>
    <p:bodyStyle>
      <a:lvl1pPr marL="342900" indent="-342900" algn="l" rtl="0" eaLnBrk="0" fontAlgn="base" hangingPunct="0">
        <a:spcBef>
          <a:spcPct val="20000"/>
        </a:spcBef>
        <a:spcAft>
          <a:spcPct val="0"/>
        </a:spcAft>
        <a:buClr>
          <a:schemeClr val="folHlink"/>
        </a:buClr>
        <a:buSzPct val="60000"/>
        <a:buFont typeface="Wingdings" pitchFamily="2" charset="2"/>
        <a:buChar char="n"/>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800">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sz="2400">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20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endParaRPr lang="en-US">
              <a:solidFill>
                <a:srgbClr val="000000"/>
              </a:solidFill>
            </a:endParaRPr>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endParaRPr lang="en-US">
              <a:solidFill>
                <a:srgbClr val="000000"/>
              </a:solidFill>
            </a:endParaRPr>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5929C5F8-760E-42DE-8B7F-E8F99F2D96F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98725361"/>
      </p:ext>
    </p:extLst>
  </p:cSld>
  <p:clrMap bg1="lt1" tx1="dk1" bg2="lt2" tx2="dk2" accent1="accent1" accent2="accent2" accent3="accent3" accent4="accent4" accent5="accent5" accent6="accent6" hlink="hlink" folHlink="folHlink"/>
  <p:sldLayoutIdLst>
    <p:sldLayoutId id="2147485744" r:id="rId1"/>
    <p:sldLayoutId id="2147485745" r:id="rId2"/>
    <p:sldLayoutId id="2147485746" r:id="rId3"/>
    <p:sldLayoutId id="2147485747" r:id="rId4"/>
    <p:sldLayoutId id="2147485748" r:id="rId5"/>
    <p:sldLayoutId id="2147485749" r:id="rId6"/>
    <p:sldLayoutId id="2147485750" r:id="rId7"/>
    <p:sldLayoutId id="2147485751" r:id="rId8"/>
    <p:sldLayoutId id="2147485752" r:id="rId9"/>
    <p:sldLayoutId id="2147485753" r:id="rId10"/>
    <p:sldLayoutId id="2147485754"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endParaRPr lang="en-US">
              <a:solidFill>
                <a:srgbClr val="000000"/>
              </a:solidFill>
            </a:endParaRPr>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endParaRPr lang="en-US">
              <a:solidFill>
                <a:srgbClr val="000000"/>
              </a:solidFill>
            </a:endParaRPr>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5929C5F8-760E-42DE-8B7F-E8F99F2D96F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74919093"/>
      </p:ext>
    </p:extLst>
  </p:cSld>
  <p:clrMap bg1="lt1" tx1="dk1" bg2="lt2" tx2="dk2" accent1="accent1" accent2="accent2" accent3="accent3" accent4="accent4" accent5="accent5" accent6="accent6" hlink="hlink" folHlink="folHlink"/>
  <p:sldLayoutIdLst>
    <p:sldLayoutId id="2147485828" r:id="rId1"/>
    <p:sldLayoutId id="2147485829" r:id="rId2"/>
    <p:sldLayoutId id="2147485830" r:id="rId3"/>
    <p:sldLayoutId id="2147485831" r:id="rId4"/>
    <p:sldLayoutId id="2147485832" r:id="rId5"/>
    <p:sldLayoutId id="2147485833" r:id="rId6"/>
    <p:sldLayoutId id="2147485834" r:id="rId7"/>
    <p:sldLayoutId id="2147485835" r:id="rId8"/>
    <p:sldLayoutId id="2147485836" r:id="rId9"/>
    <p:sldLayoutId id="2147485837" r:id="rId10"/>
    <p:sldLayoutId id="2147485838"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9.xml><?xml version="1.0" encoding="utf-8"?>
<p:sldMaster xmlns:a="http://schemas.openxmlformats.org/drawingml/2006/main" xmlns:r="http://schemas.openxmlformats.org/officeDocument/2006/relationships" xmlns:p="http://schemas.openxmlformats.org/presentationml/2006/main">
  <p:cSld>
    <p:bg>
      <p:bgPr>
        <a:solidFill>
          <a:srgbClr val="008080"/>
        </a:solidFill>
        <a:effectLst/>
      </p:bgPr>
    </p:bg>
    <p:spTree>
      <p:nvGrpSpPr>
        <p:cNvPr id="1" name=""/>
        <p:cNvGrpSpPr/>
        <p:nvPr/>
      </p:nvGrpSpPr>
      <p:grpSpPr>
        <a:xfrm>
          <a:off x="0" y="0"/>
          <a:ext cx="0" cy="0"/>
          <a:chOff x="0" y="0"/>
          <a:chExt cx="0" cy="0"/>
        </a:xfrm>
      </p:grpSpPr>
      <p:sp>
        <p:nvSpPr>
          <p:cNvPr id="123906" name="Arc 2"/>
          <p:cNvSpPr>
            <a:spLocks/>
          </p:cNvSpPr>
          <p:nvPr/>
        </p:nvSpPr>
        <p:spPr bwMode="auto">
          <a:xfrm>
            <a:off x="0" y="842963"/>
            <a:ext cx="2895600" cy="601821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gradFill rotWithShape="0">
            <a:gsLst>
              <a:gs pos="0">
                <a:schemeClr val="accent1"/>
              </a:gs>
              <a:gs pos="100000">
                <a:schemeClr val="accent2"/>
              </a:gs>
            </a:gsLst>
            <a:lin ang="5400000" scaled="1"/>
          </a:gradFill>
          <a:ln w="9525">
            <a:noFill/>
            <a:round/>
            <a:headEnd type="none" w="sm" len="sm"/>
            <a:tailEnd type="none" w="sm" len="sm"/>
          </a:ln>
          <a:effectLst/>
        </p:spPr>
        <p:txBody>
          <a:bodyPr/>
          <a:lstStyle/>
          <a:p>
            <a:pPr eaLnBrk="0" hangingPunct="0">
              <a:defRPr/>
            </a:pPr>
            <a:endParaRPr kumimoji="1" lang="en-US" sz="2400">
              <a:solidFill>
                <a:srgbClr val="FFFFFF"/>
              </a:solidFill>
              <a:latin typeface="Times New Roman" pitchFamily="18" charset="0"/>
            </a:endParaRPr>
          </a:p>
        </p:txBody>
      </p:sp>
      <p:sp>
        <p:nvSpPr>
          <p:cNvPr id="3075" name="Rectangle 3"/>
          <p:cNvSpPr>
            <a:spLocks noGrp="1" noChangeArrowheads="1"/>
          </p:cNvSpPr>
          <p:nvPr>
            <p:ph type="title"/>
          </p:nvPr>
        </p:nvSpPr>
        <p:spPr bwMode="auto">
          <a:xfrm>
            <a:off x="2819400" y="609600"/>
            <a:ext cx="6096000" cy="1143000"/>
          </a:xfrm>
          <a:prstGeom prst="rect">
            <a:avLst/>
          </a:prstGeom>
          <a:noFill/>
          <a:ln w="9525">
            <a:noFill/>
            <a:miter lim="800000"/>
            <a:headEnd/>
            <a:tailEnd/>
          </a:ln>
        </p:spPr>
        <p:txBody>
          <a:bodyPr vert="horz" wrap="square" lIns="92075" tIns="46038" rIns="92075" bIns="46038" numCol="1" anchor="ctr" anchorCtr="0" compatLnSpc="1">
            <a:prstTxWarp prst="textNoShape">
              <a:avLst/>
            </a:prstTxWarp>
          </a:bodyPr>
          <a:lstStyle/>
          <a:p>
            <a:pPr lvl="0"/>
            <a:r>
              <a:rPr lang="en-US"/>
              <a:t>Click to edit Master title style</a:t>
            </a:r>
          </a:p>
        </p:txBody>
      </p:sp>
      <p:sp>
        <p:nvSpPr>
          <p:cNvPr id="3076" name="Rectangle 4"/>
          <p:cNvSpPr>
            <a:spLocks noGrp="1" noChangeArrowheads="1"/>
          </p:cNvSpPr>
          <p:nvPr>
            <p:ph type="body" idx="1"/>
          </p:nvPr>
        </p:nvSpPr>
        <p:spPr bwMode="auto">
          <a:xfrm>
            <a:off x="2819400" y="1981200"/>
            <a:ext cx="6096000" cy="4114800"/>
          </a:xfrm>
          <a:prstGeom prst="rect">
            <a:avLst/>
          </a:prstGeom>
          <a:noFill/>
          <a:ln w="9525">
            <a:noFill/>
            <a:miter lim="800000"/>
            <a:headEnd/>
            <a:tailEnd/>
          </a:ln>
        </p:spPr>
        <p:txBody>
          <a:bodyPr vert="horz" wrap="square" lIns="92075" tIns="46038" rIns="92075" bIns="46038"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3909" name="Rectangle 5"/>
          <p:cNvSpPr>
            <a:spLocks noGrp="1" noChangeArrowheads="1"/>
          </p:cNvSpPr>
          <p:nvPr>
            <p:ph type="dt" sz="half" idx="2"/>
          </p:nvPr>
        </p:nvSpPr>
        <p:spPr bwMode="auto">
          <a:xfrm>
            <a:off x="304800" y="6248400"/>
            <a:ext cx="19050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defRPr sz="1400">
                <a:solidFill>
                  <a:schemeClr val="hlink"/>
                </a:solidFill>
                <a:latin typeface="+mn-lt"/>
              </a:defRPr>
            </a:lvl1pPr>
          </a:lstStyle>
          <a:p>
            <a:pPr eaLnBrk="0" hangingPunct="0">
              <a:defRPr/>
            </a:pPr>
            <a:endParaRPr kumimoji="1" lang="en-US">
              <a:solidFill>
                <a:srgbClr val="800000"/>
              </a:solidFill>
            </a:endParaRPr>
          </a:p>
        </p:txBody>
      </p:sp>
      <p:sp>
        <p:nvSpPr>
          <p:cNvPr id="123910" name="Rectangle 6"/>
          <p:cNvSpPr>
            <a:spLocks noGrp="1" noChangeArrowheads="1"/>
          </p:cNvSpPr>
          <p:nvPr>
            <p:ph type="ftr" sz="quarter" idx="3"/>
          </p:nvPr>
        </p:nvSpPr>
        <p:spPr bwMode="auto">
          <a:xfrm>
            <a:off x="3581400" y="6248400"/>
            <a:ext cx="28956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lgn="ctr">
              <a:defRPr sz="1400">
                <a:solidFill>
                  <a:schemeClr val="hlink"/>
                </a:solidFill>
                <a:latin typeface="+mn-lt"/>
              </a:defRPr>
            </a:lvl1pPr>
          </a:lstStyle>
          <a:p>
            <a:pPr eaLnBrk="0" hangingPunct="0">
              <a:defRPr/>
            </a:pPr>
            <a:endParaRPr kumimoji="1" lang="en-US">
              <a:solidFill>
                <a:srgbClr val="800000"/>
              </a:solidFill>
            </a:endParaRPr>
          </a:p>
        </p:txBody>
      </p:sp>
      <p:sp>
        <p:nvSpPr>
          <p:cNvPr id="123911" name="Rectangle 7"/>
          <p:cNvSpPr>
            <a:spLocks noGrp="1" noChangeArrowheads="1"/>
          </p:cNvSpPr>
          <p:nvPr>
            <p:ph type="sldNum" sz="quarter" idx="4"/>
          </p:nvPr>
        </p:nvSpPr>
        <p:spPr bwMode="auto">
          <a:xfrm>
            <a:off x="7010400" y="6248400"/>
            <a:ext cx="19050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lgn="r">
              <a:defRPr sz="1400">
                <a:solidFill>
                  <a:schemeClr val="hlink"/>
                </a:solidFill>
                <a:latin typeface="+mn-lt"/>
              </a:defRPr>
            </a:lvl1pPr>
          </a:lstStyle>
          <a:p>
            <a:pPr eaLnBrk="0" hangingPunct="0">
              <a:defRPr/>
            </a:pPr>
            <a:fld id="{E556C98A-6103-4B60-86C6-3AA93CD92E0E}" type="slidenum">
              <a:rPr kumimoji="1" lang="en-US">
                <a:solidFill>
                  <a:srgbClr val="800000"/>
                </a:solidFill>
              </a:rPr>
              <a:pPr eaLnBrk="0" hangingPunct="0">
                <a:defRPr/>
              </a:pPr>
              <a:t>‹#›</a:t>
            </a:fld>
            <a:endParaRPr kumimoji="1" lang="en-US">
              <a:solidFill>
                <a:srgbClr val="800000"/>
              </a:solidFill>
            </a:endParaRPr>
          </a:p>
        </p:txBody>
      </p:sp>
    </p:spTree>
    <p:extLst>
      <p:ext uri="{BB962C8B-B14F-4D97-AF65-F5344CB8AC3E}">
        <p14:creationId xmlns:p14="http://schemas.microsoft.com/office/powerpoint/2010/main" val="2097479450"/>
      </p:ext>
    </p:extLst>
  </p:cSld>
  <p:clrMap bg1="dk2" tx1="lt1" bg2="dk1" tx2="lt2" accent1="accent1" accent2="accent2" accent3="accent3" accent4="accent4" accent5="accent5" accent6="accent6" hlink="hlink" folHlink="folHlink"/>
  <p:sldLayoutIdLst>
    <p:sldLayoutId id="2147485840" r:id="rId1"/>
    <p:sldLayoutId id="2147485841" r:id="rId2"/>
    <p:sldLayoutId id="2147485842" r:id="rId3"/>
    <p:sldLayoutId id="2147485843" r:id="rId4"/>
    <p:sldLayoutId id="2147485844" r:id="rId5"/>
    <p:sldLayoutId id="2147485845" r:id="rId6"/>
    <p:sldLayoutId id="2147485846" r:id="rId7"/>
    <p:sldLayoutId id="2147485847" r:id="rId8"/>
    <p:sldLayoutId id="2147485848" r:id="rId9"/>
    <p:sldLayoutId id="2147485849" r:id="rId10"/>
    <p:sldLayoutId id="2147485850" r:id="rId11"/>
  </p:sldLayoutIdLst>
  <p:transition/>
  <p:txStyles>
    <p:titleStyle>
      <a:lvl1pPr algn="l" rtl="0" eaLnBrk="0" fontAlgn="base" hangingPunct="0">
        <a:lnSpc>
          <a:spcPct val="70000"/>
        </a:lnSpc>
        <a:spcBef>
          <a:spcPct val="0"/>
        </a:spcBef>
        <a:spcAft>
          <a:spcPct val="0"/>
        </a:spcAft>
        <a:defRPr kumimoji="1" sz="4800" b="1">
          <a:solidFill>
            <a:schemeClr val="tx2"/>
          </a:solidFill>
          <a:latin typeface="+mj-lt"/>
          <a:ea typeface="+mj-ea"/>
          <a:cs typeface="+mj-cs"/>
        </a:defRPr>
      </a:lvl1pPr>
      <a:lvl2pPr algn="l" rtl="0" eaLnBrk="0" fontAlgn="base" hangingPunct="0">
        <a:lnSpc>
          <a:spcPct val="70000"/>
        </a:lnSpc>
        <a:spcBef>
          <a:spcPct val="0"/>
        </a:spcBef>
        <a:spcAft>
          <a:spcPct val="0"/>
        </a:spcAft>
        <a:defRPr kumimoji="1" sz="4800" b="1">
          <a:solidFill>
            <a:schemeClr val="tx2"/>
          </a:solidFill>
          <a:latin typeface="Arial Narrow" pitchFamily="34" charset="0"/>
        </a:defRPr>
      </a:lvl2pPr>
      <a:lvl3pPr algn="l" rtl="0" eaLnBrk="0" fontAlgn="base" hangingPunct="0">
        <a:lnSpc>
          <a:spcPct val="70000"/>
        </a:lnSpc>
        <a:spcBef>
          <a:spcPct val="0"/>
        </a:spcBef>
        <a:spcAft>
          <a:spcPct val="0"/>
        </a:spcAft>
        <a:defRPr kumimoji="1" sz="4800" b="1">
          <a:solidFill>
            <a:schemeClr val="tx2"/>
          </a:solidFill>
          <a:latin typeface="Arial Narrow" pitchFamily="34" charset="0"/>
        </a:defRPr>
      </a:lvl3pPr>
      <a:lvl4pPr algn="l" rtl="0" eaLnBrk="0" fontAlgn="base" hangingPunct="0">
        <a:lnSpc>
          <a:spcPct val="70000"/>
        </a:lnSpc>
        <a:spcBef>
          <a:spcPct val="0"/>
        </a:spcBef>
        <a:spcAft>
          <a:spcPct val="0"/>
        </a:spcAft>
        <a:defRPr kumimoji="1" sz="4800" b="1">
          <a:solidFill>
            <a:schemeClr val="tx2"/>
          </a:solidFill>
          <a:latin typeface="Arial Narrow" pitchFamily="34" charset="0"/>
        </a:defRPr>
      </a:lvl4pPr>
      <a:lvl5pPr algn="l" rtl="0" eaLnBrk="0" fontAlgn="base" hangingPunct="0">
        <a:lnSpc>
          <a:spcPct val="70000"/>
        </a:lnSpc>
        <a:spcBef>
          <a:spcPct val="0"/>
        </a:spcBef>
        <a:spcAft>
          <a:spcPct val="0"/>
        </a:spcAft>
        <a:defRPr kumimoji="1" sz="4800" b="1">
          <a:solidFill>
            <a:schemeClr val="tx2"/>
          </a:solidFill>
          <a:latin typeface="Arial Narrow" pitchFamily="34" charset="0"/>
        </a:defRPr>
      </a:lvl5pPr>
      <a:lvl6pPr marL="457200" algn="l" rtl="0" fontAlgn="base">
        <a:lnSpc>
          <a:spcPct val="70000"/>
        </a:lnSpc>
        <a:spcBef>
          <a:spcPct val="0"/>
        </a:spcBef>
        <a:spcAft>
          <a:spcPct val="0"/>
        </a:spcAft>
        <a:defRPr kumimoji="1" sz="4800" b="1">
          <a:solidFill>
            <a:schemeClr val="tx2"/>
          </a:solidFill>
          <a:latin typeface="Arial Narrow" pitchFamily="34" charset="0"/>
        </a:defRPr>
      </a:lvl6pPr>
      <a:lvl7pPr marL="914400" algn="l" rtl="0" fontAlgn="base">
        <a:lnSpc>
          <a:spcPct val="70000"/>
        </a:lnSpc>
        <a:spcBef>
          <a:spcPct val="0"/>
        </a:spcBef>
        <a:spcAft>
          <a:spcPct val="0"/>
        </a:spcAft>
        <a:defRPr kumimoji="1" sz="4800" b="1">
          <a:solidFill>
            <a:schemeClr val="tx2"/>
          </a:solidFill>
          <a:latin typeface="Arial Narrow" pitchFamily="34" charset="0"/>
        </a:defRPr>
      </a:lvl7pPr>
      <a:lvl8pPr marL="1371600" algn="l" rtl="0" fontAlgn="base">
        <a:lnSpc>
          <a:spcPct val="70000"/>
        </a:lnSpc>
        <a:spcBef>
          <a:spcPct val="0"/>
        </a:spcBef>
        <a:spcAft>
          <a:spcPct val="0"/>
        </a:spcAft>
        <a:defRPr kumimoji="1" sz="4800" b="1">
          <a:solidFill>
            <a:schemeClr val="tx2"/>
          </a:solidFill>
          <a:latin typeface="Arial Narrow" pitchFamily="34" charset="0"/>
        </a:defRPr>
      </a:lvl8pPr>
      <a:lvl9pPr marL="1828800" algn="l" rtl="0" fontAlgn="base">
        <a:lnSpc>
          <a:spcPct val="70000"/>
        </a:lnSpc>
        <a:spcBef>
          <a:spcPct val="0"/>
        </a:spcBef>
        <a:spcAft>
          <a:spcPct val="0"/>
        </a:spcAft>
        <a:defRPr kumimoji="1" sz="4800" b="1">
          <a:solidFill>
            <a:schemeClr val="tx2"/>
          </a:solidFill>
          <a:latin typeface="Arial Narrow" pitchFamily="34" charset="0"/>
        </a:defRPr>
      </a:lvl9pPr>
    </p:titleStyle>
    <p:bodyStyle>
      <a:lvl1pPr marL="342900" indent="-342900" algn="l" rtl="0" eaLnBrk="0" fontAlgn="base" hangingPunct="0">
        <a:spcBef>
          <a:spcPct val="20000"/>
        </a:spcBef>
        <a:spcAft>
          <a:spcPct val="0"/>
        </a:spcAft>
        <a:buClr>
          <a:schemeClr val="hlink"/>
        </a:buClr>
        <a:buSzPct val="50000"/>
        <a:buFont typeface="Monotype Sorts" pitchFamily="2" charset="2"/>
        <a:buChar char="n"/>
        <a:defRPr kumimoji="1"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tx2"/>
        </a:buClr>
        <a:buSzPct val="75000"/>
        <a:buFont typeface="Monotype Sorts" pitchFamily="2" charset="2"/>
        <a:buChar char="u"/>
        <a:defRPr kumimoji="1" sz="2600">
          <a:solidFill>
            <a:schemeClr val="tx1"/>
          </a:solidFill>
          <a:latin typeface="+mn-lt"/>
        </a:defRPr>
      </a:lvl2pPr>
      <a:lvl3pPr marL="1143000" indent="-228600" algn="l" rtl="0" eaLnBrk="0" fontAlgn="base" hangingPunct="0">
        <a:spcBef>
          <a:spcPct val="20000"/>
        </a:spcBef>
        <a:spcAft>
          <a:spcPct val="0"/>
        </a:spcAft>
        <a:buClr>
          <a:schemeClr val="hlink"/>
        </a:buClr>
        <a:buSzPct val="65000"/>
        <a:buFont typeface="Monotype Sorts" pitchFamily="2" charset="2"/>
        <a:buChar char="F"/>
        <a:defRPr kumimoji="1" sz="2400">
          <a:solidFill>
            <a:schemeClr val="tx1"/>
          </a:solidFill>
          <a:latin typeface="+mn-lt"/>
        </a:defRPr>
      </a:lvl3pPr>
      <a:lvl4pPr marL="1600200" indent="-228600" algn="l" rtl="0" eaLnBrk="0" fontAlgn="base" hangingPunct="0">
        <a:spcBef>
          <a:spcPct val="20000"/>
        </a:spcBef>
        <a:spcAft>
          <a:spcPct val="0"/>
        </a:spcAft>
        <a:buClr>
          <a:schemeClr val="tx2"/>
        </a:buClr>
        <a:buSzPct val="100000"/>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hlink"/>
        </a:buClr>
        <a:buSzPct val="100000"/>
        <a:buChar char="–"/>
        <a:defRPr kumimoji="1" sz="2000">
          <a:solidFill>
            <a:schemeClr val="tx1"/>
          </a:solidFill>
          <a:latin typeface="+mn-lt"/>
        </a:defRPr>
      </a:lvl5pPr>
      <a:lvl6pPr marL="2514600" indent="-228600" algn="l" rtl="0" fontAlgn="base">
        <a:spcBef>
          <a:spcPct val="20000"/>
        </a:spcBef>
        <a:spcAft>
          <a:spcPct val="0"/>
        </a:spcAft>
        <a:buClr>
          <a:schemeClr val="hlink"/>
        </a:buClr>
        <a:buSzPct val="100000"/>
        <a:buChar char="–"/>
        <a:defRPr kumimoji="1" sz="2000">
          <a:solidFill>
            <a:schemeClr val="tx1"/>
          </a:solidFill>
          <a:latin typeface="+mn-lt"/>
        </a:defRPr>
      </a:lvl6pPr>
      <a:lvl7pPr marL="2971800" indent="-228600" algn="l" rtl="0" fontAlgn="base">
        <a:spcBef>
          <a:spcPct val="20000"/>
        </a:spcBef>
        <a:spcAft>
          <a:spcPct val="0"/>
        </a:spcAft>
        <a:buClr>
          <a:schemeClr val="hlink"/>
        </a:buClr>
        <a:buSzPct val="100000"/>
        <a:buChar char="–"/>
        <a:defRPr kumimoji="1" sz="2000">
          <a:solidFill>
            <a:schemeClr val="tx1"/>
          </a:solidFill>
          <a:latin typeface="+mn-lt"/>
        </a:defRPr>
      </a:lvl7pPr>
      <a:lvl8pPr marL="3429000" indent="-228600" algn="l" rtl="0" fontAlgn="base">
        <a:spcBef>
          <a:spcPct val="20000"/>
        </a:spcBef>
        <a:spcAft>
          <a:spcPct val="0"/>
        </a:spcAft>
        <a:buClr>
          <a:schemeClr val="hlink"/>
        </a:buClr>
        <a:buSzPct val="100000"/>
        <a:buChar char="–"/>
        <a:defRPr kumimoji="1" sz="2000">
          <a:solidFill>
            <a:schemeClr val="tx1"/>
          </a:solidFill>
          <a:latin typeface="+mn-lt"/>
        </a:defRPr>
      </a:lvl8pPr>
      <a:lvl9pPr marL="3886200" indent="-228600" algn="l" rtl="0" fontAlgn="base">
        <a:spcBef>
          <a:spcPct val="20000"/>
        </a:spcBef>
        <a:spcAft>
          <a:spcPct val="0"/>
        </a:spcAft>
        <a:buClr>
          <a:schemeClr val="hlink"/>
        </a:buClr>
        <a:buSzPct val="100000"/>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0.xml><?xml version="1.0" encoding="utf-8"?>
<p:sldMaster xmlns:a="http://schemas.openxmlformats.org/drawingml/2006/main" xmlns:r="http://schemas.openxmlformats.org/officeDocument/2006/relationships" xmlns:p="http://schemas.openxmlformats.org/presentationml/2006/main">
  <p:cSld>
    <p:bg>
      <p:bgPr>
        <a:solidFill>
          <a:srgbClr val="008080"/>
        </a:solidFill>
        <a:effectLst/>
      </p:bgPr>
    </p:bg>
    <p:spTree>
      <p:nvGrpSpPr>
        <p:cNvPr id="1" name=""/>
        <p:cNvGrpSpPr/>
        <p:nvPr/>
      </p:nvGrpSpPr>
      <p:grpSpPr>
        <a:xfrm>
          <a:off x="0" y="0"/>
          <a:ext cx="0" cy="0"/>
          <a:chOff x="0" y="0"/>
          <a:chExt cx="0" cy="0"/>
        </a:xfrm>
      </p:grpSpPr>
      <p:sp>
        <p:nvSpPr>
          <p:cNvPr id="123906" name="Arc 2"/>
          <p:cNvSpPr>
            <a:spLocks/>
          </p:cNvSpPr>
          <p:nvPr/>
        </p:nvSpPr>
        <p:spPr bwMode="auto">
          <a:xfrm>
            <a:off x="0" y="842963"/>
            <a:ext cx="2895600" cy="601821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gradFill rotWithShape="0">
            <a:gsLst>
              <a:gs pos="0">
                <a:schemeClr val="accent1"/>
              </a:gs>
              <a:gs pos="100000">
                <a:schemeClr val="accent2"/>
              </a:gs>
            </a:gsLst>
            <a:lin ang="5400000" scaled="1"/>
          </a:gradFill>
          <a:ln w="9525">
            <a:noFill/>
            <a:round/>
            <a:headEnd type="none" w="sm" len="sm"/>
            <a:tailEnd type="none" w="sm" len="sm"/>
          </a:ln>
          <a:effectLst/>
        </p:spPr>
        <p:txBody>
          <a:bodyPr/>
          <a:lstStyle/>
          <a:p>
            <a:pPr eaLnBrk="0" hangingPunct="0">
              <a:defRPr/>
            </a:pPr>
            <a:endParaRPr kumimoji="1" lang="en-US" sz="2400">
              <a:solidFill>
                <a:srgbClr val="FFFFFF"/>
              </a:solidFill>
              <a:latin typeface="Times New Roman" pitchFamily="18" charset="0"/>
            </a:endParaRPr>
          </a:p>
        </p:txBody>
      </p:sp>
      <p:sp>
        <p:nvSpPr>
          <p:cNvPr id="3075" name="Rectangle 3"/>
          <p:cNvSpPr>
            <a:spLocks noGrp="1" noChangeArrowheads="1"/>
          </p:cNvSpPr>
          <p:nvPr>
            <p:ph type="title"/>
          </p:nvPr>
        </p:nvSpPr>
        <p:spPr bwMode="auto">
          <a:xfrm>
            <a:off x="2819400" y="609600"/>
            <a:ext cx="6096000" cy="1143000"/>
          </a:xfrm>
          <a:prstGeom prst="rect">
            <a:avLst/>
          </a:prstGeom>
          <a:noFill/>
          <a:ln w="9525">
            <a:noFill/>
            <a:miter lim="800000"/>
            <a:headEnd/>
            <a:tailEnd/>
          </a:ln>
        </p:spPr>
        <p:txBody>
          <a:bodyPr vert="horz" wrap="square" lIns="92075" tIns="46038" rIns="92075" bIns="46038" numCol="1" anchor="ctr" anchorCtr="0" compatLnSpc="1">
            <a:prstTxWarp prst="textNoShape">
              <a:avLst/>
            </a:prstTxWarp>
          </a:bodyPr>
          <a:lstStyle/>
          <a:p>
            <a:pPr lvl="0"/>
            <a:r>
              <a:rPr lang="en-US"/>
              <a:t>Click to edit Master title style</a:t>
            </a:r>
          </a:p>
        </p:txBody>
      </p:sp>
      <p:sp>
        <p:nvSpPr>
          <p:cNvPr id="3076" name="Rectangle 4"/>
          <p:cNvSpPr>
            <a:spLocks noGrp="1" noChangeArrowheads="1"/>
          </p:cNvSpPr>
          <p:nvPr>
            <p:ph type="body" idx="1"/>
          </p:nvPr>
        </p:nvSpPr>
        <p:spPr bwMode="auto">
          <a:xfrm>
            <a:off x="2819400" y="1981200"/>
            <a:ext cx="6096000" cy="4114800"/>
          </a:xfrm>
          <a:prstGeom prst="rect">
            <a:avLst/>
          </a:prstGeom>
          <a:noFill/>
          <a:ln w="9525">
            <a:noFill/>
            <a:miter lim="800000"/>
            <a:headEnd/>
            <a:tailEnd/>
          </a:ln>
        </p:spPr>
        <p:txBody>
          <a:bodyPr vert="horz" wrap="square" lIns="92075" tIns="46038" rIns="92075" bIns="46038"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3909" name="Rectangle 5"/>
          <p:cNvSpPr>
            <a:spLocks noGrp="1" noChangeArrowheads="1"/>
          </p:cNvSpPr>
          <p:nvPr>
            <p:ph type="dt" sz="half" idx="2"/>
          </p:nvPr>
        </p:nvSpPr>
        <p:spPr bwMode="auto">
          <a:xfrm>
            <a:off x="304800" y="6248400"/>
            <a:ext cx="19050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defRPr sz="1400">
                <a:solidFill>
                  <a:schemeClr val="hlink"/>
                </a:solidFill>
                <a:latin typeface="+mn-lt"/>
              </a:defRPr>
            </a:lvl1pPr>
          </a:lstStyle>
          <a:p>
            <a:pPr eaLnBrk="0" hangingPunct="0">
              <a:defRPr/>
            </a:pPr>
            <a:endParaRPr kumimoji="1" lang="en-US">
              <a:solidFill>
                <a:srgbClr val="800000"/>
              </a:solidFill>
            </a:endParaRPr>
          </a:p>
        </p:txBody>
      </p:sp>
      <p:sp>
        <p:nvSpPr>
          <p:cNvPr id="123910" name="Rectangle 6"/>
          <p:cNvSpPr>
            <a:spLocks noGrp="1" noChangeArrowheads="1"/>
          </p:cNvSpPr>
          <p:nvPr>
            <p:ph type="ftr" sz="quarter" idx="3"/>
          </p:nvPr>
        </p:nvSpPr>
        <p:spPr bwMode="auto">
          <a:xfrm>
            <a:off x="3581400" y="6248400"/>
            <a:ext cx="28956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lgn="ctr">
              <a:defRPr sz="1400">
                <a:solidFill>
                  <a:schemeClr val="hlink"/>
                </a:solidFill>
                <a:latin typeface="+mn-lt"/>
              </a:defRPr>
            </a:lvl1pPr>
          </a:lstStyle>
          <a:p>
            <a:pPr eaLnBrk="0" hangingPunct="0">
              <a:defRPr/>
            </a:pPr>
            <a:endParaRPr kumimoji="1" lang="en-US">
              <a:solidFill>
                <a:srgbClr val="800000"/>
              </a:solidFill>
            </a:endParaRPr>
          </a:p>
        </p:txBody>
      </p:sp>
      <p:sp>
        <p:nvSpPr>
          <p:cNvPr id="123911" name="Rectangle 7"/>
          <p:cNvSpPr>
            <a:spLocks noGrp="1" noChangeArrowheads="1"/>
          </p:cNvSpPr>
          <p:nvPr>
            <p:ph type="sldNum" sz="quarter" idx="4"/>
          </p:nvPr>
        </p:nvSpPr>
        <p:spPr bwMode="auto">
          <a:xfrm>
            <a:off x="7010400" y="6248400"/>
            <a:ext cx="19050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lgn="r">
              <a:defRPr sz="1400">
                <a:solidFill>
                  <a:schemeClr val="hlink"/>
                </a:solidFill>
                <a:latin typeface="+mn-lt"/>
              </a:defRPr>
            </a:lvl1pPr>
          </a:lstStyle>
          <a:p>
            <a:pPr eaLnBrk="0" hangingPunct="0">
              <a:defRPr/>
            </a:pPr>
            <a:fld id="{E556C98A-6103-4B60-86C6-3AA93CD92E0E}" type="slidenum">
              <a:rPr kumimoji="1" lang="en-US">
                <a:solidFill>
                  <a:srgbClr val="800000"/>
                </a:solidFill>
              </a:rPr>
              <a:pPr eaLnBrk="0" hangingPunct="0">
                <a:defRPr/>
              </a:pPr>
              <a:t>‹#›</a:t>
            </a:fld>
            <a:endParaRPr kumimoji="1" lang="en-US">
              <a:solidFill>
                <a:srgbClr val="800000"/>
              </a:solidFill>
            </a:endParaRPr>
          </a:p>
        </p:txBody>
      </p:sp>
    </p:spTree>
    <p:extLst>
      <p:ext uri="{BB962C8B-B14F-4D97-AF65-F5344CB8AC3E}">
        <p14:creationId xmlns:p14="http://schemas.microsoft.com/office/powerpoint/2010/main" val="3005073200"/>
      </p:ext>
    </p:extLst>
  </p:cSld>
  <p:clrMap bg1="dk2" tx1="lt1" bg2="dk1" tx2="lt2" accent1="accent1" accent2="accent2" accent3="accent3" accent4="accent4" accent5="accent5" accent6="accent6" hlink="hlink" folHlink="folHlink"/>
  <p:sldLayoutIdLst>
    <p:sldLayoutId id="2147485852" r:id="rId1"/>
    <p:sldLayoutId id="2147485853" r:id="rId2"/>
    <p:sldLayoutId id="2147485854" r:id="rId3"/>
    <p:sldLayoutId id="2147485855" r:id="rId4"/>
    <p:sldLayoutId id="2147485856" r:id="rId5"/>
    <p:sldLayoutId id="2147485857" r:id="rId6"/>
    <p:sldLayoutId id="2147485858" r:id="rId7"/>
    <p:sldLayoutId id="2147485859" r:id="rId8"/>
    <p:sldLayoutId id="2147485860" r:id="rId9"/>
    <p:sldLayoutId id="2147485861" r:id="rId10"/>
    <p:sldLayoutId id="2147485862" r:id="rId11"/>
  </p:sldLayoutIdLst>
  <p:transition/>
  <p:txStyles>
    <p:titleStyle>
      <a:lvl1pPr algn="l" rtl="0" eaLnBrk="0" fontAlgn="base" hangingPunct="0">
        <a:lnSpc>
          <a:spcPct val="70000"/>
        </a:lnSpc>
        <a:spcBef>
          <a:spcPct val="0"/>
        </a:spcBef>
        <a:spcAft>
          <a:spcPct val="0"/>
        </a:spcAft>
        <a:defRPr kumimoji="1" sz="4800" b="1">
          <a:solidFill>
            <a:schemeClr val="tx2"/>
          </a:solidFill>
          <a:latin typeface="+mj-lt"/>
          <a:ea typeface="+mj-ea"/>
          <a:cs typeface="+mj-cs"/>
        </a:defRPr>
      </a:lvl1pPr>
      <a:lvl2pPr algn="l" rtl="0" eaLnBrk="0" fontAlgn="base" hangingPunct="0">
        <a:lnSpc>
          <a:spcPct val="70000"/>
        </a:lnSpc>
        <a:spcBef>
          <a:spcPct val="0"/>
        </a:spcBef>
        <a:spcAft>
          <a:spcPct val="0"/>
        </a:spcAft>
        <a:defRPr kumimoji="1" sz="4800" b="1">
          <a:solidFill>
            <a:schemeClr val="tx2"/>
          </a:solidFill>
          <a:latin typeface="Arial Narrow" pitchFamily="34" charset="0"/>
        </a:defRPr>
      </a:lvl2pPr>
      <a:lvl3pPr algn="l" rtl="0" eaLnBrk="0" fontAlgn="base" hangingPunct="0">
        <a:lnSpc>
          <a:spcPct val="70000"/>
        </a:lnSpc>
        <a:spcBef>
          <a:spcPct val="0"/>
        </a:spcBef>
        <a:spcAft>
          <a:spcPct val="0"/>
        </a:spcAft>
        <a:defRPr kumimoji="1" sz="4800" b="1">
          <a:solidFill>
            <a:schemeClr val="tx2"/>
          </a:solidFill>
          <a:latin typeface="Arial Narrow" pitchFamily="34" charset="0"/>
        </a:defRPr>
      </a:lvl3pPr>
      <a:lvl4pPr algn="l" rtl="0" eaLnBrk="0" fontAlgn="base" hangingPunct="0">
        <a:lnSpc>
          <a:spcPct val="70000"/>
        </a:lnSpc>
        <a:spcBef>
          <a:spcPct val="0"/>
        </a:spcBef>
        <a:spcAft>
          <a:spcPct val="0"/>
        </a:spcAft>
        <a:defRPr kumimoji="1" sz="4800" b="1">
          <a:solidFill>
            <a:schemeClr val="tx2"/>
          </a:solidFill>
          <a:latin typeface="Arial Narrow" pitchFamily="34" charset="0"/>
        </a:defRPr>
      </a:lvl4pPr>
      <a:lvl5pPr algn="l" rtl="0" eaLnBrk="0" fontAlgn="base" hangingPunct="0">
        <a:lnSpc>
          <a:spcPct val="70000"/>
        </a:lnSpc>
        <a:spcBef>
          <a:spcPct val="0"/>
        </a:spcBef>
        <a:spcAft>
          <a:spcPct val="0"/>
        </a:spcAft>
        <a:defRPr kumimoji="1" sz="4800" b="1">
          <a:solidFill>
            <a:schemeClr val="tx2"/>
          </a:solidFill>
          <a:latin typeface="Arial Narrow" pitchFamily="34" charset="0"/>
        </a:defRPr>
      </a:lvl5pPr>
      <a:lvl6pPr marL="457200" algn="l" rtl="0" fontAlgn="base">
        <a:lnSpc>
          <a:spcPct val="70000"/>
        </a:lnSpc>
        <a:spcBef>
          <a:spcPct val="0"/>
        </a:spcBef>
        <a:spcAft>
          <a:spcPct val="0"/>
        </a:spcAft>
        <a:defRPr kumimoji="1" sz="4800" b="1">
          <a:solidFill>
            <a:schemeClr val="tx2"/>
          </a:solidFill>
          <a:latin typeface="Arial Narrow" pitchFamily="34" charset="0"/>
        </a:defRPr>
      </a:lvl6pPr>
      <a:lvl7pPr marL="914400" algn="l" rtl="0" fontAlgn="base">
        <a:lnSpc>
          <a:spcPct val="70000"/>
        </a:lnSpc>
        <a:spcBef>
          <a:spcPct val="0"/>
        </a:spcBef>
        <a:spcAft>
          <a:spcPct val="0"/>
        </a:spcAft>
        <a:defRPr kumimoji="1" sz="4800" b="1">
          <a:solidFill>
            <a:schemeClr val="tx2"/>
          </a:solidFill>
          <a:latin typeface="Arial Narrow" pitchFamily="34" charset="0"/>
        </a:defRPr>
      </a:lvl7pPr>
      <a:lvl8pPr marL="1371600" algn="l" rtl="0" fontAlgn="base">
        <a:lnSpc>
          <a:spcPct val="70000"/>
        </a:lnSpc>
        <a:spcBef>
          <a:spcPct val="0"/>
        </a:spcBef>
        <a:spcAft>
          <a:spcPct val="0"/>
        </a:spcAft>
        <a:defRPr kumimoji="1" sz="4800" b="1">
          <a:solidFill>
            <a:schemeClr val="tx2"/>
          </a:solidFill>
          <a:latin typeface="Arial Narrow" pitchFamily="34" charset="0"/>
        </a:defRPr>
      </a:lvl8pPr>
      <a:lvl9pPr marL="1828800" algn="l" rtl="0" fontAlgn="base">
        <a:lnSpc>
          <a:spcPct val="70000"/>
        </a:lnSpc>
        <a:spcBef>
          <a:spcPct val="0"/>
        </a:spcBef>
        <a:spcAft>
          <a:spcPct val="0"/>
        </a:spcAft>
        <a:defRPr kumimoji="1" sz="4800" b="1">
          <a:solidFill>
            <a:schemeClr val="tx2"/>
          </a:solidFill>
          <a:latin typeface="Arial Narrow" pitchFamily="34" charset="0"/>
        </a:defRPr>
      </a:lvl9pPr>
    </p:titleStyle>
    <p:bodyStyle>
      <a:lvl1pPr marL="342900" indent="-342900" algn="l" rtl="0" eaLnBrk="0" fontAlgn="base" hangingPunct="0">
        <a:spcBef>
          <a:spcPct val="20000"/>
        </a:spcBef>
        <a:spcAft>
          <a:spcPct val="0"/>
        </a:spcAft>
        <a:buClr>
          <a:schemeClr val="hlink"/>
        </a:buClr>
        <a:buSzPct val="50000"/>
        <a:buFont typeface="Monotype Sorts" pitchFamily="2" charset="2"/>
        <a:buChar char="n"/>
        <a:defRPr kumimoji="1"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tx2"/>
        </a:buClr>
        <a:buSzPct val="75000"/>
        <a:buFont typeface="Monotype Sorts" pitchFamily="2" charset="2"/>
        <a:buChar char="u"/>
        <a:defRPr kumimoji="1" sz="2600">
          <a:solidFill>
            <a:schemeClr val="tx1"/>
          </a:solidFill>
          <a:latin typeface="+mn-lt"/>
        </a:defRPr>
      </a:lvl2pPr>
      <a:lvl3pPr marL="1143000" indent="-228600" algn="l" rtl="0" eaLnBrk="0" fontAlgn="base" hangingPunct="0">
        <a:spcBef>
          <a:spcPct val="20000"/>
        </a:spcBef>
        <a:spcAft>
          <a:spcPct val="0"/>
        </a:spcAft>
        <a:buClr>
          <a:schemeClr val="hlink"/>
        </a:buClr>
        <a:buSzPct val="65000"/>
        <a:buFont typeface="Monotype Sorts" pitchFamily="2" charset="2"/>
        <a:buChar char="F"/>
        <a:defRPr kumimoji="1" sz="2400">
          <a:solidFill>
            <a:schemeClr val="tx1"/>
          </a:solidFill>
          <a:latin typeface="+mn-lt"/>
        </a:defRPr>
      </a:lvl3pPr>
      <a:lvl4pPr marL="1600200" indent="-228600" algn="l" rtl="0" eaLnBrk="0" fontAlgn="base" hangingPunct="0">
        <a:spcBef>
          <a:spcPct val="20000"/>
        </a:spcBef>
        <a:spcAft>
          <a:spcPct val="0"/>
        </a:spcAft>
        <a:buClr>
          <a:schemeClr val="tx2"/>
        </a:buClr>
        <a:buSzPct val="100000"/>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hlink"/>
        </a:buClr>
        <a:buSzPct val="100000"/>
        <a:buChar char="–"/>
        <a:defRPr kumimoji="1" sz="2000">
          <a:solidFill>
            <a:schemeClr val="tx1"/>
          </a:solidFill>
          <a:latin typeface="+mn-lt"/>
        </a:defRPr>
      </a:lvl5pPr>
      <a:lvl6pPr marL="2514600" indent="-228600" algn="l" rtl="0" fontAlgn="base">
        <a:spcBef>
          <a:spcPct val="20000"/>
        </a:spcBef>
        <a:spcAft>
          <a:spcPct val="0"/>
        </a:spcAft>
        <a:buClr>
          <a:schemeClr val="hlink"/>
        </a:buClr>
        <a:buSzPct val="100000"/>
        <a:buChar char="–"/>
        <a:defRPr kumimoji="1" sz="2000">
          <a:solidFill>
            <a:schemeClr val="tx1"/>
          </a:solidFill>
          <a:latin typeface="+mn-lt"/>
        </a:defRPr>
      </a:lvl6pPr>
      <a:lvl7pPr marL="2971800" indent="-228600" algn="l" rtl="0" fontAlgn="base">
        <a:spcBef>
          <a:spcPct val="20000"/>
        </a:spcBef>
        <a:spcAft>
          <a:spcPct val="0"/>
        </a:spcAft>
        <a:buClr>
          <a:schemeClr val="hlink"/>
        </a:buClr>
        <a:buSzPct val="100000"/>
        <a:buChar char="–"/>
        <a:defRPr kumimoji="1" sz="2000">
          <a:solidFill>
            <a:schemeClr val="tx1"/>
          </a:solidFill>
          <a:latin typeface="+mn-lt"/>
        </a:defRPr>
      </a:lvl7pPr>
      <a:lvl8pPr marL="3429000" indent="-228600" algn="l" rtl="0" fontAlgn="base">
        <a:spcBef>
          <a:spcPct val="20000"/>
        </a:spcBef>
        <a:spcAft>
          <a:spcPct val="0"/>
        </a:spcAft>
        <a:buClr>
          <a:schemeClr val="hlink"/>
        </a:buClr>
        <a:buSzPct val="100000"/>
        <a:buChar char="–"/>
        <a:defRPr kumimoji="1" sz="2000">
          <a:solidFill>
            <a:schemeClr val="tx1"/>
          </a:solidFill>
          <a:latin typeface="+mn-lt"/>
        </a:defRPr>
      </a:lvl8pPr>
      <a:lvl9pPr marL="3886200" indent="-228600" algn="l" rtl="0" fontAlgn="base">
        <a:spcBef>
          <a:spcPct val="20000"/>
        </a:spcBef>
        <a:spcAft>
          <a:spcPct val="0"/>
        </a:spcAft>
        <a:buClr>
          <a:schemeClr val="hlink"/>
        </a:buClr>
        <a:buSzPct val="100000"/>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1.xml><?xml version="1.0" encoding="utf-8"?>
<p:sldMaster xmlns:a="http://schemas.openxmlformats.org/drawingml/2006/main" xmlns:r="http://schemas.openxmlformats.org/officeDocument/2006/relationships" xmlns:p="http://schemas.openxmlformats.org/presentationml/2006/main">
  <p:cSld>
    <p:bg>
      <p:bgPr>
        <a:solidFill>
          <a:srgbClr val="008080"/>
        </a:solidFill>
        <a:effectLst/>
      </p:bgPr>
    </p:bg>
    <p:spTree>
      <p:nvGrpSpPr>
        <p:cNvPr id="1" name=""/>
        <p:cNvGrpSpPr/>
        <p:nvPr/>
      </p:nvGrpSpPr>
      <p:grpSpPr>
        <a:xfrm>
          <a:off x="0" y="0"/>
          <a:ext cx="0" cy="0"/>
          <a:chOff x="0" y="0"/>
          <a:chExt cx="0" cy="0"/>
        </a:xfrm>
      </p:grpSpPr>
      <p:sp>
        <p:nvSpPr>
          <p:cNvPr id="123906" name="Arc 2"/>
          <p:cNvSpPr>
            <a:spLocks/>
          </p:cNvSpPr>
          <p:nvPr/>
        </p:nvSpPr>
        <p:spPr bwMode="auto">
          <a:xfrm>
            <a:off x="0" y="842963"/>
            <a:ext cx="2895600" cy="601821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gradFill rotWithShape="0">
            <a:gsLst>
              <a:gs pos="0">
                <a:schemeClr val="accent1"/>
              </a:gs>
              <a:gs pos="100000">
                <a:schemeClr val="accent2"/>
              </a:gs>
            </a:gsLst>
            <a:lin ang="5400000" scaled="1"/>
          </a:gradFill>
          <a:ln w="9525">
            <a:noFill/>
            <a:round/>
            <a:headEnd type="none" w="sm" len="sm"/>
            <a:tailEnd type="none" w="sm" len="sm"/>
          </a:ln>
          <a:effectLst/>
        </p:spPr>
        <p:txBody>
          <a:bodyPr/>
          <a:lstStyle/>
          <a:p>
            <a:pPr eaLnBrk="0" hangingPunct="0">
              <a:defRPr/>
            </a:pPr>
            <a:endParaRPr kumimoji="1" lang="en-US" sz="2400">
              <a:solidFill>
                <a:srgbClr val="FFFFFF"/>
              </a:solidFill>
              <a:latin typeface="Times New Roman" pitchFamily="18" charset="0"/>
            </a:endParaRPr>
          </a:p>
        </p:txBody>
      </p:sp>
      <p:sp>
        <p:nvSpPr>
          <p:cNvPr id="3075" name="Rectangle 3"/>
          <p:cNvSpPr>
            <a:spLocks noGrp="1" noChangeArrowheads="1"/>
          </p:cNvSpPr>
          <p:nvPr>
            <p:ph type="title"/>
          </p:nvPr>
        </p:nvSpPr>
        <p:spPr bwMode="auto">
          <a:xfrm>
            <a:off x="2819400" y="609600"/>
            <a:ext cx="6096000" cy="1143000"/>
          </a:xfrm>
          <a:prstGeom prst="rect">
            <a:avLst/>
          </a:prstGeom>
          <a:noFill/>
          <a:ln w="9525">
            <a:noFill/>
            <a:miter lim="800000"/>
            <a:headEnd/>
            <a:tailEnd/>
          </a:ln>
        </p:spPr>
        <p:txBody>
          <a:bodyPr vert="horz" wrap="square" lIns="92075" tIns="46038" rIns="92075" bIns="46038" numCol="1" anchor="ctr" anchorCtr="0" compatLnSpc="1">
            <a:prstTxWarp prst="textNoShape">
              <a:avLst/>
            </a:prstTxWarp>
          </a:bodyPr>
          <a:lstStyle/>
          <a:p>
            <a:pPr lvl="0"/>
            <a:r>
              <a:rPr lang="en-US"/>
              <a:t>Click to edit Master title style</a:t>
            </a:r>
          </a:p>
        </p:txBody>
      </p:sp>
      <p:sp>
        <p:nvSpPr>
          <p:cNvPr id="3076" name="Rectangle 4"/>
          <p:cNvSpPr>
            <a:spLocks noGrp="1" noChangeArrowheads="1"/>
          </p:cNvSpPr>
          <p:nvPr>
            <p:ph type="body" idx="1"/>
          </p:nvPr>
        </p:nvSpPr>
        <p:spPr bwMode="auto">
          <a:xfrm>
            <a:off x="2819400" y="1981200"/>
            <a:ext cx="6096000" cy="4114800"/>
          </a:xfrm>
          <a:prstGeom prst="rect">
            <a:avLst/>
          </a:prstGeom>
          <a:noFill/>
          <a:ln w="9525">
            <a:noFill/>
            <a:miter lim="800000"/>
            <a:headEnd/>
            <a:tailEnd/>
          </a:ln>
        </p:spPr>
        <p:txBody>
          <a:bodyPr vert="horz" wrap="square" lIns="92075" tIns="46038" rIns="92075" bIns="46038"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3909" name="Rectangle 5"/>
          <p:cNvSpPr>
            <a:spLocks noGrp="1" noChangeArrowheads="1"/>
          </p:cNvSpPr>
          <p:nvPr>
            <p:ph type="dt" sz="half" idx="2"/>
          </p:nvPr>
        </p:nvSpPr>
        <p:spPr bwMode="auto">
          <a:xfrm>
            <a:off x="304800" y="6248400"/>
            <a:ext cx="19050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defRPr sz="1400">
                <a:solidFill>
                  <a:schemeClr val="hlink"/>
                </a:solidFill>
                <a:latin typeface="+mn-lt"/>
              </a:defRPr>
            </a:lvl1pPr>
          </a:lstStyle>
          <a:p>
            <a:pPr eaLnBrk="0" hangingPunct="0">
              <a:defRPr/>
            </a:pPr>
            <a:endParaRPr kumimoji="1" lang="en-US">
              <a:solidFill>
                <a:srgbClr val="800000"/>
              </a:solidFill>
            </a:endParaRPr>
          </a:p>
        </p:txBody>
      </p:sp>
      <p:sp>
        <p:nvSpPr>
          <p:cNvPr id="123910" name="Rectangle 6"/>
          <p:cNvSpPr>
            <a:spLocks noGrp="1" noChangeArrowheads="1"/>
          </p:cNvSpPr>
          <p:nvPr>
            <p:ph type="ftr" sz="quarter" idx="3"/>
          </p:nvPr>
        </p:nvSpPr>
        <p:spPr bwMode="auto">
          <a:xfrm>
            <a:off x="3581400" y="6248400"/>
            <a:ext cx="28956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lgn="ctr">
              <a:defRPr sz="1400">
                <a:solidFill>
                  <a:schemeClr val="hlink"/>
                </a:solidFill>
                <a:latin typeface="+mn-lt"/>
              </a:defRPr>
            </a:lvl1pPr>
          </a:lstStyle>
          <a:p>
            <a:pPr eaLnBrk="0" hangingPunct="0">
              <a:defRPr/>
            </a:pPr>
            <a:endParaRPr kumimoji="1" lang="en-US">
              <a:solidFill>
                <a:srgbClr val="800000"/>
              </a:solidFill>
            </a:endParaRPr>
          </a:p>
        </p:txBody>
      </p:sp>
      <p:sp>
        <p:nvSpPr>
          <p:cNvPr id="123911" name="Rectangle 7"/>
          <p:cNvSpPr>
            <a:spLocks noGrp="1" noChangeArrowheads="1"/>
          </p:cNvSpPr>
          <p:nvPr>
            <p:ph type="sldNum" sz="quarter" idx="4"/>
          </p:nvPr>
        </p:nvSpPr>
        <p:spPr bwMode="auto">
          <a:xfrm>
            <a:off x="7010400" y="6248400"/>
            <a:ext cx="19050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lgn="r">
              <a:defRPr sz="1400">
                <a:solidFill>
                  <a:schemeClr val="hlink"/>
                </a:solidFill>
                <a:latin typeface="+mn-lt"/>
              </a:defRPr>
            </a:lvl1pPr>
          </a:lstStyle>
          <a:p>
            <a:pPr eaLnBrk="0" hangingPunct="0">
              <a:defRPr/>
            </a:pPr>
            <a:fld id="{E556C98A-6103-4B60-86C6-3AA93CD92E0E}" type="slidenum">
              <a:rPr kumimoji="1" lang="en-US">
                <a:solidFill>
                  <a:srgbClr val="800000"/>
                </a:solidFill>
              </a:rPr>
              <a:pPr eaLnBrk="0" hangingPunct="0">
                <a:defRPr/>
              </a:pPr>
              <a:t>‹#›</a:t>
            </a:fld>
            <a:endParaRPr kumimoji="1" lang="en-US">
              <a:solidFill>
                <a:srgbClr val="800000"/>
              </a:solidFill>
            </a:endParaRPr>
          </a:p>
        </p:txBody>
      </p:sp>
    </p:spTree>
    <p:extLst>
      <p:ext uri="{BB962C8B-B14F-4D97-AF65-F5344CB8AC3E}">
        <p14:creationId xmlns:p14="http://schemas.microsoft.com/office/powerpoint/2010/main" val="52890879"/>
      </p:ext>
    </p:extLst>
  </p:cSld>
  <p:clrMap bg1="dk2" tx1="lt1" bg2="dk1" tx2="lt2" accent1="accent1" accent2="accent2" accent3="accent3" accent4="accent4" accent5="accent5" accent6="accent6" hlink="hlink" folHlink="folHlink"/>
  <p:sldLayoutIdLst>
    <p:sldLayoutId id="2147485864" r:id="rId1"/>
    <p:sldLayoutId id="2147485865" r:id="rId2"/>
    <p:sldLayoutId id="2147485866" r:id="rId3"/>
    <p:sldLayoutId id="2147485867" r:id="rId4"/>
    <p:sldLayoutId id="2147485868" r:id="rId5"/>
    <p:sldLayoutId id="2147485869" r:id="rId6"/>
    <p:sldLayoutId id="2147485870" r:id="rId7"/>
    <p:sldLayoutId id="2147485871" r:id="rId8"/>
    <p:sldLayoutId id="2147485872" r:id="rId9"/>
    <p:sldLayoutId id="2147485873" r:id="rId10"/>
    <p:sldLayoutId id="2147485874" r:id="rId11"/>
  </p:sldLayoutIdLst>
  <p:transition/>
  <p:txStyles>
    <p:titleStyle>
      <a:lvl1pPr algn="l" rtl="0" eaLnBrk="0" fontAlgn="base" hangingPunct="0">
        <a:lnSpc>
          <a:spcPct val="70000"/>
        </a:lnSpc>
        <a:spcBef>
          <a:spcPct val="0"/>
        </a:spcBef>
        <a:spcAft>
          <a:spcPct val="0"/>
        </a:spcAft>
        <a:defRPr kumimoji="1" sz="4800" b="1">
          <a:solidFill>
            <a:schemeClr val="tx2"/>
          </a:solidFill>
          <a:latin typeface="+mj-lt"/>
          <a:ea typeface="+mj-ea"/>
          <a:cs typeface="+mj-cs"/>
        </a:defRPr>
      </a:lvl1pPr>
      <a:lvl2pPr algn="l" rtl="0" eaLnBrk="0" fontAlgn="base" hangingPunct="0">
        <a:lnSpc>
          <a:spcPct val="70000"/>
        </a:lnSpc>
        <a:spcBef>
          <a:spcPct val="0"/>
        </a:spcBef>
        <a:spcAft>
          <a:spcPct val="0"/>
        </a:spcAft>
        <a:defRPr kumimoji="1" sz="4800" b="1">
          <a:solidFill>
            <a:schemeClr val="tx2"/>
          </a:solidFill>
          <a:latin typeface="Arial Narrow" pitchFamily="34" charset="0"/>
        </a:defRPr>
      </a:lvl2pPr>
      <a:lvl3pPr algn="l" rtl="0" eaLnBrk="0" fontAlgn="base" hangingPunct="0">
        <a:lnSpc>
          <a:spcPct val="70000"/>
        </a:lnSpc>
        <a:spcBef>
          <a:spcPct val="0"/>
        </a:spcBef>
        <a:spcAft>
          <a:spcPct val="0"/>
        </a:spcAft>
        <a:defRPr kumimoji="1" sz="4800" b="1">
          <a:solidFill>
            <a:schemeClr val="tx2"/>
          </a:solidFill>
          <a:latin typeface="Arial Narrow" pitchFamily="34" charset="0"/>
        </a:defRPr>
      </a:lvl3pPr>
      <a:lvl4pPr algn="l" rtl="0" eaLnBrk="0" fontAlgn="base" hangingPunct="0">
        <a:lnSpc>
          <a:spcPct val="70000"/>
        </a:lnSpc>
        <a:spcBef>
          <a:spcPct val="0"/>
        </a:spcBef>
        <a:spcAft>
          <a:spcPct val="0"/>
        </a:spcAft>
        <a:defRPr kumimoji="1" sz="4800" b="1">
          <a:solidFill>
            <a:schemeClr val="tx2"/>
          </a:solidFill>
          <a:latin typeface="Arial Narrow" pitchFamily="34" charset="0"/>
        </a:defRPr>
      </a:lvl4pPr>
      <a:lvl5pPr algn="l" rtl="0" eaLnBrk="0" fontAlgn="base" hangingPunct="0">
        <a:lnSpc>
          <a:spcPct val="70000"/>
        </a:lnSpc>
        <a:spcBef>
          <a:spcPct val="0"/>
        </a:spcBef>
        <a:spcAft>
          <a:spcPct val="0"/>
        </a:spcAft>
        <a:defRPr kumimoji="1" sz="4800" b="1">
          <a:solidFill>
            <a:schemeClr val="tx2"/>
          </a:solidFill>
          <a:latin typeface="Arial Narrow" pitchFamily="34" charset="0"/>
        </a:defRPr>
      </a:lvl5pPr>
      <a:lvl6pPr marL="457200" algn="l" rtl="0" fontAlgn="base">
        <a:lnSpc>
          <a:spcPct val="70000"/>
        </a:lnSpc>
        <a:spcBef>
          <a:spcPct val="0"/>
        </a:spcBef>
        <a:spcAft>
          <a:spcPct val="0"/>
        </a:spcAft>
        <a:defRPr kumimoji="1" sz="4800" b="1">
          <a:solidFill>
            <a:schemeClr val="tx2"/>
          </a:solidFill>
          <a:latin typeface="Arial Narrow" pitchFamily="34" charset="0"/>
        </a:defRPr>
      </a:lvl6pPr>
      <a:lvl7pPr marL="914400" algn="l" rtl="0" fontAlgn="base">
        <a:lnSpc>
          <a:spcPct val="70000"/>
        </a:lnSpc>
        <a:spcBef>
          <a:spcPct val="0"/>
        </a:spcBef>
        <a:spcAft>
          <a:spcPct val="0"/>
        </a:spcAft>
        <a:defRPr kumimoji="1" sz="4800" b="1">
          <a:solidFill>
            <a:schemeClr val="tx2"/>
          </a:solidFill>
          <a:latin typeface="Arial Narrow" pitchFamily="34" charset="0"/>
        </a:defRPr>
      </a:lvl7pPr>
      <a:lvl8pPr marL="1371600" algn="l" rtl="0" fontAlgn="base">
        <a:lnSpc>
          <a:spcPct val="70000"/>
        </a:lnSpc>
        <a:spcBef>
          <a:spcPct val="0"/>
        </a:spcBef>
        <a:spcAft>
          <a:spcPct val="0"/>
        </a:spcAft>
        <a:defRPr kumimoji="1" sz="4800" b="1">
          <a:solidFill>
            <a:schemeClr val="tx2"/>
          </a:solidFill>
          <a:latin typeface="Arial Narrow" pitchFamily="34" charset="0"/>
        </a:defRPr>
      </a:lvl8pPr>
      <a:lvl9pPr marL="1828800" algn="l" rtl="0" fontAlgn="base">
        <a:lnSpc>
          <a:spcPct val="70000"/>
        </a:lnSpc>
        <a:spcBef>
          <a:spcPct val="0"/>
        </a:spcBef>
        <a:spcAft>
          <a:spcPct val="0"/>
        </a:spcAft>
        <a:defRPr kumimoji="1" sz="4800" b="1">
          <a:solidFill>
            <a:schemeClr val="tx2"/>
          </a:solidFill>
          <a:latin typeface="Arial Narrow" pitchFamily="34" charset="0"/>
        </a:defRPr>
      </a:lvl9pPr>
    </p:titleStyle>
    <p:bodyStyle>
      <a:lvl1pPr marL="342900" indent="-342900" algn="l" rtl="0" eaLnBrk="0" fontAlgn="base" hangingPunct="0">
        <a:spcBef>
          <a:spcPct val="20000"/>
        </a:spcBef>
        <a:spcAft>
          <a:spcPct val="0"/>
        </a:spcAft>
        <a:buClr>
          <a:schemeClr val="hlink"/>
        </a:buClr>
        <a:buSzPct val="50000"/>
        <a:buFont typeface="Monotype Sorts" pitchFamily="2" charset="2"/>
        <a:buChar char="n"/>
        <a:defRPr kumimoji="1"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tx2"/>
        </a:buClr>
        <a:buSzPct val="75000"/>
        <a:buFont typeface="Monotype Sorts" pitchFamily="2" charset="2"/>
        <a:buChar char="u"/>
        <a:defRPr kumimoji="1" sz="2600">
          <a:solidFill>
            <a:schemeClr val="tx1"/>
          </a:solidFill>
          <a:latin typeface="+mn-lt"/>
        </a:defRPr>
      </a:lvl2pPr>
      <a:lvl3pPr marL="1143000" indent="-228600" algn="l" rtl="0" eaLnBrk="0" fontAlgn="base" hangingPunct="0">
        <a:spcBef>
          <a:spcPct val="20000"/>
        </a:spcBef>
        <a:spcAft>
          <a:spcPct val="0"/>
        </a:spcAft>
        <a:buClr>
          <a:schemeClr val="hlink"/>
        </a:buClr>
        <a:buSzPct val="65000"/>
        <a:buFont typeface="Monotype Sorts" pitchFamily="2" charset="2"/>
        <a:buChar char="F"/>
        <a:defRPr kumimoji="1" sz="2400">
          <a:solidFill>
            <a:schemeClr val="tx1"/>
          </a:solidFill>
          <a:latin typeface="+mn-lt"/>
        </a:defRPr>
      </a:lvl3pPr>
      <a:lvl4pPr marL="1600200" indent="-228600" algn="l" rtl="0" eaLnBrk="0" fontAlgn="base" hangingPunct="0">
        <a:spcBef>
          <a:spcPct val="20000"/>
        </a:spcBef>
        <a:spcAft>
          <a:spcPct val="0"/>
        </a:spcAft>
        <a:buClr>
          <a:schemeClr val="tx2"/>
        </a:buClr>
        <a:buSzPct val="100000"/>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hlink"/>
        </a:buClr>
        <a:buSzPct val="100000"/>
        <a:buChar char="–"/>
        <a:defRPr kumimoji="1" sz="2000">
          <a:solidFill>
            <a:schemeClr val="tx1"/>
          </a:solidFill>
          <a:latin typeface="+mn-lt"/>
        </a:defRPr>
      </a:lvl5pPr>
      <a:lvl6pPr marL="2514600" indent="-228600" algn="l" rtl="0" fontAlgn="base">
        <a:spcBef>
          <a:spcPct val="20000"/>
        </a:spcBef>
        <a:spcAft>
          <a:spcPct val="0"/>
        </a:spcAft>
        <a:buClr>
          <a:schemeClr val="hlink"/>
        </a:buClr>
        <a:buSzPct val="100000"/>
        <a:buChar char="–"/>
        <a:defRPr kumimoji="1" sz="2000">
          <a:solidFill>
            <a:schemeClr val="tx1"/>
          </a:solidFill>
          <a:latin typeface="+mn-lt"/>
        </a:defRPr>
      </a:lvl6pPr>
      <a:lvl7pPr marL="2971800" indent="-228600" algn="l" rtl="0" fontAlgn="base">
        <a:spcBef>
          <a:spcPct val="20000"/>
        </a:spcBef>
        <a:spcAft>
          <a:spcPct val="0"/>
        </a:spcAft>
        <a:buClr>
          <a:schemeClr val="hlink"/>
        </a:buClr>
        <a:buSzPct val="100000"/>
        <a:buChar char="–"/>
        <a:defRPr kumimoji="1" sz="2000">
          <a:solidFill>
            <a:schemeClr val="tx1"/>
          </a:solidFill>
          <a:latin typeface="+mn-lt"/>
        </a:defRPr>
      </a:lvl7pPr>
      <a:lvl8pPr marL="3429000" indent="-228600" algn="l" rtl="0" fontAlgn="base">
        <a:spcBef>
          <a:spcPct val="20000"/>
        </a:spcBef>
        <a:spcAft>
          <a:spcPct val="0"/>
        </a:spcAft>
        <a:buClr>
          <a:schemeClr val="hlink"/>
        </a:buClr>
        <a:buSzPct val="100000"/>
        <a:buChar char="–"/>
        <a:defRPr kumimoji="1" sz="2000">
          <a:solidFill>
            <a:schemeClr val="tx1"/>
          </a:solidFill>
          <a:latin typeface="+mn-lt"/>
        </a:defRPr>
      </a:lvl8pPr>
      <a:lvl9pPr marL="3886200" indent="-228600" algn="l" rtl="0" fontAlgn="base">
        <a:spcBef>
          <a:spcPct val="20000"/>
        </a:spcBef>
        <a:spcAft>
          <a:spcPct val="0"/>
        </a:spcAft>
        <a:buClr>
          <a:schemeClr val="hlink"/>
        </a:buClr>
        <a:buSzPct val="100000"/>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2.xml><?xml version="1.0" encoding="utf-8"?>
<p:sldMaster xmlns:a="http://schemas.openxmlformats.org/drawingml/2006/main" xmlns:r="http://schemas.openxmlformats.org/officeDocument/2006/relationships" xmlns:p="http://schemas.openxmlformats.org/presentationml/2006/main">
  <p:cSld>
    <p:bg>
      <p:bgPr>
        <a:solidFill>
          <a:srgbClr val="008080"/>
        </a:solidFill>
        <a:effectLst/>
      </p:bgPr>
    </p:bg>
    <p:spTree>
      <p:nvGrpSpPr>
        <p:cNvPr id="1" name=""/>
        <p:cNvGrpSpPr/>
        <p:nvPr/>
      </p:nvGrpSpPr>
      <p:grpSpPr>
        <a:xfrm>
          <a:off x="0" y="0"/>
          <a:ext cx="0" cy="0"/>
          <a:chOff x="0" y="0"/>
          <a:chExt cx="0" cy="0"/>
        </a:xfrm>
      </p:grpSpPr>
      <p:sp>
        <p:nvSpPr>
          <p:cNvPr id="123906" name="Arc 2"/>
          <p:cNvSpPr>
            <a:spLocks/>
          </p:cNvSpPr>
          <p:nvPr/>
        </p:nvSpPr>
        <p:spPr bwMode="auto">
          <a:xfrm>
            <a:off x="0" y="842963"/>
            <a:ext cx="2895600" cy="601821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gradFill rotWithShape="0">
            <a:gsLst>
              <a:gs pos="0">
                <a:schemeClr val="accent1"/>
              </a:gs>
              <a:gs pos="100000">
                <a:schemeClr val="accent2"/>
              </a:gs>
            </a:gsLst>
            <a:lin ang="5400000" scaled="1"/>
          </a:gradFill>
          <a:ln w="9525">
            <a:noFill/>
            <a:round/>
            <a:headEnd type="none" w="sm" len="sm"/>
            <a:tailEnd type="none" w="sm" len="sm"/>
          </a:ln>
          <a:effectLst/>
        </p:spPr>
        <p:txBody>
          <a:bodyPr/>
          <a:lstStyle/>
          <a:p>
            <a:pPr eaLnBrk="0" hangingPunct="0">
              <a:defRPr/>
            </a:pPr>
            <a:endParaRPr kumimoji="1" lang="en-US" sz="2400">
              <a:solidFill>
                <a:srgbClr val="FFFFFF"/>
              </a:solidFill>
              <a:latin typeface="Times New Roman" pitchFamily="18" charset="0"/>
            </a:endParaRPr>
          </a:p>
        </p:txBody>
      </p:sp>
      <p:sp>
        <p:nvSpPr>
          <p:cNvPr id="3075" name="Rectangle 3"/>
          <p:cNvSpPr>
            <a:spLocks noGrp="1" noChangeArrowheads="1"/>
          </p:cNvSpPr>
          <p:nvPr>
            <p:ph type="title"/>
          </p:nvPr>
        </p:nvSpPr>
        <p:spPr bwMode="auto">
          <a:xfrm>
            <a:off x="2819400" y="609600"/>
            <a:ext cx="6096000" cy="1143000"/>
          </a:xfrm>
          <a:prstGeom prst="rect">
            <a:avLst/>
          </a:prstGeom>
          <a:noFill/>
          <a:ln w="9525">
            <a:noFill/>
            <a:miter lim="800000"/>
            <a:headEnd/>
            <a:tailEnd/>
          </a:ln>
        </p:spPr>
        <p:txBody>
          <a:bodyPr vert="horz" wrap="square" lIns="92075" tIns="46038" rIns="92075" bIns="46038" numCol="1" anchor="ctr" anchorCtr="0" compatLnSpc="1">
            <a:prstTxWarp prst="textNoShape">
              <a:avLst/>
            </a:prstTxWarp>
          </a:bodyPr>
          <a:lstStyle/>
          <a:p>
            <a:pPr lvl="0"/>
            <a:r>
              <a:rPr lang="en-US"/>
              <a:t>Click to edit Master title style</a:t>
            </a:r>
          </a:p>
        </p:txBody>
      </p:sp>
      <p:sp>
        <p:nvSpPr>
          <p:cNvPr id="3076" name="Rectangle 4"/>
          <p:cNvSpPr>
            <a:spLocks noGrp="1" noChangeArrowheads="1"/>
          </p:cNvSpPr>
          <p:nvPr>
            <p:ph type="body" idx="1"/>
          </p:nvPr>
        </p:nvSpPr>
        <p:spPr bwMode="auto">
          <a:xfrm>
            <a:off x="2819400" y="1981200"/>
            <a:ext cx="6096000" cy="4114800"/>
          </a:xfrm>
          <a:prstGeom prst="rect">
            <a:avLst/>
          </a:prstGeom>
          <a:noFill/>
          <a:ln w="9525">
            <a:noFill/>
            <a:miter lim="800000"/>
            <a:headEnd/>
            <a:tailEnd/>
          </a:ln>
        </p:spPr>
        <p:txBody>
          <a:bodyPr vert="horz" wrap="square" lIns="92075" tIns="46038" rIns="92075" bIns="46038"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3909" name="Rectangle 5"/>
          <p:cNvSpPr>
            <a:spLocks noGrp="1" noChangeArrowheads="1"/>
          </p:cNvSpPr>
          <p:nvPr>
            <p:ph type="dt" sz="half" idx="2"/>
          </p:nvPr>
        </p:nvSpPr>
        <p:spPr bwMode="auto">
          <a:xfrm>
            <a:off x="304800" y="6248400"/>
            <a:ext cx="19050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defRPr sz="1400">
                <a:solidFill>
                  <a:schemeClr val="hlink"/>
                </a:solidFill>
                <a:latin typeface="+mn-lt"/>
              </a:defRPr>
            </a:lvl1pPr>
          </a:lstStyle>
          <a:p>
            <a:pPr eaLnBrk="0" hangingPunct="0">
              <a:defRPr/>
            </a:pPr>
            <a:endParaRPr kumimoji="1" lang="en-US">
              <a:solidFill>
                <a:srgbClr val="800000"/>
              </a:solidFill>
            </a:endParaRPr>
          </a:p>
        </p:txBody>
      </p:sp>
      <p:sp>
        <p:nvSpPr>
          <p:cNvPr id="123910" name="Rectangle 6"/>
          <p:cNvSpPr>
            <a:spLocks noGrp="1" noChangeArrowheads="1"/>
          </p:cNvSpPr>
          <p:nvPr>
            <p:ph type="ftr" sz="quarter" idx="3"/>
          </p:nvPr>
        </p:nvSpPr>
        <p:spPr bwMode="auto">
          <a:xfrm>
            <a:off x="3581400" y="6248400"/>
            <a:ext cx="28956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lgn="ctr">
              <a:defRPr sz="1400">
                <a:solidFill>
                  <a:schemeClr val="hlink"/>
                </a:solidFill>
                <a:latin typeface="+mn-lt"/>
              </a:defRPr>
            </a:lvl1pPr>
          </a:lstStyle>
          <a:p>
            <a:pPr eaLnBrk="0" hangingPunct="0">
              <a:defRPr/>
            </a:pPr>
            <a:endParaRPr kumimoji="1" lang="en-US">
              <a:solidFill>
                <a:srgbClr val="800000"/>
              </a:solidFill>
            </a:endParaRPr>
          </a:p>
        </p:txBody>
      </p:sp>
      <p:sp>
        <p:nvSpPr>
          <p:cNvPr id="123911" name="Rectangle 7"/>
          <p:cNvSpPr>
            <a:spLocks noGrp="1" noChangeArrowheads="1"/>
          </p:cNvSpPr>
          <p:nvPr>
            <p:ph type="sldNum" sz="quarter" idx="4"/>
          </p:nvPr>
        </p:nvSpPr>
        <p:spPr bwMode="auto">
          <a:xfrm>
            <a:off x="7010400" y="6248400"/>
            <a:ext cx="19050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lgn="r">
              <a:defRPr sz="1400">
                <a:solidFill>
                  <a:schemeClr val="hlink"/>
                </a:solidFill>
                <a:latin typeface="+mn-lt"/>
              </a:defRPr>
            </a:lvl1pPr>
          </a:lstStyle>
          <a:p>
            <a:pPr eaLnBrk="0" hangingPunct="0">
              <a:defRPr/>
            </a:pPr>
            <a:fld id="{E556C98A-6103-4B60-86C6-3AA93CD92E0E}" type="slidenum">
              <a:rPr kumimoji="1" lang="en-US">
                <a:solidFill>
                  <a:srgbClr val="800000"/>
                </a:solidFill>
              </a:rPr>
              <a:pPr eaLnBrk="0" hangingPunct="0">
                <a:defRPr/>
              </a:pPr>
              <a:t>‹#›</a:t>
            </a:fld>
            <a:endParaRPr kumimoji="1" lang="en-US">
              <a:solidFill>
                <a:srgbClr val="800000"/>
              </a:solidFill>
            </a:endParaRPr>
          </a:p>
        </p:txBody>
      </p:sp>
    </p:spTree>
    <p:extLst>
      <p:ext uri="{BB962C8B-B14F-4D97-AF65-F5344CB8AC3E}">
        <p14:creationId xmlns:p14="http://schemas.microsoft.com/office/powerpoint/2010/main" val="435817091"/>
      </p:ext>
    </p:extLst>
  </p:cSld>
  <p:clrMap bg1="dk2" tx1="lt1" bg2="dk1" tx2="lt2" accent1="accent1" accent2="accent2" accent3="accent3" accent4="accent4" accent5="accent5" accent6="accent6" hlink="hlink" folHlink="folHlink"/>
  <p:sldLayoutIdLst>
    <p:sldLayoutId id="2147485876" r:id="rId1"/>
    <p:sldLayoutId id="2147485877" r:id="rId2"/>
    <p:sldLayoutId id="2147485878" r:id="rId3"/>
    <p:sldLayoutId id="2147485879" r:id="rId4"/>
    <p:sldLayoutId id="2147485880" r:id="rId5"/>
    <p:sldLayoutId id="2147485881" r:id="rId6"/>
    <p:sldLayoutId id="2147485882" r:id="rId7"/>
    <p:sldLayoutId id="2147485883" r:id="rId8"/>
    <p:sldLayoutId id="2147485884" r:id="rId9"/>
    <p:sldLayoutId id="2147485885" r:id="rId10"/>
    <p:sldLayoutId id="2147485886" r:id="rId11"/>
  </p:sldLayoutIdLst>
  <p:transition/>
  <p:txStyles>
    <p:titleStyle>
      <a:lvl1pPr algn="l" rtl="0" eaLnBrk="0" fontAlgn="base" hangingPunct="0">
        <a:lnSpc>
          <a:spcPct val="70000"/>
        </a:lnSpc>
        <a:spcBef>
          <a:spcPct val="0"/>
        </a:spcBef>
        <a:spcAft>
          <a:spcPct val="0"/>
        </a:spcAft>
        <a:defRPr kumimoji="1" sz="4800" b="1">
          <a:solidFill>
            <a:schemeClr val="tx2"/>
          </a:solidFill>
          <a:latin typeface="+mj-lt"/>
          <a:ea typeface="+mj-ea"/>
          <a:cs typeface="+mj-cs"/>
        </a:defRPr>
      </a:lvl1pPr>
      <a:lvl2pPr algn="l" rtl="0" eaLnBrk="0" fontAlgn="base" hangingPunct="0">
        <a:lnSpc>
          <a:spcPct val="70000"/>
        </a:lnSpc>
        <a:spcBef>
          <a:spcPct val="0"/>
        </a:spcBef>
        <a:spcAft>
          <a:spcPct val="0"/>
        </a:spcAft>
        <a:defRPr kumimoji="1" sz="4800" b="1">
          <a:solidFill>
            <a:schemeClr val="tx2"/>
          </a:solidFill>
          <a:latin typeface="Arial Narrow" pitchFamily="34" charset="0"/>
        </a:defRPr>
      </a:lvl2pPr>
      <a:lvl3pPr algn="l" rtl="0" eaLnBrk="0" fontAlgn="base" hangingPunct="0">
        <a:lnSpc>
          <a:spcPct val="70000"/>
        </a:lnSpc>
        <a:spcBef>
          <a:spcPct val="0"/>
        </a:spcBef>
        <a:spcAft>
          <a:spcPct val="0"/>
        </a:spcAft>
        <a:defRPr kumimoji="1" sz="4800" b="1">
          <a:solidFill>
            <a:schemeClr val="tx2"/>
          </a:solidFill>
          <a:latin typeface="Arial Narrow" pitchFamily="34" charset="0"/>
        </a:defRPr>
      </a:lvl3pPr>
      <a:lvl4pPr algn="l" rtl="0" eaLnBrk="0" fontAlgn="base" hangingPunct="0">
        <a:lnSpc>
          <a:spcPct val="70000"/>
        </a:lnSpc>
        <a:spcBef>
          <a:spcPct val="0"/>
        </a:spcBef>
        <a:spcAft>
          <a:spcPct val="0"/>
        </a:spcAft>
        <a:defRPr kumimoji="1" sz="4800" b="1">
          <a:solidFill>
            <a:schemeClr val="tx2"/>
          </a:solidFill>
          <a:latin typeface="Arial Narrow" pitchFamily="34" charset="0"/>
        </a:defRPr>
      </a:lvl4pPr>
      <a:lvl5pPr algn="l" rtl="0" eaLnBrk="0" fontAlgn="base" hangingPunct="0">
        <a:lnSpc>
          <a:spcPct val="70000"/>
        </a:lnSpc>
        <a:spcBef>
          <a:spcPct val="0"/>
        </a:spcBef>
        <a:spcAft>
          <a:spcPct val="0"/>
        </a:spcAft>
        <a:defRPr kumimoji="1" sz="4800" b="1">
          <a:solidFill>
            <a:schemeClr val="tx2"/>
          </a:solidFill>
          <a:latin typeface="Arial Narrow" pitchFamily="34" charset="0"/>
        </a:defRPr>
      </a:lvl5pPr>
      <a:lvl6pPr marL="457200" algn="l" rtl="0" fontAlgn="base">
        <a:lnSpc>
          <a:spcPct val="70000"/>
        </a:lnSpc>
        <a:spcBef>
          <a:spcPct val="0"/>
        </a:spcBef>
        <a:spcAft>
          <a:spcPct val="0"/>
        </a:spcAft>
        <a:defRPr kumimoji="1" sz="4800" b="1">
          <a:solidFill>
            <a:schemeClr val="tx2"/>
          </a:solidFill>
          <a:latin typeface="Arial Narrow" pitchFamily="34" charset="0"/>
        </a:defRPr>
      </a:lvl6pPr>
      <a:lvl7pPr marL="914400" algn="l" rtl="0" fontAlgn="base">
        <a:lnSpc>
          <a:spcPct val="70000"/>
        </a:lnSpc>
        <a:spcBef>
          <a:spcPct val="0"/>
        </a:spcBef>
        <a:spcAft>
          <a:spcPct val="0"/>
        </a:spcAft>
        <a:defRPr kumimoji="1" sz="4800" b="1">
          <a:solidFill>
            <a:schemeClr val="tx2"/>
          </a:solidFill>
          <a:latin typeface="Arial Narrow" pitchFamily="34" charset="0"/>
        </a:defRPr>
      </a:lvl7pPr>
      <a:lvl8pPr marL="1371600" algn="l" rtl="0" fontAlgn="base">
        <a:lnSpc>
          <a:spcPct val="70000"/>
        </a:lnSpc>
        <a:spcBef>
          <a:spcPct val="0"/>
        </a:spcBef>
        <a:spcAft>
          <a:spcPct val="0"/>
        </a:spcAft>
        <a:defRPr kumimoji="1" sz="4800" b="1">
          <a:solidFill>
            <a:schemeClr val="tx2"/>
          </a:solidFill>
          <a:latin typeface="Arial Narrow" pitchFamily="34" charset="0"/>
        </a:defRPr>
      </a:lvl8pPr>
      <a:lvl9pPr marL="1828800" algn="l" rtl="0" fontAlgn="base">
        <a:lnSpc>
          <a:spcPct val="70000"/>
        </a:lnSpc>
        <a:spcBef>
          <a:spcPct val="0"/>
        </a:spcBef>
        <a:spcAft>
          <a:spcPct val="0"/>
        </a:spcAft>
        <a:defRPr kumimoji="1" sz="4800" b="1">
          <a:solidFill>
            <a:schemeClr val="tx2"/>
          </a:solidFill>
          <a:latin typeface="Arial Narrow" pitchFamily="34" charset="0"/>
        </a:defRPr>
      </a:lvl9pPr>
    </p:titleStyle>
    <p:bodyStyle>
      <a:lvl1pPr marL="342900" indent="-342900" algn="l" rtl="0" eaLnBrk="0" fontAlgn="base" hangingPunct="0">
        <a:spcBef>
          <a:spcPct val="20000"/>
        </a:spcBef>
        <a:spcAft>
          <a:spcPct val="0"/>
        </a:spcAft>
        <a:buClr>
          <a:schemeClr val="hlink"/>
        </a:buClr>
        <a:buSzPct val="50000"/>
        <a:buFont typeface="Monotype Sorts" pitchFamily="2" charset="2"/>
        <a:buChar char="n"/>
        <a:defRPr kumimoji="1"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tx2"/>
        </a:buClr>
        <a:buSzPct val="75000"/>
        <a:buFont typeface="Monotype Sorts" pitchFamily="2" charset="2"/>
        <a:buChar char="u"/>
        <a:defRPr kumimoji="1" sz="2600">
          <a:solidFill>
            <a:schemeClr val="tx1"/>
          </a:solidFill>
          <a:latin typeface="+mn-lt"/>
        </a:defRPr>
      </a:lvl2pPr>
      <a:lvl3pPr marL="1143000" indent="-228600" algn="l" rtl="0" eaLnBrk="0" fontAlgn="base" hangingPunct="0">
        <a:spcBef>
          <a:spcPct val="20000"/>
        </a:spcBef>
        <a:spcAft>
          <a:spcPct val="0"/>
        </a:spcAft>
        <a:buClr>
          <a:schemeClr val="hlink"/>
        </a:buClr>
        <a:buSzPct val="65000"/>
        <a:buFont typeface="Monotype Sorts" pitchFamily="2" charset="2"/>
        <a:buChar char="F"/>
        <a:defRPr kumimoji="1" sz="2400">
          <a:solidFill>
            <a:schemeClr val="tx1"/>
          </a:solidFill>
          <a:latin typeface="+mn-lt"/>
        </a:defRPr>
      </a:lvl3pPr>
      <a:lvl4pPr marL="1600200" indent="-228600" algn="l" rtl="0" eaLnBrk="0" fontAlgn="base" hangingPunct="0">
        <a:spcBef>
          <a:spcPct val="20000"/>
        </a:spcBef>
        <a:spcAft>
          <a:spcPct val="0"/>
        </a:spcAft>
        <a:buClr>
          <a:schemeClr val="tx2"/>
        </a:buClr>
        <a:buSzPct val="100000"/>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hlink"/>
        </a:buClr>
        <a:buSzPct val="100000"/>
        <a:buChar char="–"/>
        <a:defRPr kumimoji="1" sz="2000">
          <a:solidFill>
            <a:schemeClr val="tx1"/>
          </a:solidFill>
          <a:latin typeface="+mn-lt"/>
        </a:defRPr>
      </a:lvl5pPr>
      <a:lvl6pPr marL="2514600" indent="-228600" algn="l" rtl="0" fontAlgn="base">
        <a:spcBef>
          <a:spcPct val="20000"/>
        </a:spcBef>
        <a:spcAft>
          <a:spcPct val="0"/>
        </a:spcAft>
        <a:buClr>
          <a:schemeClr val="hlink"/>
        </a:buClr>
        <a:buSzPct val="100000"/>
        <a:buChar char="–"/>
        <a:defRPr kumimoji="1" sz="2000">
          <a:solidFill>
            <a:schemeClr val="tx1"/>
          </a:solidFill>
          <a:latin typeface="+mn-lt"/>
        </a:defRPr>
      </a:lvl6pPr>
      <a:lvl7pPr marL="2971800" indent="-228600" algn="l" rtl="0" fontAlgn="base">
        <a:spcBef>
          <a:spcPct val="20000"/>
        </a:spcBef>
        <a:spcAft>
          <a:spcPct val="0"/>
        </a:spcAft>
        <a:buClr>
          <a:schemeClr val="hlink"/>
        </a:buClr>
        <a:buSzPct val="100000"/>
        <a:buChar char="–"/>
        <a:defRPr kumimoji="1" sz="2000">
          <a:solidFill>
            <a:schemeClr val="tx1"/>
          </a:solidFill>
          <a:latin typeface="+mn-lt"/>
        </a:defRPr>
      </a:lvl7pPr>
      <a:lvl8pPr marL="3429000" indent="-228600" algn="l" rtl="0" fontAlgn="base">
        <a:spcBef>
          <a:spcPct val="20000"/>
        </a:spcBef>
        <a:spcAft>
          <a:spcPct val="0"/>
        </a:spcAft>
        <a:buClr>
          <a:schemeClr val="hlink"/>
        </a:buClr>
        <a:buSzPct val="100000"/>
        <a:buChar char="–"/>
        <a:defRPr kumimoji="1" sz="2000">
          <a:solidFill>
            <a:schemeClr val="tx1"/>
          </a:solidFill>
          <a:latin typeface="+mn-lt"/>
        </a:defRPr>
      </a:lvl8pPr>
      <a:lvl9pPr marL="3886200" indent="-228600" algn="l" rtl="0" fontAlgn="base">
        <a:spcBef>
          <a:spcPct val="20000"/>
        </a:spcBef>
        <a:spcAft>
          <a:spcPct val="0"/>
        </a:spcAft>
        <a:buClr>
          <a:schemeClr val="hlink"/>
        </a:buClr>
        <a:buSzPct val="100000"/>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5123"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52452"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hangingPunct="1">
              <a:defRPr kumimoji="0" sz="1400" baseline="30000">
                <a:solidFill>
                  <a:schemeClr val="tx1"/>
                </a:solidFill>
                <a:latin typeface="+mn-lt"/>
              </a:defRPr>
            </a:lvl1pPr>
          </a:lstStyle>
          <a:p>
            <a:pPr>
              <a:defRPr/>
            </a:pPr>
            <a:endParaRPr lang="en-US">
              <a:solidFill>
                <a:srgbClr val="000000"/>
              </a:solidFill>
            </a:endParaRPr>
          </a:p>
        </p:txBody>
      </p:sp>
      <p:sp>
        <p:nvSpPr>
          <p:cNvPr id="2152453"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kumimoji="0" sz="1400" baseline="30000">
                <a:solidFill>
                  <a:schemeClr val="tx1"/>
                </a:solidFill>
                <a:latin typeface="+mn-lt"/>
              </a:defRPr>
            </a:lvl1pPr>
          </a:lstStyle>
          <a:p>
            <a:pPr>
              <a:defRPr/>
            </a:pPr>
            <a:endParaRPr lang="en-US">
              <a:solidFill>
                <a:srgbClr val="000000"/>
              </a:solidFill>
            </a:endParaRPr>
          </a:p>
        </p:txBody>
      </p:sp>
      <p:sp>
        <p:nvSpPr>
          <p:cNvPr id="2152454"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kumimoji="0" sz="1400" baseline="30000">
                <a:solidFill>
                  <a:schemeClr val="tx1"/>
                </a:solidFill>
                <a:latin typeface="+mn-lt"/>
              </a:defRPr>
            </a:lvl1pPr>
          </a:lstStyle>
          <a:p>
            <a:pPr>
              <a:defRPr/>
            </a:pPr>
            <a:fld id="{4EAA8973-A7C6-43B8-91E3-A100D3EC744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55676875"/>
      </p:ext>
    </p:extLst>
  </p:cSld>
  <p:clrMap bg1="lt1" tx1="dk1" bg2="lt2" tx2="dk2" accent1="accent1" accent2="accent2" accent3="accent3" accent4="accent4" accent5="accent5" accent6="accent6" hlink="hlink" folHlink="folHlink"/>
  <p:sldLayoutIdLst>
    <p:sldLayoutId id="2147485888" r:id="rId1"/>
    <p:sldLayoutId id="2147485889" r:id="rId2"/>
    <p:sldLayoutId id="2147485890" r:id="rId3"/>
    <p:sldLayoutId id="2147485891" r:id="rId4"/>
    <p:sldLayoutId id="2147485892" r:id="rId5"/>
    <p:sldLayoutId id="2147485893" r:id="rId6"/>
    <p:sldLayoutId id="2147485894" r:id="rId7"/>
    <p:sldLayoutId id="2147485895" r:id="rId8"/>
    <p:sldLayoutId id="2147485896" r:id="rId9"/>
    <p:sldLayoutId id="2147485897" r:id="rId10"/>
    <p:sldLayoutId id="2147485898"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5123"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52452"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hangingPunct="1">
              <a:defRPr kumimoji="0" sz="1400" baseline="30000">
                <a:solidFill>
                  <a:schemeClr val="tx1"/>
                </a:solidFill>
                <a:latin typeface="+mn-lt"/>
              </a:defRPr>
            </a:lvl1pPr>
          </a:lstStyle>
          <a:p>
            <a:pPr>
              <a:defRPr/>
            </a:pPr>
            <a:endParaRPr lang="en-US">
              <a:solidFill>
                <a:srgbClr val="000000"/>
              </a:solidFill>
            </a:endParaRPr>
          </a:p>
        </p:txBody>
      </p:sp>
      <p:sp>
        <p:nvSpPr>
          <p:cNvPr id="2152453"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kumimoji="0" sz="1400" baseline="30000">
                <a:solidFill>
                  <a:schemeClr val="tx1"/>
                </a:solidFill>
                <a:latin typeface="+mn-lt"/>
              </a:defRPr>
            </a:lvl1pPr>
          </a:lstStyle>
          <a:p>
            <a:pPr>
              <a:defRPr/>
            </a:pPr>
            <a:endParaRPr lang="en-US">
              <a:solidFill>
                <a:srgbClr val="000000"/>
              </a:solidFill>
            </a:endParaRPr>
          </a:p>
        </p:txBody>
      </p:sp>
      <p:sp>
        <p:nvSpPr>
          <p:cNvPr id="2152454"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kumimoji="0" sz="1400" baseline="30000">
                <a:solidFill>
                  <a:schemeClr val="tx1"/>
                </a:solidFill>
                <a:latin typeface="+mn-lt"/>
              </a:defRPr>
            </a:lvl1pPr>
          </a:lstStyle>
          <a:p>
            <a:pPr>
              <a:defRPr/>
            </a:pPr>
            <a:fld id="{4EAA8973-A7C6-43B8-91E3-A100D3EC744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72209569"/>
      </p:ext>
    </p:extLst>
  </p:cSld>
  <p:clrMap bg1="lt1" tx1="dk1" bg2="lt2" tx2="dk2" accent1="accent1" accent2="accent2" accent3="accent3" accent4="accent4" accent5="accent5" accent6="accent6" hlink="hlink" folHlink="folHlink"/>
  <p:sldLayoutIdLst>
    <p:sldLayoutId id="2147485900" r:id="rId1"/>
    <p:sldLayoutId id="2147485901" r:id="rId2"/>
    <p:sldLayoutId id="2147485902" r:id="rId3"/>
    <p:sldLayoutId id="2147485903" r:id="rId4"/>
    <p:sldLayoutId id="2147485904" r:id="rId5"/>
    <p:sldLayoutId id="2147485905" r:id="rId6"/>
    <p:sldLayoutId id="2147485906" r:id="rId7"/>
    <p:sldLayoutId id="2147485907" r:id="rId8"/>
    <p:sldLayoutId id="2147485908" r:id="rId9"/>
    <p:sldLayoutId id="2147485909" r:id="rId10"/>
    <p:sldLayoutId id="2147485910"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endParaRPr lang="en-US">
              <a:solidFill>
                <a:srgbClr val="000000"/>
              </a:solidFill>
            </a:endParaRPr>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endParaRPr lang="en-US">
              <a:solidFill>
                <a:srgbClr val="000000"/>
              </a:solidFill>
            </a:endParaRPr>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5929C5F8-760E-42DE-8B7F-E8F99F2D96F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26103381"/>
      </p:ext>
    </p:extLst>
  </p:cSld>
  <p:clrMap bg1="lt1" tx1="dk1" bg2="lt2" tx2="dk2" accent1="accent1" accent2="accent2" accent3="accent3" accent4="accent4" accent5="accent5" accent6="accent6" hlink="hlink" folHlink="folHlink"/>
  <p:sldLayoutIdLst>
    <p:sldLayoutId id="2147485924" r:id="rId1"/>
    <p:sldLayoutId id="2147485925" r:id="rId2"/>
    <p:sldLayoutId id="2147485926" r:id="rId3"/>
    <p:sldLayoutId id="2147485927" r:id="rId4"/>
    <p:sldLayoutId id="2147485928" r:id="rId5"/>
    <p:sldLayoutId id="2147485929" r:id="rId6"/>
    <p:sldLayoutId id="2147485930" r:id="rId7"/>
    <p:sldLayoutId id="2147485931" r:id="rId8"/>
    <p:sldLayoutId id="2147485932" r:id="rId9"/>
    <p:sldLayoutId id="2147485933" r:id="rId10"/>
    <p:sldLayoutId id="2147485934"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endParaRPr lang="en-US">
              <a:solidFill>
                <a:srgbClr val="000000"/>
              </a:solidFill>
            </a:endParaRPr>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endParaRPr lang="en-US">
              <a:solidFill>
                <a:srgbClr val="000000"/>
              </a:solidFill>
            </a:endParaRPr>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5929C5F8-760E-42DE-8B7F-E8F99F2D96F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15309456"/>
      </p:ext>
    </p:extLst>
  </p:cSld>
  <p:clrMap bg1="lt1" tx1="dk1" bg2="lt2" tx2="dk2" accent1="accent1" accent2="accent2" accent3="accent3" accent4="accent4" accent5="accent5" accent6="accent6" hlink="hlink" folHlink="folHlink"/>
  <p:sldLayoutIdLst>
    <p:sldLayoutId id="2147485948" r:id="rId1"/>
    <p:sldLayoutId id="2147485949" r:id="rId2"/>
    <p:sldLayoutId id="2147485950" r:id="rId3"/>
    <p:sldLayoutId id="2147485951" r:id="rId4"/>
    <p:sldLayoutId id="2147485952" r:id="rId5"/>
    <p:sldLayoutId id="2147485953" r:id="rId6"/>
    <p:sldLayoutId id="2147485954" r:id="rId7"/>
    <p:sldLayoutId id="2147485955" r:id="rId8"/>
    <p:sldLayoutId id="2147485956" r:id="rId9"/>
    <p:sldLayoutId id="2147485957" r:id="rId10"/>
    <p:sldLayoutId id="2147485958"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6706" name="Rectangle 2"/>
          <p:cNvSpPr>
            <a:spLocks noChangeArrowheads="1"/>
          </p:cNvSpPr>
          <p:nvPr/>
        </p:nvSpPr>
        <p:spPr bwMode="ltGray">
          <a:xfrm>
            <a:off x="417513" y="1098658"/>
            <a:ext cx="438150" cy="474663"/>
          </a:xfrm>
          <a:prstGeom prst="rect">
            <a:avLst/>
          </a:prstGeom>
          <a:solidFill>
            <a:schemeClr val="accent2"/>
          </a:soli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07" name="Rectangle 3"/>
          <p:cNvSpPr>
            <a:spLocks noChangeArrowheads="1"/>
          </p:cNvSpPr>
          <p:nvPr/>
        </p:nvSpPr>
        <p:spPr bwMode="ltGray">
          <a:xfrm>
            <a:off x="800102" y="1098658"/>
            <a:ext cx="328613" cy="474663"/>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08" name="Rectangle 4"/>
          <p:cNvSpPr>
            <a:spLocks noChangeArrowheads="1"/>
          </p:cNvSpPr>
          <p:nvPr/>
        </p:nvSpPr>
        <p:spPr bwMode="ltGray">
          <a:xfrm>
            <a:off x="541392" y="1520832"/>
            <a:ext cx="422275" cy="474663"/>
          </a:xfrm>
          <a:prstGeom prst="rect">
            <a:avLst/>
          </a:prstGeom>
          <a:solidFill>
            <a:schemeClr val="folHlink"/>
          </a:soli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09" name="Rectangle 5"/>
          <p:cNvSpPr>
            <a:spLocks noChangeArrowheads="1"/>
          </p:cNvSpPr>
          <p:nvPr/>
        </p:nvSpPr>
        <p:spPr bwMode="ltGray">
          <a:xfrm>
            <a:off x="911225" y="1520832"/>
            <a:ext cx="368300" cy="474663"/>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10" name="Rectangle 6"/>
          <p:cNvSpPr>
            <a:spLocks noChangeArrowheads="1"/>
          </p:cNvSpPr>
          <p:nvPr/>
        </p:nvSpPr>
        <p:spPr bwMode="ltGray">
          <a:xfrm>
            <a:off x="127002" y="1447908"/>
            <a:ext cx="560388" cy="422275"/>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11" name="Rectangle 7"/>
          <p:cNvSpPr>
            <a:spLocks noChangeArrowheads="1"/>
          </p:cNvSpPr>
          <p:nvPr/>
        </p:nvSpPr>
        <p:spPr bwMode="gray">
          <a:xfrm>
            <a:off x="762001" y="990708"/>
            <a:ext cx="31750" cy="1052513"/>
          </a:xfrm>
          <a:prstGeom prst="rect">
            <a:avLst/>
          </a:prstGeom>
          <a:solidFill>
            <a:schemeClr val="bg2"/>
          </a:soli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12" name="Rectangle 8"/>
          <p:cNvSpPr>
            <a:spLocks noChangeArrowheads="1"/>
          </p:cNvSpPr>
          <p:nvPr/>
        </p:nvSpPr>
        <p:spPr bwMode="gray">
          <a:xfrm>
            <a:off x="442916" y="1781175"/>
            <a:ext cx="8226425" cy="31750"/>
          </a:xfrm>
          <a:prstGeom prst="rect">
            <a:avLst/>
          </a:prstGeom>
          <a:gradFill rotWithShape="0">
            <a:gsLst>
              <a:gs pos="0">
                <a:schemeClr val="bg2"/>
              </a:gs>
              <a:gs pos="100000">
                <a:schemeClr val="bg1"/>
              </a:gs>
            </a:gsLst>
            <a:lin ang="0" scaled="1"/>
          </a:gra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1033" name="Rectangle 9"/>
          <p:cNvSpPr>
            <a:spLocks noGrp="1" noChangeArrowheads="1"/>
          </p:cNvSpPr>
          <p:nvPr>
            <p:ph type="title"/>
          </p:nvPr>
        </p:nvSpPr>
        <p:spPr bwMode="auto">
          <a:xfrm>
            <a:off x="1150992" y="617538"/>
            <a:ext cx="7793037"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a:t>Click to edit Master title style</a:t>
            </a:r>
          </a:p>
        </p:txBody>
      </p:sp>
      <p:sp>
        <p:nvSpPr>
          <p:cNvPr id="1034" name="Rectangle 10"/>
          <p:cNvSpPr>
            <a:spLocks noGrp="1" noChangeArrowheads="1"/>
          </p:cNvSpPr>
          <p:nvPr>
            <p:ph type="body" idx="1"/>
          </p:nvPr>
        </p:nvSpPr>
        <p:spPr bwMode="auto">
          <a:xfrm>
            <a:off x="1182688" y="2017713"/>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56715" name="Rectangle 11"/>
          <p:cNvSpPr>
            <a:spLocks noGrp="1" noChangeArrowheads="1"/>
          </p:cNvSpPr>
          <p:nvPr>
            <p:ph type="dt" sz="half" idx="2"/>
          </p:nvPr>
        </p:nvSpPr>
        <p:spPr bwMode="auto">
          <a:xfrm>
            <a:off x="9144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lvl1pPr>
          </a:lstStyle>
          <a:p>
            <a:pPr>
              <a:defRPr/>
            </a:pPr>
            <a:endParaRPr lang="en-US">
              <a:solidFill>
                <a:srgbClr val="000000"/>
              </a:solidFill>
              <a:latin typeface="Tahoma" pitchFamily="34" charset="0"/>
            </a:endParaRPr>
          </a:p>
        </p:txBody>
      </p:sp>
      <p:sp>
        <p:nvSpPr>
          <p:cNvPr id="456716" name="Rectangle 12"/>
          <p:cNvSpPr>
            <a:spLocks noGrp="1" noChangeArrowheads="1"/>
          </p:cNvSpPr>
          <p:nvPr>
            <p:ph type="ftr" sz="quarter" idx="3"/>
          </p:nvPr>
        </p:nvSpPr>
        <p:spPr bwMode="auto">
          <a:xfrm>
            <a:off x="3352800" y="63246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lvl1pPr>
          </a:lstStyle>
          <a:p>
            <a:pPr>
              <a:defRPr/>
            </a:pPr>
            <a:endParaRPr lang="en-US">
              <a:solidFill>
                <a:srgbClr val="000000"/>
              </a:solidFill>
              <a:latin typeface="Tahoma" pitchFamily="34" charset="0"/>
            </a:endParaRPr>
          </a:p>
        </p:txBody>
      </p:sp>
      <p:sp>
        <p:nvSpPr>
          <p:cNvPr id="456717" name="Rectangle 13"/>
          <p:cNvSpPr>
            <a:spLocks noGrp="1" noChangeArrowheads="1"/>
          </p:cNvSpPr>
          <p:nvPr>
            <p:ph type="sldNum" sz="quarter" idx="4"/>
          </p:nvPr>
        </p:nvSpPr>
        <p:spPr bwMode="auto">
          <a:xfrm>
            <a:off x="67818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lvl1pPr>
          </a:lstStyle>
          <a:p>
            <a:pPr>
              <a:defRPr/>
            </a:pPr>
            <a:fld id="{7EB7BD9B-7A7B-4797-8EA7-D229A18524BF}" type="slidenum">
              <a:rPr lang="en-US">
                <a:solidFill>
                  <a:srgbClr val="000000"/>
                </a:solidFill>
                <a:latin typeface="Tahoma" pitchFamily="34" charset="0"/>
              </a:rPr>
              <a:pPr>
                <a:defRPr/>
              </a:pPr>
              <a:t>‹#›</a:t>
            </a:fld>
            <a:endParaRPr lang="en-US">
              <a:solidFill>
                <a:srgbClr val="000000"/>
              </a:solidFill>
              <a:latin typeface="Tahoma" pitchFamily="34" charset="0"/>
            </a:endParaRPr>
          </a:p>
        </p:txBody>
      </p:sp>
    </p:spTree>
    <p:extLst>
      <p:ext uri="{BB962C8B-B14F-4D97-AF65-F5344CB8AC3E}">
        <p14:creationId xmlns:p14="http://schemas.microsoft.com/office/powerpoint/2010/main" val="684810546"/>
      </p:ext>
    </p:extLst>
  </p:cSld>
  <p:clrMap bg1="lt1" tx1="dk1" bg2="lt2" tx2="dk2" accent1="accent1" accent2="accent2" accent3="accent3" accent4="accent4" accent5="accent5" accent6="accent6" hlink="hlink" folHlink="folHlink"/>
  <p:sldLayoutIdLst>
    <p:sldLayoutId id="2147485960" r:id="rId1"/>
    <p:sldLayoutId id="2147485961" r:id="rId2"/>
    <p:sldLayoutId id="2147485962" r:id="rId3"/>
    <p:sldLayoutId id="2147485963" r:id="rId4"/>
    <p:sldLayoutId id="2147485964" r:id="rId5"/>
    <p:sldLayoutId id="2147485965" r:id="rId6"/>
    <p:sldLayoutId id="2147485966" r:id="rId7"/>
    <p:sldLayoutId id="2147485967" r:id="rId8"/>
    <p:sldLayoutId id="2147485968" r:id="rId9"/>
    <p:sldLayoutId id="2147485969" r:id="rId10"/>
    <p:sldLayoutId id="2147485970" r:id="rId11"/>
  </p:sldLayoutIdLst>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Tahoma" pitchFamily="34" charset="0"/>
        </a:defRPr>
      </a:lvl2pPr>
      <a:lvl3pPr algn="l" rtl="0" eaLnBrk="0" fontAlgn="base" hangingPunct="0">
        <a:spcBef>
          <a:spcPct val="0"/>
        </a:spcBef>
        <a:spcAft>
          <a:spcPct val="0"/>
        </a:spcAft>
        <a:defRPr sz="4400">
          <a:solidFill>
            <a:schemeClr val="tx2"/>
          </a:solidFill>
          <a:latin typeface="Tahoma" pitchFamily="34" charset="0"/>
        </a:defRPr>
      </a:lvl3pPr>
      <a:lvl4pPr algn="l" rtl="0" eaLnBrk="0" fontAlgn="base" hangingPunct="0">
        <a:spcBef>
          <a:spcPct val="0"/>
        </a:spcBef>
        <a:spcAft>
          <a:spcPct val="0"/>
        </a:spcAft>
        <a:defRPr sz="4400">
          <a:solidFill>
            <a:schemeClr val="tx2"/>
          </a:solidFill>
          <a:latin typeface="Tahoma" pitchFamily="34" charset="0"/>
        </a:defRPr>
      </a:lvl4pPr>
      <a:lvl5pPr algn="l" rtl="0" eaLnBrk="0" fontAlgn="base" hangingPunct="0">
        <a:spcBef>
          <a:spcPct val="0"/>
        </a:spcBef>
        <a:spcAft>
          <a:spcPct val="0"/>
        </a:spcAft>
        <a:defRPr sz="4400">
          <a:solidFill>
            <a:schemeClr val="tx2"/>
          </a:solidFill>
          <a:latin typeface="Tahoma" pitchFamily="34" charset="0"/>
        </a:defRPr>
      </a:lvl5pPr>
      <a:lvl6pPr marL="457200" algn="l" rtl="0" fontAlgn="base">
        <a:spcBef>
          <a:spcPct val="0"/>
        </a:spcBef>
        <a:spcAft>
          <a:spcPct val="0"/>
        </a:spcAft>
        <a:defRPr sz="4400">
          <a:solidFill>
            <a:schemeClr val="tx2"/>
          </a:solidFill>
          <a:latin typeface="Tahoma" pitchFamily="34" charset="0"/>
        </a:defRPr>
      </a:lvl6pPr>
      <a:lvl7pPr marL="914400" algn="l" rtl="0" fontAlgn="base">
        <a:spcBef>
          <a:spcPct val="0"/>
        </a:spcBef>
        <a:spcAft>
          <a:spcPct val="0"/>
        </a:spcAft>
        <a:defRPr sz="4400">
          <a:solidFill>
            <a:schemeClr val="tx2"/>
          </a:solidFill>
          <a:latin typeface="Tahoma" pitchFamily="34" charset="0"/>
        </a:defRPr>
      </a:lvl7pPr>
      <a:lvl8pPr marL="1371600" algn="l" rtl="0" fontAlgn="base">
        <a:spcBef>
          <a:spcPct val="0"/>
        </a:spcBef>
        <a:spcAft>
          <a:spcPct val="0"/>
        </a:spcAft>
        <a:defRPr sz="4400">
          <a:solidFill>
            <a:schemeClr val="tx2"/>
          </a:solidFill>
          <a:latin typeface="Tahoma" pitchFamily="34" charset="0"/>
        </a:defRPr>
      </a:lvl8pPr>
      <a:lvl9pPr marL="1828800" algn="l" rtl="0" fontAlgn="base">
        <a:spcBef>
          <a:spcPct val="0"/>
        </a:spcBef>
        <a:spcAft>
          <a:spcPct val="0"/>
        </a:spcAft>
        <a:defRPr sz="4400">
          <a:solidFill>
            <a:schemeClr val="tx2"/>
          </a:solidFill>
          <a:latin typeface="Tahoma" pitchFamily="34" charset="0"/>
        </a:defRPr>
      </a:lvl9pPr>
    </p:titleStyle>
    <p:bodyStyle>
      <a:lvl1pPr marL="342900" indent="-342900" algn="l" rtl="0" eaLnBrk="0" fontAlgn="base" hangingPunct="0">
        <a:spcBef>
          <a:spcPct val="20000"/>
        </a:spcBef>
        <a:spcAft>
          <a:spcPct val="0"/>
        </a:spcAft>
        <a:buClr>
          <a:schemeClr val="folHlink"/>
        </a:buClr>
        <a:buSzPct val="60000"/>
        <a:buFont typeface="Wingdings" pitchFamily="2" charset="2"/>
        <a:buChar char="n"/>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800">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sz="2400">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20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Text Placeholder 2"/>
          <p:cNvSpPr>
            <a:spLocks noGrp="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426"/>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defRPr>
            </a:lvl1pPr>
          </a:lstStyle>
          <a:p>
            <a:pPr>
              <a:defRPr/>
            </a:pPr>
            <a:fld id="{829C7251-E2ED-4CB5-A5B6-9A5543040981}" type="datetimeFigureOut">
              <a:rPr lang="en-US">
                <a:solidFill>
                  <a:prstClr val="black">
                    <a:tint val="75000"/>
                  </a:prstClr>
                </a:solidFill>
              </a:rPr>
              <a:pPr>
                <a:defRPr/>
              </a:pPr>
              <a:t>8/26/2021</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426"/>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426"/>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defRPr>
            </a:lvl1pPr>
          </a:lstStyle>
          <a:p>
            <a:pPr>
              <a:defRPr/>
            </a:pPr>
            <a:fld id="{E9E9AFD0-9A45-4EA1-8B63-CC2AD0A80868}"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4129939174"/>
      </p:ext>
    </p:extLst>
  </p:cSld>
  <p:clrMap bg1="lt1" tx1="dk1" bg2="lt2" tx2="dk2" accent1="accent1" accent2="accent2" accent3="accent3" accent4="accent4" accent5="accent5" accent6="accent6" hlink="hlink" folHlink="folHlink"/>
  <p:sldLayoutIdLst>
    <p:sldLayoutId id="2147485972" r:id="rId1"/>
    <p:sldLayoutId id="2147485973" r:id="rId2"/>
    <p:sldLayoutId id="2147485974" r:id="rId3"/>
    <p:sldLayoutId id="2147485975" r:id="rId4"/>
    <p:sldLayoutId id="2147485976" r:id="rId5"/>
    <p:sldLayoutId id="2147485977" r:id="rId6"/>
    <p:sldLayoutId id="2147485978" r:id="rId7"/>
    <p:sldLayoutId id="2147485979" r:id="rId8"/>
    <p:sldLayoutId id="2147485980" r:id="rId9"/>
    <p:sldLayoutId id="2147485981" r:id="rId10"/>
    <p:sldLayoutId id="2147485982"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bwMode="auto">
          <a:xfrm>
            <a:off x="406400" y="228600"/>
            <a:ext cx="77724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13315" name="Rectangle 3"/>
          <p:cNvSpPr>
            <a:spLocks noGrp="1" noChangeArrowheads="1"/>
          </p:cNvSpPr>
          <p:nvPr>
            <p:ph type="body" idx="1"/>
          </p:nvPr>
        </p:nvSpPr>
        <p:spPr bwMode="auto">
          <a:xfrm>
            <a:off x="457200" y="1885950"/>
            <a:ext cx="8178800" cy="41719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06180" name="Rectangle 4"/>
          <p:cNvSpPr>
            <a:spLocks noGrp="1" noChangeArrowheads="1"/>
          </p:cNvSpPr>
          <p:nvPr>
            <p:ph type="dt" sz="half" idx="2"/>
          </p:nvPr>
        </p:nvSpPr>
        <p:spPr bwMode="auto">
          <a:xfrm>
            <a:off x="4318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eaLnBrk="0" hangingPunct="0">
              <a:spcBef>
                <a:spcPct val="50000"/>
              </a:spcBef>
              <a:defRPr sz="1400">
                <a:solidFill>
                  <a:schemeClr val="bg2"/>
                </a:solidFill>
              </a:defRPr>
            </a:lvl1pPr>
          </a:lstStyle>
          <a:p>
            <a:pPr>
              <a:defRPr/>
            </a:pPr>
            <a:endParaRPr lang="en-US">
              <a:solidFill>
                <a:srgbClr val="5E574E"/>
              </a:solidFill>
              <a:latin typeface="Arial" charset="0"/>
            </a:endParaRPr>
          </a:p>
        </p:txBody>
      </p:sp>
      <p:sp>
        <p:nvSpPr>
          <p:cNvPr id="306181" name="Rectangle 5"/>
          <p:cNvSpPr>
            <a:spLocks noGrp="1" noChangeArrowheads="1"/>
          </p:cNvSpPr>
          <p:nvPr>
            <p:ph type="ftr" sz="quarter" idx="3"/>
          </p:nvPr>
        </p:nvSpPr>
        <p:spPr bwMode="auto">
          <a:xfrm>
            <a:off x="3124200" y="6229350"/>
            <a:ext cx="28956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ctr" eaLnBrk="0" hangingPunct="0">
              <a:spcBef>
                <a:spcPct val="50000"/>
              </a:spcBef>
              <a:defRPr sz="1400">
                <a:solidFill>
                  <a:schemeClr val="bg2"/>
                </a:solidFill>
              </a:defRPr>
            </a:lvl1pPr>
          </a:lstStyle>
          <a:p>
            <a:pPr>
              <a:defRPr/>
            </a:pPr>
            <a:endParaRPr lang="en-US">
              <a:solidFill>
                <a:srgbClr val="5E574E"/>
              </a:solidFill>
              <a:latin typeface="Arial" charset="0"/>
            </a:endParaRPr>
          </a:p>
        </p:txBody>
      </p:sp>
      <p:sp>
        <p:nvSpPr>
          <p:cNvPr id="306182" name="Rectangle 6"/>
          <p:cNvSpPr>
            <a:spLocks noGrp="1" noChangeArrowheads="1"/>
          </p:cNvSpPr>
          <p:nvPr>
            <p:ph type="sldNum" sz="quarter" idx="4"/>
          </p:nvPr>
        </p:nvSpPr>
        <p:spPr bwMode="auto">
          <a:xfrm>
            <a:off x="67310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eaLnBrk="0" hangingPunct="0">
              <a:spcBef>
                <a:spcPct val="50000"/>
              </a:spcBef>
              <a:defRPr sz="1400">
                <a:solidFill>
                  <a:schemeClr val="bg2"/>
                </a:solidFill>
              </a:defRPr>
            </a:lvl1pPr>
          </a:lstStyle>
          <a:p>
            <a:pPr>
              <a:defRPr/>
            </a:pPr>
            <a:fld id="{C6753CBE-FBD0-437F-BE24-0703D52F95C0}" type="slidenum">
              <a:rPr lang="en-US">
                <a:solidFill>
                  <a:srgbClr val="5E574E"/>
                </a:solidFill>
                <a:latin typeface="Arial" charset="0"/>
              </a:rPr>
              <a:pPr>
                <a:defRPr/>
              </a:pPr>
              <a:t>‹#›</a:t>
            </a:fld>
            <a:endParaRPr lang="en-US">
              <a:solidFill>
                <a:srgbClr val="5E574E"/>
              </a:solidFill>
              <a:latin typeface="Arial" charset="0"/>
            </a:endParaRPr>
          </a:p>
        </p:txBody>
      </p:sp>
      <p:pic>
        <p:nvPicPr>
          <p:cNvPr id="13319" name="Picture 7" descr="paint"/>
          <p:cNvPicPr>
            <a:picLocks noChangeAspect="1" noChangeArrowheads="1"/>
          </p:cNvPicPr>
          <p:nvPr/>
        </p:nvPicPr>
        <p:blipFill>
          <a:blip r:embed="rId13" cstate="print">
            <a:clrChange>
              <a:clrFrom>
                <a:srgbClr val="C0C0C0"/>
              </a:clrFrom>
              <a:clrTo>
                <a:srgbClr val="C0C0C0">
                  <a:alpha val="0"/>
                </a:srgbClr>
              </a:clrTo>
            </a:clrChange>
          </a:blip>
          <a:srcRect/>
          <a:stretch>
            <a:fillRect/>
          </a:stretch>
        </p:blipFill>
        <p:spPr bwMode="auto">
          <a:xfrm>
            <a:off x="914400" y="1314491"/>
            <a:ext cx="8229600" cy="384175"/>
          </a:xfrm>
          <a:prstGeom prst="rect">
            <a:avLst/>
          </a:prstGeom>
          <a:noFill/>
          <a:ln w="9525">
            <a:noFill/>
            <a:miter lim="800000"/>
            <a:headEnd/>
            <a:tailEnd/>
          </a:ln>
        </p:spPr>
      </p:pic>
    </p:spTree>
    <p:extLst>
      <p:ext uri="{BB962C8B-B14F-4D97-AF65-F5344CB8AC3E}">
        <p14:creationId xmlns:p14="http://schemas.microsoft.com/office/powerpoint/2010/main" val="3958511237"/>
      </p:ext>
    </p:extLst>
  </p:cSld>
  <p:clrMap bg1="lt1" tx1="dk1" bg2="lt2" tx2="dk2" accent1="accent1" accent2="accent2" accent3="accent3" accent4="accent4" accent5="accent5" accent6="accent6" hlink="hlink" folHlink="folHlink"/>
  <p:sldLayoutIdLst>
    <p:sldLayoutId id="2147485984" r:id="rId1"/>
    <p:sldLayoutId id="2147485985" r:id="rId2"/>
    <p:sldLayoutId id="2147485986" r:id="rId3"/>
    <p:sldLayoutId id="2147485987" r:id="rId4"/>
    <p:sldLayoutId id="2147485988" r:id="rId5"/>
    <p:sldLayoutId id="2147485989" r:id="rId6"/>
    <p:sldLayoutId id="2147485990" r:id="rId7"/>
    <p:sldLayoutId id="2147485991" r:id="rId8"/>
    <p:sldLayoutId id="2147485992" r:id="rId9"/>
    <p:sldLayoutId id="2147485993" r:id="rId10"/>
    <p:sldLayoutId id="2147485994" r:id="rId11"/>
  </p:sldLayoutIdLst>
  <p:transition/>
  <p:txStyles>
    <p:titleStyle>
      <a:lvl1pPr algn="l" rtl="0" eaLnBrk="0" fontAlgn="base" hangingPunct="0">
        <a:spcBef>
          <a:spcPct val="0"/>
        </a:spcBef>
        <a:spcAft>
          <a:spcPct val="0"/>
        </a:spcAft>
        <a:defRPr kumimoji="1" sz="4000">
          <a:solidFill>
            <a:schemeClr val="tx2"/>
          </a:solidFill>
          <a:latin typeface="+mj-lt"/>
          <a:ea typeface="+mj-ea"/>
          <a:cs typeface="+mj-cs"/>
        </a:defRPr>
      </a:lvl1pPr>
      <a:lvl2pPr algn="l" rtl="0" eaLnBrk="0" fontAlgn="base" hangingPunct="0">
        <a:spcBef>
          <a:spcPct val="0"/>
        </a:spcBef>
        <a:spcAft>
          <a:spcPct val="0"/>
        </a:spcAft>
        <a:defRPr kumimoji="1" sz="4000">
          <a:solidFill>
            <a:schemeClr val="tx2"/>
          </a:solidFill>
          <a:latin typeface="Arial Black" pitchFamily="34" charset="0"/>
        </a:defRPr>
      </a:lvl2pPr>
      <a:lvl3pPr algn="l" rtl="0" eaLnBrk="0" fontAlgn="base" hangingPunct="0">
        <a:spcBef>
          <a:spcPct val="0"/>
        </a:spcBef>
        <a:spcAft>
          <a:spcPct val="0"/>
        </a:spcAft>
        <a:defRPr kumimoji="1" sz="4000">
          <a:solidFill>
            <a:schemeClr val="tx2"/>
          </a:solidFill>
          <a:latin typeface="Arial Black" pitchFamily="34" charset="0"/>
        </a:defRPr>
      </a:lvl3pPr>
      <a:lvl4pPr algn="l" rtl="0" eaLnBrk="0" fontAlgn="base" hangingPunct="0">
        <a:spcBef>
          <a:spcPct val="0"/>
        </a:spcBef>
        <a:spcAft>
          <a:spcPct val="0"/>
        </a:spcAft>
        <a:defRPr kumimoji="1" sz="4000">
          <a:solidFill>
            <a:schemeClr val="tx2"/>
          </a:solidFill>
          <a:latin typeface="Arial Black" pitchFamily="34" charset="0"/>
        </a:defRPr>
      </a:lvl4pPr>
      <a:lvl5pPr algn="l" rtl="0" eaLnBrk="0" fontAlgn="base" hangingPunct="0">
        <a:spcBef>
          <a:spcPct val="0"/>
        </a:spcBef>
        <a:spcAft>
          <a:spcPct val="0"/>
        </a:spcAft>
        <a:defRPr kumimoji="1" sz="4000">
          <a:solidFill>
            <a:schemeClr val="tx2"/>
          </a:solidFill>
          <a:latin typeface="Arial Black" pitchFamily="34" charset="0"/>
        </a:defRPr>
      </a:lvl5pPr>
      <a:lvl6pPr marL="457200" algn="l" rtl="0" fontAlgn="base">
        <a:spcBef>
          <a:spcPct val="0"/>
        </a:spcBef>
        <a:spcAft>
          <a:spcPct val="0"/>
        </a:spcAft>
        <a:defRPr kumimoji="1" sz="4000">
          <a:solidFill>
            <a:schemeClr val="tx2"/>
          </a:solidFill>
          <a:latin typeface="Arial Black" pitchFamily="34" charset="0"/>
        </a:defRPr>
      </a:lvl6pPr>
      <a:lvl7pPr marL="914400" algn="l" rtl="0" fontAlgn="base">
        <a:spcBef>
          <a:spcPct val="0"/>
        </a:spcBef>
        <a:spcAft>
          <a:spcPct val="0"/>
        </a:spcAft>
        <a:defRPr kumimoji="1" sz="4000">
          <a:solidFill>
            <a:schemeClr val="tx2"/>
          </a:solidFill>
          <a:latin typeface="Arial Black" pitchFamily="34" charset="0"/>
        </a:defRPr>
      </a:lvl7pPr>
      <a:lvl8pPr marL="1371600" algn="l" rtl="0" fontAlgn="base">
        <a:spcBef>
          <a:spcPct val="0"/>
        </a:spcBef>
        <a:spcAft>
          <a:spcPct val="0"/>
        </a:spcAft>
        <a:defRPr kumimoji="1" sz="4000">
          <a:solidFill>
            <a:schemeClr val="tx2"/>
          </a:solidFill>
          <a:latin typeface="Arial Black" pitchFamily="34" charset="0"/>
        </a:defRPr>
      </a:lvl8pPr>
      <a:lvl9pPr marL="1828800" algn="l" rtl="0" fontAlgn="base">
        <a:spcBef>
          <a:spcPct val="0"/>
        </a:spcBef>
        <a:spcAft>
          <a:spcPct val="0"/>
        </a:spcAft>
        <a:defRPr kumimoji="1" sz="4000">
          <a:solidFill>
            <a:schemeClr val="tx2"/>
          </a:solidFill>
          <a:latin typeface="Arial Black" pitchFamily="34" charset="0"/>
        </a:defRPr>
      </a:lvl9pPr>
    </p:titleStyle>
    <p:bodyStyle>
      <a:lvl1pPr marL="342900" indent="-342900" algn="l" rtl="0" eaLnBrk="0" fontAlgn="base" hangingPunct="0">
        <a:spcBef>
          <a:spcPct val="20000"/>
        </a:spcBef>
        <a:spcAft>
          <a:spcPct val="0"/>
        </a:spcAft>
        <a:buClr>
          <a:schemeClr val="accent2"/>
        </a:buClr>
        <a:buFont typeface="Monotype Sorts"/>
        <a:buChar char="z"/>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Font typeface="Monotype Sorts"/>
        <a:buChar char="y"/>
        <a:defRPr kumimoji="1" sz="2800">
          <a:solidFill>
            <a:schemeClr val="tx1"/>
          </a:solidFill>
          <a:latin typeface="+mn-lt"/>
        </a:defRPr>
      </a:lvl2pPr>
      <a:lvl3pPr marL="1143000" indent="-228600" algn="l" rtl="0" eaLnBrk="0" fontAlgn="base" hangingPunct="0">
        <a:spcBef>
          <a:spcPct val="20000"/>
        </a:spcBef>
        <a:spcAft>
          <a:spcPct val="0"/>
        </a:spcAft>
        <a:buClr>
          <a:schemeClr val="accent2"/>
        </a:buClr>
        <a:buFont typeface="Monotype Sorts"/>
        <a:buChar char="x"/>
        <a:defRPr kumimoji="1" sz="2400">
          <a:solidFill>
            <a:schemeClr val="tx1"/>
          </a:solidFill>
          <a:latin typeface="+mn-lt"/>
        </a:defRPr>
      </a:lvl3pPr>
      <a:lvl4pPr marL="1600200" indent="-228600" algn="l" rtl="0" eaLnBrk="0" fontAlgn="base" hangingPunct="0">
        <a:spcBef>
          <a:spcPct val="20000"/>
        </a:spcBef>
        <a:spcAft>
          <a:spcPct val="0"/>
        </a:spcAft>
        <a:buClr>
          <a:schemeClr val="accent2"/>
        </a:buClr>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accent2"/>
        </a:buClr>
        <a:buChar char="–"/>
        <a:defRPr kumimoji="1" sz="2000">
          <a:solidFill>
            <a:schemeClr val="tx1"/>
          </a:solidFill>
          <a:latin typeface="+mn-lt"/>
        </a:defRPr>
      </a:lvl5pPr>
      <a:lvl6pPr marL="2514600" indent="-228600" algn="l" rtl="0" fontAlgn="base">
        <a:spcBef>
          <a:spcPct val="20000"/>
        </a:spcBef>
        <a:spcAft>
          <a:spcPct val="0"/>
        </a:spcAft>
        <a:buClr>
          <a:schemeClr val="accent2"/>
        </a:buClr>
        <a:buChar char="–"/>
        <a:defRPr kumimoji="1" sz="2000">
          <a:solidFill>
            <a:schemeClr val="tx1"/>
          </a:solidFill>
          <a:latin typeface="+mn-lt"/>
        </a:defRPr>
      </a:lvl6pPr>
      <a:lvl7pPr marL="2971800" indent="-228600" algn="l" rtl="0" fontAlgn="base">
        <a:spcBef>
          <a:spcPct val="20000"/>
        </a:spcBef>
        <a:spcAft>
          <a:spcPct val="0"/>
        </a:spcAft>
        <a:buClr>
          <a:schemeClr val="accent2"/>
        </a:buClr>
        <a:buChar char="–"/>
        <a:defRPr kumimoji="1" sz="2000">
          <a:solidFill>
            <a:schemeClr val="tx1"/>
          </a:solidFill>
          <a:latin typeface="+mn-lt"/>
        </a:defRPr>
      </a:lvl7pPr>
      <a:lvl8pPr marL="3429000" indent="-228600" algn="l" rtl="0" fontAlgn="base">
        <a:spcBef>
          <a:spcPct val="20000"/>
        </a:spcBef>
        <a:spcAft>
          <a:spcPct val="0"/>
        </a:spcAft>
        <a:buClr>
          <a:schemeClr val="accent2"/>
        </a:buClr>
        <a:buChar char="–"/>
        <a:defRPr kumimoji="1" sz="2000">
          <a:solidFill>
            <a:schemeClr val="tx1"/>
          </a:solidFill>
          <a:latin typeface="+mn-lt"/>
        </a:defRPr>
      </a:lvl8pPr>
      <a:lvl9pPr marL="3886200" indent="-228600" algn="l" rtl="0" fontAlgn="base">
        <a:spcBef>
          <a:spcPct val="20000"/>
        </a:spcBef>
        <a:spcAft>
          <a:spcPct val="0"/>
        </a:spcAft>
        <a:buClr>
          <a:schemeClr val="accent2"/>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4498"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34499" name="Rectangle 3"/>
          <p:cNvSpPr>
            <a:spLocks noGrp="1" noChangeArrowheads="1"/>
          </p:cNvSpPr>
          <p:nvPr>
            <p:ph type="body" idx="1"/>
          </p:nvPr>
        </p:nvSpPr>
        <p:spPr bwMode="auto">
          <a:xfrm>
            <a:off x="457200" y="1600204"/>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52452"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400">
                <a:solidFill>
                  <a:srgbClr val="000000"/>
                </a:solidFill>
                <a:latin typeface="+mn-lt"/>
              </a:defRPr>
            </a:lvl1pPr>
          </a:lstStyle>
          <a:p>
            <a:pPr>
              <a:defRPr/>
            </a:pPr>
            <a:endParaRPr lang="en-US"/>
          </a:p>
        </p:txBody>
      </p:sp>
      <p:sp>
        <p:nvSpPr>
          <p:cNvPr id="2152453"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mn-lt"/>
              </a:defRPr>
            </a:lvl1pPr>
          </a:lstStyle>
          <a:p>
            <a:pPr>
              <a:defRPr/>
            </a:pPr>
            <a:endParaRPr lang="en-US"/>
          </a:p>
        </p:txBody>
      </p:sp>
      <p:sp>
        <p:nvSpPr>
          <p:cNvPr id="2152454"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mn-lt"/>
              </a:defRPr>
            </a:lvl1pPr>
          </a:lstStyle>
          <a:p>
            <a:pPr>
              <a:defRPr/>
            </a:pPr>
            <a:fld id="{43650880-9366-4937-A845-9D537F99993A}" type="slidenum">
              <a:rPr lang="en-US"/>
              <a:pPr>
                <a:defRPr/>
              </a:pPr>
              <a:t>‹#›</a:t>
            </a:fld>
            <a:endParaRPr lang="en-US"/>
          </a:p>
        </p:txBody>
      </p:sp>
    </p:spTree>
    <p:extLst>
      <p:ext uri="{BB962C8B-B14F-4D97-AF65-F5344CB8AC3E}">
        <p14:creationId xmlns:p14="http://schemas.microsoft.com/office/powerpoint/2010/main" val="2086759409"/>
      </p:ext>
    </p:extLst>
  </p:cSld>
  <p:clrMap bg1="lt1" tx1="dk1" bg2="lt2" tx2="dk2" accent1="accent1" accent2="accent2" accent3="accent3" accent4="accent4" accent5="accent5" accent6="accent6" hlink="hlink" folHlink="folHlink"/>
  <p:sldLayoutIdLst>
    <p:sldLayoutId id="2147486008" r:id="rId1"/>
    <p:sldLayoutId id="2147486009" r:id="rId2"/>
    <p:sldLayoutId id="2147486010" r:id="rId3"/>
    <p:sldLayoutId id="2147486011" r:id="rId4"/>
    <p:sldLayoutId id="2147486012" r:id="rId5"/>
    <p:sldLayoutId id="2147486013" r:id="rId6"/>
    <p:sldLayoutId id="2147486014" r:id="rId7"/>
    <p:sldLayoutId id="2147486015" r:id="rId8"/>
    <p:sldLayoutId id="2147486016" r:id="rId9"/>
    <p:sldLayoutId id="2147486017" r:id="rId10"/>
    <p:sldLayoutId id="2147486018"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34" charset="0"/>
        </a:defRPr>
      </a:lvl2pPr>
      <a:lvl3pPr algn="ctr" rtl="0" eaLnBrk="0" fontAlgn="base" hangingPunct="0">
        <a:spcBef>
          <a:spcPct val="0"/>
        </a:spcBef>
        <a:spcAft>
          <a:spcPct val="0"/>
        </a:spcAft>
        <a:defRPr sz="4400">
          <a:solidFill>
            <a:schemeClr val="tx2"/>
          </a:solidFill>
          <a:latin typeface="Arial" pitchFamily="34" charset="0"/>
        </a:defRPr>
      </a:lvl3pPr>
      <a:lvl4pPr algn="ctr" rtl="0" eaLnBrk="0" fontAlgn="base" hangingPunct="0">
        <a:spcBef>
          <a:spcPct val="0"/>
        </a:spcBef>
        <a:spcAft>
          <a:spcPct val="0"/>
        </a:spcAft>
        <a:defRPr sz="4400">
          <a:solidFill>
            <a:schemeClr val="tx2"/>
          </a:solidFill>
          <a:latin typeface="Arial" pitchFamily="34" charset="0"/>
        </a:defRPr>
      </a:lvl4pPr>
      <a:lvl5pPr algn="ctr" rtl="0" eaLnBrk="0" fontAlgn="base" hangingPunct="0">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endParaRPr lang="en-US">
              <a:solidFill>
                <a:srgbClr val="000000"/>
              </a:solidFill>
            </a:endParaRPr>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endParaRPr lang="en-US">
              <a:solidFill>
                <a:srgbClr val="000000"/>
              </a:solidFill>
            </a:endParaRPr>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5929C5F8-760E-42DE-8B7F-E8F99F2D96F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44217184"/>
      </p:ext>
    </p:extLst>
  </p:cSld>
  <p:clrMap bg1="lt1" tx1="dk1" bg2="lt2" tx2="dk2" accent1="accent1" accent2="accent2" accent3="accent3" accent4="accent4" accent5="accent5" accent6="accent6" hlink="hlink" folHlink="folHlink"/>
  <p:sldLayoutIdLst>
    <p:sldLayoutId id="2147486020" r:id="rId1"/>
    <p:sldLayoutId id="2147486021" r:id="rId2"/>
    <p:sldLayoutId id="2147486022" r:id="rId3"/>
    <p:sldLayoutId id="2147486023" r:id="rId4"/>
    <p:sldLayoutId id="2147486024" r:id="rId5"/>
    <p:sldLayoutId id="2147486025" r:id="rId6"/>
    <p:sldLayoutId id="2147486026" r:id="rId7"/>
    <p:sldLayoutId id="2147486027" r:id="rId8"/>
    <p:sldLayoutId id="2147486028" r:id="rId9"/>
    <p:sldLayoutId id="2147486029" r:id="rId10"/>
    <p:sldLayoutId id="2147486030"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6706" name="Rectangle 2"/>
          <p:cNvSpPr>
            <a:spLocks noChangeArrowheads="1"/>
          </p:cNvSpPr>
          <p:nvPr/>
        </p:nvSpPr>
        <p:spPr bwMode="ltGray">
          <a:xfrm>
            <a:off x="417513" y="1098664"/>
            <a:ext cx="438150" cy="474663"/>
          </a:xfrm>
          <a:prstGeom prst="rect">
            <a:avLst/>
          </a:prstGeom>
          <a:solidFill>
            <a:schemeClr val="accent2"/>
          </a:soli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07" name="Rectangle 3"/>
          <p:cNvSpPr>
            <a:spLocks noChangeArrowheads="1"/>
          </p:cNvSpPr>
          <p:nvPr/>
        </p:nvSpPr>
        <p:spPr bwMode="ltGray">
          <a:xfrm>
            <a:off x="800102" y="1098664"/>
            <a:ext cx="328613" cy="474663"/>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08" name="Rectangle 4"/>
          <p:cNvSpPr>
            <a:spLocks noChangeArrowheads="1"/>
          </p:cNvSpPr>
          <p:nvPr/>
        </p:nvSpPr>
        <p:spPr bwMode="ltGray">
          <a:xfrm>
            <a:off x="541395" y="1520832"/>
            <a:ext cx="422275" cy="474663"/>
          </a:xfrm>
          <a:prstGeom prst="rect">
            <a:avLst/>
          </a:prstGeom>
          <a:solidFill>
            <a:schemeClr val="folHlink"/>
          </a:soli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09" name="Rectangle 5"/>
          <p:cNvSpPr>
            <a:spLocks noChangeArrowheads="1"/>
          </p:cNvSpPr>
          <p:nvPr/>
        </p:nvSpPr>
        <p:spPr bwMode="ltGray">
          <a:xfrm>
            <a:off x="911225" y="1520832"/>
            <a:ext cx="368300" cy="474663"/>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10" name="Rectangle 6"/>
          <p:cNvSpPr>
            <a:spLocks noChangeArrowheads="1"/>
          </p:cNvSpPr>
          <p:nvPr/>
        </p:nvSpPr>
        <p:spPr bwMode="ltGray">
          <a:xfrm>
            <a:off x="127002" y="1447914"/>
            <a:ext cx="560388" cy="422275"/>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11" name="Rectangle 7"/>
          <p:cNvSpPr>
            <a:spLocks noChangeArrowheads="1"/>
          </p:cNvSpPr>
          <p:nvPr/>
        </p:nvSpPr>
        <p:spPr bwMode="gray">
          <a:xfrm>
            <a:off x="762001" y="990714"/>
            <a:ext cx="31750" cy="1052513"/>
          </a:xfrm>
          <a:prstGeom prst="rect">
            <a:avLst/>
          </a:prstGeom>
          <a:solidFill>
            <a:schemeClr val="bg2"/>
          </a:soli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12" name="Rectangle 8"/>
          <p:cNvSpPr>
            <a:spLocks noChangeArrowheads="1"/>
          </p:cNvSpPr>
          <p:nvPr/>
        </p:nvSpPr>
        <p:spPr bwMode="gray">
          <a:xfrm>
            <a:off x="442916" y="1781175"/>
            <a:ext cx="8226425" cy="31750"/>
          </a:xfrm>
          <a:prstGeom prst="rect">
            <a:avLst/>
          </a:prstGeom>
          <a:gradFill rotWithShape="0">
            <a:gsLst>
              <a:gs pos="0">
                <a:schemeClr val="bg2"/>
              </a:gs>
              <a:gs pos="100000">
                <a:schemeClr val="bg1"/>
              </a:gs>
            </a:gsLst>
            <a:lin ang="0" scaled="1"/>
          </a:gra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1033" name="Rectangle 9"/>
          <p:cNvSpPr>
            <a:spLocks noGrp="1" noChangeArrowheads="1"/>
          </p:cNvSpPr>
          <p:nvPr>
            <p:ph type="title"/>
          </p:nvPr>
        </p:nvSpPr>
        <p:spPr bwMode="auto">
          <a:xfrm>
            <a:off x="1150995" y="617538"/>
            <a:ext cx="7793037"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a:t>Click to edit Master title style</a:t>
            </a:r>
          </a:p>
        </p:txBody>
      </p:sp>
      <p:sp>
        <p:nvSpPr>
          <p:cNvPr id="1034" name="Rectangle 10"/>
          <p:cNvSpPr>
            <a:spLocks noGrp="1" noChangeArrowheads="1"/>
          </p:cNvSpPr>
          <p:nvPr>
            <p:ph type="body" idx="1"/>
          </p:nvPr>
        </p:nvSpPr>
        <p:spPr bwMode="auto">
          <a:xfrm>
            <a:off x="1182688" y="2017713"/>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56715" name="Rectangle 11"/>
          <p:cNvSpPr>
            <a:spLocks noGrp="1" noChangeArrowheads="1"/>
          </p:cNvSpPr>
          <p:nvPr>
            <p:ph type="dt" sz="half" idx="2"/>
          </p:nvPr>
        </p:nvSpPr>
        <p:spPr bwMode="auto">
          <a:xfrm>
            <a:off x="9144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lvl1pPr>
          </a:lstStyle>
          <a:p>
            <a:pPr>
              <a:defRPr/>
            </a:pPr>
            <a:endParaRPr lang="en-US">
              <a:solidFill>
                <a:srgbClr val="000000"/>
              </a:solidFill>
              <a:latin typeface="Tahoma" pitchFamily="34" charset="0"/>
            </a:endParaRPr>
          </a:p>
        </p:txBody>
      </p:sp>
      <p:sp>
        <p:nvSpPr>
          <p:cNvPr id="456716" name="Rectangle 12"/>
          <p:cNvSpPr>
            <a:spLocks noGrp="1" noChangeArrowheads="1"/>
          </p:cNvSpPr>
          <p:nvPr>
            <p:ph type="ftr" sz="quarter" idx="3"/>
          </p:nvPr>
        </p:nvSpPr>
        <p:spPr bwMode="auto">
          <a:xfrm>
            <a:off x="3352800" y="63246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lvl1pPr>
          </a:lstStyle>
          <a:p>
            <a:pPr>
              <a:defRPr/>
            </a:pPr>
            <a:endParaRPr lang="en-US">
              <a:solidFill>
                <a:srgbClr val="000000"/>
              </a:solidFill>
              <a:latin typeface="Tahoma" pitchFamily="34" charset="0"/>
            </a:endParaRPr>
          </a:p>
        </p:txBody>
      </p:sp>
      <p:sp>
        <p:nvSpPr>
          <p:cNvPr id="456717" name="Rectangle 13"/>
          <p:cNvSpPr>
            <a:spLocks noGrp="1" noChangeArrowheads="1"/>
          </p:cNvSpPr>
          <p:nvPr>
            <p:ph type="sldNum" sz="quarter" idx="4"/>
          </p:nvPr>
        </p:nvSpPr>
        <p:spPr bwMode="auto">
          <a:xfrm>
            <a:off x="67818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lvl1pPr>
          </a:lstStyle>
          <a:p>
            <a:pPr>
              <a:defRPr/>
            </a:pPr>
            <a:fld id="{7EB7BD9B-7A7B-4797-8EA7-D229A18524BF}" type="slidenum">
              <a:rPr lang="en-US">
                <a:solidFill>
                  <a:srgbClr val="000000"/>
                </a:solidFill>
                <a:latin typeface="Tahoma" pitchFamily="34" charset="0"/>
              </a:rPr>
              <a:pPr>
                <a:defRPr/>
              </a:pPr>
              <a:t>‹#›</a:t>
            </a:fld>
            <a:endParaRPr lang="en-US">
              <a:solidFill>
                <a:srgbClr val="000000"/>
              </a:solidFill>
              <a:latin typeface="Tahoma" pitchFamily="34" charset="0"/>
            </a:endParaRPr>
          </a:p>
        </p:txBody>
      </p:sp>
    </p:spTree>
    <p:extLst>
      <p:ext uri="{BB962C8B-B14F-4D97-AF65-F5344CB8AC3E}">
        <p14:creationId xmlns:p14="http://schemas.microsoft.com/office/powerpoint/2010/main" val="1715229340"/>
      </p:ext>
    </p:extLst>
  </p:cSld>
  <p:clrMap bg1="lt1" tx1="dk1" bg2="lt2" tx2="dk2" accent1="accent1" accent2="accent2" accent3="accent3" accent4="accent4" accent5="accent5" accent6="accent6" hlink="hlink" folHlink="folHlink"/>
  <p:sldLayoutIdLst>
    <p:sldLayoutId id="2147486032" r:id="rId1"/>
    <p:sldLayoutId id="2147486033" r:id="rId2"/>
    <p:sldLayoutId id="2147486034" r:id="rId3"/>
    <p:sldLayoutId id="2147486035" r:id="rId4"/>
    <p:sldLayoutId id="2147486036" r:id="rId5"/>
    <p:sldLayoutId id="2147486037" r:id="rId6"/>
    <p:sldLayoutId id="2147486038" r:id="rId7"/>
    <p:sldLayoutId id="2147486039" r:id="rId8"/>
    <p:sldLayoutId id="2147486040" r:id="rId9"/>
    <p:sldLayoutId id="2147486041" r:id="rId10"/>
    <p:sldLayoutId id="2147486042" r:id="rId11"/>
  </p:sldLayoutIdLst>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Tahoma" pitchFamily="34" charset="0"/>
        </a:defRPr>
      </a:lvl2pPr>
      <a:lvl3pPr algn="l" rtl="0" eaLnBrk="0" fontAlgn="base" hangingPunct="0">
        <a:spcBef>
          <a:spcPct val="0"/>
        </a:spcBef>
        <a:spcAft>
          <a:spcPct val="0"/>
        </a:spcAft>
        <a:defRPr sz="4400">
          <a:solidFill>
            <a:schemeClr val="tx2"/>
          </a:solidFill>
          <a:latin typeface="Tahoma" pitchFamily="34" charset="0"/>
        </a:defRPr>
      </a:lvl3pPr>
      <a:lvl4pPr algn="l" rtl="0" eaLnBrk="0" fontAlgn="base" hangingPunct="0">
        <a:spcBef>
          <a:spcPct val="0"/>
        </a:spcBef>
        <a:spcAft>
          <a:spcPct val="0"/>
        </a:spcAft>
        <a:defRPr sz="4400">
          <a:solidFill>
            <a:schemeClr val="tx2"/>
          </a:solidFill>
          <a:latin typeface="Tahoma" pitchFamily="34" charset="0"/>
        </a:defRPr>
      </a:lvl4pPr>
      <a:lvl5pPr algn="l" rtl="0" eaLnBrk="0" fontAlgn="base" hangingPunct="0">
        <a:spcBef>
          <a:spcPct val="0"/>
        </a:spcBef>
        <a:spcAft>
          <a:spcPct val="0"/>
        </a:spcAft>
        <a:defRPr sz="4400">
          <a:solidFill>
            <a:schemeClr val="tx2"/>
          </a:solidFill>
          <a:latin typeface="Tahoma" pitchFamily="34" charset="0"/>
        </a:defRPr>
      </a:lvl5pPr>
      <a:lvl6pPr marL="457200" algn="l" rtl="0" fontAlgn="base">
        <a:spcBef>
          <a:spcPct val="0"/>
        </a:spcBef>
        <a:spcAft>
          <a:spcPct val="0"/>
        </a:spcAft>
        <a:defRPr sz="4400">
          <a:solidFill>
            <a:schemeClr val="tx2"/>
          </a:solidFill>
          <a:latin typeface="Tahoma" pitchFamily="34" charset="0"/>
        </a:defRPr>
      </a:lvl6pPr>
      <a:lvl7pPr marL="914400" algn="l" rtl="0" fontAlgn="base">
        <a:spcBef>
          <a:spcPct val="0"/>
        </a:spcBef>
        <a:spcAft>
          <a:spcPct val="0"/>
        </a:spcAft>
        <a:defRPr sz="4400">
          <a:solidFill>
            <a:schemeClr val="tx2"/>
          </a:solidFill>
          <a:latin typeface="Tahoma" pitchFamily="34" charset="0"/>
        </a:defRPr>
      </a:lvl7pPr>
      <a:lvl8pPr marL="1371600" algn="l" rtl="0" fontAlgn="base">
        <a:spcBef>
          <a:spcPct val="0"/>
        </a:spcBef>
        <a:spcAft>
          <a:spcPct val="0"/>
        </a:spcAft>
        <a:defRPr sz="4400">
          <a:solidFill>
            <a:schemeClr val="tx2"/>
          </a:solidFill>
          <a:latin typeface="Tahoma" pitchFamily="34" charset="0"/>
        </a:defRPr>
      </a:lvl8pPr>
      <a:lvl9pPr marL="1828800" algn="l" rtl="0" fontAlgn="base">
        <a:spcBef>
          <a:spcPct val="0"/>
        </a:spcBef>
        <a:spcAft>
          <a:spcPct val="0"/>
        </a:spcAft>
        <a:defRPr sz="4400">
          <a:solidFill>
            <a:schemeClr val="tx2"/>
          </a:solidFill>
          <a:latin typeface="Tahoma" pitchFamily="34" charset="0"/>
        </a:defRPr>
      </a:lvl9pPr>
    </p:titleStyle>
    <p:bodyStyle>
      <a:lvl1pPr marL="342900" indent="-342900" algn="l" rtl="0" eaLnBrk="0" fontAlgn="base" hangingPunct="0">
        <a:spcBef>
          <a:spcPct val="20000"/>
        </a:spcBef>
        <a:spcAft>
          <a:spcPct val="0"/>
        </a:spcAft>
        <a:buClr>
          <a:schemeClr val="folHlink"/>
        </a:buClr>
        <a:buSzPct val="60000"/>
        <a:buFont typeface="Wingdings" pitchFamily="2" charset="2"/>
        <a:buChar char="n"/>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800">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sz="2400">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20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endParaRPr lang="en-US">
              <a:solidFill>
                <a:srgbClr val="000000"/>
              </a:solidFill>
            </a:endParaRPr>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endParaRPr lang="en-US">
              <a:solidFill>
                <a:srgbClr val="000000"/>
              </a:solidFill>
            </a:endParaRPr>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5929C5F8-760E-42DE-8B7F-E8F99F2D96F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24926871"/>
      </p:ext>
    </p:extLst>
  </p:cSld>
  <p:clrMap bg1="lt1" tx1="dk1" bg2="lt2" tx2="dk2" accent1="accent1" accent2="accent2" accent3="accent3" accent4="accent4" accent5="accent5" accent6="accent6" hlink="hlink" folHlink="folHlink"/>
  <p:sldLayoutIdLst>
    <p:sldLayoutId id="2147486044" r:id="rId1"/>
    <p:sldLayoutId id="2147486045" r:id="rId2"/>
    <p:sldLayoutId id="2147486046" r:id="rId3"/>
    <p:sldLayoutId id="2147486047" r:id="rId4"/>
    <p:sldLayoutId id="2147486048" r:id="rId5"/>
    <p:sldLayoutId id="2147486049" r:id="rId6"/>
    <p:sldLayoutId id="2147486050" r:id="rId7"/>
    <p:sldLayoutId id="2147486051" r:id="rId8"/>
    <p:sldLayoutId id="2147486052" r:id="rId9"/>
    <p:sldLayoutId id="2147486053" r:id="rId10"/>
    <p:sldLayoutId id="2147486054"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endParaRPr lang="en-US">
              <a:solidFill>
                <a:srgbClr val="000000"/>
              </a:solidFill>
            </a:endParaRPr>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endParaRPr lang="en-US">
              <a:solidFill>
                <a:srgbClr val="000000"/>
              </a:solidFill>
            </a:endParaRPr>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5929C5F8-760E-42DE-8B7F-E8F99F2D96F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47810940"/>
      </p:ext>
    </p:extLst>
  </p:cSld>
  <p:clrMap bg1="lt1" tx1="dk1" bg2="lt2" tx2="dk2" accent1="accent1" accent2="accent2" accent3="accent3" accent4="accent4" accent5="accent5" accent6="accent6" hlink="hlink" folHlink="folHlink"/>
  <p:sldLayoutIdLst>
    <p:sldLayoutId id="2147486056" r:id="rId1"/>
    <p:sldLayoutId id="2147486057" r:id="rId2"/>
    <p:sldLayoutId id="2147486058" r:id="rId3"/>
    <p:sldLayoutId id="2147486059" r:id="rId4"/>
    <p:sldLayoutId id="2147486060" r:id="rId5"/>
    <p:sldLayoutId id="2147486061" r:id="rId6"/>
    <p:sldLayoutId id="2147486062" r:id="rId7"/>
    <p:sldLayoutId id="2147486063" r:id="rId8"/>
    <p:sldLayoutId id="2147486064" r:id="rId9"/>
    <p:sldLayoutId id="2147486065" r:id="rId10"/>
    <p:sldLayoutId id="2147486066"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endParaRPr lang="en-US">
              <a:solidFill>
                <a:srgbClr val="000000"/>
              </a:solidFill>
            </a:endParaRPr>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endParaRPr lang="en-US">
              <a:solidFill>
                <a:srgbClr val="000000"/>
              </a:solidFill>
            </a:endParaRPr>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5929C5F8-760E-42DE-8B7F-E8F99F2D96F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97219257"/>
      </p:ext>
    </p:extLst>
  </p:cSld>
  <p:clrMap bg1="lt1" tx1="dk1" bg2="lt2" tx2="dk2" accent1="accent1" accent2="accent2" accent3="accent3" accent4="accent4" accent5="accent5" accent6="accent6" hlink="hlink" folHlink="folHlink"/>
  <p:sldLayoutIdLst>
    <p:sldLayoutId id="2147486068" r:id="rId1"/>
    <p:sldLayoutId id="2147486069" r:id="rId2"/>
    <p:sldLayoutId id="2147486070" r:id="rId3"/>
    <p:sldLayoutId id="2147486071" r:id="rId4"/>
    <p:sldLayoutId id="2147486072" r:id="rId5"/>
    <p:sldLayoutId id="2147486073" r:id="rId6"/>
    <p:sldLayoutId id="2147486074" r:id="rId7"/>
    <p:sldLayoutId id="2147486075" r:id="rId8"/>
    <p:sldLayoutId id="2147486076" r:id="rId9"/>
    <p:sldLayoutId id="2147486077" r:id="rId10"/>
    <p:sldLayoutId id="2147486078"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602"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5603" name="Text Placeholder 2"/>
          <p:cNvSpPr>
            <a:spLocks noGrp="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442"/>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Calibri"/>
              </a:defRPr>
            </a:lvl1pPr>
          </a:lstStyle>
          <a:p>
            <a:pPr>
              <a:defRPr/>
            </a:pPr>
            <a:fld id="{559B1B29-1EDD-44D6-A8FD-965EF1016AC5}" type="datetimeFigureOut">
              <a:rPr lang="en-US"/>
              <a:pPr>
                <a:defRPr/>
              </a:pPr>
              <a:t>8/26/2021</a:t>
            </a:fld>
            <a:endParaRPr lang="en-US"/>
          </a:p>
        </p:txBody>
      </p:sp>
      <p:sp>
        <p:nvSpPr>
          <p:cNvPr id="5" name="Footer Placeholder 4"/>
          <p:cNvSpPr>
            <a:spLocks noGrp="1"/>
          </p:cNvSpPr>
          <p:nvPr>
            <p:ph type="ftr" sz="quarter" idx="3"/>
          </p:nvPr>
        </p:nvSpPr>
        <p:spPr>
          <a:xfrm>
            <a:off x="3124200" y="6356442"/>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Calibri"/>
              </a:defRPr>
            </a:lvl1pPr>
          </a:lstStyle>
          <a:p>
            <a:pPr>
              <a:defRPr/>
            </a:pPr>
            <a:endParaRPr lang="en-US"/>
          </a:p>
        </p:txBody>
      </p:sp>
      <p:sp>
        <p:nvSpPr>
          <p:cNvPr id="6" name="Slide Number Placeholder 5"/>
          <p:cNvSpPr>
            <a:spLocks noGrp="1"/>
          </p:cNvSpPr>
          <p:nvPr>
            <p:ph type="sldNum" sz="quarter" idx="4"/>
          </p:nvPr>
        </p:nvSpPr>
        <p:spPr>
          <a:xfrm>
            <a:off x="6553200" y="6356442"/>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black">
                    <a:tint val="75000"/>
                  </a:prstClr>
                </a:solidFill>
                <a:latin typeface="Calibri"/>
              </a:defRPr>
            </a:lvl1pPr>
          </a:lstStyle>
          <a:p>
            <a:pPr>
              <a:defRPr/>
            </a:pPr>
            <a:fld id="{04BFC8AE-B93B-4581-8A79-20F44AA6F8F9}" type="slidenum">
              <a:rPr lang="en-US"/>
              <a:pPr>
                <a:defRPr/>
              </a:pPr>
              <a:t>‹#›</a:t>
            </a:fld>
            <a:endParaRPr lang="en-US"/>
          </a:p>
        </p:txBody>
      </p:sp>
    </p:spTree>
    <p:extLst>
      <p:ext uri="{BB962C8B-B14F-4D97-AF65-F5344CB8AC3E}">
        <p14:creationId xmlns:p14="http://schemas.microsoft.com/office/powerpoint/2010/main" val="648939952"/>
      </p:ext>
    </p:extLst>
  </p:cSld>
  <p:clrMap bg1="lt1" tx1="dk1" bg2="lt2" tx2="dk2" accent1="accent1" accent2="accent2" accent3="accent3" accent4="accent4" accent5="accent5" accent6="accent6" hlink="hlink" folHlink="folHlink"/>
  <p:sldLayoutIdLst>
    <p:sldLayoutId id="2147486080" r:id="rId1"/>
    <p:sldLayoutId id="2147486081" r:id="rId2"/>
    <p:sldLayoutId id="2147486082" r:id="rId3"/>
    <p:sldLayoutId id="2147486083" r:id="rId4"/>
    <p:sldLayoutId id="2147486084" r:id="rId5"/>
    <p:sldLayoutId id="2147486085" r:id="rId6"/>
    <p:sldLayoutId id="2147486086" r:id="rId7"/>
    <p:sldLayoutId id="2147486087" r:id="rId8"/>
    <p:sldLayoutId id="2147486088" r:id="rId9"/>
    <p:sldLayoutId id="2147486089" r:id="rId10"/>
    <p:sldLayoutId id="2147486090"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endParaRPr lang="en-US">
              <a:solidFill>
                <a:srgbClr val="000000"/>
              </a:solidFill>
            </a:endParaRPr>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endParaRPr lang="en-US">
              <a:solidFill>
                <a:srgbClr val="000000"/>
              </a:solidFill>
            </a:endParaRPr>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5929C5F8-760E-42DE-8B7F-E8F99F2D96F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43328630"/>
      </p:ext>
    </p:extLst>
  </p:cSld>
  <p:clrMap bg1="lt1" tx1="dk1" bg2="lt2" tx2="dk2" accent1="accent1" accent2="accent2" accent3="accent3" accent4="accent4" accent5="accent5" accent6="accent6" hlink="hlink" folHlink="folHlink"/>
  <p:sldLayoutIdLst>
    <p:sldLayoutId id="2147486092" r:id="rId1"/>
    <p:sldLayoutId id="2147486093" r:id="rId2"/>
    <p:sldLayoutId id="2147486094" r:id="rId3"/>
    <p:sldLayoutId id="2147486095" r:id="rId4"/>
    <p:sldLayoutId id="2147486096" r:id="rId5"/>
    <p:sldLayoutId id="2147486097" r:id="rId6"/>
    <p:sldLayoutId id="2147486098" r:id="rId7"/>
    <p:sldLayoutId id="2147486099" r:id="rId8"/>
    <p:sldLayoutId id="2147486100" r:id="rId9"/>
    <p:sldLayoutId id="2147486101" r:id="rId10"/>
    <p:sldLayoutId id="2147486102"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Text Placeholder 2"/>
          <p:cNvSpPr>
            <a:spLocks noGrp="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432"/>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defRPr>
            </a:lvl1pPr>
          </a:lstStyle>
          <a:p>
            <a:pPr>
              <a:defRPr/>
            </a:pPr>
            <a:fld id="{829C7251-E2ED-4CB5-A5B6-9A5543040981}" type="datetimeFigureOut">
              <a:rPr lang="en-US">
                <a:solidFill>
                  <a:prstClr val="black">
                    <a:tint val="75000"/>
                  </a:prstClr>
                </a:solidFill>
              </a:rPr>
              <a:pPr>
                <a:defRPr/>
              </a:pPr>
              <a:t>8/26/2021</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432"/>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432"/>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defRPr>
            </a:lvl1pPr>
          </a:lstStyle>
          <a:p>
            <a:pPr>
              <a:defRPr/>
            </a:pPr>
            <a:fld id="{E9E9AFD0-9A45-4EA1-8B63-CC2AD0A80868}"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940011604"/>
      </p:ext>
    </p:extLst>
  </p:cSld>
  <p:clrMap bg1="lt1" tx1="dk1" bg2="lt2" tx2="dk2" accent1="accent1" accent2="accent2" accent3="accent3" accent4="accent4" accent5="accent5" accent6="accent6" hlink="hlink" folHlink="folHlink"/>
  <p:sldLayoutIdLst>
    <p:sldLayoutId id="2147486104" r:id="rId1"/>
    <p:sldLayoutId id="2147486105" r:id="rId2"/>
    <p:sldLayoutId id="2147486106" r:id="rId3"/>
    <p:sldLayoutId id="2147486107" r:id="rId4"/>
    <p:sldLayoutId id="2147486108" r:id="rId5"/>
    <p:sldLayoutId id="2147486109" r:id="rId6"/>
    <p:sldLayoutId id="2147486110" r:id="rId7"/>
    <p:sldLayoutId id="2147486111" r:id="rId8"/>
    <p:sldLayoutId id="2147486112" r:id="rId9"/>
    <p:sldLayoutId id="2147486113" r:id="rId10"/>
    <p:sldLayoutId id="2147486114"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bwMode="auto">
          <a:xfrm>
            <a:off x="406400" y="228600"/>
            <a:ext cx="77724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50179" name="Rectangle 3"/>
          <p:cNvSpPr>
            <a:spLocks noGrp="1" noChangeArrowheads="1"/>
          </p:cNvSpPr>
          <p:nvPr>
            <p:ph type="body" idx="1"/>
          </p:nvPr>
        </p:nvSpPr>
        <p:spPr bwMode="auto">
          <a:xfrm>
            <a:off x="457200" y="1885950"/>
            <a:ext cx="8178800" cy="41719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2756" name="Rectangle 4"/>
          <p:cNvSpPr>
            <a:spLocks noGrp="1" noChangeArrowheads="1"/>
          </p:cNvSpPr>
          <p:nvPr>
            <p:ph type="dt" sz="half" idx="2"/>
          </p:nvPr>
        </p:nvSpPr>
        <p:spPr bwMode="auto">
          <a:xfrm>
            <a:off x="4318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l" eaLnBrk="0" hangingPunct="0">
              <a:spcBef>
                <a:spcPct val="50000"/>
              </a:spcBef>
              <a:defRPr kumimoji="0" sz="1400" i="0">
                <a:solidFill>
                  <a:srgbClr val="5E574E"/>
                </a:solidFill>
              </a:defRPr>
            </a:lvl1pPr>
          </a:lstStyle>
          <a:p>
            <a:pPr>
              <a:defRPr/>
            </a:pPr>
            <a:endParaRPr lang="en-US">
              <a:latin typeface="Arial" charset="0"/>
            </a:endParaRPr>
          </a:p>
        </p:txBody>
      </p:sp>
      <p:sp>
        <p:nvSpPr>
          <p:cNvPr id="202757" name="Rectangle 5"/>
          <p:cNvSpPr>
            <a:spLocks noGrp="1" noChangeArrowheads="1"/>
          </p:cNvSpPr>
          <p:nvPr>
            <p:ph type="ftr" sz="quarter" idx="3"/>
          </p:nvPr>
        </p:nvSpPr>
        <p:spPr bwMode="auto">
          <a:xfrm>
            <a:off x="3124200" y="6229350"/>
            <a:ext cx="28956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ctr" eaLnBrk="0" hangingPunct="0">
              <a:spcBef>
                <a:spcPct val="50000"/>
              </a:spcBef>
              <a:defRPr kumimoji="0" sz="1400" i="0">
                <a:solidFill>
                  <a:srgbClr val="5E574E"/>
                </a:solidFill>
              </a:defRPr>
            </a:lvl1pPr>
          </a:lstStyle>
          <a:p>
            <a:pPr>
              <a:defRPr/>
            </a:pPr>
            <a:endParaRPr lang="en-US">
              <a:latin typeface="Arial" charset="0"/>
            </a:endParaRPr>
          </a:p>
        </p:txBody>
      </p:sp>
      <p:sp>
        <p:nvSpPr>
          <p:cNvPr id="202758" name="Rectangle 6"/>
          <p:cNvSpPr>
            <a:spLocks noGrp="1" noChangeArrowheads="1"/>
          </p:cNvSpPr>
          <p:nvPr>
            <p:ph type="sldNum" sz="quarter" idx="4"/>
          </p:nvPr>
        </p:nvSpPr>
        <p:spPr bwMode="auto">
          <a:xfrm>
            <a:off x="67310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eaLnBrk="0" hangingPunct="0">
              <a:spcBef>
                <a:spcPct val="50000"/>
              </a:spcBef>
              <a:defRPr kumimoji="0" sz="1400" i="0">
                <a:solidFill>
                  <a:srgbClr val="5E574E"/>
                </a:solidFill>
              </a:defRPr>
            </a:lvl1pPr>
          </a:lstStyle>
          <a:p>
            <a:pPr>
              <a:defRPr/>
            </a:pPr>
            <a:fld id="{6E602C9D-98D3-4393-9683-98332985D1BF}" type="slidenum">
              <a:rPr lang="en-US">
                <a:latin typeface="Arial" charset="0"/>
              </a:rPr>
              <a:pPr>
                <a:defRPr/>
              </a:pPr>
              <a:t>‹#›</a:t>
            </a:fld>
            <a:endParaRPr lang="en-US">
              <a:latin typeface="Arial" charset="0"/>
            </a:endParaRPr>
          </a:p>
        </p:txBody>
      </p:sp>
      <p:pic>
        <p:nvPicPr>
          <p:cNvPr id="50183" name="Picture 7" descr="paint"/>
          <p:cNvPicPr>
            <a:picLocks noChangeAspect="1" noChangeArrowheads="1"/>
          </p:cNvPicPr>
          <p:nvPr/>
        </p:nvPicPr>
        <p:blipFill>
          <a:blip r:embed="rId13" cstate="print">
            <a:clrChange>
              <a:clrFrom>
                <a:srgbClr val="C0C0C0"/>
              </a:clrFrom>
              <a:clrTo>
                <a:srgbClr val="C0C0C0">
                  <a:alpha val="0"/>
                </a:srgbClr>
              </a:clrTo>
            </a:clrChange>
          </a:blip>
          <a:srcRect/>
          <a:stretch>
            <a:fillRect/>
          </a:stretch>
        </p:blipFill>
        <p:spPr bwMode="auto">
          <a:xfrm>
            <a:off x="914400" y="1314533"/>
            <a:ext cx="8229600" cy="384175"/>
          </a:xfrm>
          <a:prstGeom prst="rect">
            <a:avLst/>
          </a:prstGeom>
          <a:noFill/>
          <a:ln w="9525">
            <a:noFill/>
            <a:miter lim="800000"/>
            <a:headEnd/>
            <a:tailEnd/>
          </a:ln>
        </p:spPr>
      </p:pic>
    </p:spTree>
    <p:extLst>
      <p:ext uri="{BB962C8B-B14F-4D97-AF65-F5344CB8AC3E}">
        <p14:creationId xmlns:p14="http://schemas.microsoft.com/office/powerpoint/2010/main" val="2686018035"/>
      </p:ext>
    </p:extLst>
  </p:cSld>
  <p:clrMap bg1="lt1" tx1="dk1" bg2="lt2" tx2="dk2" accent1="accent1" accent2="accent2" accent3="accent3" accent4="accent4" accent5="accent5" accent6="accent6" hlink="hlink" folHlink="folHlink"/>
  <p:sldLayoutIdLst>
    <p:sldLayoutId id="2147486116" r:id="rId1"/>
    <p:sldLayoutId id="2147486117" r:id="rId2"/>
    <p:sldLayoutId id="2147486118" r:id="rId3"/>
    <p:sldLayoutId id="2147486119" r:id="rId4"/>
    <p:sldLayoutId id="2147486120" r:id="rId5"/>
    <p:sldLayoutId id="2147486121" r:id="rId6"/>
    <p:sldLayoutId id="2147486122" r:id="rId7"/>
    <p:sldLayoutId id="2147486123" r:id="rId8"/>
    <p:sldLayoutId id="2147486124" r:id="rId9"/>
    <p:sldLayoutId id="2147486125" r:id="rId10"/>
    <p:sldLayoutId id="2147486126" r:id="rId11"/>
  </p:sldLayoutIdLst>
  <p:transition/>
  <p:txStyles>
    <p:titleStyle>
      <a:lvl1pPr algn="l" rtl="0" eaLnBrk="0" fontAlgn="base" hangingPunct="0">
        <a:spcBef>
          <a:spcPct val="0"/>
        </a:spcBef>
        <a:spcAft>
          <a:spcPct val="0"/>
        </a:spcAft>
        <a:defRPr kumimoji="1" sz="4000">
          <a:solidFill>
            <a:schemeClr val="tx2"/>
          </a:solidFill>
          <a:latin typeface="+mj-lt"/>
          <a:ea typeface="+mj-ea"/>
          <a:cs typeface="+mj-cs"/>
        </a:defRPr>
      </a:lvl1pPr>
      <a:lvl2pPr algn="l" rtl="0" eaLnBrk="0" fontAlgn="base" hangingPunct="0">
        <a:spcBef>
          <a:spcPct val="0"/>
        </a:spcBef>
        <a:spcAft>
          <a:spcPct val="0"/>
        </a:spcAft>
        <a:defRPr kumimoji="1" sz="4000">
          <a:solidFill>
            <a:schemeClr val="tx2"/>
          </a:solidFill>
          <a:latin typeface="Arial Black" pitchFamily="34" charset="0"/>
        </a:defRPr>
      </a:lvl2pPr>
      <a:lvl3pPr algn="l" rtl="0" eaLnBrk="0" fontAlgn="base" hangingPunct="0">
        <a:spcBef>
          <a:spcPct val="0"/>
        </a:spcBef>
        <a:spcAft>
          <a:spcPct val="0"/>
        </a:spcAft>
        <a:defRPr kumimoji="1" sz="4000">
          <a:solidFill>
            <a:schemeClr val="tx2"/>
          </a:solidFill>
          <a:latin typeface="Arial Black" pitchFamily="34" charset="0"/>
        </a:defRPr>
      </a:lvl3pPr>
      <a:lvl4pPr algn="l" rtl="0" eaLnBrk="0" fontAlgn="base" hangingPunct="0">
        <a:spcBef>
          <a:spcPct val="0"/>
        </a:spcBef>
        <a:spcAft>
          <a:spcPct val="0"/>
        </a:spcAft>
        <a:defRPr kumimoji="1" sz="4000">
          <a:solidFill>
            <a:schemeClr val="tx2"/>
          </a:solidFill>
          <a:latin typeface="Arial Black" pitchFamily="34" charset="0"/>
        </a:defRPr>
      </a:lvl4pPr>
      <a:lvl5pPr algn="l" rtl="0" eaLnBrk="0" fontAlgn="base" hangingPunct="0">
        <a:spcBef>
          <a:spcPct val="0"/>
        </a:spcBef>
        <a:spcAft>
          <a:spcPct val="0"/>
        </a:spcAft>
        <a:defRPr kumimoji="1" sz="4000">
          <a:solidFill>
            <a:schemeClr val="tx2"/>
          </a:solidFill>
          <a:latin typeface="Arial Black" pitchFamily="34" charset="0"/>
        </a:defRPr>
      </a:lvl5pPr>
      <a:lvl6pPr marL="457200" algn="l" rtl="0" fontAlgn="base">
        <a:spcBef>
          <a:spcPct val="0"/>
        </a:spcBef>
        <a:spcAft>
          <a:spcPct val="0"/>
        </a:spcAft>
        <a:defRPr kumimoji="1" sz="4000">
          <a:solidFill>
            <a:schemeClr val="tx2"/>
          </a:solidFill>
          <a:latin typeface="Arial Black" pitchFamily="34" charset="0"/>
        </a:defRPr>
      </a:lvl6pPr>
      <a:lvl7pPr marL="914400" algn="l" rtl="0" fontAlgn="base">
        <a:spcBef>
          <a:spcPct val="0"/>
        </a:spcBef>
        <a:spcAft>
          <a:spcPct val="0"/>
        </a:spcAft>
        <a:defRPr kumimoji="1" sz="4000">
          <a:solidFill>
            <a:schemeClr val="tx2"/>
          </a:solidFill>
          <a:latin typeface="Arial Black" pitchFamily="34" charset="0"/>
        </a:defRPr>
      </a:lvl7pPr>
      <a:lvl8pPr marL="1371600" algn="l" rtl="0" fontAlgn="base">
        <a:spcBef>
          <a:spcPct val="0"/>
        </a:spcBef>
        <a:spcAft>
          <a:spcPct val="0"/>
        </a:spcAft>
        <a:defRPr kumimoji="1" sz="4000">
          <a:solidFill>
            <a:schemeClr val="tx2"/>
          </a:solidFill>
          <a:latin typeface="Arial Black" pitchFamily="34" charset="0"/>
        </a:defRPr>
      </a:lvl8pPr>
      <a:lvl9pPr marL="1828800" algn="l" rtl="0" fontAlgn="base">
        <a:spcBef>
          <a:spcPct val="0"/>
        </a:spcBef>
        <a:spcAft>
          <a:spcPct val="0"/>
        </a:spcAft>
        <a:defRPr kumimoji="1" sz="4000">
          <a:solidFill>
            <a:schemeClr val="tx2"/>
          </a:solidFill>
          <a:latin typeface="Arial Black" pitchFamily="34" charset="0"/>
        </a:defRPr>
      </a:lvl9pPr>
    </p:titleStyle>
    <p:bodyStyle>
      <a:lvl1pPr marL="342900" indent="-342900" algn="l" rtl="0" eaLnBrk="0" fontAlgn="base" hangingPunct="0">
        <a:spcBef>
          <a:spcPct val="20000"/>
        </a:spcBef>
        <a:spcAft>
          <a:spcPct val="0"/>
        </a:spcAft>
        <a:buClr>
          <a:schemeClr val="accent2"/>
        </a:buClr>
        <a:buFont typeface="Monotype Sorts"/>
        <a:buChar char="z"/>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Font typeface="Monotype Sorts"/>
        <a:buChar char="y"/>
        <a:defRPr kumimoji="1" sz="2800">
          <a:solidFill>
            <a:schemeClr val="tx1"/>
          </a:solidFill>
          <a:latin typeface="+mn-lt"/>
        </a:defRPr>
      </a:lvl2pPr>
      <a:lvl3pPr marL="1143000" indent="-228600" algn="l" rtl="0" eaLnBrk="0" fontAlgn="base" hangingPunct="0">
        <a:spcBef>
          <a:spcPct val="20000"/>
        </a:spcBef>
        <a:spcAft>
          <a:spcPct val="0"/>
        </a:spcAft>
        <a:buClr>
          <a:schemeClr val="accent2"/>
        </a:buClr>
        <a:buFont typeface="Monotype Sorts"/>
        <a:buChar char="x"/>
        <a:defRPr kumimoji="1" sz="2400">
          <a:solidFill>
            <a:schemeClr val="tx1"/>
          </a:solidFill>
          <a:latin typeface="+mn-lt"/>
        </a:defRPr>
      </a:lvl3pPr>
      <a:lvl4pPr marL="1600200" indent="-228600" algn="l" rtl="0" eaLnBrk="0" fontAlgn="base" hangingPunct="0">
        <a:spcBef>
          <a:spcPct val="20000"/>
        </a:spcBef>
        <a:spcAft>
          <a:spcPct val="0"/>
        </a:spcAft>
        <a:buClr>
          <a:schemeClr val="accent2"/>
        </a:buClr>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accent2"/>
        </a:buClr>
        <a:buChar char="–"/>
        <a:defRPr kumimoji="1" sz="2000">
          <a:solidFill>
            <a:schemeClr val="tx1"/>
          </a:solidFill>
          <a:latin typeface="+mn-lt"/>
        </a:defRPr>
      </a:lvl5pPr>
      <a:lvl6pPr marL="2514600" indent="-228600" algn="l" rtl="0" fontAlgn="base">
        <a:spcBef>
          <a:spcPct val="20000"/>
        </a:spcBef>
        <a:spcAft>
          <a:spcPct val="0"/>
        </a:spcAft>
        <a:buClr>
          <a:schemeClr val="accent2"/>
        </a:buClr>
        <a:buChar char="–"/>
        <a:defRPr kumimoji="1" sz="2000">
          <a:solidFill>
            <a:schemeClr val="tx1"/>
          </a:solidFill>
          <a:latin typeface="+mn-lt"/>
        </a:defRPr>
      </a:lvl6pPr>
      <a:lvl7pPr marL="2971800" indent="-228600" algn="l" rtl="0" fontAlgn="base">
        <a:spcBef>
          <a:spcPct val="20000"/>
        </a:spcBef>
        <a:spcAft>
          <a:spcPct val="0"/>
        </a:spcAft>
        <a:buClr>
          <a:schemeClr val="accent2"/>
        </a:buClr>
        <a:buChar char="–"/>
        <a:defRPr kumimoji="1" sz="2000">
          <a:solidFill>
            <a:schemeClr val="tx1"/>
          </a:solidFill>
          <a:latin typeface="+mn-lt"/>
        </a:defRPr>
      </a:lvl7pPr>
      <a:lvl8pPr marL="3429000" indent="-228600" algn="l" rtl="0" fontAlgn="base">
        <a:spcBef>
          <a:spcPct val="20000"/>
        </a:spcBef>
        <a:spcAft>
          <a:spcPct val="0"/>
        </a:spcAft>
        <a:buClr>
          <a:schemeClr val="accent2"/>
        </a:buClr>
        <a:buChar char="–"/>
        <a:defRPr kumimoji="1" sz="2000">
          <a:solidFill>
            <a:schemeClr val="tx1"/>
          </a:solidFill>
          <a:latin typeface="+mn-lt"/>
        </a:defRPr>
      </a:lvl8pPr>
      <a:lvl9pPr marL="3886200" indent="-228600" algn="l" rtl="0" fontAlgn="base">
        <a:spcBef>
          <a:spcPct val="20000"/>
        </a:spcBef>
        <a:spcAft>
          <a:spcPct val="0"/>
        </a:spcAft>
        <a:buClr>
          <a:schemeClr val="accent2"/>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44">
                <a:solidFill>
                  <a:srgbClr val="000000"/>
                </a:solidFill>
                <a:latin typeface="Arial" charset="0"/>
              </a:defRPr>
            </a:lvl1pPr>
          </a:lstStyle>
          <a:p>
            <a:pPr>
              <a:defRPr/>
            </a:pPr>
            <a:endParaRPr lang="en-US"/>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244">
                <a:solidFill>
                  <a:srgbClr val="000000"/>
                </a:solidFill>
                <a:latin typeface="Arial" charset="0"/>
              </a:defRPr>
            </a:lvl1pPr>
          </a:lstStyle>
          <a:p>
            <a:pPr>
              <a:defRPr/>
            </a:pPr>
            <a:endParaRPr lang="en-US"/>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44">
                <a:solidFill>
                  <a:srgbClr val="000000"/>
                </a:solidFill>
                <a:latin typeface="Arial" charset="0"/>
              </a:defRPr>
            </a:lvl1pPr>
          </a:lstStyle>
          <a:p>
            <a:pPr>
              <a:defRPr/>
            </a:pPr>
            <a:fld id="{03F1196D-6E90-4168-86F8-F84964D1395F}" type="slidenum">
              <a:rPr lang="en-US"/>
              <a:pPr>
                <a:defRPr/>
              </a:pPr>
              <a:t>‹#›</a:t>
            </a:fld>
            <a:endParaRPr lang="en-US"/>
          </a:p>
        </p:txBody>
      </p:sp>
    </p:spTree>
    <p:extLst>
      <p:ext uri="{BB962C8B-B14F-4D97-AF65-F5344CB8AC3E}">
        <p14:creationId xmlns:p14="http://schemas.microsoft.com/office/powerpoint/2010/main" val="1605554414"/>
      </p:ext>
    </p:extLst>
  </p:cSld>
  <p:clrMap bg1="lt1" tx1="dk1" bg2="lt2" tx2="dk2" accent1="accent1" accent2="accent2" accent3="accent3" accent4="accent4" accent5="accent5" accent6="accent6" hlink="hlink" folHlink="folHlink"/>
  <p:sldLayoutIdLst>
    <p:sldLayoutId id="2147486128" r:id="rId1"/>
    <p:sldLayoutId id="2147486129" r:id="rId2"/>
    <p:sldLayoutId id="2147486130" r:id="rId3"/>
    <p:sldLayoutId id="2147486131" r:id="rId4"/>
    <p:sldLayoutId id="2147486132" r:id="rId5"/>
    <p:sldLayoutId id="2147486133" r:id="rId6"/>
    <p:sldLayoutId id="2147486134" r:id="rId7"/>
    <p:sldLayoutId id="2147486135" r:id="rId8"/>
    <p:sldLayoutId id="2147486136" r:id="rId9"/>
    <p:sldLayoutId id="2147486137" r:id="rId10"/>
    <p:sldLayoutId id="2147486138" r:id="rId11"/>
  </p:sldLayoutIdLst>
  <p:txStyles>
    <p:titleStyle>
      <a:lvl1pPr algn="ctr" rtl="0" eaLnBrk="0" fontAlgn="base" hangingPunct="0">
        <a:spcBef>
          <a:spcPct val="0"/>
        </a:spcBef>
        <a:spcAft>
          <a:spcPct val="0"/>
        </a:spcAft>
        <a:defRPr sz="3911">
          <a:solidFill>
            <a:schemeClr val="tx2"/>
          </a:solidFill>
          <a:latin typeface="+mj-lt"/>
          <a:ea typeface="+mj-ea"/>
          <a:cs typeface="+mj-cs"/>
        </a:defRPr>
      </a:lvl1pPr>
      <a:lvl2pPr algn="ctr" rtl="0" eaLnBrk="0" fontAlgn="base" hangingPunct="0">
        <a:spcBef>
          <a:spcPct val="0"/>
        </a:spcBef>
        <a:spcAft>
          <a:spcPct val="0"/>
        </a:spcAft>
        <a:defRPr sz="3911">
          <a:solidFill>
            <a:schemeClr val="tx2"/>
          </a:solidFill>
          <a:latin typeface="Arial" charset="0"/>
        </a:defRPr>
      </a:lvl2pPr>
      <a:lvl3pPr algn="ctr" rtl="0" eaLnBrk="0" fontAlgn="base" hangingPunct="0">
        <a:spcBef>
          <a:spcPct val="0"/>
        </a:spcBef>
        <a:spcAft>
          <a:spcPct val="0"/>
        </a:spcAft>
        <a:defRPr sz="3911">
          <a:solidFill>
            <a:schemeClr val="tx2"/>
          </a:solidFill>
          <a:latin typeface="Arial" charset="0"/>
        </a:defRPr>
      </a:lvl3pPr>
      <a:lvl4pPr algn="ctr" rtl="0" eaLnBrk="0" fontAlgn="base" hangingPunct="0">
        <a:spcBef>
          <a:spcPct val="0"/>
        </a:spcBef>
        <a:spcAft>
          <a:spcPct val="0"/>
        </a:spcAft>
        <a:defRPr sz="3911">
          <a:solidFill>
            <a:schemeClr val="tx2"/>
          </a:solidFill>
          <a:latin typeface="Arial" charset="0"/>
        </a:defRPr>
      </a:lvl4pPr>
      <a:lvl5pPr algn="ctr" rtl="0" eaLnBrk="0" fontAlgn="base" hangingPunct="0">
        <a:spcBef>
          <a:spcPct val="0"/>
        </a:spcBef>
        <a:spcAft>
          <a:spcPct val="0"/>
        </a:spcAft>
        <a:defRPr sz="3911">
          <a:solidFill>
            <a:schemeClr val="tx2"/>
          </a:solidFill>
          <a:latin typeface="Arial" charset="0"/>
        </a:defRPr>
      </a:lvl5pPr>
      <a:lvl6pPr marL="406405" algn="ctr" rtl="0" fontAlgn="base">
        <a:spcBef>
          <a:spcPct val="0"/>
        </a:spcBef>
        <a:spcAft>
          <a:spcPct val="0"/>
        </a:spcAft>
        <a:defRPr sz="3911">
          <a:solidFill>
            <a:schemeClr val="tx2"/>
          </a:solidFill>
          <a:latin typeface="Arial" charset="0"/>
        </a:defRPr>
      </a:lvl6pPr>
      <a:lvl7pPr marL="812810" algn="ctr" rtl="0" fontAlgn="base">
        <a:spcBef>
          <a:spcPct val="0"/>
        </a:spcBef>
        <a:spcAft>
          <a:spcPct val="0"/>
        </a:spcAft>
        <a:defRPr sz="3911">
          <a:solidFill>
            <a:schemeClr val="tx2"/>
          </a:solidFill>
          <a:latin typeface="Arial" charset="0"/>
        </a:defRPr>
      </a:lvl7pPr>
      <a:lvl8pPr marL="1219215" algn="ctr" rtl="0" fontAlgn="base">
        <a:spcBef>
          <a:spcPct val="0"/>
        </a:spcBef>
        <a:spcAft>
          <a:spcPct val="0"/>
        </a:spcAft>
        <a:defRPr sz="3911">
          <a:solidFill>
            <a:schemeClr val="tx2"/>
          </a:solidFill>
          <a:latin typeface="Arial" charset="0"/>
        </a:defRPr>
      </a:lvl8pPr>
      <a:lvl9pPr marL="1625620" algn="ctr" rtl="0" fontAlgn="base">
        <a:spcBef>
          <a:spcPct val="0"/>
        </a:spcBef>
        <a:spcAft>
          <a:spcPct val="0"/>
        </a:spcAft>
        <a:defRPr sz="3911">
          <a:solidFill>
            <a:schemeClr val="tx2"/>
          </a:solidFill>
          <a:latin typeface="Arial" charset="0"/>
        </a:defRPr>
      </a:lvl9pPr>
    </p:titleStyle>
    <p:bodyStyle>
      <a:lvl1pPr marL="304804" indent="-304804" algn="l" rtl="0" eaLnBrk="0" fontAlgn="base" hangingPunct="0">
        <a:spcBef>
          <a:spcPct val="20000"/>
        </a:spcBef>
        <a:spcAft>
          <a:spcPct val="0"/>
        </a:spcAft>
        <a:buChar char="•"/>
        <a:defRPr sz="2844">
          <a:solidFill>
            <a:schemeClr val="tx1"/>
          </a:solidFill>
          <a:latin typeface="+mn-lt"/>
          <a:ea typeface="+mn-ea"/>
          <a:cs typeface="+mn-cs"/>
        </a:defRPr>
      </a:lvl1pPr>
      <a:lvl2pPr marL="660408" indent="-254003" algn="l" rtl="0" eaLnBrk="0" fontAlgn="base" hangingPunct="0">
        <a:spcBef>
          <a:spcPct val="20000"/>
        </a:spcBef>
        <a:spcAft>
          <a:spcPct val="0"/>
        </a:spcAft>
        <a:buChar char="–"/>
        <a:defRPr sz="2489">
          <a:solidFill>
            <a:schemeClr val="tx1"/>
          </a:solidFill>
          <a:latin typeface="+mn-lt"/>
        </a:defRPr>
      </a:lvl2pPr>
      <a:lvl3pPr marL="1016013" indent="-203203" algn="l" rtl="0" eaLnBrk="0" fontAlgn="base" hangingPunct="0">
        <a:spcBef>
          <a:spcPct val="20000"/>
        </a:spcBef>
        <a:spcAft>
          <a:spcPct val="0"/>
        </a:spcAft>
        <a:buChar char="•"/>
        <a:defRPr sz="2133">
          <a:solidFill>
            <a:schemeClr val="tx1"/>
          </a:solidFill>
          <a:latin typeface="+mn-lt"/>
        </a:defRPr>
      </a:lvl3pPr>
      <a:lvl4pPr marL="1422418" indent="-203203" algn="l" rtl="0" eaLnBrk="0" fontAlgn="base" hangingPunct="0">
        <a:spcBef>
          <a:spcPct val="20000"/>
        </a:spcBef>
        <a:spcAft>
          <a:spcPct val="0"/>
        </a:spcAft>
        <a:buChar char="–"/>
        <a:defRPr sz="1778">
          <a:solidFill>
            <a:schemeClr val="tx1"/>
          </a:solidFill>
          <a:latin typeface="+mn-lt"/>
        </a:defRPr>
      </a:lvl4pPr>
      <a:lvl5pPr marL="1828823" indent="-203203" algn="l" rtl="0" eaLnBrk="0" fontAlgn="base" hangingPunct="0">
        <a:spcBef>
          <a:spcPct val="20000"/>
        </a:spcBef>
        <a:spcAft>
          <a:spcPct val="0"/>
        </a:spcAft>
        <a:buChar char="»"/>
        <a:defRPr sz="1778">
          <a:solidFill>
            <a:schemeClr val="tx1"/>
          </a:solidFill>
          <a:latin typeface="+mn-lt"/>
        </a:defRPr>
      </a:lvl5pPr>
      <a:lvl6pPr marL="2235228" indent="-203203" algn="l" rtl="0" fontAlgn="base">
        <a:spcBef>
          <a:spcPct val="20000"/>
        </a:spcBef>
        <a:spcAft>
          <a:spcPct val="0"/>
        </a:spcAft>
        <a:buChar char="»"/>
        <a:defRPr sz="1778">
          <a:solidFill>
            <a:schemeClr val="tx1"/>
          </a:solidFill>
          <a:latin typeface="+mn-lt"/>
        </a:defRPr>
      </a:lvl6pPr>
      <a:lvl7pPr marL="2641633" indent="-203203" algn="l" rtl="0" fontAlgn="base">
        <a:spcBef>
          <a:spcPct val="20000"/>
        </a:spcBef>
        <a:spcAft>
          <a:spcPct val="0"/>
        </a:spcAft>
        <a:buChar char="»"/>
        <a:defRPr sz="1778">
          <a:solidFill>
            <a:schemeClr val="tx1"/>
          </a:solidFill>
          <a:latin typeface="+mn-lt"/>
        </a:defRPr>
      </a:lvl7pPr>
      <a:lvl8pPr marL="3048038" indent="-203203" algn="l" rtl="0" fontAlgn="base">
        <a:spcBef>
          <a:spcPct val="20000"/>
        </a:spcBef>
        <a:spcAft>
          <a:spcPct val="0"/>
        </a:spcAft>
        <a:buChar char="»"/>
        <a:defRPr sz="1778">
          <a:solidFill>
            <a:schemeClr val="tx1"/>
          </a:solidFill>
          <a:latin typeface="+mn-lt"/>
        </a:defRPr>
      </a:lvl8pPr>
      <a:lvl9pPr marL="3454443" indent="-203203" algn="l" rtl="0" fontAlgn="base">
        <a:spcBef>
          <a:spcPct val="20000"/>
        </a:spcBef>
        <a:spcAft>
          <a:spcPct val="0"/>
        </a:spcAft>
        <a:buChar char="»"/>
        <a:defRPr sz="1778">
          <a:solidFill>
            <a:schemeClr val="tx1"/>
          </a:solidFill>
          <a:latin typeface="+mn-lt"/>
        </a:defRPr>
      </a:lvl9pPr>
    </p:bodyStyle>
    <p:otherStyle>
      <a:defPPr>
        <a:defRPr lang="en-US"/>
      </a:defPPr>
      <a:lvl1pPr marL="0" algn="l" defTabSz="812810" rtl="0" eaLnBrk="1" latinLnBrk="0" hangingPunct="1">
        <a:defRPr sz="1600" kern="1200">
          <a:solidFill>
            <a:schemeClr val="tx1"/>
          </a:solidFill>
          <a:latin typeface="+mn-lt"/>
          <a:ea typeface="+mn-ea"/>
          <a:cs typeface="+mn-cs"/>
        </a:defRPr>
      </a:lvl1pPr>
      <a:lvl2pPr marL="406405" algn="l" defTabSz="812810" rtl="0" eaLnBrk="1" latinLnBrk="0" hangingPunct="1">
        <a:defRPr sz="1600" kern="1200">
          <a:solidFill>
            <a:schemeClr val="tx1"/>
          </a:solidFill>
          <a:latin typeface="+mn-lt"/>
          <a:ea typeface="+mn-ea"/>
          <a:cs typeface="+mn-cs"/>
        </a:defRPr>
      </a:lvl2pPr>
      <a:lvl3pPr marL="812810" algn="l" defTabSz="812810" rtl="0" eaLnBrk="1" latinLnBrk="0" hangingPunct="1">
        <a:defRPr sz="1600" kern="1200">
          <a:solidFill>
            <a:schemeClr val="tx1"/>
          </a:solidFill>
          <a:latin typeface="+mn-lt"/>
          <a:ea typeface="+mn-ea"/>
          <a:cs typeface="+mn-cs"/>
        </a:defRPr>
      </a:lvl3pPr>
      <a:lvl4pPr marL="1219215" algn="l" defTabSz="812810" rtl="0" eaLnBrk="1" latinLnBrk="0" hangingPunct="1">
        <a:defRPr sz="1600" kern="1200">
          <a:solidFill>
            <a:schemeClr val="tx1"/>
          </a:solidFill>
          <a:latin typeface="+mn-lt"/>
          <a:ea typeface="+mn-ea"/>
          <a:cs typeface="+mn-cs"/>
        </a:defRPr>
      </a:lvl4pPr>
      <a:lvl5pPr marL="1625620" algn="l" defTabSz="812810" rtl="0" eaLnBrk="1" latinLnBrk="0" hangingPunct="1">
        <a:defRPr sz="1600" kern="1200">
          <a:solidFill>
            <a:schemeClr val="tx1"/>
          </a:solidFill>
          <a:latin typeface="+mn-lt"/>
          <a:ea typeface="+mn-ea"/>
          <a:cs typeface="+mn-cs"/>
        </a:defRPr>
      </a:lvl5pPr>
      <a:lvl6pPr marL="2032025" algn="l" defTabSz="812810" rtl="0" eaLnBrk="1" latinLnBrk="0" hangingPunct="1">
        <a:defRPr sz="1600" kern="1200">
          <a:solidFill>
            <a:schemeClr val="tx1"/>
          </a:solidFill>
          <a:latin typeface="+mn-lt"/>
          <a:ea typeface="+mn-ea"/>
          <a:cs typeface="+mn-cs"/>
        </a:defRPr>
      </a:lvl6pPr>
      <a:lvl7pPr marL="2438430" algn="l" defTabSz="812810" rtl="0" eaLnBrk="1" latinLnBrk="0" hangingPunct="1">
        <a:defRPr sz="1600" kern="1200">
          <a:solidFill>
            <a:schemeClr val="tx1"/>
          </a:solidFill>
          <a:latin typeface="+mn-lt"/>
          <a:ea typeface="+mn-ea"/>
          <a:cs typeface="+mn-cs"/>
        </a:defRPr>
      </a:lvl7pPr>
      <a:lvl8pPr marL="2844836" algn="l" defTabSz="812810" rtl="0" eaLnBrk="1" latinLnBrk="0" hangingPunct="1">
        <a:defRPr sz="1600" kern="1200">
          <a:solidFill>
            <a:schemeClr val="tx1"/>
          </a:solidFill>
          <a:latin typeface="+mn-lt"/>
          <a:ea typeface="+mn-ea"/>
          <a:cs typeface="+mn-cs"/>
        </a:defRPr>
      </a:lvl8pPr>
      <a:lvl9pPr marL="3251241" algn="l" defTabSz="812810" rtl="0" eaLnBrk="1" latinLnBrk="0" hangingPunct="1">
        <a:defRPr sz="1600" kern="1200">
          <a:solidFill>
            <a:schemeClr val="tx1"/>
          </a:solidFill>
          <a:latin typeface="+mn-lt"/>
          <a:ea typeface="+mn-ea"/>
          <a:cs typeface="+mn-cs"/>
        </a:defRPr>
      </a:lvl9pPr>
    </p:otherStyle>
  </p:txStyles>
</p:sldMaster>
</file>

<file path=ppt/slideMasters/slideMaster5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6706" name="Rectangle 2"/>
          <p:cNvSpPr>
            <a:spLocks noChangeArrowheads="1"/>
          </p:cNvSpPr>
          <p:nvPr/>
        </p:nvSpPr>
        <p:spPr bwMode="ltGray">
          <a:xfrm>
            <a:off x="417513" y="1098628"/>
            <a:ext cx="438150" cy="474663"/>
          </a:xfrm>
          <a:prstGeom prst="rect">
            <a:avLst/>
          </a:prstGeom>
          <a:solidFill>
            <a:schemeClr val="accent2"/>
          </a:soli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07" name="Rectangle 3"/>
          <p:cNvSpPr>
            <a:spLocks noChangeArrowheads="1"/>
          </p:cNvSpPr>
          <p:nvPr/>
        </p:nvSpPr>
        <p:spPr bwMode="ltGray">
          <a:xfrm>
            <a:off x="800102" y="1098628"/>
            <a:ext cx="328613" cy="474663"/>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08" name="Rectangle 4"/>
          <p:cNvSpPr>
            <a:spLocks noChangeArrowheads="1"/>
          </p:cNvSpPr>
          <p:nvPr/>
        </p:nvSpPr>
        <p:spPr bwMode="ltGray">
          <a:xfrm>
            <a:off x="541377" y="1520832"/>
            <a:ext cx="422275" cy="474663"/>
          </a:xfrm>
          <a:prstGeom prst="rect">
            <a:avLst/>
          </a:prstGeom>
          <a:solidFill>
            <a:schemeClr val="folHlink"/>
          </a:soli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09" name="Rectangle 5"/>
          <p:cNvSpPr>
            <a:spLocks noChangeArrowheads="1"/>
          </p:cNvSpPr>
          <p:nvPr/>
        </p:nvSpPr>
        <p:spPr bwMode="ltGray">
          <a:xfrm>
            <a:off x="911225" y="1520832"/>
            <a:ext cx="368300" cy="474663"/>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10" name="Rectangle 6"/>
          <p:cNvSpPr>
            <a:spLocks noChangeArrowheads="1"/>
          </p:cNvSpPr>
          <p:nvPr/>
        </p:nvSpPr>
        <p:spPr bwMode="ltGray">
          <a:xfrm>
            <a:off x="127002" y="1447878"/>
            <a:ext cx="560388" cy="422275"/>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11" name="Rectangle 7"/>
          <p:cNvSpPr>
            <a:spLocks noChangeArrowheads="1"/>
          </p:cNvSpPr>
          <p:nvPr/>
        </p:nvSpPr>
        <p:spPr bwMode="gray">
          <a:xfrm>
            <a:off x="762001" y="990678"/>
            <a:ext cx="31750" cy="1052513"/>
          </a:xfrm>
          <a:prstGeom prst="rect">
            <a:avLst/>
          </a:prstGeom>
          <a:solidFill>
            <a:schemeClr val="bg2"/>
          </a:soli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456712" name="Rectangle 8"/>
          <p:cNvSpPr>
            <a:spLocks noChangeArrowheads="1"/>
          </p:cNvSpPr>
          <p:nvPr/>
        </p:nvSpPr>
        <p:spPr bwMode="gray">
          <a:xfrm>
            <a:off x="442916" y="1781175"/>
            <a:ext cx="8226425" cy="31750"/>
          </a:xfrm>
          <a:prstGeom prst="rect">
            <a:avLst/>
          </a:prstGeom>
          <a:gradFill rotWithShape="0">
            <a:gsLst>
              <a:gs pos="0">
                <a:schemeClr val="bg2"/>
              </a:gs>
              <a:gs pos="100000">
                <a:schemeClr val="bg1"/>
              </a:gs>
            </a:gsLst>
            <a:lin ang="0" scaled="1"/>
          </a:gradFill>
          <a:ln w="9525">
            <a:noFill/>
            <a:miter lim="800000"/>
            <a:headEnd/>
            <a:tailEnd/>
          </a:ln>
          <a:effectLst/>
        </p:spPr>
        <p:txBody>
          <a:bodyPr wrap="none" anchor="ctr"/>
          <a:lstStyle/>
          <a:p>
            <a:pPr algn="ctr">
              <a:defRPr/>
            </a:pPr>
            <a:endParaRPr kumimoji="1" lang="en-US" sz="2400">
              <a:solidFill>
                <a:srgbClr val="000000"/>
              </a:solidFill>
              <a:latin typeface="Tahoma" pitchFamily="34" charset="0"/>
            </a:endParaRPr>
          </a:p>
        </p:txBody>
      </p:sp>
      <p:sp>
        <p:nvSpPr>
          <p:cNvPr id="1033" name="Rectangle 9"/>
          <p:cNvSpPr>
            <a:spLocks noGrp="1" noChangeArrowheads="1"/>
          </p:cNvSpPr>
          <p:nvPr>
            <p:ph type="title"/>
          </p:nvPr>
        </p:nvSpPr>
        <p:spPr bwMode="auto">
          <a:xfrm>
            <a:off x="1150977" y="617538"/>
            <a:ext cx="7793037"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a:t>Click to edit Master title style</a:t>
            </a:r>
          </a:p>
        </p:txBody>
      </p:sp>
      <p:sp>
        <p:nvSpPr>
          <p:cNvPr id="1034" name="Rectangle 10"/>
          <p:cNvSpPr>
            <a:spLocks noGrp="1" noChangeArrowheads="1"/>
          </p:cNvSpPr>
          <p:nvPr>
            <p:ph type="body" idx="1"/>
          </p:nvPr>
        </p:nvSpPr>
        <p:spPr bwMode="auto">
          <a:xfrm>
            <a:off x="1182688" y="2017713"/>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56715" name="Rectangle 11"/>
          <p:cNvSpPr>
            <a:spLocks noGrp="1" noChangeArrowheads="1"/>
          </p:cNvSpPr>
          <p:nvPr>
            <p:ph type="dt" sz="half" idx="2"/>
          </p:nvPr>
        </p:nvSpPr>
        <p:spPr bwMode="auto">
          <a:xfrm>
            <a:off x="9144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lvl1pPr>
          </a:lstStyle>
          <a:p>
            <a:pPr>
              <a:defRPr/>
            </a:pPr>
            <a:endParaRPr lang="en-US">
              <a:solidFill>
                <a:srgbClr val="000000"/>
              </a:solidFill>
              <a:latin typeface="Tahoma" pitchFamily="34" charset="0"/>
            </a:endParaRPr>
          </a:p>
        </p:txBody>
      </p:sp>
      <p:sp>
        <p:nvSpPr>
          <p:cNvPr id="456716" name="Rectangle 12"/>
          <p:cNvSpPr>
            <a:spLocks noGrp="1" noChangeArrowheads="1"/>
          </p:cNvSpPr>
          <p:nvPr>
            <p:ph type="ftr" sz="quarter" idx="3"/>
          </p:nvPr>
        </p:nvSpPr>
        <p:spPr bwMode="auto">
          <a:xfrm>
            <a:off x="3352800" y="63246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lvl1pPr>
          </a:lstStyle>
          <a:p>
            <a:pPr>
              <a:defRPr/>
            </a:pPr>
            <a:endParaRPr lang="en-US">
              <a:solidFill>
                <a:srgbClr val="000000"/>
              </a:solidFill>
              <a:latin typeface="Tahoma" pitchFamily="34" charset="0"/>
            </a:endParaRPr>
          </a:p>
        </p:txBody>
      </p:sp>
      <p:sp>
        <p:nvSpPr>
          <p:cNvPr id="456717" name="Rectangle 13"/>
          <p:cNvSpPr>
            <a:spLocks noGrp="1" noChangeArrowheads="1"/>
          </p:cNvSpPr>
          <p:nvPr>
            <p:ph type="sldNum" sz="quarter" idx="4"/>
          </p:nvPr>
        </p:nvSpPr>
        <p:spPr bwMode="auto">
          <a:xfrm>
            <a:off x="67818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lvl1pPr>
          </a:lstStyle>
          <a:p>
            <a:pPr>
              <a:defRPr/>
            </a:pPr>
            <a:fld id="{7EB7BD9B-7A7B-4797-8EA7-D229A18524BF}" type="slidenum">
              <a:rPr lang="en-US">
                <a:solidFill>
                  <a:srgbClr val="000000"/>
                </a:solidFill>
                <a:latin typeface="Tahoma" pitchFamily="34" charset="0"/>
              </a:rPr>
              <a:pPr>
                <a:defRPr/>
              </a:pPr>
              <a:t>‹#›</a:t>
            </a:fld>
            <a:endParaRPr lang="en-US">
              <a:solidFill>
                <a:srgbClr val="000000"/>
              </a:solidFill>
              <a:latin typeface="Tahoma" pitchFamily="34" charset="0"/>
            </a:endParaRPr>
          </a:p>
        </p:txBody>
      </p:sp>
    </p:spTree>
    <p:extLst>
      <p:ext uri="{BB962C8B-B14F-4D97-AF65-F5344CB8AC3E}">
        <p14:creationId xmlns:p14="http://schemas.microsoft.com/office/powerpoint/2010/main" val="443628885"/>
      </p:ext>
    </p:extLst>
  </p:cSld>
  <p:clrMap bg1="lt1" tx1="dk1" bg2="lt2" tx2="dk2" accent1="accent1" accent2="accent2" accent3="accent3" accent4="accent4" accent5="accent5" accent6="accent6" hlink="hlink" folHlink="folHlink"/>
  <p:sldLayoutIdLst>
    <p:sldLayoutId id="2147486140" r:id="rId1"/>
    <p:sldLayoutId id="2147486141" r:id="rId2"/>
    <p:sldLayoutId id="2147486142" r:id="rId3"/>
    <p:sldLayoutId id="2147486143" r:id="rId4"/>
    <p:sldLayoutId id="2147486144" r:id="rId5"/>
    <p:sldLayoutId id="2147486145" r:id="rId6"/>
    <p:sldLayoutId id="2147486146" r:id="rId7"/>
    <p:sldLayoutId id="2147486147" r:id="rId8"/>
    <p:sldLayoutId id="2147486148" r:id="rId9"/>
    <p:sldLayoutId id="2147486149" r:id="rId10"/>
    <p:sldLayoutId id="2147486150" r:id="rId11"/>
  </p:sldLayoutIdLst>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Tahoma" pitchFamily="34" charset="0"/>
        </a:defRPr>
      </a:lvl2pPr>
      <a:lvl3pPr algn="l" rtl="0" eaLnBrk="0" fontAlgn="base" hangingPunct="0">
        <a:spcBef>
          <a:spcPct val="0"/>
        </a:spcBef>
        <a:spcAft>
          <a:spcPct val="0"/>
        </a:spcAft>
        <a:defRPr sz="4400">
          <a:solidFill>
            <a:schemeClr val="tx2"/>
          </a:solidFill>
          <a:latin typeface="Tahoma" pitchFamily="34" charset="0"/>
        </a:defRPr>
      </a:lvl3pPr>
      <a:lvl4pPr algn="l" rtl="0" eaLnBrk="0" fontAlgn="base" hangingPunct="0">
        <a:spcBef>
          <a:spcPct val="0"/>
        </a:spcBef>
        <a:spcAft>
          <a:spcPct val="0"/>
        </a:spcAft>
        <a:defRPr sz="4400">
          <a:solidFill>
            <a:schemeClr val="tx2"/>
          </a:solidFill>
          <a:latin typeface="Tahoma" pitchFamily="34" charset="0"/>
        </a:defRPr>
      </a:lvl4pPr>
      <a:lvl5pPr algn="l" rtl="0" eaLnBrk="0" fontAlgn="base" hangingPunct="0">
        <a:spcBef>
          <a:spcPct val="0"/>
        </a:spcBef>
        <a:spcAft>
          <a:spcPct val="0"/>
        </a:spcAft>
        <a:defRPr sz="4400">
          <a:solidFill>
            <a:schemeClr val="tx2"/>
          </a:solidFill>
          <a:latin typeface="Tahoma" pitchFamily="34" charset="0"/>
        </a:defRPr>
      </a:lvl5pPr>
      <a:lvl6pPr marL="457200" algn="l" rtl="0" fontAlgn="base">
        <a:spcBef>
          <a:spcPct val="0"/>
        </a:spcBef>
        <a:spcAft>
          <a:spcPct val="0"/>
        </a:spcAft>
        <a:defRPr sz="4400">
          <a:solidFill>
            <a:schemeClr val="tx2"/>
          </a:solidFill>
          <a:latin typeface="Tahoma" pitchFamily="34" charset="0"/>
        </a:defRPr>
      </a:lvl6pPr>
      <a:lvl7pPr marL="914400" algn="l" rtl="0" fontAlgn="base">
        <a:spcBef>
          <a:spcPct val="0"/>
        </a:spcBef>
        <a:spcAft>
          <a:spcPct val="0"/>
        </a:spcAft>
        <a:defRPr sz="4400">
          <a:solidFill>
            <a:schemeClr val="tx2"/>
          </a:solidFill>
          <a:latin typeface="Tahoma" pitchFamily="34" charset="0"/>
        </a:defRPr>
      </a:lvl7pPr>
      <a:lvl8pPr marL="1371600" algn="l" rtl="0" fontAlgn="base">
        <a:spcBef>
          <a:spcPct val="0"/>
        </a:spcBef>
        <a:spcAft>
          <a:spcPct val="0"/>
        </a:spcAft>
        <a:defRPr sz="4400">
          <a:solidFill>
            <a:schemeClr val="tx2"/>
          </a:solidFill>
          <a:latin typeface="Tahoma" pitchFamily="34" charset="0"/>
        </a:defRPr>
      </a:lvl8pPr>
      <a:lvl9pPr marL="1828800" algn="l" rtl="0" fontAlgn="base">
        <a:spcBef>
          <a:spcPct val="0"/>
        </a:spcBef>
        <a:spcAft>
          <a:spcPct val="0"/>
        </a:spcAft>
        <a:defRPr sz="4400">
          <a:solidFill>
            <a:schemeClr val="tx2"/>
          </a:solidFill>
          <a:latin typeface="Tahoma" pitchFamily="34" charset="0"/>
        </a:defRPr>
      </a:lvl9pPr>
    </p:titleStyle>
    <p:bodyStyle>
      <a:lvl1pPr marL="342900" indent="-342900" algn="l" rtl="0" eaLnBrk="0" fontAlgn="base" hangingPunct="0">
        <a:spcBef>
          <a:spcPct val="20000"/>
        </a:spcBef>
        <a:spcAft>
          <a:spcPct val="0"/>
        </a:spcAft>
        <a:buClr>
          <a:schemeClr val="folHlink"/>
        </a:buClr>
        <a:buSzPct val="60000"/>
        <a:buFont typeface="Wingdings" pitchFamily="2" charset="2"/>
        <a:buChar char="n"/>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800">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sz="2400">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20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bwMode="auto">
          <a:xfrm>
            <a:off x="406400" y="228600"/>
            <a:ext cx="77724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6147" name="Rectangle 3"/>
          <p:cNvSpPr>
            <a:spLocks noGrp="1" noChangeArrowheads="1"/>
          </p:cNvSpPr>
          <p:nvPr>
            <p:ph type="body" idx="1"/>
          </p:nvPr>
        </p:nvSpPr>
        <p:spPr bwMode="auto">
          <a:xfrm>
            <a:off x="457200" y="1885950"/>
            <a:ext cx="8178800" cy="41719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2756" name="Rectangle 4"/>
          <p:cNvSpPr>
            <a:spLocks noGrp="1" noChangeArrowheads="1"/>
          </p:cNvSpPr>
          <p:nvPr>
            <p:ph type="dt" sz="half" idx="2"/>
          </p:nvPr>
        </p:nvSpPr>
        <p:spPr bwMode="auto">
          <a:xfrm>
            <a:off x="4318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l" eaLnBrk="0" hangingPunct="0">
              <a:spcBef>
                <a:spcPct val="50000"/>
              </a:spcBef>
              <a:defRPr kumimoji="0" sz="1400" i="0">
                <a:solidFill>
                  <a:srgbClr val="5E574E"/>
                </a:solidFill>
              </a:defRPr>
            </a:lvl1pPr>
          </a:lstStyle>
          <a:p>
            <a:pPr>
              <a:defRPr/>
            </a:pPr>
            <a:endParaRPr lang="en-US">
              <a:latin typeface="Arial" charset="0"/>
            </a:endParaRPr>
          </a:p>
        </p:txBody>
      </p:sp>
      <p:sp>
        <p:nvSpPr>
          <p:cNvPr id="202757" name="Rectangle 5"/>
          <p:cNvSpPr>
            <a:spLocks noGrp="1" noChangeArrowheads="1"/>
          </p:cNvSpPr>
          <p:nvPr>
            <p:ph type="ftr" sz="quarter" idx="3"/>
          </p:nvPr>
        </p:nvSpPr>
        <p:spPr bwMode="auto">
          <a:xfrm>
            <a:off x="3124200" y="6229350"/>
            <a:ext cx="28956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ctr" eaLnBrk="0" hangingPunct="0">
              <a:spcBef>
                <a:spcPct val="50000"/>
              </a:spcBef>
              <a:defRPr kumimoji="0" sz="1400" i="0">
                <a:solidFill>
                  <a:srgbClr val="5E574E"/>
                </a:solidFill>
              </a:defRPr>
            </a:lvl1pPr>
          </a:lstStyle>
          <a:p>
            <a:pPr>
              <a:defRPr/>
            </a:pPr>
            <a:endParaRPr lang="en-US">
              <a:latin typeface="Arial" charset="0"/>
            </a:endParaRPr>
          </a:p>
        </p:txBody>
      </p:sp>
      <p:sp>
        <p:nvSpPr>
          <p:cNvPr id="202758" name="Rectangle 6"/>
          <p:cNvSpPr>
            <a:spLocks noGrp="1" noChangeArrowheads="1"/>
          </p:cNvSpPr>
          <p:nvPr>
            <p:ph type="sldNum" sz="quarter" idx="4"/>
          </p:nvPr>
        </p:nvSpPr>
        <p:spPr bwMode="auto">
          <a:xfrm>
            <a:off x="67310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eaLnBrk="0" hangingPunct="0">
              <a:spcBef>
                <a:spcPct val="50000"/>
              </a:spcBef>
              <a:defRPr kumimoji="0" sz="1400" i="0">
                <a:solidFill>
                  <a:srgbClr val="5E574E"/>
                </a:solidFill>
              </a:defRPr>
            </a:lvl1pPr>
          </a:lstStyle>
          <a:p>
            <a:pPr>
              <a:defRPr/>
            </a:pPr>
            <a:fld id="{10F28C54-ED74-42DD-A942-0C84C6D010F8}" type="slidenum">
              <a:rPr lang="en-US">
                <a:latin typeface="Arial" charset="0"/>
              </a:rPr>
              <a:pPr>
                <a:defRPr/>
              </a:pPr>
              <a:t>‹#›</a:t>
            </a:fld>
            <a:endParaRPr lang="en-US">
              <a:latin typeface="Arial" charset="0"/>
            </a:endParaRPr>
          </a:p>
        </p:txBody>
      </p:sp>
      <p:pic>
        <p:nvPicPr>
          <p:cNvPr id="6151" name="Picture 7" descr="paint"/>
          <p:cNvPicPr>
            <a:picLocks noChangeAspect="1" noChangeArrowheads="1"/>
          </p:cNvPicPr>
          <p:nvPr/>
        </p:nvPicPr>
        <p:blipFill>
          <a:blip r:embed="rId13" cstate="print">
            <a:clrChange>
              <a:clrFrom>
                <a:srgbClr val="C0C0C0"/>
              </a:clrFrom>
              <a:clrTo>
                <a:srgbClr val="C0C0C0">
                  <a:alpha val="0"/>
                </a:srgbClr>
              </a:clrTo>
            </a:clrChange>
          </a:blip>
          <a:srcRect/>
          <a:stretch>
            <a:fillRect/>
          </a:stretch>
        </p:blipFill>
        <p:spPr bwMode="auto">
          <a:xfrm>
            <a:off x="914400" y="1314505"/>
            <a:ext cx="8229600" cy="384175"/>
          </a:xfrm>
          <a:prstGeom prst="rect">
            <a:avLst/>
          </a:prstGeom>
          <a:noFill/>
          <a:ln w="9525">
            <a:noFill/>
            <a:miter lim="800000"/>
            <a:headEnd/>
            <a:tailEnd/>
          </a:ln>
        </p:spPr>
      </p:pic>
    </p:spTree>
    <p:extLst>
      <p:ext uri="{BB962C8B-B14F-4D97-AF65-F5344CB8AC3E}">
        <p14:creationId xmlns:p14="http://schemas.microsoft.com/office/powerpoint/2010/main" val="1580350495"/>
      </p:ext>
    </p:extLst>
  </p:cSld>
  <p:clrMap bg1="lt1" tx1="dk1" bg2="lt2" tx2="dk2" accent1="accent1" accent2="accent2" accent3="accent3" accent4="accent4" accent5="accent5" accent6="accent6" hlink="hlink" folHlink="folHlink"/>
  <p:sldLayoutIdLst>
    <p:sldLayoutId id="2147486152" r:id="rId1"/>
    <p:sldLayoutId id="2147486153" r:id="rId2"/>
    <p:sldLayoutId id="2147486154" r:id="rId3"/>
    <p:sldLayoutId id="2147486155" r:id="rId4"/>
    <p:sldLayoutId id="2147486156" r:id="rId5"/>
    <p:sldLayoutId id="2147486157" r:id="rId6"/>
    <p:sldLayoutId id="2147486158" r:id="rId7"/>
    <p:sldLayoutId id="2147486159" r:id="rId8"/>
    <p:sldLayoutId id="2147486160" r:id="rId9"/>
    <p:sldLayoutId id="2147486161" r:id="rId10"/>
    <p:sldLayoutId id="2147486162" r:id="rId11"/>
  </p:sldLayoutIdLst>
  <p:transition/>
  <p:txStyles>
    <p:titleStyle>
      <a:lvl1pPr algn="l" rtl="0" eaLnBrk="0" fontAlgn="base" hangingPunct="0">
        <a:spcBef>
          <a:spcPct val="0"/>
        </a:spcBef>
        <a:spcAft>
          <a:spcPct val="0"/>
        </a:spcAft>
        <a:defRPr kumimoji="1" sz="4000">
          <a:solidFill>
            <a:schemeClr val="tx2"/>
          </a:solidFill>
          <a:latin typeface="+mj-lt"/>
          <a:ea typeface="+mj-ea"/>
          <a:cs typeface="+mj-cs"/>
        </a:defRPr>
      </a:lvl1pPr>
      <a:lvl2pPr algn="l" rtl="0" eaLnBrk="0" fontAlgn="base" hangingPunct="0">
        <a:spcBef>
          <a:spcPct val="0"/>
        </a:spcBef>
        <a:spcAft>
          <a:spcPct val="0"/>
        </a:spcAft>
        <a:defRPr kumimoji="1" sz="4000">
          <a:solidFill>
            <a:schemeClr val="tx2"/>
          </a:solidFill>
          <a:latin typeface="Arial Black" pitchFamily="34" charset="0"/>
        </a:defRPr>
      </a:lvl2pPr>
      <a:lvl3pPr algn="l" rtl="0" eaLnBrk="0" fontAlgn="base" hangingPunct="0">
        <a:spcBef>
          <a:spcPct val="0"/>
        </a:spcBef>
        <a:spcAft>
          <a:spcPct val="0"/>
        </a:spcAft>
        <a:defRPr kumimoji="1" sz="4000">
          <a:solidFill>
            <a:schemeClr val="tx2"/>
          </a:solidFill>
          <a:latin typeface="Arial Black" pitchFamily="34" charset="0"/>
        </a:defRPr>
      </a:lvl3pPr>
      <a:lvl4pPr algn="l" rtl="0" eaLnBrk="0" fontAlgn="base" hangingPunct="0">
        <a:spcBef>
          <a:spcPct val="0"/>
        </a:spcBef>
        <a:spcAft>
          <a:spcPct val="0"/>
        </a:spcAft>
        <a:defRPr kumimoji="1" sz="4000">
          <a:solidFill>
            <a:schemeClr val="tx2"/>
          </a:solidFill>
          <a:latin typeface="Arial Black" pitchFamily="34" charset="0"/>
        </a:defRPr>
      </a:lvl4pPr>
      <a:lvl5pPr algn="l" rtl="0" eaLnBrk="0" fontAlgn="base" hangingPunct="0">
        <a:spcBef>
          <a:spcPct val="0"/>
        </a:spcBef>
        <a:spcAft>
          <a:spcPct val="0"/>
        </a:spcAft>
        <a:defRPr kumimoji="1" sz="4000">
          <a:solidFill>
            <a:schemeClr val="tx2"/>
          </a:solidFill>
          <a:latin typeface="Arial Black" pitchFamily="34" charset="0"/>
        </a:defRPr>
      </a:lvl5pPr>
      <a:lvl6pPr marL="457200" algn="l" rtl="0" fontAlgn="base">
        <a:spcBef>
          <a:spcPct val="0"/>
        </a:spcBef>
        <a:spcAft>
          <a:spcPct val="0"/>
        </a:spcAft>
        <a:defRPr kumimoji="1" sz="4000">
          <a:solidFill>
            <a:schemeClr val="tx2"/>
          </a:solidFill>
          <a:latin typeface="Arial Black" pitchFamily="34" charset="0"/>
        </a:defRPr>
      </a:lvl6pPr>
      <a:lvl7pPr marL="914400" algn="l" rtl="0" fontAlgn="base">
        <a:spcBef>
          <a:spcPct val="0"/>
        </a:spcBef>
        <a:spcAft>
          <a:spcPct val="0"/>
        </a:spcAft>
        <a:defRPr kumimoji="1" sz="4000">
          <a:solidFill>
            <a:schemeClr val="tx2"/>
          </a:solidFill>
          <a:latin typeface="Arial Black" pitchFamily="34" charset="0"/>
        </a:defRPr>
      </a:lvl7pPr>
      <a:lvl8pPr marL="1371600" algn="l" rtl="0" fontAlgn="base">
        <a:spcBef>
          <a:spcPct val="0"/>
        </a:spcBef>
        <a:spcAft>
          <a:spcPct val="0"/>
        </a:spcAft>
        <a:defRPr kumimoji="1" sz="4000">
          <a:solidFill>
            <a:schemeClr val="tx2"/>
          </a:solidFill>
          <a:latin typeface="Arial Black" pitchFamily="34" charset="0"/>
        </a:defRPr>
      </a:lvl8pPr>
      <a:lvl9pPr marL="1828800" algn="l" rtl="0" fontAlgn="base">
        <a:spcBef>
          <a:spcPct val="0"/>
        </a:spcBef>
        <a:spcAft>
          <a:spcPct val="0"/>
        </a:spcAft>
        <a:defRPr kumimoji="1" sz="4000">
          <a:solidFill>
            <a:schemeClr val="tx2"/>
          </a:solidFill>
          <a:latin typeface="Arial Black" pitchFamily="34" charset="0"/>
        </a:defRPr>
      </a:lvl9pPr>
    </p:titleStyle>
    <p:bodyStyle>
      <a:lvl1pPr marL="342900" indent="-342900" algn="l" rtl="0" eaLnBrk="0" fontAlgn="base" hangingPunct="0">
        <a:spcBef>
          <a:spcPct val="20000"/>
        </a:spcBef>
        <a:spcAft>
          <a:spcPct val="0"/>
        </a:spcAft>
        <a:buClr>
          <a:schemeClr val="accent2"/>
        </a:buClr>
        <a:buFont typeface="Monotype Sorts" pitchFamily="2" charset="2"/>
        <a:buChar char="z"/>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Font typeface="Monotype Sorts" pitchFamily="2" charset="2"/>
        <a:buChar char="y"/>
        <a:defRPr kumimoji="1" sz="2800">
          <a:solidFill>
            <a:schemeClr val="tx1"/>
          </a:solidFill>
          <a:latin typeface="+mn-lt"/>
        </a:defRPr>
      </a:lvl2pPr>
      <a:lvl3pPr marL="1143000" indent="-228600" algn="l" rtl="0" eaLnBrk="0" fontAlgn="base" hangingPunct="0">
        <a:spcBef>
          <a:spcPct val="20000"/>
        </a:spcBef>
        <a:spcAft>
          <a:spcPct val="0"/>
        </a:spcAft>
        <a:buClr>
          <a:schemeClr val="accent2"/>
        </a:buClr>
        <a:buFont typeface="Monotype Sorts" pitchFamily="2" charset="2"/>
        <a:buChar char="x"/>
        <a:defRPr kumimoji="1" sz="2400">
          <a:solidFill>
            <a:schemeClr val="tx1"/>
          </a:solidFill>
          <a:latin typeface="+mn-lt"/>
        </a:defRPr>
      </a:lvl3pPr>
      <a:lvl4pPr marL="1600200" indent="-228600" algn="l" rtl="0" eaLnBrk="0" fontAlgn="base" hangingPunct="0">
        <a:spcBef>
          <a:spcPct val="20000"/>
        </a:spcBef>
        <a:spcAft>
          <a:spcPct val="0"/>
        </a:spcAft>
        <a:buClr>
          <a:schemeClr val="accent2"/>
        </a:buClr>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accent2"/>
        </a:buClr>
        <a:buChar char="–"/>
        <a:defRPr kumimoji="1" sz="2000">
          <a:solidFill>
            <a:schemeClr val="tx1"/>
          </a:solidFill>
          <a:latin typeface="+mn-lt"/>
        </a:defRPr>
      </a:lvl5pPr>
      <a:lvl6pPr marL="2514600" indent="-228600" algn="l" rtl="0" fontAlgn="base">
        <a:spcBef>
          <a:spcPct val="20000"/>
        </a:spcBef>
        <a:spcAft>
          <a:spcPct val="0"/>
        </a:spcAft>
        <a:buClr>
          <a:schemeClr val="accent2"/>
        </a:buClr>
        <a:buChar char="–"/>
        <a:defRPr kumimoji="1" sz="2000">
          <a:solidFill>
            <a:schemeClr val="tx1"/>
          </a:solidFill>
          <a:latin typeface="+mn-lt"/>
        </a:defRPr>
      </a:lvl6pPr>
      <a:lvl7pPr marL="2971800" indent="-228600" algn="l" rtl="0" fontAlgn="base">
        <a:spcBef>
          <a:spcPct val="20000"/>
        </a:spcBef>
        <a:spcAft>
          <a:spcPct val="0"/>
        </a:spcAft>
        <a:buClr>
          <a:schemeClr val="accent2"/>
        </a:buClr>
        <a:buChar char="–"/>
        <a:defRPr kumimoji="1" sz="2000">
          <a:solidFill>
            <a:schemeClr val="tx1"/>
          </a:solidFill>
          <a:latin typeface="+mn-lt"/>
        </a:defRPr>
      </a:lvl7pPr>
      <a:lvl8pPr marL="3429000" indent="-228600" algn="l" rtl="0" fontAlgn="base">
        <a:spcBef>
          <a:spcPct val="20000"/>
        </a:spcBef>
        <a:spcAft>
          <a:spcPct val="0"/>
        </a:spcAft>
        <a:buClr>
          <a:schemeClr val="accent2"/>
        </a:buClr>
        <a:buChar char="–"/>
        <a:defRPr kumimoji="1" sz="2000">
          <a:solidFill>
            <a:schemeClr val="tx1"/>
          </a:solidFill>
          <a:latin typeface="+mn-lt"/>
        </a:defRPr>
      </a:lvl8pPr>
      <a:lvl9pPr marL="3886200" indent="-228600" algn="l" rtl="0" fontAlgn="base">
        <a:spcBef>
          <a:spcPct val="20000"/>
        </a:spcBef>
        <a:spcAft>
          <a:spcPct val="0"/>
        </a:spcAft>
        <a:buClr>
          <a:schemeClr val="accent2"/>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96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44"/>
            </a:lvl1pPr>
          </a:lstStyle>
          <a:p>
            <a:pPr>
              <a:defRPr/>
            </a:pPr>
            <a:endParaRPr lang="en-US">
              <a:solidFill>
                <a:srgbClr val="000000"/>
              </a:solidFill>
            </a:endParaRPr>
          </a:p>
        </p:txBody>
      </p:sp>
      <p:sp>
        <p:nvSpPr>
          <p:cNvPr id="2396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244"/>
            </a:lvl1pPr>
          </a:lstStyle>
          <a:p>
            <a:pPr>
              <a:defRPr/>
            </a:pPr>
            <a:endParaRPr lang="en-US">
              <a:solidFill>
                <a:srgbClr val="000000"/>
              </a:solidFill>
            </a:endParaRPr>
          </a:p>
        </p:txBody>
      </p:sp>
      <p:sp>
        <p:nvSpPr>
          <p:cNvPr id="2396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44"/>
            </a:lvl1pPr>
          </a:lstStyle>
          <a:p>
            <a:pPr>
              <a:defRPr/>
            </a:pPr>
            <a:fld id="{9E51E057-6A53-4F59-9C55-C20B5AE82C4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47587470"/>
      </p:ext>
    </p:extLst>
  </p:cSld>
  <p:clrMap bg1="lt1" tx1="dk1" bg2="lt2" tx2="dk2" accent1="accent1" accent2="accent2" accent3="accent3" accent4="accent4" accent5="accent5" accent6="accent6" hlink="hlink" folHlink="folHlink"/>
  <p:sldLayoutIdLst>
    <p:sldLayoutId id="2147486164" r:id="rId1"/>
    <p:sldLayoutId id="2147486165" r:id="rId2"/>
    <p:sldLayoutId id="2147486166" r:id="rId3"/>
    <p:sldLayoutId id="2147486167" r:id="rId4"/>
    <p:sldLayoutId id="2147486168" r:id="rId5"/>
    <p:sldLayoutId id="2147486169" r:id="rId6"/>
    <p:sldLayoutId id="2147486170" r:id="rId7"/>
    <p:sldLayoutId id="2147486171" r:id="rId8"/>
    <p:sldLayoutId id="2147486172" r:id="rId9"/>
    <p:sldLayoutId id="2147486173" r:id="rId10"/>
    <p:sldLayoutId id="2147486174" r:id="rId11"/>
  </p:sldLayoutIdLst>
  <p:txStyles>
    <p:titleStyle>
      <a:lvl1pPr algn="ctr" rtl="0" eaLnBrk="0" fontAlgn="base" hangingPunct="0">
        <a:spcBef>
          <a:spcPct val="0"/>
        </a:spcBef>
        <a:spcAft>
          <a:spcPct val="0"/>
        </a:spcAft>
        <a:defRPr sz="3911">
          <a:solidFill>
            <a:schemeClr val="tx2"/>
          </a:solidFill>
          <a:latin typeface="+mj-lt"/>
          <a:ea typeface="+mj-ea"/>
          <a:cs typeface="+mj-cs"/>
        </a:defRPr>
      </a:lvl1pPr>
      <a:lvl2pPr algn="ctr" rtl="0" eaLnBrk="0" fontAlgn="base" hangingPunct="0">
        <a:spcBef>
          <a:spcPct val="0"/>
        </a:spcBef>
        <a:spcAft>
          <a:spcPct val="0"/>
        </a:spcAft>
        <a:defRPr sz="3911">
          <a:solidFill>
            <a:schemeClr val="tx2"/>
          </a:solidFill>
          <a:latin typeface="Arial" charset="0"/>
        </a:defRPr>
      </a:lvl2pPr>
      <a:lvl3pPr algn="ctr" rtl="0" eaLnBrk="0" fontAlgn="base" hangingPunct="0">
        <a:spcBef>
          <a:spcPct val="0"/>
        </a:spcBef>
        <a:spcAft>
          <a:spcPct val="0"/>
        </a:spcAft>
        <a:defRPr sz="3911">
          <a:solidFill>
            <a:schemeClr val="tx2"/>
          </a:solidFill>
          <a:latin typeface="Arial" charset="0"/>
        </a:defRPr>
      </a:lvl3pPr>
      <a:lvl4pPr algn="ctr" rtl="0" eaLnBrk="0" fontAlgn="base" hangingPunct="0">
        <a:spcBef>
          <a:spcPct val="0"/>
        </a:spcBef>
        <a:spcAft>
          <a:spcPct val="0"/>
        </a:spcAft>
        <a:defRPr sz="3911">
          <a:solidFill>
            <a:schemeClr val="tx2"/>
          </a:solidFill>
          <a:latin typeface="Arial" charset="0"/>
        </a:defRPr>
      </a:lvl4pPr>
      <a:lvl5pPr algn="ctr" rtl="0" eaLnBrk="0" fontAlgn="base" hangingPunct="0">
        <a:spcBef>
          <a:spcPct val="0"/>
        </a:spcBef>
        <a:spcAft>
          <a:spcPct val="0"/>
        </a:spcAft>
        <a:defRPr sz="3911">
          <a:solidFill>
            <a:schemeClr val="tx2"/>
          </a:solidFill>
          <a:latin typeface="Arial" charset="0"/>
        </a:defRPr>
      </a:lvl5pPr>
      <a:lvl6pPr marL="406405" algn="ctr" rtl="0" fontAlgn="base">
        <a:spcBef>
          <a:spcPct val="0"/>
        </a:spcBef>
        <a:spcAft>
          <a:spcPct val="0"/>
        </a:spcAft>
        <a:defRPr sz="3911">
          <a:solidFill>
            <a:schemeClr val="tx2"/>
          </a:solidFill>
          <a:latin typeface="Arial" charset="0"/>
        </a:defRPr>
      </a:lvl6pPr>
      <a:lvl7pPr marL="812810" algn="ctr" rtl="0" fontAlgn="base">
        <a:spcBef>
          <a:spcPct val="0"/>
        </a:spcBef>
        <a:spcAft>
          <a:spcPct val="0"/>
        </a:spcAft>
        <a:defRPr sz="3911">
          <a:solidFill>
            <a:schemeClr val="tx2"/>
          </a:solidFill>
          <a:latin typeface="Arial" charset="0"/>
        </a:defRPr>
      </a:lvl7pPr>
      <a:lvl8pPr marL="1219215" algn="ctr" rtl="0" fontAlgn="base">
        <a:spcBef>
          <a:spcPct val="0"/>
        </a:spcBef>
        <a:spcAft>
          <a:spcPct val="0"/>
        </a:spcAft>
        <a:defRPr sz="3911">
          <a:solidFill>
            <a:schemeClr val="tx2"/>
          </a:solidFill>
          <a:latin typeface="Arial" charset="0"/>
        </a:defRPr>
      </a:lvl8pPr>
      <a:lvl9pPr marL="1625620" algn="ctr" rtl="0" fontAlgn="base">
        <a:spcBef>
          <a:spcPct val="0"/>
        </a:spcBef>
        <a:spcAft>
          <a:spcPct val="0"/>
        </a:spcAft>
        <a:defRPr sz="3911">
          <a:solidFill>
            <a:schemeClr val="tx2"/>
          </a:solidFill>
          <a:latin typeface="Arial" charset="0"/>
        </a:defRPr>
      </a:lvl9pPr>
    </p:titleStyle>
    <p:bodyStyle>
      <a:lvl1pPr marL="304804" indent="-304804" algn="l" rtl="0" eaLnBrk="0" fontAlgn="base" hangingPunct="0">
        <a:spcBef>
          <a:spcPct val="20000"/>
        </a:spcBef>
        <a:spcAft>
          <a:spcPct val="0"/>
        </a:spcAft>
        <a:buChar char="•"/>
        <a:defRPr sz="2844">
          <a:solidFill>
            <a:schemeClr val="tx1"/>
          </a:solidFill>
          <a:latin typeface="+mn-lt"/>
          <a:ea typeface="+mn-ea"/>
          <a:cs typeface="+mn-cs"/>
        </a:defRPr>
      </a:lvl1pPr>
      <a:lvl2pPr marL="660408" indent="-254003" algn="l" rtl="0" eaLnBrk="0" fontAlgn="base" hangingPunct="0">
        <a:spcBef>
          <a:spcPct val="20000"/>
        </a:spcBef>
        <a:spcAft>
          <a:spcPct val="0"/>
        </a:spcAft>
        <a:buChar char="–"/>
        <a:defRPr sz="2489">
          <a:solidFill>
            <a:schemeClr val="tx1"/>
          </a:solidFill>
          <a:latin typeface="+mn-lt"/>
        </a:defRPr>
      </a:lvl2pPr>
      <a:lvl3pPr marL="1016013" indent="-203203" algn="l" rtl="0" eaLnBrk="0" fontAlgn="base" hangingPunct="0">
        <a:spcBef>
          <a:spcPct val="20000"/>
        </a:spcBef>
        <a:spcAft>
          <a:spcPct val="0"/>
        </a:spcAft>
        <a:buChar char="•"/>
        <a:defRPr sz="2133">
          <a:solidFill>
            <a:schemeClr val="tx1"/>
          </a:solidFill>
          <a:latin typeface="+mn-lt"/>
        </a:defRPr>
      </a:lvl3pPr>
      <a:lvl4pPr marL="1422418" indent="-203203" algn="l" rtl="0" eaLnBrk="0" fontAlgn="base" hangingPunct="0">
        <a:spcBef>
          <a:spcPct val="20000"/>
        </a:spcBef>
        <a:spcAft>
          <a:spcPct val="0"/>
        </a:spcAft>
        <a:buChar char="–"/>
        <a:defRPr sz="1778">
          <a:solidFill>
            <a:schemeClr val="tx1"/>
          </a:solidFill>
          <a:latin typeface="+mn-lt"/>
        </a:defRPr>
      </a:lvl4pPr>
      <a:lvl5pPr marL="1828823" indent="-203203" algn="l" rtl="0" eaLnBrk="0" fontAlgn="base" hangingPunct="0">
        <a:spcBef>
          <a:spcPct val="20000"/>
        </a:spcBef>
        <a:spcAft>
          <a:spcPct val="0"/>
        </a:spcAft>
        <a:buChar char="»"/>
        <a:defRPr sz="1778">
          <a:solidFill>
            <a:schemeClr val="tx1"/>
          </a:solidFill>
          <a:latin typeface="+mn-lt"/>
        </a:defRPr>
      </a:lvl5pPr>
      <a:lvl6pPr marL="2235228" indent="-203203" algn="l" rtl="0" fontAlgn="base">
        <a:spcBef>
          <a:spcPct val="20000"/>
        </a:spcBef>
        <a:spcAft>
          <a:spcPct val="0"/>
        </a:spcAft>
        <a:buChar char="»"/>
        <a:defRPr sz="1778">
          <a:solidFill>
            <a:schemeClr val="tx1"/>
          </a:solidFill>
          <a:latin typeface="+mn-lt"/>
        </a:defRPr>
      </a:lvl6pPr>
      <a:lvl7pPr marL="2641633" indent="-203203" algn="l" rtl="0" fontAlgn="base">
        <a:spcBef>
          <a:spcPct val="20000"/>
        </a:spcBef>
        <a:spcAft>
          <a:spcPct val="0"/>
        </a:spcAft>
        <a:buChar char="»"/>
        <a:defRPr sz="1778">
          <a:solidFill>
            <a:schemeClr val="tx1"/>
          </a:solidFill>
          <a:latin typeface="+mn-lt"/>
        </a:defRPr>
      </a:lvl7pPr>
      <a:lvl8pPr marL="3048038" indent="-203203" algn="l" rtl="0" fontAlgn="base">
        <a:spcBef>
          <a:spcPct val="20000"/>
        </a:spcBef>
        <a:spcAft>
          <a:spcPct val="0"/>
        </a:spcAft>
        <a:buChar char="»"/>
        <a:defRPr sz="1778">
          <a:solidFill>
            <a:schemeClr val="tx1"/>
          </a:solidFill>
          <a:latin typeface="+mn-lt"/>
        </a:defRPr>
      </a:lvl8pPr>
      <a:lvl9pPr marL="3454443" indent="-203203" algn="l" rtl="0" fontAlgn="base">
        <a:spcBef>
          <a:spcPct val="20000"/>
        </a:spcBef>
        <a:spcAft>
          <a:spcPct val="0"/>
        </a:spcAft>
        <a:buChar char="»"/>
        <a:defRPr sz="1778">
          <a:solidFill>
            <a:schemeClr val="tx1"/>
          </a:solidFill>
          <a:latin typeface="+mn-lt"/>
        </a:defRPr>
      </a:lvl9pPr>
    </p:bodyStyle>
    <p:otherStyle>
      <a:defPPr>
        <a:defRPr lang="en-US"/>
      </a:defPPr>
      <a:lvl1pPr marL="0" algn="l" defTabSz="812810" rtl="0" eaLnBrk="1" latinLnBrk="0" hangingPunct="1">
        <a:defRPr sz="1600" kern="1200">
          <a:solidFill>
            <a:schemeClr val="tx1"/>
          </a:solidFill>
          <a:latin typeface="+mn-lt"/>
          <a:ea typeface="+mn-ea"/>
          <a:cs typeface="+mn-cs"/>
        </a:defRPr>
      </a:lvl1pPr>
      <a:lvl2pPr marL="406405" algn="l" defTabSz="812810" rtl="0" eaLnBrk="1" latinLnBrk="0" hangingPunct="1">
        <a:defRPr sz="1600" kern="1200">
          <a:solidFill>
            <a:schemeClr val="tx1"/>
          </a:solidFill>
          <a:latin typeface="+mn-lt"/>
          <a:ea typeface="+mn-ea"/>
          <a:cs typeface="+mn-cs"/>
        </a:defRPr>
      </a:lvl2pPr>
      <a:lvl3pPr marL="812810" algn="l" defTabSz="812810" rtl="0" eaLnBrk="1" latinLnBrk="0" hangingPunct="1">
        <a:defRPr sz="1600" kern="1200">
          <a:solidFill>
            <a:schemeClr val="tx1"/>
          </a:solidFill>
          <a:latin typeface="+mn-lt"/>
          <a:ea typeface="+mn-ea"/>
          <a:cs typeface="+mn-cs"/>
        </a:defRPr>
      </a:lvl3pPr>
      <a:lvl4pPr marL="1219215" algn="l" defTabSz="812810" rtl="0" eaLnBrk="1" latinLnBrk="0" hangingPunct="1">
        <a:defRPr sz="1600" kern="1200">
          <a:solidFill>
            <a:schemeClr val="tx1"/>
          </a:solidFill>
          <a:latin typeface="+mn-lt"/>
          <a:ea typeface="+mn-ea"/>
          <a:cs typeface="+mn-cs"/>
        </a:defRPr>
      </a:lvl4pPr>
      <a:lvl5pPr marL="1625620" algn="l" defTabSz="812810" rtl="0" eaLnBrk="1" latinLnBrk="0" hangingPunct="1">
        <a:defRPr sz="1600" kern="1200">
          <a:solidFill>
            <a:schemeClr val="tx1"/>
          </a:solidFill>
          <a:latin typeface="+mn-lt"/>
          <a:ea typeface="+mn-ea"/>
          <a:cs typeface="+mn-cs"/>
        </a:defRPr>
      </a:lvl5pPr>
      <a:lvl6pPr marL="2032025" algn="l" defTabSz="812810" rtl="0" eaLnBrk="1" latinLnBrk="0" hangingPunct="1">
        <a:defRPr sz="1600" kern="1200">
          <a:solidFill>
            <a:schemeClr val="tx1"/>
          </a:solidFill>
          <a:latin typeface="+mn-lt"/>
          <a:ea typeface="+mn-ea"/>
          <a:cs typeface="+mn-cs"/>
        </a:defRPr>
      </a:lvl6pPr>
      <a:lvl7pPr marL="2438430" algn="l" defTabSz="812810" rtl="0" eaLnBrk="1" latinLnBrk="0" hangingPunct="1">
        <a:defRPr sz="1600" kern="1200">
          <a:solidFill>
            <a:schemeClr val="tx1"/>
          </a:solidFill>
          <a:latin typeface="+mn-lt"/>
          <a:ea typeface="+mn-ea"/>
          <a:cs typeface="+mn-cs"/>
        </a:defRPr>
      </a:lvl7pPr>
      <a:lvl8pPr marL="2844836" algn="l" defTabSz="812810" rtl="0" eaLnBrk="1" latinLnBrk="0" hangingPunct="1">
        <a:defRPr sz="1600" kern="1200">
          <a:solidFill>
            <a:schemeClr val="tx1"/>
          </a:solidFill>
          <a:latin typeface="+mn-lt"/>
          <a:ea typeface="+mn-ea"/>
          <a:cs typeface="+mn-cs"/>
        </a:defRPr>
      </a:lvl8pPr>
      <a:lvl9pPr marL="3251241" algn="l" defTabSz="812810" rtl="0" eaLnBrk="1" latinLnBrk="0" hangingPunct="1">
        <a:defRPr sz="1600" kern="1200">
          <a:solidFill>
            <a:schemeClr val="tx1"/>
          </a:solidFill>
          <a:latin typeface="+mn-lt"/>
          <a:ea typeface="+mn-ea"/>
          <a:cs typeface="+mn-cs"/>
        </a:defRPr>
      </a:lvl9pPr>
    </p:otherStyle>
  </p:txStyles>
</p:sldMaster>
</file>

<file path=ppt/slideMasters/slideMaster5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bwMode="auto">
          <a:xfrm>
            <a:off x="406400" y="228600"/>
            <a:ext cx="77724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6147" name="Rectangle 3"/>
          <p:cNvSpPr>
            <a:spLocks noGrp="1" noChangeArrowheads="1"/>
          </p:cNvSpPr>
          <p:nvPr>
            <p:ph type="body" idx="1"/>
          </p:nvPr>
        </p:nvSpPr>
        <p:spPr bwMode="auto">
          <a:xfrm>
            <a:off x="457200" y="1885950"/>
            <a:ext cx="8178800" cy="41719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2756" name="Rectangle 4"/>
          <p:cNvSpPr>
            <a:spLocks noGrp="1" noChangeArrowheads="1"/>
          </p:cNvSpPr>
          <p:nvPr>
            <p:ph type="dt" sz="half" idx="2"/>
          </p:nvPr>
        </p:nvSpPr>
        <p:spPr bwMode="auto">
          <a:xfrm>
            <a:off x="4318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l" eaLnBrk="0" hangingPunct="0">
              <a:spcBef>
                <a:spcPct val="50000"/>
              </a:spcBef>
              <a:defRPr kumimoji="0" sz="1400" i="0">
                <a:solidFill>
                  <a:srgbClr val="5E574E"/>
                </a:solidFill>
              </a:defRPr>
            </a:lvl1pPr>
          </a:lstStyle>
          <a:p>
            <a:pPr>
              <a:defRPr/>
            </a:pPr>
            <a:endParaRPr lang="en-US"/>
          </a:p>
        </p:txBody>
      </p:sp>
      <p:sp>
        <p:nvSpPr>
          <p:cNvPr id="202757" name="Rectangle 5"/>
          <p:cNvSpPr>
            <a:spLocks noGrp="1" noChangeArrowheads="1"/>
          </p:cNvSpPr>
          <p:nvPr>
            <p:ph type="ftr" sz="quarter" idx="3"/>
          </p:nvPr>
        </p:nvSpPr>
        <p:spPr bwMode="auto">
          <a:xfrm>
            <a:off x="3124200" y="6229350"/>
            <a:ext cx="28956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ctr" eaLnBrk="0" hangingPunct="0">
              <a:spcBef>
                <a:spcPct val="50000"/>
              </a:spcBef>
              <a:defRPr kumimoji="0" sz="1400" i="0">
                <a:solidFill>
                  <a:srgbClr val="5E574E"/>
                </a:solidFill>
              </a:defRPr>
            </a:lvl1pPr>
          </a:lstStyle>
          <a:p>
            <a:pPr>
              <a:defRPr/>
            </a:pPr>
            <a:endParaRPr lang="en-US"/>
          </a:p>
        </p:txBody>
      </p:sp>
      <p:sp>
        <p:nvSpPr>
          <p:cNvPr id="202758" name="Rectangle 6"/>
          <p:cNvSpPr>
            <a:spLocks noGrp="1" noChangeArrowheads="1"/>
          </p:cNvSpPr>
          <p:nvPr>
            <p:ph type="sldNum" sz="quarter" idx="4"/>
          </p:nvPr>
        </p:nvSpPr>
        <p:spPr bwMode="auto">
          <a:xfrm>
            <a:off x="67310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eaLnBrk="0" hangingPunct="0">
              <a:spcBef>
                <a:spcPct val="50000"/>
              </a:spcBef>
              <a:defRPr kumimoji="0" sz="1400" i="0">
                <a:solidFill>
                  <a:srgbClr val="5E574E"/>
                </a:solidFill>
              </a:defRPr>
            </a:lvl1pPr>
          </a:lstStyle>
          <a:p>
            <a:pPr>
              <a:defRPr/>
            </a:pPr>
            <a:fld id="{10F28C54-ED74-42DD-A942-0C84C6D010F8}" type="slidenum">
              <a:rPr lang="en-US"/>
              <a:pPr>
                <a:defRPr/>
              </a:pPr>
              <a:t>‹#›</a:t>
            </a:fld>
            <a:endParaRPr lang="en-US"/>
          </a:p>
        </p:txBody>
      </p:sp>
      <p:pic>
        <p:nvPicPr>
          <p:cNvPr id="6151" name="Picture 7" descr="paint"/>
          <p:cNvPicPr>
            <a:picLocks noChangeAspect="1" noChangeArrowheads="1"/>
          </p:cNvPicPr>
          <p:nvPr/>
        </p:nvPicPr>
        <p:blipFill>
          <a:blip r:embed="rId13" cstate="print">
            <a:clrChange>
              <a:clrFrom>
                <a:srgbClr val="C0C0C0"/>
              </a:clrFrom>
              <a:clrTo>
                <a:srgbClr val="C0C0C0">
                  <a:alpha val="0"/>
                </a:srgbClr>
              </a:clrTo>
            </a:clrChange>
          </a:blip>
          <a:srcRect/>
          <a:stretch>
            <a:fillRect/>
          </a:stretch>
        </p:blipFill>
        <p:spPr bwMode="auto">
          <a:xfrm>
            <a:off x="914400" y="1314463"/>
            <a:ext cx="8229600" cy="384175"/>
          </a:xfrm>
          <a:prstGeom prst="rect">
            <a:avLst/>
          </a:prstGeom>
          <a:noFill/>
          <a:ln w="9525">
            <a:noFill/>
            <a:miter lim="800000"/>
            <a:headEnd/>
            <a:tailEnd/>
          </a:ln>
        </p:spPr>
      </p:pic>
    </p:spTree>
    <p:extLst>
      <p:ext uri="{BB962C8B-B14F-4D97-AF65-F5344CB8AC3E}">
        <p14:creationId xmlns:p14="http://schemas.microsoft.com/office/powerpoint/2010/main" val="3341845452"/>
      </p:ext>
    </p:extLst>
  </p:cSld>
  <p:clrMap bg1="lt1" tx1="dk1" bg2="lt2" tx2="dk2" accent1="accent1" accent2="accent2" accent3="accent3" accent4="accent4" accent5="accent5" accent6="accent6" hlink="hlink" folHlink="folHlink"/>
  <p:sldLayoutIdLst>
    <p:sldLayoutId id="2147486176" r:id="rId1"/>
    <p:sldLayoutId id="2147486177" r:id="rId2"/>
    <p:sldLayoutId id="2147486178" r:id="rId3"/>
    <p:sldLayoutId id="2147486179" r:id="rId4"/>
    <p:sldLayoutId id="2147486180" r:id="rId5"/>
    <p:sldLayoutId id="2147486181" r:id="rId6"/>
    <p:sldLayoutId id="2147486182" r:id="rId7"/>
    <p:sldLayoutId id="2147486183" r:id="rId8"/>
    <p:sldLayoutId id="2147486184" r:id="rId9"/>
    <p:sldLayoutId id="2147486185" r:id="rId10"/>
    <p:sldLayoutId id="2147486186" r:id="rId11"/>
  </p:sldLayoutIdLst>
  <p:transition/>
  <p:txStyles>
    <p:titleStyle>
      <a:lvl1pPr algn="l" rtl="0" eaLnBrk="0" fontAlgn="base" hangingPunct="0">
        <a:spcBef>
          <a:spcPct val="0"/>
        </a:spcBef>
        <a:spcAft>
          <a:spcPct val="0"/>
        </a:spcAft>
        <a:defRPr kumimoji="1" sz="4000">
          <a:solidFill>
            <a:schemeClr val="tx2"/>
          </a:solidFill>
          <a:latin typeface="+mj-lt"/>
          <a:ea typeface="+mj-ea"/>
          <a:cs typeface="+mj-cs"/>
        </a:defRPr>
      </a:lvl1pPr>
      <a:lvl2pPr algn="l" rtl="0" eaLnBrk="0" fontAlgn="base" hangingPunct="0">
        <a:spcBef>
          <a:spcPct val="0"/>
        </a:spcBef>
        <a:spcAft>
          <a:spcPct val="0"/>
        </a:spcAft>
        <a:defRPr kumimoji="1" sz="4000">
          <a:solidFill>
            <a:schemeClr val="tx2"/>
          </a:solidFill>
          <a:latin typeface="Arial Black" pitchFamily="34" charset="0"/>
        </a:defRPr>
      </a:lvl2pPr>
      <a:lvl3pPr algn="l" rtl="0" eaLnBrk="0" fontAlgn="base" hangingPunct="0">
        <a:spcBef>
          <a:spcPct val="0"/>
        </a:spcBef>
        <a:spcAft>
          <a:spcPct val="0"/>
        </a:spcAft>
        <a:defRPr kumimoji="1" sz="4000">
          <a:solidFill>
            <a:schemeClr val="tx2"/>
          </a:solidFill>
          <a:latin typeface="Arial Black" pitchFamily="34" charset="0"/>
        </a:defRPr>
      </a:lvl3pPr>
      <a:lvl4pPr algn="l" rtl="0" eaLnBrk="0" fontAlgn="base" hangingPunct="0">
        <a:spcBef>
          <a:spcPct val="0"/>
        </a:spcBef>
        <a:spcAft>
          <a:spcPct val="0"/>
        </a:spcAft>
        <a:defRPr kumimoji="1" sz="4000">
          <a:solidFill>
            <a:schemeClr val="tx2"/>
          </a:solidFill>
          <a:latin typeface="Arial Black" pitchFamily="34" charset="0"/>
        </a:defRPr>
      </a:lvl4pPr>
      <a:lvl5pPr algn="l" rtl="0" eaLnBrk="0" fontAlgn="base" hangingPunct="0">
        <a:spcBef>
          <a:spcPct val="0"/>
        </a:spcBef>
        <a:spcAft>
          <a:spcPct val="0"/>
        </a:spcAft>
        <a:defRPr kumimoji="1" sz="4000">
          <a:solidFill>
            <a:schemeClr val="tx2"/>
          </a:solidFill>
          <a:latin typeface="Arial Black" pitchFamily="34" charset="0"/>
        </a:defRPr>
      </a:lvl5pPr>
      <a:lvl6pPr marL="457200" algn="l" rtl="0" fontAlgn="base">
        <a:spcBef>
          <a:spcPct val="0"/>
        </a:spcBef>
        <a:spcAft>
          <a:spcPct val="0"/>
        </a:spcAft>
        <a:defRPr kumimoji="1" sz="4000">
          <a:solidFill>
            <a:schemeClr val="tx2"/>
          </a:solidFill>
          <a:latin typeface="Arial Black" pitchFamily="34" charset="0"/>
        </a:defRPr>
      </a:lvl6pPr>
      <a:lvl7pPr marL="914400" algn="l" rtl="0" fontAlgn="base">
        <a:spcBef>
          <a:spcPct val="0"/>
        </a:spcBef>
        <a:spcAft>
          <a:spcPct val="0"/>
        </a:spcAft>
        <a:defRPr kumimoji="1" sz="4000">
          <a:solidFill>
            <a:schemeClr val="tx2"/>
          </a:solidFill>
          <a:latin typeface="Arial Black" pitchFamily="34" charset="0"/>
        </a:defRPr>
      </a:lvl7pPr>
      <a:lvl8pPr marL="1371600" algn="l" rtl="0" fontAlgn="base">
        <a:spcBef>
          <a:spcPct val="0"/>
        </a:spcBef>
        <a:spcAft>
          <a:spcPct val="0"/>
        </a:spcAft>
        <a:defRPr kumimoji="1" sz="4000">
          <a:solidFill>
            <a:schemeClr val="tx2"/>
          </a:solidFill>
          <a:latin typeface="Arial Black" pitchFamily="34" charset="0"/>
        </a:defRPr>
      </a:lvl8pPr>
      <a:lvl9pPr marL="1828800" algn="l" rtl="0" fontAlgn="base">
        <a:spcBef>
          <a:spcPct val="0"/>
        </a:spcBef>
        <a:spcAft>
          <a:spcPct val="0"/>
        </a:spcAft>
        <a:defRPr kumimoji="1" sz="4000">
          <a:solidFill>
            <a:schemeClr val="tx2"/>
          </a:solidFill>
          <a:latin typeface="Arial Black" pitchFamily="34" charset="0"/>
        </a:defRPr>
      </a:lvl9pPr>
    </p:titleStyle>
    <p:bodyStyle>
      <a:lvl1pPr marL="342900" indent="-342900" algn="l" rtl="0" eaLnBrk="0" fontAlgn="base" hangingPunct="0">
        <a:spcBef>
          <a:spcPct val="20000"/>
        </a:spcBef>
        <a:spcAft>
          <a:spcPct val="0"/>
        </a:spcAft>
        <a:buClr>
          <a:schemeClr val="accent2"/>
        </a:buClr>
        <a:buFont typeface="Monotype Sorts" pitchFamily="2" charset="2"/>
        <a:buChar char="z"/>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Font typeface="Monotype Sorts" pitchFamily="2" charset="2"/>
        <a:buChar char="y"/>
        <a:defRPr kumimoji="1" sz="2800">
          <a:solidFill>
            <a:schemeClr val="tx1"/>
          </a:solidFill>
          <a:latin typeface="+mn-lt"/>
        </a:defRPr>
      </a:lvl2pPr>
      <a:lvl3pPr marL="1143000" indent="-228600" algn="l" rtl="0" eaLnBrk="0" fontAlgn="base" hangingPunct="0">
        <a:spcBef>
          <a:spcPct val="20000"/>
        </a:spcBef>
        <a:spcAft>
          <a:spcPct val="0"/>
        </a:spcAft>
        <a:buClr>
          <a:schemeClr val="accent2"/>
        </a:buClr>
        <a:buFont typeface="Monotype Sorts" pitchFamily="2" charset="2"/>
        <a:buChar char="x"/>
        <a:defRPr kumimoji="1" sz="2400">
          <a:solidFill>
            <a:schemeClr val="tx1"/>
          </a:solidFill>
          <a:latin typeface="+mn-lt"/>
        </a:defRPr>
      </a:lvl3pPr>
      <a:lvl4pPr marL="1600200" indent="-228600" algn="l" rtl="0" eaLnBrk="0" fontAlgn="base" hangingPunct="0">
        <a:spcBef>
          <a:spcPct val="20000"/>
        </a:spcBef>
        <a:spcAft>
          <a:spcPct val="0"/>
        </a:spcAft>
        <a:buClr>
          <a:schemeClr val="accent2"/>
        </a:buClr>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accent2"/>
        </a:buClr>
        <a:buChar char="–"/>
        <a:defRPr kumimoji="1" sz="2000">
          <a:solidFill>
            <a:schemeClr val="tx1"/>
          </a:solidFill>
          <a:latin typeface="+mn-lt"/>
        </a:defRPr>
      </a:lvl5pPr>
      <a:lvl6pPr marL="2514600" indent="-228600" algn="l" rtl="0" fontAlgn="base">
        <a:spcBef>
          <a:spcPct val="20000"/>
        </a:spcBef>
        <a:spcAft>
          <a:spcPct val="0"/>
        </a:spcAft>
        <a:buClr>
          <a:schemeClr val="accent2"/>
        </a:buClr>
        <a:buChar char="–"/>
        <a:defRPr kumimoji="1" sz="2000">
          <a:solidFill>
            <a:schemeClr val="tx1"/>
          </a:solidFill>
          <a:latin typeface="+mn-lt"/>
        </a:defRPr>
      </a:lvl6pPr>
      <a:lvl7pPr marL="2971800" indent="-228600" algn="l" rtl="0" fontAlgn="base">
        <a:spcBef>
          <a:spcPct val="20000"/>
        </a:spcBef>
        <a:spcAft>
          <a:spcPct val="0"/>
        </a:spcAft>
        <a:buClr>
          <a:schemeClr val="accent2"/>
        </a:buClr>
        <a:buChar char="–"/>
        <a:defRPr kumimoji="1" sz="2000">
          <a:solidFill>
            <a:schemeClr val="tx1"/>
          </a:solidFill>
          <a:latin typeface="+mn-lt"/>
        </a:defRPr>
      </a:lvl7pPr>
      <a:lvl8pPr marL="3429000" indent="-228600" algn="l" rtl="0" fontAlgn="base">
        <a:spcBef>
          <a:spcPct val="20000"/>
        </a:spcBef>
        <a:spcAft>
          <a:spcPct val="0"/>
        </a:spcAft>
        <a:buClr>
          <a:schemeClr val="accent2"/>
        </a:buClr>
        <a:buChar char="–"/>
        <a:defRPr kumimoji="1" sz="2000">
          <a:solidFill>
            <a:schemeClr val="tx1"/>
          </a:solidFill>
          <a:latin typeface="+mn-lt"/>
        </a:defRPr>
      </a:lvl8pPr>
      <a:lvl9pPr marL="3886200" indent="-228600" algn="l" rtl="0" fontAlgn="base">
        <a:spcBef>
          <a:spcPct val="20000"/>
        </a:spcBef>
        <a:spcAft>
          <a:spcPct val="0"/>
        </a:spcAft>
        <a:buClr>
          <a:schemeClr val="accent2"/>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Text Placeholder 2"/>
          <p:cNvSpPr>
            <a:spLocks noGrp="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442"/>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A171280B-FA7B-4EB7-B524-013C2187017C}" type="datetimeFigureOut">
              <a:rPr lang="en-US">
                <a:solidFill>
                  <a:prstClr val="black">
                    <a:tint val="75000"/>
                  </a:prstClr>
                </a:solidFill>
              </a:rPr>
              <a:pPr>
                <a:defRPr/>
              </a:pPr>
              <a:t>8/26/2021</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442"/>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442"/>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pPr>
              <a:defRPr/>
            </a:pPr>
            <a:fld id="{EC63A90D-49C3-4239-9967-E72195E9EF13}"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188659747"/>
      </p:ext>
    </p:extLst>
  </p:cSld>
  <p:clrMap bg1="lt1" tx1="dk1" bg2="lt2" tx2="dk2" accent1="accent1" accent2="accent2" accent3="accent3" accent4="accent4" accent5="accent5" accent6="accent6" hlink="hlink" folHlink="folHlink"/>
  <p:sldLayoutIdLst>
    <p:sldLayoutId id="2147486188" r:id="rId1"/>
    <p:sldLayoutId id="2147486189" r:id="rId2"/>
    <p:sldLayoutId id="2147486190" r:id="rId3"/>
    <p:sldLayoutId id="2147486191" r:id="rId4"/>
    <p:sldLayoutId id="2147486192" r:id="rId5"/>
    <p:sldLayoutId id="2147486193" r:id="rId6"/>
    <p:sldLayoutId id="2147486194" r:id="rId7"/>
    <p:sldLayoutId id="2147486195" r:id="rId8"/>
    <p:sldLayoutId id="2147486196" r:id="rId9"/>
    <p:sldLayoutId id="2147486197" r:id="rId10"/>
    <p:sldLayoutId id="2147486198"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602"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5603" name="Text Placeholder 2"/>
          <p:cNvSpPr>
            <a:spLocks noGrp="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514"/>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Calibri"/>
              </a:defRPr>
            </a:lvl1pPr>
          </a:lstStyle>
          <a:p>
            <a:pPr>
              <a:defRPr/>
            </a:pPr>
            <a:fld id="{559B1B29-1EDD-44D6-A8FD-965EF1016AC5}" type="datetimeFigureOut">
              <a:rPr lang="en-US"/>
              <a:pPr>
                <a:defRPr/>
              </a:pPr>
              <a:t>8/26/2021</a:t>
            </a:fld>
            <a:endParaRPr lang="en-US"/>
          </a:p>
        </p:txBody>
      </p:sp>
      <p:sp>
        <p:nvSpPr>
          <p:cNvPr id="5" name="Footer Placeholder 4"/>
          <p:cNvSpPr>
            <a:spLocks noGrp="1"/>
          </p:cNvSpPr>
          <p:nvPr>
            <p:ph type="ftr" sz="quarter" idx="3"/>
          </p:nvPr>
        </p:nvSpPr>
        <p:spPr>
          <a:xfrm>
            <a:off x="3124200" y="6356514"/>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Calibri"/>
              </a:defRPr>
            </a:lvl1pPr>
          </a:lstStyle>
          <a:p>
            <a:pPr>
              <a:defRPr/>
            </a:pPr>
            <a:endParaRPr lang="en-US"/>
          </a:p>
        </p:txBody>
      </p:sp>
      <p:sp>
        <p:nvSpPr>
          <p:cNvPr id="6" name="Slide Number Placeholder 5"/>
          <p:cNvSpPr>
            <a:spLocks noGrp="1"/>
          </p:cNvSpPr>
          <p:nvPr>
            <p:ph type="sldNum" sz="quarter" idx="4"/>
          </p:nvPr>
        </p:nvSpPr>
        <p:spPr>
          <a:xfrm>
            <a:off x="6553200" y="6356514"/>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black">
                    <a:tint val="75000"/>
                  </a:prstClr>
                </a:solidFill>
                <a:latin typeface="Calibri"/>
              </a:defRPr>
            </a:lvl1pPr>
          </a:lstStyle>
          <a:p>
            <a:pPr>
              <a:defRPr/>
            </a:pPr>
            <a:fld id="{04BFC8AE-B93B-4581-8A79-20F44AA6F8F9}" type="slidenum">
              <a:rPr lang="en-US"/>
              <a:pPr>
                <a:defRPr/>
              </a:pPr>
              <a:t>‹#›</a:t>
            </a:fld>
            <a:endParaRPr lang="en-US"/>
          </a:p>
        </p:txBody>
      </p:sp>
    </p:spTree>
    <p:extLst>
      <p:ext uri="{BB962C8B-B14F-4D97-AF65-F5344CB8AC3E}">
        <p14:creationId xmlns:p14="http://schemas.microsoft.com/office/powerpoint/2010/main" val="971419215"/>
      </p:ext>
    </p:extLst>
  </p:cSld>
  <p:clrMap bg1="lt1" tx1="dk1" bg2="lt2" tx2="dk2" accent1="accent1" accent2="accent2" accent3="accent3" accent4="accent4" accent5="accent5" accent6="accent6" hlink="hlink" folHlink="folHlink"/>
  <p:sldLayoutIdLst>
    <p:sldLayoutId id="2147486200" r:id="rId1"/>
    <p:sldLayoutId id="2147486201" r:id="rId2"/>
    <p:sldLayoutId id="2147486202" r:id="rId3"/>
    <p:sldLayoutId id="2147486203" r:id="rId4"/>
    <p:sldLayoutId id="2147486204" r:id="rId5"/>
    <p:sldLayoutId id="2147486205" r:id="rId6"/>
    <p:sldLayoutId id="2147486206" r:id="rId7"/>
    <p:sldLayoutId id="2147486207" r:id="rId8"/>
    <p:sldLayoutId id="2147486208" r:id="rId9"/>
    <p:sldLayoutId id="2147486209" r:id="rId10"/>
    <p:sldLayoutId id="2147486210"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bwMode="auto">
          <a:xfrm>
            <a:off x="406400" y="228600"/>
            <a:ext cx="77724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6147" name="Rectangle 3"/>
          <p:cNvSpPr>
            <a:spLocks noGrp="1" noChangeArrowheads="1"/>
          </p:cNvSpPr>
          <p:nvPr>
            <p:ph type="body" idx="1"/>
          </p:nvPr>
        </p:nvSpPr>
        <p:spPr bwMode="auto">
          <a:xfrm>
            <a:off x="457200" y="1885950"/>
            <a:ext cx="8178800" cy="41719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2756" name="Rectangle 4"/>
          <p:cNvSpPr>
            <a:spLocks noGrp="1" noChangeArrowheads="1"/>
          </p:cNvSpPr>
          <p:nvPr>
            <p:ph type="dt" sz="half" idx="2"/>
          </p:nvPr>
        </p:nvSpPr>
        <p:spPr bwMode="auto">
          <a:xfrm>
            <a:off x="4318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l" eaLnBrk="0" hangingPunct="0">
              <a:spcBef>
                <a:spcPct val="50000"/>
              </a:spcBef>
              <a:defRPr kumimoji="0" sz="1400" i="0">
                <a:solidFill>
                  <a:srgbClr val="5E574E"/>
                </a:solidFill>
              </a:defRPr>
            </a:lvl1pPr>
          </a:lstStyle>
          <a:p>
            <a:pPr>
              <a:defRPr/>
            </a:pPr>
            <a:endParaRPr lang="en-US">
              <a:latin typeface="Arial" charset="0"/>
            </a:endParaRPr>
          </a:p>
        </p:txBody>
      </p:sp>
      <p:sp>
        <p:nvSpPr>
          <p:cNvPr id="202757" name="Rectangle 5"/>
          <p:cNvSpPr>
            <a:spLocks noGrp="1" noChangeArrowheads="1"/>
          </p:cNvSpPr>
          <p:nvPr>
            <p:ph type="ftr" sz="quarter" idx="3"/>
          </p:nvPr>
        </p:nvSpPr>
        <p:spPr bwMode="auto">
          <a:xfrm>
            <a:off x="3124200" y="6229350"/>
            <a:ext cx="28956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ctr" eaLnBrk="0" hangingPunct="0">
              <a:spcBef>
                <a:spcPct val="50000"/>
              </a:spcBef>
              <a:defRPr kumimoji="0" sz="1400" i="0">
                <a:solidFill>
                  <a:srgbClr val="5E574E"/>
                </a:solidFill>
              </a:defRPr>
            </a:lvl1pPr>
          </a:lstStyle>
          <a:p>
            <a:pPr>
              <a:defRPr/>
            </a:pPr>
            <a:endParaRPr lang="en-US">
              <a:latin typeface="Arial" charset="0"/>
            </a:endParaRPr>
          </a:p>
        </p:txBody>
      </p:sp>
      <p:sp>
        <p:nvSpPr>
          <p:cNvPr id="202758" name="Rectangle 6"/>
          <p:cNvSpPr>
            <a:spLocks noGrp="1" noChangeArrowheads="1"/>
          </p:cNvSpPr>
          <p:nvPr>
            <p:ph type="sldNum" sz="quarter" idx="4"/>
          </p:nvPr>
        </p:nvSpPr>
        <p:spPr bwMode="auto">
          <a:xfrm>
            <a:off x="67310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eaLnBrk="0" hangingPunct="0">
              <a:spcBef>
                <a:spcPct val="50000"/>
              </a:spcBef>
              <a:defRPr kumimoji="0" sz="1400" i="0">
                <a:solidFill>
                  <a:srgbClr val="5E574E"/>
                </a:solidFill>
              </a:defRPr>
            </a:lvl1pPr>
          </a:lstStyle>
          <a:p>
            <a:pPr>
              <a:defRPr/>
            </a:pPr>
            <a:fld id="{10F28C54-ED74-42DD-A942-0C84C6D010F8}" type="slidenum">
              <a:rPr lang="en-US">
                <a:latin typeface="Arial" charset="0"/>
              </a:rPr>
              <a:pPr>
                <a:defRPr/>
              </a:pPr>
              <a:t>‹#›</a:t>
            </a:fld>
            <a:endParaRPr lang="en-US">
              <a:latin typeface="Arial" charset="0"/>
            </a:endParaRPr>
          </a:p>
        </p:txBody>
      </p:sp>
      <p:pic>
        <p:nvPicPr>
          <p:cNvPr id="6151" name="Picture 7" descr="paint"/>
          <p:cNvPicPr>
            <a:picLocks noChangeAspect="1" noChangeArrowheads="1"/>
          </p:cNvPicPr>
          <p:nvPr/>
        </p:nvPicPr>
        <p:blipFill>
          <a:blip r:embed="rId13" cstate="print">
            <a:clrChange>
              <a:clrFrom>
                <a:srgbClr val="C0C0C0"/>
              </a:clrFrom>
              <a:clrTo>
                <a:srgbClr val="C0C0C0">
                  <a:alpha val="0"/>
                </a:srgbClr>
              </a:clrTo>
            </a:clrChange>
          </a:blip>
          <a:srcRect/>
          <a:stretch>
            <a:fillRect/>
          </a:stretch>
        </p:blipFill>
        <p:spPr bwMode="auto">
          <a:xfrm>
            <a:off x="914400" y="1314465"/>
            <a:ext cx="8229600" cy="384175"/>
          </a:xfrm>
          <a:prstGeom prst="rect">
            <a:avLst/>
          </a:prstGeom>
          <a:noFill/>
          <a:ln w="9525">
            <a:noFill/>
            <a:miter lim="800000"/>
            <a:headEnd/>
            <a:tailEnd/>
          </a:ln>
        </p:spPr>
      </p:pic>
    </p:spTree>
    <p:extLst>
      <p:ext uri="{BB962C8B-B14F-4D97-AF65-F5344CB8AC3E}">
        <p14:creationId xmlns:p14="http://schemas.microsoft.com/office/powerpoint/2010/main" val="199344733"/>
      </p:ext>
    </p:extLst>
  </p:cSld>
  <p:clrMap bg1="lt1" tx1="dk1" bg2="lt2" tx2="dk2" accent1="accent1" accent2="accent2" accent3="accent3" accent4="accent4" accent5="accent5" accent6="accent6" hlink="hlink" folHlink="folHlink"/>
  <p:sldLayoutIdLst>
    <p:sldLayoutId id="2147486212" r:id="rId1"/>
    <p:sldLayoutId id="2147486213" r:id="rId2"/>
    <p:sldLayoutId id="2147486214" r:id="rId3"/>
    <p:sldLayoutId id="2147486215" r:id="rId4"/>
    <p:sldLayoutId id="2147486216" r:id="rId5"/>
    <p:sldLayoutId id="2147486217" r:id="rId6"/>
    <p:sldLayoutId id="2147486218" r:id="rId7"/>
    <p:sldLayoutId id="2147486219" r:id="rId8"/>
    <p:sldLayoutId id="2147486220" r:id="rId9"/>
    <p:sldLayoutId id="2147486221" r:id="rId10"/>
    <p:sldLayoutId id="2147486222" r:id="rId11"/>
  </p:sldLayoutIdLst>
  <p:transition/>
  <p:txStyles>
    <p:titleStyle>
      <a:lvl1pPr algn="l" rtl="0" eaLnBrk="0" fontAlgn="base" hangingPunct="0">
        <a:spcBef>
          <a:spcPct val="0"/>
        </a:spcBef>
        <a:spcAft>
          <a:spcPct val="0"/>
        </a:spcAft>
        <a:defRPr kumimoji="1" sz="4000">
          <a:solidFill>
            <a:schemeClr val="tx2"/>
          </a:solidFill>
          <a:latin typeface="+mj-lt"/>
          <a:ea typeface="+mj-ea"/>
          <a:cs typeface="+mj-cs"/>
        </a:defRPr>
      </a:lvl1pPr>
      <a:lvl2pPr algn="l" rtl="0" eaLnBrk="0" fontAlgn="base" hangingPunct="0">
        <a:spcBef>
          <a:spcPct val="0"/>
        </a:spcBef>
        <a:spcAft>
          <a:spcPct val="0"/>
        </a:spcAft>
        <a:defRPr kumimoji="1" sz="4000">
          <a:solidFill>
            <a:schemeClr val="tx2"/>
          </a:solidFill>
          <a:latin typeface="Arial Black" pitchFamily="34" charset="0"/>
        </a:defRPr>
      </a:lvl2pPr>
      <a:lvl3pPr algn="l" rtl="0" eaLnBrk="0" fontAlgn="base" hangingPunct="0">
        <a:spcBef>
          <a:spcPct val="0"/>
        </a:spcBef>
        <a:spcAft>
          <a:spcPct val="0"/>
        </a:spcAft>
        <a:defRPr kumimoji="1" sz="4000">
          <a:solidFill>
            <a:schemeClr val="tx2"/>
          </a:solidFill>
          <a:latin typeface="Arial Black" pitchFamily="34" charset="0"/>
        </a:defRPr>
      </a:lvl3pPr>
      <a:lvl4pPr algn="l" rtl="0" eaLnBrk="0" fontAlgn="base" hangingPunct="0">
        <a:spcBef>
          <a:spcPct val="0"/>
        </a:spcBef>
        <a:spcAft>
          <a:spcPct val="0"/>
        </a:spcAft>
        <a:defRPr kumimoji="1" sz="4000">
          <a:solidFill>
            <a:schemeClr val="tx2"/>
          </a:solidFill>
          <a:latin typeface="Arial Black" pitchFamily="34" charset="0"/>
        </a:defRPr>
      </a:lvl4pPr>
      <a:lvl5pPr algn="l" rtl="0" eaLnBrk="0" fontAlgn="base" hangingPunct="0">
        <a:spcBef>
          <a:spcPct val="0"/>
        </a:spcBef>
        <a:spcAft>
          <a:spcPct val="0"/>
        </a:spcAft>
        <a:defRPr kumimoji="1" sz="4000">
          <a:solidFill>
            <a:schemeClr val="tx2"/>
          </a:solidFill>
          <a:latin typeface="Arial Black" pitchFamily="34" charset="0"/>
        </a:defRPr>
      </a:lvl5pPr>
      <a:lvl6pPr marL="457200" algn="l" rtl="0" fontAlgn="base">
        <a:spcBef>
          <a:spcPct val="0"/>
        </a:spcBef>
        <a:spcAft>
          <a:spcPct val="0"/>
        </a:spcAft>
        <a:defRPr kumimoji="1" sz="4000">
          <a:solidFill>
            <a:schemeClr val="tx2"/>
          </a:solidFill>
          <a:latin typeface="Arial Black" pitchFamily="34" charset="0"/>
        </a:defRPr>
      </a:lvl6pPr>
      <a:lvl7pPr marL="914400" algn="l" rtl="0" fontAlgn="base">
        <a:spcBef>
          <a:spcPct val="0"/>
        </a:spcBef>
        <a:spcAft>
          <a:spcPct val="0"/>
        </a:spcAft>
        <a:defRPr kumimoji="1" sz="4000">
          <a:solidFill>
            <a:schemeClr val="tx2"/>
          </a:solidFill>
          <a:latin typeface="Arial Black" pitchFamily="34" charset="0"/>
        </a:defRPr>
      </a:lvl7pPr>
      <a:lvl8pPr marL="1371600" algn="l" rtl="0" fontAlgn="base">
        <a:spcBef>
          <a:spcPct val="0"/>
        </a:spcBef>
        <a:spcAft>
          <a:spcPct val="0"/>
        </a:spcAft>
        <a:defRPr kumimoji="1" sz="4000">
          <a:solidFill>
            <a:schemeClr val="tx2"/>
          </a:solidFill>
          <a:latin typeface="Arial Black" pitchFamily="34" charset="0"/>
        </a:defRPr>
      </a:lvl8pPr>
      <a:lvl9pPr marL="1828800" algn="l" rtl="0" fontAlgn="base">
        <a:spcBef>
          <a:spcPct val="0"/>
        </a:spcBef>
        <a:spcAft>
          <a:spcPct val="0"/>
        </a:spcAft>
        <a:defRPr kumimoji="1" sz="4000">
          <a:solidFill>
            <a:schemeClr val="tx2"/>
          </a:solidFill>
          <a:latin typeface="Arial Black" pitchFamily="34" charset="0"/>
        </a:defRPr>
      </a:lvl9pPr>
    </p:titleStyle>
    <p:bodyStyle>
      <a:lvl1pPr marL="342900" indent="-342900" algn="l" rtl="0" eaLnBrk="0" fontAlgn="base" hangingPunct="0">
        <a:spcBef>
          <a:spcPct val="20000"/>
        </a:spcBef>
        <a:spcAft>
          <a:spcPct val="0"/>
        </a:spcAft>
        <a:buClr>
          <a:schemeClr val="accent2"/>
        </a:buClr>
        <a:buFont typeface="Monotype Sorts" pitchFamily="2" charset="2"/>
        <a:buChar char="z"/>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Font typeface="Monotype Sorts" pitchFamily="2" charset="2"/>
        <a:buChar char="y"/>
        <a:defRPr kumimoji="1" sz="2800">
          <a:solidFill>
            <a:schemeClr val="tx1"/>
          </a:solidFill>
          <a:latin typeface="+mn-lt"/>
        </a:defRPr>
      </a:lvl2pPr>
      <a:lvl3pPr marL="1143000" indent="-228600" algn="l" rtl="0" eaLnBrk="0" fontAlgn="base" hangingPunct="0">
        <a:spcBef>
          <a:spcPct val="20000"/>
        </a:spcBef>
        <a:spcAft>
          <a:spcPct val="0"/>
        </a:spcAft>
        <a:buClr>
          <a:schemeClr val="accent2"/>
        </a:buClr>
        <a:buFont typeface="Monotype Sorts" pitchFamily="2" charset="2"/>
        <a:buChar char="x"/>
        <a:defRPr kumimoji="1" sz="2400">
          <a:solidFill>
            <a:schemeClr val="tx1"/>
          </a:solidFill>
          <a:latin typeface="+mn-lt"/>
        </a:defRPr>
      </a:lvl3pPr>
      <a:lvl4pPr marL="1600200" indent="-228600" algn="l" rtl="0" eaLnBrk="0" fontAlgn="base" hangingPunct="0">
        <a:spcBef>
          <a:spcPct val="20000"/>
        </a:spcBef>
        <a:spcAft>
          <a:spcPct val="0"/>
        </a:spcAft>
        <a:buClr>
          <a:schemeClr val="accent2"/>
        </a:buClr>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accent2"/>
        </a:buClr>
        <a:buChar char="–"/>
        <a:defRPr kumimoji="1" sz="2000">
          <a:solidFill>
            <a:schemeClr val="tx1"/>
          </a:solidFill>
          <a:latin typeface="+mn-lt"/>
        </a:defRPr>
      </a:lvl5pPr>
      <a:lvl6pPr marL="2514600" indent="-228600" algn="l" rtl="0" fontAlgn="base">
        <a:spcBef>
          <a:spcPct val="20000"/>
        </a:spcBef>
        <a:spcAft>
          <a:spcPct val="0"/>
        </a:spcAft>
        <a:buClr>
          <a:schemeClr val="accent2"/>
        </a:buClr>
        <a:buChar char="–"/>
        <a:defRPr kumimoji="1" sz="2000">
          <a:solidFill>
            <a:schemeClr val="tx1"/>
          </a:solidFill>
          <a:latin typeface="+mn-lt"/>
        </a:defRPr>
      </a:lvl6pPr>
      <a:lvl7pPr marL="2971800" indent="-228600" algn="l" rtl="0" fontAlgn="base">
        <a:spcBef>
          <a:spcPct val="20000"/>
        </a:spcBef>
        <a:spcAft>
          <a:spcPct val="0"/>
        </a:spcAft>
        <a:buClr>
          <a:schemeClr val="accent2"/>
        </a:buClr>
        <a:buChar char="–"/>
        <a:defRPr kumimoji="1" sz="2000">
          <a:solidFill>
            <a:schemeClr val="tx1"/>
          </a:solidFill>
          <a:latin typeface="+mn-lt"/>
        </a:defRPr>
      </a:lvl7pPr>
      <a:lvl8pPr marL="3429000" indent="-228600" algn="l" rtl="0" fontAlgn="base">
        <a:spcBef>
          <a:spcPct val="20000"/>
        </a:spcBef>
        <a:spcAft>
          <a:spcPct val="0"/>
        </a:spcAft>
        <a:buClr>
          <a:schemeClr val="accent2"/>
        </a:buClr>
        <a:buChar char="–"/>
        <a:defRPr kumimoji="1" sz="2000">
          <a:solidFill>
            <a:schemeClr val="tx1"/>
          </a:solidFill>
          <a:latin typeface="+mn-lt"/>
        </a:defRPr>
      </a:lvl8pPr>
      <a:lvl9pPr marL="3886200" indent="-228600" algn="l" rtl="0" fontAlgn="base">
        <a:spcBef>
          <a:spcPct val="20000"/>
        </a:spcBef>
        <a:spcAft>
          <a:spcPct val="0"/>
        </a:spcAft>
        <a:buClr>
          <a:schemeClr val="accent2"/>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6"/>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28036"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endParaRPr lang="en-US"/>
          </a:p>
        </p:txBody>
      </p:sp>
      <p:sp>
        <p:nvSpPr>
          <p:cNvPr id="428037"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endParaRPr lang="en-US"/>
          </a:p>
        </p:txBody>
      </p:sp>
      <p:sp>
        <p:nvSpPr>
          <p:cNvPr id="428038"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5929C5F8-760E-42DE-8B7F-E8F99F2D96F4}" type="slidenum">
              <a:rPr lang="en-US"/>
              <a:pPr>
                <a:defRPr/>
              </a:pPr>
              <a:t>‹#›</a:t>
            </a:fld>
            <a:endParaRPr lang="en-US"/>
          </a:p>
        </p:txBody>
      </p:sp>
    </p:spTree>
    <p:extLst>
      <p:ext uri="{BB962C8B-B14F-4D97-AF65-F5344CB8AC3E}">
        <p14:creationId xmlns:p14="http://schemas.microsoft.com/office/powerpoint/2010/main" val="4246004871"/>
      </p:ext>
    </p:extLst>
  </p:cSld>
  <p:clrMap bg1="lt1" tx1="dk1" bg2="lt2" tx2="dk2" accent1="accent1" accent2="accent2" accent3="accent3" accent4="accent4" accent5="accent5" accent6="accent6" hlink="hlink" folHlink="folHlink"/>
  <p:sldLayoutIdLst>
    <p:sldLayoutId id="2147486236" r:id="rId1"/>
    <p:sldLayoutId id="2147486237" r:id="rId2"/>
    <p:sldLayoutId id="2147486238" r:id="rId3"/>
    <p:sldLayoutId id="2147486239" r:id="rId4"/>
    <p:sldLayoutId id="2147486240" r:id="rId5"/>
    <p:sldLayoutId id="2147486241" r:id="rId6"/>
    <p:sldLayoutId id="2147486242" r:id="rId7"/>
    <p:sldLayoutId id="2147486243" r:id="rId8"/>
    <p:sldLayoutId id="2147486244" r:id="rId9"/>
    <p:sldLayoutId id="2147486245" r:id="rId10"/>
    <p:sldLayoutId id="2147486246"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d.umn.edu/~troufs/#title" TargetMode="Externa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d.umn.edu/~troufs/#title" TargetMode="Externa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d.umn.edu/~troufs/#title" TargetMode="Externa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8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81.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8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4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4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4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48.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81.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81.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81.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81.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44.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40.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4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hyperlink" Target="https://slideplayer.com/slide/2407456/9/images/66/Four+Field+Approach+SOCIAL+ARCHAEOLOGY+AND+CULTURAL+PHYSICAL.jpg" TargetMode="External"/><Relationship Id="rId2" Type="http://schemas.openxmlformats.org/officeDocument/2006/relationships/image" Target="../media/image9.jpg"/><Relationship Id="rId1" Type="http://schemas.openxmlformats.org/officeDocument/2006/relationships/slideLayout" Target="../slideLayouts/slideLayout630.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8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9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9.xml"/></Relationships>
</file>

<file path=ppt/slides/_rels/slide4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9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60.xml"/></Relationships>
</file>

<file path=ppt/slides/_rels/slide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60.xml"/></Relationships>
</file>

<file path=ppt/slides/_rels/slide54.xml.rels><?xml version="1.0" encoding="UTF-8" standalone="yes"?>
<Relationships xmlns="http://schemas.openxmlformats.org/package/2006/relationships"><Relationship Id="rId3" Type="http://schemas.openxmlformats.org/officeDocument/2006/relationships/hyperlink" Target="http://www.facebook.com/alexganeevphotography/photos/" TargetMode="External"/><Relationship Id="rId2" Type="http://schemas.openxmlformats.org/officeDocument/2006/relationships/image" Target="../media/image16.jpeg"/><Relationship Id="rId1" Type="http://schemas.openxmlformats.org/officeDocument/2006/relationships/slideLayout" Target="../slideLayouts/slideLayout284.xml"/></Relationships>
</file>

<file path=ppt/slides/_rels/slide5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www.facebook.com/alexganeevphotography/photos/" TargetMode="External"/><Relationship Id="rId1" Type="http://schemas.openxmlformats.org/officeDocument/2006/relationships/slideLayout" Target="../slideLayouts/slideLayout284.xml"/></Relationships>
</file>

<file path=ppt/slides/_rels/slide5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84.xml"/></Relationships>
</file>

<file path=ppt/slides/_rels/slide5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www.facebook.com/alexganeevphotography/photos/" TargetMode="External"/><Relationship Id="rId1" Type="http://schemas.openxmlformats.org/officeDocument/2006/relationships/slideLayout" Target="../slideLayouts/slideLayout284.xml"/></Relationships>
</file>

<file path=ppt/slides/_rels/slide5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www.facebook.com/alexganeevphotography/photos/" TargetMode="External"/><Relationship Id="rId1" Type="http://schemas.openxmlformats.org/officeDocument/2006/relationships/slideLayout" Target="../slideLayouts/slideLayout284.xml"/></Relationships>
</file>

<file path=ppt/slides/_rels/slide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60.xml"/></Relationships>
</file>

<file path=ppt/slides/_rels/slide6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http://www.facebook.com/alexganeevphotography/photos/" TargetMode="External"/><Relationship Id="rId1" Type="http://schemas.openxmlformats.org/officeDocument/2006/relationships/slideLayout" Target="../slideLayouts/slideLayout284.xml"/></Relationships>
</file>

<file path=ppt/slides/_rels/slide6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84.xml"/></Relationships>
</file>

<file path=ppt/slides/_rels/slide6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84.xml"/></Relationships>
</file>

<file path=ppt/slides/_rels/slide6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84.xml"/></Relationships>
</file>

<file path=ppt/slides/_rels/slide6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84.xml"/></Relationships>
</file>

<file path=ppt/slides/_rels/slide6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84.xml"/></Relationships>
</file>

<file path=ppt/slides/_rels/slide6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84.xml"/></Relationships>
</file>

<file path=ppt/slides/_rels/slide6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60.xml"/></Relationships>
</file>

<file path=ppt/slides/_rels/slide6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9.xml"/></Relationships>
</file>

<file path=ppt/slides/_rels/slide6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9.xml"/></Relationships>
</file>

<file path=ppt/slides/_rels/slide7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9.xml"/></Relationships>
</file>

<file path=ppt/slides/_rels/slide71.xml.rels><?xml version="1.0" encoding="UTF-8" standalone="yes"?>
<Relationships xmlns="http://schemas.openxmlformats.org/package/2006/relationships"><Relationship Id="rId3" Type="http://schemas.openxmlformats.org/officeDocument/2006/relationships/hyperlink" Target="http://www.theatlantic.com/international/archive/2012/04/the-white-house-dessert-that-sparked-a-minor-turkish-greek-conflict/255439/" TargetMode="External"/><Relationship Id="rId2" Type="http://schemas.openxmlformats.org/officeDocument/2006/relationships/image" Target="../media/image29.png"/><Relationship Id="rId1" Type="http://schemas.openxmlformats.org/officeDocument/2006/relationships/slideLayout" Target="../slideLayouts/slideLayout284.xml"/><Relationship Id="rId4" Type="http://schemas.openxmlformats.org/officeDocument/2006/relationships/image" Target="../media/image30.jpeg"/></Relationships>
</file>

<file path=ppt/slides/_rels/slide72.xml.rels><?xml version="1.0" encoding="UTF-8" standalone="yes"?>
<Relationships xmlns="http://schemas.openxmlformats.org/package/2006/relationships"><Relationship Id="rId3" Type="http://schemas.openxmlformats.org/officeDocument/2006/relationships/hyperlink" Target="http://www.theatlantic.com/international/archive/2012/04/the-white-house-dessert-that-sparked-a-minor-turkish-greek-conflict/255439/" TargetMode="External"/><Relationship Id="rId2" Type="http://schemas.openxmlformats.org/officeDocument/2006/relationships/image" Target="../media/image29.png"/><Relationship Id="rId1" Type="http://schemas.openxmlformats.org/officeDocument/2006/relationships/slideLayout" Target="../slideLayouts/slideLayout284.xml"/><Relationship Id="rId4" Type="http://schemas.openxmlformats.org/officeDocument/2006/relationships/image" Target="../media/image30.jpeg"/></Relationships>
</file>

<file path=ppt/slides/_rels/slide73.xml.rels><?xml version="1.0" encoding="UTF-8" standalone="yes"?>
<Relationships xmlns="http://schemas.openxmlformats.org/package/2006/relationships"><Relationship Id="rId3" Type="http://schemas.openxmlformats.org/officeDocument/2006/relationships/hyperlink" Target="http://www.theatlantic.com/international/archive/2012/04/the-white-house-dessert-that-sparked-a-minor-turkish-greek-conflict/255439/" TargetMode="External"/><Relationship Id="rId2" Type="http://schemas.openxmlformats.org/officeDocument/2006/relationships/image" Target="../media/image29.png"/><Relationship Id="rId1" Type="http://schemas.openxmlformats.org/officeDocument/2006/relationships/slideLayout" Target="../slideLayouts/slideLayout284.xml"/><Relationship Id="rId5" Type="http://schemas.openxmlformats.org/officeDocument/2006/relationships/image" Target="../media/image31.png"/><Relationship Id="rId4" Type="http://schemas.openxmlformats.org/officeDocument/2006/relationships/image" Target="../media/image30.jpeg"/></Relationships>
</file>

<file path=ppt/slides/_rels/slide74.xml.rels><?xml version="1.0" encoding="UTF-8" standalone="yes"?>
<Relationships xmlns="http://schemas.openxmlformats.org/package/2006/relationships"><Relationship Id="rId3" Type="http://schemas.openxmlformats.org/officeDocument/2006/relationships/hyperlink" Target="http://www.d.umn.edu/cla/faculty/troufs/anthfood/SweetTreats.html#title" TargetMode="External"/><Relationship Id="rId2" Type="http://schemas.openxmlformats.org/officeDocument/2006/relationships/image" Target="../media/image32.png"/><Relationship Id="rId1" Type="http://schemas.openxmlformats.org/officeDocument/2006/relationships/slideLayout" Target="../slideLayouts/slideLayout284.xml"/></Relationships>
</file>

<file path=ppt/slides/_rels/slide75.xml.rels><?xml version="1.0" encoding="UTF-8" standalone="yes"?>
<Relationships xmlns="http://schemas.openxmlformats.org/package/2006/relationships"><Relationship Id="rId3" Type="http://schemas.openxmlformats.org/officeDocument/2006/relationships/hyperlink" Target="http://www.d.umn.edu/cla/faculty/troufs/anthfood/SweetTreats.html#title" TargetMode="External"/><Relationship Id="rId2" Type="http://schemas.openxmlformats.org/officeDocument/2006/relationships/image" Target="../media/image32.png"/><Relationship Id="rId1" Type="http://schemas.openxmlformats.org/officeDocument/2006/relationships/slideLayout" Target="../slideLayouts/slideLayout284.xml"/></Relationships>
</file>

<file path=ppt/slides/_rels/slide76.xml.rels><?xml version="1.0" encoding="UTF-8" standalone="yes"?>
<Relationships xmlns="http://schemas.openxmlformats.org/package/2006/relationships"><Relationship Id="rId3" Type="http://schemas.openxmlformats.org/officeDocument/2006/relationships/hyperlink" Target="http://www.d.umn.edu/cla/faculty/troufs/anthfood/SweetTreats.html#title" TargetMode="External"/><Relationship Id="rId2" Type="http://schemas.openxmlformats.org/officeDocument/2006/relationships/image" Target="../media/image32.png"/><Relationship Id="rId1" Type="http://schemas.openxmlformats.org/officeDocument/2006/relationships/slideLayout" Target="../slideLayouts/slideLayout284.xml"/><Relationship Id="rId4" Type="http://schemas.openxmlformats.org/officeDocument/2006/relationships/image" Target="../media/image33.png"/></Relationships>
</file>

<file path=ppt/slides/_rels/slide7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60.xml"/></Relationships>
</file>

<file path=ppt/slides/_rels/slide7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559.xml"/></Relationships>
</file>

<file path=ppt/slides/_rels/slide79.xml.rels><?xml version="1.0" encoding="UTF-8" standalone="yes"?>
<Relationships xmlns="http://schemas.openxmlformats.org/package/2006/relationships"><Relationship Id="rId3" Type="http://schemas.openxmlformats.org/officeDocument/2006/relationships/hyperlink" Target="http://www.theatlantic.com/international/archive/2012/04/the-white-house-dessert-that-sparked-a-minor-turkish-greek-conflict/255439/" TargetMode="External"/><Relationship Id="rId2" Type="http://schemas.openxmlformats.org/officeDocument/2006/relationships/image" Target="../media/image29.png"/><Relationship Id="rId1" Type="http://schemas.openxmlformats.org/officeDocument/2006/relationships/slideLayout" Target="../slideLayouts/slideLayout559.xml"/><Relationship Id="rId5" Type="http://schemas.openxmlformats.org/officeDocument/2006/relationships/image" Target="../media/image31.png"/><Relationship Id="rId4" Type="http://schemas.openxmlformats.org/officeDocument/2006/relationships/image" Target="../media/image30.jpeg"/></Relationships>
</file>

<file path=ppt/slides/_rels/slide80.xml.rels><?xml version="1.0" encoding="UTF-8" standalone="yes"?>
<Relationships xmlns="http://schemas.openxmlformats.org/package/2006/relationships"><Relationship Id="rId3" Type="http://schemas.openxmlformats.org/officeDocument/2006/relationships/hyperlink" Target="http://www.ultimate-guide-to-greek-food.com/greek-coffee.html" TargetMode="External"/><Relationship Id="rId2" Type="http://schemas.openxmlformats.org/officeDocument/2006/relationships/image" Target="../media/image34.png"/><Relationship Id="rId1" Type="http://schemas.openxmlformats.org/officeDocument/2006/relationships/slideLayout" Target="../slideLayouts/slideLayout284.xml"/></Relationships>
</file>

<file path=ppt/slides/_rels/slide81.xml.rels><?xml version="1.0" encoding="UTF-8" standalone="yes"?>
<Relationships xmlns="http://schemas.openxmlformats.org/package/2006/relationships"><Relationship Id="rId3" Type="http://schemas.openxmlformats.org/officeDocument/2006/relationships/hyperlink" Target="http://www.ultimate-guide-to-greek-food.com/greek-coffee.html" TargetMode="External"/><Relationship Id="rId2" Type="http://schemas.openxmlformats.org/officeDocument/2006/relationships/image" Target="../media/image34.png"/><Relationship Id="rId1" Type="http://schemas.openxmlformats.org/officeDocument/2006/relationships/slideLayout" Target="../slideLayouts/slideLayout284.xml"/></Relationships>
</file>

<file path=ppt/slides/_rels/slide8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en.wikipedia.org/wiki/Turkish_coffee" TargetMode="External"/><Relationship Id="rId1" Type="http://schemas.openxmlformats.org/officeDocument/2006/relationships/slideLayout" Target="../slideLayouts/slideLayout284.xml"/><Relationship Id="rId4" Type="http://schemas.openxmlformats.org/officeDocument/2006/relationships/image" Target="../media/image36.png"/></Relationships>
</file>

<file path=ppt/slides/_rels/slide8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en.wikipedia.org/wiki/Turkish_coffee" TargetMode="External"/><Relationship Id="rId1" Type="http://schemas.openxmlformats.org/officeDocument/2006/relationships/slideLayout" Target="../slideLayouts/slideLayout284.xml"/><Relationship Id="rId4" Type="http://schemas.openxmlformats.org/officeDocument/2006/relationships/image" Target="../media/image36.png"/></Relationships>
</file>

<file path=ppt/slides/_rels/slide8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en.wikipedia.org/wiki/Turkish_coffee" TargetMode="External"/><Relationship Id="rId1" Type="http://schemas.openxmlformats.org/officeDocument/2006/relationships/slideLayout" Target="../slideLayouts/slideLayout284.xml"/><Relationship Id="rId5" Type="http://schemas.openxmlformats.org/officeDocument/2006/relationships/image" Target="../media/image36.png"/><Relationship Id="rId4" Type="http://schemas.openxmlformats.org/officeDocument/2006/relationships/image" Target="../media/image37.png"/></Relationships>
</file>

<file path=ppt/slides/_rels/slide8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en.wikipedia.org/wiki/Turkish_coffee" TargetMode="External"/><Relationship Id="rId1" Type="http://schemas.openxmlformats.org/officeDocument/2006/relationships/slideLayout" Target="../slideLayouts/slideLayout284.xml"/><Relationship Id="rId4" Type="http://schemas.openxmlformats.org/officeDocument/2006/relationships/image" Target="../media/image36.png"/></Relationships>
</file>

<file path=ppt/slides/_rels/slide8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en.wikipedia.org/wiki/Turkish_coffee" TargetMode="External"/><Relationship Id="rId1" Type="http://schemas.openxmlformats.org/officeDocument/2006/relationships/slideLayout" Target="../slideLayouts/slideLayout284.xml"/><Relationship Id="rId5" Type="http://schemas.openxmlformats.org/officeDocument/2006/relationships/image" Target="../media/image36.png"/><Relationship Id="rId4" Type="http://schemas.openxmlformats.org/officeDocument/2006/relationships/image" Target="../media/image38.png"/></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hyperlink" Target="http://www.facebook.com/alexganeevphotography/photos/" TargetMode="External"/><Relationship Id="rId2" Type="http://schemas.openxmlformats.org/officeDocument/2006/relationships/image" Target="../media/image39.jpeg"/><Relationship Id="rId1" Type="http://schemas.openxmlformats.org/officeDocument/2006/relationships/slideLayout" Target="../slideLayouts/slideLayout284.xml"/></Relationships>
</file>

<file path=ppt/slides/_rels/slide9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hyperlink" Target="http://www.facebook.com/alexganeevphotography/photos/" TargetMode="External"/><Relationship Id="rId1" Type="http://schemas.openxmlformats.org/officeDocument/2006/relationships/slideLayout" Target="../slideLayouts/slideLayout284.xml"/></Relationships>
</file>

<file path=ppt/slides/_rels/slide9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hyperlink" Target="http://www.facebook.com/alexganeevphotography/photos/" TargetMode="External"/><Relationship Id="rId1" Type="http://schemas.openxmlformats.org/officeDocument/2006/relationships/slideLayout" Target="../slideLayouts/slideLayout284.xml"/></Relationships>
</file>

<file path=ppt/slides/_rels/slide9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84.xml"/></Relationships>
</file>

<file path=ppt/slides/_rels/slide93.xml.rels><?xml version="1.0" encoding="UTF-8" standalone="yes"?>
<Relationships xmlns="http://schemas.openxmlformats.org/package/2006/relationships"><Relationship Id="rId3" Type="http://schemas.openxmlformats.org/officeDocument/2006/relationships/hyperlink" Target="https://www.facebook.com/pages/Taste-of-Greece-Festival-Duluth-Minnesota/199921043362252" TargetMode="External"/><Relationship Id="rId2" Type="http://schemas.openxmlformats.org/officeDocument/2006/relationships/image" Target="../media/image43.jpeg"/><Relationship Id="rId1" Type="http://schemas.openxmlformats.org/officeDocument/2006/relationships/slideLayout" Target="../slideLayouts/slideLayout284.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84.xml"/></Relationships>
</file>

<file path=ppt/slides/_rels/slide97.xml.rels><?xml version="1.0" encoding="UTF-8" standalone="yes"?>
<Relationships xmlns="http://schemas.openxmlformats.org/package/2006/relationships"><Relationship Id="rId3" Type="http://schemas.openxmlformats.org/officeDocument/2006/relationships/hyperlink" Target="https://www.facebook.com/pages/Taste-of-Greece-Festival-Duluth-Minnesota/199921043362252" TargetMode="External"/><Relationship Id="rId2" Type="http://schemas.openxmlformats.org/officeDocument/2006/relationships/image" Target="../media/image44.jpeg"/><Relationship Id="rId1" Type="http://schemas.openxmlformats.org/officeDocument/2006/relationships/slideLayout" Target="../slideLayouts/slideLayout284.xml"/></Relationships>
</file>

<file path=ppt/slides/_rels/slide9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460.xml"/></Relationships>
</file>

<file path=ppt/slides/_rels/slide99.xml.rels><?xml version="1.0" encoding="UTF-8" standalone="yes"?>
<Relationships xmlns="http://schemas.openxmlformats.org/package/2006/relationships"><Relationship Id="rId3" Type="http://schemas.openxmlformats.org/officeDocument/2006/relationships/hyperlink" Target="https://www.facebook.com/12HolyApostlesChurch/photos/" TargetMode="External"/><Relationship Id="rId2" Type="http://schemas.openxmlformats.org/officeDocument/2006/relationships/image" Target="../media/image46.jpeg"/><Relationship Id="rId1" Type="http://schemas.openxmlformats.org/officeDocument/2006/relationships/slideLayout" Target="../slideLayouts/slideLayout284.xml"/></Relationships>
</file>

<file path=ppt/slides/_rels/slide10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hyperlink" Target="http://www.goarch.org/chapel/saints_view?contentid=165&amp;date=8/15/2015&amp;D=SA&amp;language=el" TargetMode="External"/><Relationship Id="rId1" Type="http://schemas.openxmlformats.org/officeDocument/2006/relationships/slideLayout" Target="../slideLayouts/slideLayout284.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3" Type="http://schemas.openxmlformats.org/officeDocument/2006/relationships/hyperlink" Target="http://www.facebook.com/alexganeevphotography/photos/" TargetMode="External"/><Relationship Id="rId2" Type="http://schemas.openxmlformats.org/officeDocument/2006/relationships/image" Target="../media/image48.jpeg"/><Relationship Id="rId1" Type="http://schemas.openxmlformats.org/officeDocument/2006/relationships/slideLayout" Target="../slideLayouts/slideLayout284.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3" Type="http://schemas.openxmlformats.org/officeDocument/2006/relationships/hyperlink" Target="http://www.duluthnewstribune.com/news/4300249-taste-greece-marks-25-years-duluth" TargetMode="External"/><Relationship Id="rId2" Type="http://schemas.openxmlformats.org/officeDocument/2006/relationships/image" Target="../media/image49.png"/><Relationship Id="rId1" Type="http://schemas.openxmlformats.org/officeDocument/2006/relationships/slideLayout" Target="../slideLayouts/slideLayout460.xml"/></Relationships>
</file>

<file path=ppt/slides/_rels/slide107.xml.rels><?xml version="1.0" encoding="UTF-8" standalone="yes"?>
<Relationships xmlns="http://schemas.openxmlformats.org/package/2006/relationships"><Relationship Id="rId3" Type="http://schemas.openxmlformats.org/officeDocument/2006/relationships/hyperlink" Target="https://www.facebook.com/pages/Taste-of-Greece-Festival-Duluth-Minnesota/199921043362252" TargetMode="External"/><Relationship Id="rId2" Type="http://schemas.openxmlformats.org/officeDocument/2006/relationships/image" Target="../media/image50.jpeg"/><Relationship Id="rId1" Type="http://schemas.openxmlformats.org/officeDocument/2006/relationships/slideLayout" Target="../slideLayouts/slideLayout284.xml"/></Relationships>
</file>

<file path=ppt/slides/_rels/slide108.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PNG"/><Relationship Id="rId1" Type="http://schemas.openxmlformats.org/officeDocument/2006/relationships/slideLayout" Target="../slideLayouts/slideLayout284.xml"/></Relationships>
</file>

<file path=ppt/slides/_rels/slide109.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PNG"/><Relationship Id="rId1" Type="http://schemas.openxmlformats.org/officeDocument/2006/relationships/slideLayout" Target="../slideLayouts/slideLayout284.xml"/></Relationships>
</file>

<file path=ppt/slides/_rels/slide110.xml.rels><?xml version="1.0" encoding="UTF-8" standalone="yes"?>
<Relationships xmlns="http://schemas.openxmlformats.org/package/2006/relationships"><Relationship Id="rId3" Type="http://schemas.openxmlformats.org/officeDocument/2006/relationships/hyperlink" Target="http://www.facebook.com/alexganeevphotography/photos/" TargetMode="External"/><Relationship Id="rId2" Type="http://schemas.openxmlformats.org/officeDocument/2006/relationships/image" Target="../media/image53.jpeg"/><Relationship Id="rId1" Type="http://schemas.openxmlformats.org/officeDocument/2006/relationships/slideLayout" Target="../slideLayouts/slideLayout405.xml"/></Relationships>
</file>

<file path=ppt/slides/_rels/slide111.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405.xml"/></Relationships>
</file>

<file path=ppt/slides/_rels/slide112.xml.rels><?xml version="1.0" encoding="UTF-8" standalone="yes"?>
<Relationships xmlns="http://schemas.openxmlformats.org/package/2006/relationships"><Relationship Id="rId3" Type="http://schemas.openxmlformats.org/officeDocument/2006/relationships/hyperlink" Target="https://www.youtube.com/watch?v=UhDgpXWkFHE" TargetMode="External"/><Relationship Id="rId2" Type="http://schemas.openxmlformats.org/officeDocument/2006/relationships/image" Target="../media/image55.png"/><Relationship Id="rId1" Type="http://schemas.openxmlformats.org/officeDocument/2006/relationships/slideLayout" Target="../slideLayouts/slideLayout284.xml"/><Relationship Id="rId4" Type="http://schemas.openxmlformats.org/officeDocument/2006/relationships/image" Target="../media/image56.png"/></Relationships>
</file>

<file path=ppt/slides/_rels/slide113.xml.rels><?xml version="1.0" encoding="UTF-8" standalone="yes"?>
<Relationships xmlns="http://schemas.openxmlformats.org/package/2006/relationships"><Relationship Id="rId3" Type="http://schemas.openxmlformats.org/officeDocument/2006/relationships/hyperlink" Target="https://www.youtube.com/watch?v=UhDgpXWkFHE" TargetMode="External"/><Relationship Id="rId2" Type="http://schemas.openxmlformats.org/officeDocument/2006/relationships/image" Target="../media/image55.png"/><Relationship Id="rId1" Type="http://schemas.openxmlformats.org/officeDocument/2006/relationships/slideLayout" Target="../slideLayouts/slideLayout284.xml"/><Relationship Id="rId4" Type="http://schemas.openxmlformats.org/officeDocument/2006/relationships/image" Target="../media/image56.png"/></Relationships>
</file>

<file path=ppt/slides/_rels/slide114.xml.rels><?xml version="1.0" encoding="UTF-8" standalone="yes"?>
<Relationships xmlns="http://schemas.openxmlformats.org/package/2006/relationships"><Relationship Id="rId3" Type="http://schemas.openxmlformats.org/officeDocument/2006/relationships/hyperlink" Target="https://www.youtube.com/watch?v=UhDgpXWkFHE" TargetMode="External"/><Relationship Id="rId2" Type="http://schemas.openxmlformats.org/officeDocument/2006/relationships/image" Target="../media/image55.png"/><Relationship Id="rId1" Type="http://schemas.openxmlformats.org/officeDocument/2006/relationships/slideLayout" Target="../slideLayouts/slideLayout284.xml"/><Relationship Id="rId4" Type="http://schemas.openxmlformats.org/officeDocument/2006/relationships/image" Target="../media/image56.png"/></Relationships>
</file>

<file path=ppt/slides/_rels/slide115.xml.rels><?xml version="1.0" encoding="UTF-8" standalone="yes"?>
<Relationships xmlns="http://schemas.openxmlformats.org/package/2006/relationships"><Relationship Id="rId3" Type="http://schemas.openxmlformats.org/officeDocument/2006/relationships/hyperlink" Target="https://www.youtube.com/watch?v=UhDgpXWkFHE" TargetMode="External"/><Relationship Id="rId2" Type="http://schemas.openxmlformats.org/officeDocument/2006/relationships/image" Target="../media/image57.png"/><Relationship Id="rId1" Type="http://schemas.openxmlformats.org/officeDocument/2006/relationships/slideLayout" Target="../slideLayouts/slideLayout284.xml"/><Relationship Id="rId4" Type="http://schemas.openxmlformats.org/officeDocument/2006/relationships/image" Target="../media/image56.png"/></Relationships>
</file>

<file path=ppt/slides/_rels/slide116.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1.PNG"/><Relationship Id="rId1" Type="http://schemas.openxmlformats.org/officeDocument/2006/relationships/slideLayout" Target="../slideLayouts/slideLayout284.xml"/></Relationships>
</file>

<file path=ppt/slides/_rels/slide117.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1.PNG"/><Relationship Id="rId1" Type="http://schemas.openxmlformats.org/officeDocument/2006/relationships/slideLayout" Target="../slideLayouts/slideLayout284.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9.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hyperlink" Target="http://www.crystalinks.com/greekart.html" TargetMode="External"/><Relationship Id="rId1" Type="http://schemas.openxmlformats.org/officeDocument/2006/relationships/slideLayout" Target="../slideLayouts/slideLayout284.xml"/></Relationships>
</file>

<file path=ppt/slides/_rels/slide120.xml.rels><?xml version="1.0" encoding="UTF-8" standalone="yes"?>
<Relationships xmlns="http://schemas.openxmlformats.org/package/2006/relationships"><Relationship Id="rId3" Type="http://schemas.openxmlformats.org/officeDocument/2006/relationships/hyperlink" Target="https://en.wikipedia.org/wiki/Ancient_Greek_architecture#/media/File:Boxers_Staatliche_Antikensammlungen_1541.jpg" TargetMode="External"/><Relationship Id="rId2" Type="http://schemas.openxmlformats.org/officeDocument/2006/relationships/image" Target="../media/image60.jpeg"/><Relationship Id="rId1" Type="http://schemas.openxmlformats.org/officeDocument/2006/relationships/slideLayout" Target="../slideLayouts/slideLayout284.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2.xml.rels><?xml version="1.0" encoding="UTF-8" standalone="yes"?>
<Relationships xmlns="http://schemas.openxmlformats.org/package/2006/relationships"><Relationship Id="rId3" Type="http://schemas.openxmlformats.org/officeDocument/2006/relationships/hyperlink" Target="https://en.wikipedia.org/wiki/Ancient_Greek_architecture#/media/File:O_Partenon_de_Atenas.jpg" TargetMode="External"/><Relationship Id="rId2" Type="http://schemas.openxmlformats.org/officeDocument/2006/relationships/image" Target="../media/image61.png"/><Relationship Id="rId1" Type="http://schemas.openxmlformats.org/officeDocument/2006/relationships/slideLayout" Target="../slideLayouts/slideLayout284.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1.PNG"/><Relationship Id="rId1" Type="http://schemas.openxmlformats.org/officeDocument/2006/relationships/slideLayout" Target="../slideLayouts/slideLayout405.xml"/></Relationships>
</file>

<file path=ppt/slides/_rels/slide12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hyperlink" Target="http://www.goarch.org/chapel/saints_view?contentid=165&amp;date=8/15/2015&amp;D=SA&amp;language=el" TargetMode="External"/><Relationship Id="rId1" Type="http://schemas.openxmlformats.org/officeDocument/2006/relationships/slideLayout" Target="../slideLayouts/slideLayout284.xml"/></Relationships>
</file>

<file path=ppt/slides/_rels/slide127.xml.rels><?xml version="1.0" encoding="UTF-8" standalone="yes"?>
<Relationships xmlns="http://schemas.openxmlformats.org/package/2006/relationships"><Relationship Id="rId3" Type="http://schemas.openxmlformats.org/officeDocument/2006/relationships/hyperlink" Target="https://www.facebook.com/12HolyApostlesChurch/photos/" TargetMode="External"/><Relationship Id="rId2" Type="http://schemas.openxmlformats.org/officeDocument/2006/relationships/image" Target="../media/image46.jpeg"/><Relationship Id="rId1" Type="http://schemas.openxmlformats.org/officeDocument/2006/relationships/slideLayout" Target="../slideLayouts/slideLayout284.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460.xml"/></Relationships>
</file>

<file path=ppt/slides/_rels/slide131.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460.xml"/></Relationships>
</file>

<file path=ppt/slides/_rels/slide132.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284.xml"/></Relationships>
</file>

<file path=ppt/slides/_rels/slide133.xml.rels><?xml version="1.0" encoding="UTF-8" standalone="yes"?>
<Relationships xmlns="http://schemas.openxmlformats.org/package/2006/relationships"><Relationship Id="rId3" Type="http://schemas.openxmlformats.org/officeDocument/2006/relationships/hyperlink" Target="https://www.facebook.com/alexganeevphotography/photos/" TargetMode="External"/><Relationship Id="rId2" Type="http://schemas.openxmlformats.org/officeDocument/2006/relationships/image" Target="../media/image64.jpeg"/><Relationship Id="rId1" Type="http://schemas.openxmlformats.org/officeDocument/2006/relationships/slideLayout" Target="../slideLayouts/slideLayout284.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3" Type="http://schemas.openxmlformats.org/officeDocument/2006/relationships/hyperlink" Target="https://www.facebook.com/12HolyApostlesChurch/photos/" TargetMode="External"/><Relationship Id="rId2" Type="http://schemas.openxmlformats.org/officeDocument/2006/relationships/image" Target="../media/image46.jpeg"/><Relationship Id="rId1" Type="http://schemas.openxmlformats.org/officeDocument/2006/relationships/slideLayout" Target="../slideLayouts/slideLayout284.xml"/></Relationships>
</file>

<file path=ppt/slides/_rels/slide13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84.xml"/></Relationships>
</file>

<file path=ppt/slides/_rels/slide137.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PNG"/><Relationship Id="rId1" Type="http://schemas.openxmlformats.org/officeDocument/2006/relationships/slideLayout" Target="../slideLayouts/slideLayout284.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466.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466.xml"/></Relationships>
</file>

<file path=ppt/slides/_rels/slide14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92.xml"/></Relationships>
</file>

<file path=ppt/slides/_rels/slide141.xml.rels><?xml version="1.0" encoding="UTF-8" standalone="yes"?>
<Relationships xmlns="http://schemas.openxmlformats.org/package/2006/relationships"><Relationship Id="rId3" Type="http://schemas.openxmlformats.org/officeDocument/2006/relationships/hyperlink" Target="https://en.wikipedia.org/wiki/Montgomery,_Minnesota" TargetMode="External"/><Relationship Id="rId2" Type="http://schemas.openxmlformats.org/officeDocument/2006/relationships/image" Target="../media/image65.jpeg"/><Relationship Id="rId1" Type="http://schemas.openxmlformats.org/officeDocument/2006/relationships/slideLayout" Target="../slideLayouts/slideLayout2.xml"/><Relationship Id="rId4" Type="http://schemas.openxmlformats.org/officeDocument/2006/relationships/hyperlink" Target="http://www.montgomerymn.org/" TargetMode="External"/></Relationships>
</file>

<file path=ppt/slides/_rels/slide142.xml.rels><?xml version="1.0" encoding="UTF-8" standalone="yes"?>
<Relationships xmlns="http://schemas.openxmlformats.org/package/2006/relationships"><Relationship Id="rId3" Type="http://schemas.openxmlformats.org/officeDocument/2006/relationships/hyperlink" Target="http://www.montgomerymn.org/" TargetMode="External"/><Relationship Id="rId2" Type="http://schemas.openxmlformats.org/officeDocument/2006/relationships/hyperlink" Target="https://en.wikipedia.org/wiki/Montgomery,_Minnesota" TargetMode="External"/><Relationship Id="rId1" Type="http://schemas.openxmlformats.org/officeDocument/2006/relationships/slideLayout" Target="../slideLayouts/slideLayout2.xml"/><Relationship Id="rId4" Type="http://schemas.openxmlformats.org/officeDocument/2006/relationships/image" Target="../media/image66.jpg"/></Relationships>
</file>

<file path=ppt/slides/_rels/slide143.xml.rels><?xml version="1.0" encoding="UTF-8" standalone="yes"?>
<Relationships xmlns="http://schemas.openxmlformats.org/package/2006/relationships"><Relationship Id="rId3" Type="http://schemas.openxmlformats.org/officeDocument/2006/relationships/hyperlink" Target="https://en.wikipedia.org/wiki/Montgomery,_Minnesota" TargetMode="External"/><Relationship Id="rId2" Type="http://schemas.openxmlformats.org/officeDocument/2006/relationships/image" Target="../media/image67.png"/><Relationship Id="rId1" Type="http://schemas.openxmlformats.org/officeDocument/2006/relationships/slideLayout" Target="../slideLayouts/slideLayout477.xml"/><Relationship Id="rId4" Type="http://schemas.openxmlformats.org/officeDocument/2006/relationships/hyperlink" Target="http://www.montgomerymn.org/" TargetMode="External"/></Relationships>
</file>

<file path=ppt/slides/_rels/slide144.xml.rels><?xml version="1.0" encoding="UTF-8" standalone="yes"?>
<Relationships xmlns="http://schemas.openxmlformats.org/package/2006/relationships"><Relationship Id="rId3" Type="http://schemas.openxmlformats.org/officeDocument/2006/relationships/hyperlink" Target="https://en.wikipedia.org/wiki/Montgomery,_Minnesota" TargetMode="External"/><Relationship Id="rId2" Type="http://schemas.openxmlformats.org/officeDocument/2006/relationships/image" Target="../media/image68.png"/><Relationship Id="rId1" Type="http://schemas.openxmlformats.org/officeDocument/2006/relationships/slideLayout" Target="../slideLayouts/slideLayout477.xml"/><Relationship Id="rId4" Type="http://schemas.openxmlformats.org/officeDocument/2006/relationships/hyperlink" Target="http://www.montgomerymn.org/" TargetMode="External"/></Relationships>
</file>

<file path=ppt/slides/_rels/slide145.xml.rels><?xml version="1.0" encoding="UTF-8" standalone="yes"?>
<Relationships xmlns="http://schemas.openxmlformats.org/package/2006/relationships"><Relationship Id="rId3" Type="http://schemas.openxmlformats.org/officeDocument/2006/relationships/hyperlink" Target="http://www.montgomerymn.org/" TargetMode="External"/><Relationship Id="rId2" Type="http://schemas.openxmlformats.org/officeDocument/2006/relationships/hyperlink" Target="https://en.wikipedia.org/wiki/Montgomery,_Minnesota" TargetMode="External"/><Relationship Id="rId1" Type="http://schemas.openxmlformats.org/officeDocument/2006/relationships/slideLayout" Target="../slideLayouts/slideLayout477.xml"/><Relationship Id="rId4" Type="http://schemas.openxmlformats.org/officeDocument/2006/relationships/image" Target="../media/image69.jpg"/></Relationships>
</file>

<file path=ppt/slides/_rels/slide146.xml.rels><?xml version="1.0" encoding="UTF-8" standalone="yes"?>
<Relationships xmlns="http://schemas.openxmlformats.org/package/2006/relationships"><Relationship Id="rId3" Type="http://schemas.openxmlformats.org/officeDocument/2006/relationships/hyperlink" Target="https://en.wikipedia.org/wiki/Montgomery,_Minnesota" TargetMode="External"/><Relationship Id="rId2" Type="http://schemas.openxmlformats.org/officeDocument/2006/relationships/image" Target="../media/image70.jpg"/><Relationship Id="rId1" Type="http://schemas.openxmlformats.org/officeDocument/2006/relationships/slideLayout" Target="../slideLayouts/slideLayout477.xml"/><Relationship Id="rId4" Type="http://schemas.openxmlformats.org/officeDocument/2006/relationships/hyperlink" Target="http://www.montgomerymn.org/" TargetMode="External"/></Relationships>
</file>

<file path=ppt/slides/_rels/slide147.xml.rels><?xml version="1.0" encoding="UTF-8" standalone="yes"?>
<Relationships xmlns="http://schemas.openxmlformats.org/package/2006/relationships"><Relationship Id="rId3" Type="http://schemas.openxmlformats.org/officeDocument/2006/relationships/hyperlink" Target="https://en.wikipedia.org/wiki/Montgomery,_Minnesota" TargetMode="External"/><Relationship Id="rId2" Type="http://schemas.openxmlformats.org/officeDocument/2006/relationships/image" Target="../media/image71.jpeg"/><Relationship Id="rId1" Type="http://schemas.openxmlformats.org/officeDocument/2006/relationships/slideLayout" Target="../slideLayouts/slideLayout477.xml"/><Relationship Id="rId4" Type="http://schemas.openxmlformats.org/officeDocument/2006/relationships/hyperlink" Target="http://www.montgomerymn.org/" TargetMode="External"/></Relationships>
</file>

<file path=ppt/slides/_rels/slide148.xml.rels><?xml version="1.0" encoding="UTF-8" standalone="yes"?>
<Relationships xmlns="http://schemas.openxmlformats.org/package/2006/relationships"><Relationship Id="rId3" Type="http://schemas.openxmlformats.org/officeDocument/2006/relationships/hyperlink" Target="https://en.wikipedia.org/wiki/Montgomery,_Minnesota" TargetMode="External"/><Relationship Id="rId2" Type="http://schemas.openxmlformats.org/officeDocument/2006/relationships/image" Target="../media/image72.jpeg"/><Relationship Id="rId1" Type="http://schemas.openxmlformats.org/officeDocument/2006/relationships/slideLayout" Target="../slideLayouts/slideLayout477.xml"/><Relationship Id="rId4" Type="http://schemas.openxmlformats.org/officeDocument/2006/relationships/hyperlink" Target="http://www.montgomerymn.org/" TargetMode="External"/></Relationships>
</file>

<file path=ppt/slides/_rels/slide149.xml.rels><?xml version="1.0" encoding="UTF-8" standalone="yes"?>
<Relationships xmlns="http://schemas.openxmlformats.org/package/2006/relationships"><Relationship Id="rId3" Type="http://schemas.openxmlformats.org/officeDocument/2006/relationships/hyperlink" Target="https://en.wikipedia.org/wiki/Montgomery,_Minnesota" TargetMode="External"/><Relationship Id="rId2" Type="http://schemas.openxmlformats.org/officeDocument/2006/relationships/image" Target="../media/image73.jpg"/><Relationship Id="rId1" Type="http://schemas.openxmlformats.org/officeDocument/2006/relationships/slideLayout" Target="../slideLayouts/slideLayout477.xml"/><Relationship Id="rId4" Type="http://schemas.openxmlformats.org/officeDocument/2006/relationships/hyperlink" Target="http://www.montgomerymn.org/" TargetMode="External"/></Relationships>
</file>

<file path=ppt/slides/_rels/slide150.xml.rels><?xml version="1.0" encoding="UTF-8" standalone="yes"?>
<Relationships xmlns="http://schemas.openxmlformats.org/package/2006/relationships"><Relationship Id="rId3" Type="http://schemas.openxmlformats.org/officeDocument/2006/relationships/hyperlink" Target="https://en.wikipedia.org/wiki/Montgomery,_Minnesota" TargetMode="External"/><Relationship Id="rId2" Type="http://schemas.openxmlformats.org/officeDocument/2006/relationships/image" Target="../media/image74.jpeg"/><Relationship Id="rId1" Type="http://schemas.openxmlformats.org/officeDocument/2006/relationships/slideLayout" Target="../slideLayouts/slideLayout477.xml"/><Relationship Id="rId4" Type="http://schemas.openxmlformats.org/officeDocument/2006/relationships/hyperlink" Target="http://www.montgomerymn.org/" TargetMode="External"/></Relationships>
</file>

<file path=ppt/slides/_rels/slide151.xml.rels><?xml version="1.0" encoding="UTF-8" standalone="yes"?>
<Relationships xmlns="http://schemas.openxmlformats.org/package/2006/relationships"><Relationship Id="rId3" Type="http://schemas.openxmlformats.org/officeDocument/2006/relationships/hyperlink" Target="https://en.wikipedia.org/wiki/Montgomery,_Minnesota" TargetMode="External"/><Relationship Id="rId2" Type="http://schemas.openxmlformats.org/officeDocument/2006/relationships/image" Target="../media/image75.jpeg"/><Relationship Id="rId1" Type="http://schemas.openxmlformats.org/officeDocument/2006/relationships/slideLayout" Target="../slideLayouts/slideLayout477.xml"/><Relationship Id="rId4" Type="http://schemas.openxmlformats.org/officeDocument/2006/relationships/hyperlink" Target="http://www.montgomerymn.org/" TargetMode="External"/></Relationships>
</file>

<file path=ppt/slides/_rels/slide152.xml.rels><?xml version="1.0" encoding="UTF-8" standalone="yes"?>
<Relationships xmlns="http://schemas.openxmlformats.org/package/2006/relationships"><Relationship Id="rId3" Type="http://schemas.openxmlformats.org/officeDocument/2006/relationships/hyperlink" Target="https://en.wikipedia.org/wiki/Montgomery,_Minnesota" TargetMode="External"/><Relationship Id="rId2" Type="http://schemas.openxmlformats.org/officeDocument/2006/relationships/image" Target="../media/image76.jpeg"/><Relationship Id="rId1" Type="http://schemas.openxmlformats.org/officeDocument/2006/relationships/slideLayout" Target="../slideLayouts/slideLayout477.xml"/><Relationship Id="rId4" Type="http://schemas.openxmlformats.org/officeDocument/2006/relationships/hyperlink" Target="http://www.montgomerymn.org/" TargetMode="External"/></Relationships>
</file>

<file path=ppt/slides/_rels/slide153.xml.rels><?xml version="1.0" encoding="UTF-8" standalone="yes"?>
<Relationships xmlns="http://schemas.openxmlformats.org/package/2006/relationships"><Relationship Id="rId3" Type="http://schemas.openxmlformats.org/officeDocument/2006/relationships/hyperlink" Target="http://www.montgomerymn.org/" TargetMode="External"/><Relationship Id="rId2" Type="http://schemas.openxmlformats.org/officeDocument/2006/relationships/hyperlink" Target="https://en.wikipedia.org/wiki/Montgomery,_Minnesota" TargetMode="External"/><Relationship Id="rId1" Type="http://schemas.openxmlformats.org/officeDocument/2006/relationships/slideLayout" Target="../slideLayouts/slideLayout477.xml"/><Relationship Id="rId4" Type="http://schemas.openxmlformats.org/officeDocument/2006/relationships/image" Target="../media/image77.png"/></Relationships>
</file>

<file path=ppt/slides/_rels/slide154.xml.rels><?xml version="1.0" encoding="UTF-8" standalone="yes"?>
<Relationships xmlns="http://schemas.openxmlformats.org/package/2006/relationships"><Relationship Id="rId3" Type="http://schemas.openxmlformats.org/officeDocument/2006/relationships/hyperlink" Target="https://fleetingfarms.wordpress.com/2014/06/25/budejovice-church-montgomery-minnesota/" TargetMode="External"/><Relationship Id="rId2" Type="http://schemas.openxmlformats.org/officeDocument/2006/relationships/image" Target="../media/image78.png"/><Relationship Id="rId1" Type="http://schemas.openxmlformats.org/officeDocument/2006/relationships/slideLayout" Target="../slideLayouts/slideLayout477.xml"/></Relationships>
</file>

<file path=ppt/slides/_rels/slide155.xml.rels><?xml version="1.0" encoding="UTF-8" standalone="yes"?>
<Relationships xmlns="http://schemas.openxmlformats.org/package/2006/relationships"><Relationship Id="rId3" Type="http://schemas.openxmlformats.org/officeDocument/2006/relationships/hyperlink" Target="http://www.montgomerymn.org/" TargetMode="External"/><Relationship Id="rId2" Type="http://schemas.openxmlformats.org/officeDocument/2006/relationships/hyperlink" Target="https://en.wikipedia.org/wiki/Montgomery,_Minnesota" TargetMode="External"/><Relationship Id="rId1" Type="http://schemas.openxmlformats.org/officeDocument/2006/relationships/slideLayout" Target="../slideLayouts/slideLayout477.xml"/><Relationship Id="rId4" Type="http://schemas.openxmlformats.org/officeDocument/2006/relationships/image" Target="../media/image79.png"/></Relationships>
</file>

<file path=ppt/slides/_rels/slide156.xml.rels><?xml version="1.0" encoding="UTF-8" standalone="yes"?>
<Relationships xmlns="http://schemas.openxmlformats.org/package/2006/relationships"><Relationship Id="rId3" Type="http://schemas.openxmlformats.org/officeDocument/2006/relationships/hyperlink" Target="https://en.wikipedia.org/wiki/Montgomery,_Minnesota" TargetMode="External"/><Relationship Id="rId2" Type="http://schemas.openxmlformats.org/officeDocument/2006/relationships/image" Target="../media/image65.jpeg"/><Relationship Id="rId1" Type="http://schemas.openxmlformats.org/officeDocument/2006/relationships/slideLayout" Target="../slideLayouts/slideLayout477.xml"/><Relationship Id="rId4" Type="http://schemas.openxmlformats.org/officeDocument/2006/relationships/hyperlink" Target="http://www.montgomerymn.org/" TargetMode="External"/></Relationships>
</file>

<file path=ppt/slides/_rels/slide1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92.xml"/></Relationships>
</file>

<file path=ppt/slides/_rels/slide159.xml.rels><?xml version="1.0" encoding="UTF-8" standalone="yes"?>
<Relationships xmlns="http://schemas.openxmlformats.org/package/2006/relationships"><Relationship Id="rId3" Type="http://schemas.openxmlformats.org/officeDocument/2006/relationships/hyperlink" Target="http://www.duluthbudgeteer.com/community/4121672-simple-cooking-leads-success" TargetMode="External"/><Relationship Id="rId2" Type="http://schemas.openxmlformats.org/officeDocument/2006/relationships/notesSlide" Target="../notesSlides/notesSlide10.xml"/><Relationship Id="rId1" Type="http://schemas.openxmlformats.org/officeDocument/2006/relationships/slideLayout" Target="../slideLayouts/slideLayout438.xml"/><Relationship Id="rId6" Type="http://schemas.openxmlformats.org/officeDocument/2006/relationships/image" Target="../media/image81.gif"/><Relationship Id="rId5" Type="http://schemas.openxmlformats.org/officeDocument/2006/relationships/hyperlink" Target="http://www.d.umn.edu/cla/faculty/troufs/anth1095/Slovenia.html#title" TargetMode="External"/><Relationship Id="rId4" Type="http://schemas.openxmlformats.org/officeDocument/2006/relationships/image" Target="../media/image80.png"/></Relationships>
</file>

<file path=ppt/slides/_rels/slide160.xml.rels><?xml version="1.0" encoding="UTF-8" standalone="yes"?>
<Relationships xmlns="http://schemas.openxmlformats.org/package/2006/relationships"><Relationship Id="rId3" Type="http://schemas.openxmlformats.org/officeDocument/2006/relationships/hyperlink" Target="http://www.duluthbudgeteer.com/community/4121672-simple-cooking-leads-success" TargetMode="External"/><Relationship Id="rId2" Type="http://schemas.openxmlformats.org/officeDocument/2006/relationships/notesSlide" Target="../notesSlides/notesSlide11.xml"/><Relationship Id="rId1" Type="http://schemas.openxmlformats.org/officeDocument/2006/relationships/slideLayout" Target="../slideLayouts/slideLayout438.xml"/><Relationship Id="rId6" Type="http://schemas.openxmlformats.org/officeDocument/2006/relationships/image" Target="../media/image81.gif"/><Relationship Id="rId5" Type="http://schemas.openxmlformats.org/officeDocument/2006/relationships/hyperlink" Target="http://www.d.umn.edu/cla/faculty/troufs/anth1095/Slovenia.html#title" TargetMode="External"/><Relationship Id="rId4" Type="http://schemas.openxmlformats.org/officeDocument/2006/relationships/image" Target="../media/image80.png"/></Relationships>
</file>

<file path=ppt/slides/_rels/slide161.xml.rels><?xml version="1.0" encoding="UTF-8" standalone="yes"?>
<Relationships xmlns="http://schemas.openxmlformats.org/package/2006/relationships"><Relationship Id="rId3" Type="http://schemas.openxmlformats.org/officeDocument/2006/relationships/image" Target="../media/image82.jpg"/><Relationship Id="rId2" Type="http://schemas.openxmlformats.org/officeDocument/2006/relationships/notesSlide" Target="../notesSlides/notesSlide12.xml"/><Relationship Id="rId1" Type="http://schemas.openxmlformats.org/officeDocument/2006/relationships/slideLayout" Target="../slideLayouts/slideLayout482.xml"/></Relationships>
</file>

<file path=ppt/slides/_rels/slide162.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13.xml"/><Relationship Id="rId1" Type="http://schemas.openxmlformats.org/officeDocument/2006/relationships/slideLayout" Target="../slideLayouts/slideLayout482.xml"/><Relationship Id="rId5" Type="http://schemas.openxmlformats.org/officeDocument/2006/relationships/hyperlink" Target="https://www.washingtonpost.com/news/in-sight/wp/2017/06/19/inside-melania-trumps-home-town/?utm_term=.f78c5c044104" TargetMode="External"/><Relationship Id="rId4" Type="http://schemas.openxmlformats.org/officeDocument/2006/relationships/image" Target="../media/image84.png"/></Relationships>
</file>

<file path=ppt/slides/_rels/slide163.xml.rels><?xml version="1.0" encoding="UTF-8" standalone="yes"?>
<Relationships xmlns="http://schemas.openxmlformats.org/package/2006/relationships"><Relationship Id="rId3" Type="http://schemas.openxmlformats.org/officeDocument/2006/relationships/hyperlink" Target="https://www.washingtonpost.com/news/in-sight/wp/2017/06/19/inside-melania-trumps-home-town/?utm_term=.f78c5c044104" TargetMode="External"/><Relationship Id="rId2" Type="http://schemas.openxmlformats.org/officeDocument/2006/relationships/notesSlide" Target="../notesSlides/notesSlide14.xml"/><Relationship Id="rId1" Type="http://schemas.openxmlformats.org/officeDocument/2006/relationships/slideLayout" Target="../slideLayouts/slideLayout482.xml"/><Relationship Id="rId4" Type="http://schemas.openxmlformats.org/officeDocument/2006/relationships/image" Target="../media/image85.png"/></Relationships>
</file>

<file path=ppt/slides/_rels/slide164.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15.xml"/><Relationship Id="rId1" Type="http://schemas.openxmlformats.org/officeDocument/2006/relationships/slideLayout" Target="../slideLayouts/slideLayout482.xml"/><Relationship Id="rId4" Type="http://schemas.openxmlformats.org/officeDocument/2006/relationships/hyperlink" Target="https://commons.wikimedia.org/wiki/File:Melania_Trump_Official_Portrait.jpg" TargetMode="External"/></Relationships>
</file>

<file path=ppt/slides/_rels/slide16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92.xml"/></Relationships>
</file>

<file path=ppt/slides/_rels/slide166.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notesSlide" Target="../notesSlides/notesSlide17.xml"/><Relationship Id="rId1" Type="http://schemas.openxmlformats.org/officeDocument/2006/relationships/slideLayout" Target="../slideLayouts/slideLayout438.xml"/><Relationship Id="rId5" Type="http://schemas.openxmlformats.org/officeDocument/2006/relationships/hyperlink" Target="http://www.duluthbudgeteer.com/community/4121672-simple-cooking-leads-success" TargetMode="External"/><Relationship Id="rId4" Type="http://schemas.openxmlformats.org/officeDocument/2006/relationships/image" Target="../media/image88.gif"/></Relationships>
</file>

<file path=ppt/slides/_rels/slide167.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18.xml"/><Relationship Id="rId1" Type="http://schemas.openxmlformats.org/officeDocument/2006/relationships/slideLayout" Target="../slideLayouts/slideLayout438.xml"/><Relationship Id="rId4" Type="http://schemas.openxmlformats.org/officeDocument/2006/relationships/hyperlink" Target="https://www.swedishculturalsociety.org/lucia" TargetMode="External"/></Relationships>
</file>

<file path=ppt/slides/_rels/slide168.xml.rels><?xml version="1.0" encoding="UTF-8" standalone="yes"?>
<Relationships xmlns="http://schemas.openxmlformats.org/package/2006/relationships"><Relationship Id="rId3" Type="http://schemas.openxmlformats.org/officeDocument/2006/relationships/hyperlink" Target="http://www.duluthnewstribune.com/pursuits/scrapbook/3895745-linnea-hinkel-chosen-santa-lucia" TargetMode="External"/><Relationship Id="rId7" Type="http://schemas.openxmlformats.org/officeDocument/2006/relationships/hyperlink" Target="http://www.d.umn.edu/cla/faculty/troufs/anth1095/Sweden.html#title" TargetMode="External"/><Relationship Id="rId2" Type="http://schemas.openxmlformats.org/officeDocument/2006/relationships/notesSlide" Target="../notesSlides/notesSlide19.xml"/><Relationship Id="rId1" Type="http://schemas.openxmlformats.org/officeDocument/2006/relationships/slideLayout" Target="../slideLayouts/slideLayout438.xml"/><Relationship Id="rId6" Type="http://schemas.openxmlformats.org/officeDocument/2006/relationships/image" Target="../media/image92.gif"/><Relationship Id="rId5" Type="http://schemas.openxmlformats.org/officeDocument/2006/relationships/image" Target="../media/image91.png"/><Relationship Id="rId4" Type="http://schemas.openxmlformats.org/officeDocument/2006/relationships/image" Target="../media/image90.gif"/></Relationships>
</file>

<file path=ppt/slides/_rels/slide169.xml.rels><?xml version="1.0" encoding="UTF-8" standalone="yes"?>
<Relationships xmlns="http://schemas.openxmlformats.org/package/2006/relationships"><Relationship Id="rId3" Type="http://schemas.openxmlformats.org/officeDocument/2006/relationships/hyperlink" Target="http://www.samiculturalcenter.org/" TargetMode="External"/><Relationship Id="rId2" Type="http://schemas.openxmlformats.org/officeDocument/2006/relationships/notesSlide" Target="../notesSlides/notesSlide20.xml"/><Relationship Id="rId1" Type="http://schemas.openxmlformats.org/officeDocument/2006/relationships/slideLayout" Target="../slideLayouts/slideLayout438.xml"/><Relationship Id="rId5" Type="http://schemas.openxmlformats.org/officeDocument/2006/relationships/image" Target="../media/image93.png"/><Relationship Id="rId4" Type="http://schemas.openxmlformats.org/officeDocument/2006/relationships/image" Target="../media/image90.gif"/></Relationships>
</file>

<file path=ppt/slides/_rels/slide170.xml.rels><?xml version="1.0" encoding="UTF-8" standalone="yes"?>
<Relationships xmlns="http://schemas.openxmlformats.org/package/2006/relationships"><Relationship Id="rId3" Type="http://schemas.openxmlformats.org/officeDocument/2006/relationships/hyperlink" Target="http://www.samiculturalcenter.org/" TargetMode="External"/><Relationship Id="rId2" Type="http://schemas.openxmlformats.org/officeDocument/2006/relationships/notesSlide" Target="../notesSlides/notesSlide21.xml"/><Relationship Id="rId1" Type="http://schemas.openxmlformats.org/officeDocument/2006/relationships/slideLayout" Target="../slideLayouts/slideLayout438.xml"/><Relationship Id="rId5" Type="http://schemas.openxmlformats.org/officeDocument/2006/relationships/image" Target="../media/image93.png"/><Relationship Id="rId4" Type="http://schemas.openxmlformats.org/officeDocument/2006/relationships/image" Target="../media/image90.gif"/></Relationships>
</file>

<file path=ppt/slides/_rels/slide17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92.xml"/></Relationships>
</file>

<file path=ppt/slides/_rels/slide172.xml.rels><?xml version="1.0" encoding="UTF-8" standalone="yes"?>
<Relationships xmlns="http://schemas.openxmlformats.org/package/2006/relationships"><Relationship Id="rId3" Type="http://schemas.openxmlformats.org/officeDocument/2006/relationships/hyperlink" Target="http://www.duluthnewstribune.com/news/4034988-duluthians-celebrate-syttende-mai" TargetMode="External"/><Relationship Id="rId2" Type="http://schemas.openxmlformats.org/officeDocument/2006/relationships/notesSlide" Target="../notesSlides/notesSlide23.xml"/><Relationship Id="rId1" Type="http://schemas.openxmlformats.org/officeDocument/2006/relationships/slideLayout" Target="../slideLayouts/slideLayout438.xml"/><Relationship Id="rId6" Type="http://schemas.openxmlformats.org/officeDocument/2006/relationships/image" Target="../media/image95.jpeg"/><Relationship Id="rId5" Type="http://schemas.openxmlformats.org/officeDocument/2006/relationships/image" Target="../media/image90.gif"/><Relationship Id="rId4" Type="http://schemas.openxmlformats.org/officeDocument/2006/relationships/image" Target="../media/image94.png"/></Relationships>
</file>

<file path=ppt/slides/_rels/slide173.xml.rels><?xml version="1.0" encoding="UTF-8" standalone="yes"?>
<Relationships xmlns="http://schemas.openxmlformats.org/package/2006/relationships"><Relationship Id="rId3" Type="http://schemas.openxmlformats.org/officeDocument/2006/relationships/hyperlink" Target="http://www.duluthnewstribune.com/news/4034988-duluthians-celebrate-syttende-mai" TargetMode="External"/><Relationship Id="rId2" Type="http://schemas.openxmlformats.org/officeDocument/2006/relationships/notesSlide" Target="../notesSlides/notesSlide24.xml"/><Relationship Id="rId1" Type="http://schemas.openxmlformats.org/officeDocument/2006/relationships/slideLayout" Target="../slideLayouts/slideLayout438.xml"/><Relationship Id="rId6" Type="http://schemas.openxmlformats.org/officeDocument/2006/relationships/image" Target="../media/image97.png"/><Relationship Id="rId5" Type="http://schemas.openxmlformats.org/officeDocument/2006/relationships/image" Target="../media/image96.png"/><Relationship Id="rId4" Type="http://schemas.openxmlformats.org/officeDocument/2006/relationships/image" Target="../media/image90.gif"/></Relationships>
</file>

<file path=ppt/slides/_rels/slide17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92.xml"/></Relationships>
</file>

<file path=ppt/slides/_rels/slide175.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26.xml"/><Relationship Id="rId1" Type="http://schemas.openxmlformats.org/officeDocument/2006/relationships/slideLayout" Target="../slideLayouts/slideLayout438.xml"/></Relationships>
</file>

<file path=ppt/slides/_rels/slide176.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notesSlide" Target="../notesSlides/notesSlide27.xml"/><Relationship Id="rId1" Type="http://schemas.openxmlformats.org/officeDocument/2006/relationships/slideLayout" Target="../slideLayouts/slideLayout438.xml"/><Relationship Id="rId5" Type="http://schemas.openxmlformats.org/officeDocument/2006/relationships/image" Target="../media/image100.gif"/><Relationship Id="rId4" Type="http://schemas.openxmlformats.org/officeDocument/2006/relationships/hyperlink" Target="http://www.d.umn.edu/cla/faculty/troufs/anth1095/Norway.html#title" TargetMode="External"/></Relationships>
</file>

<file path=ppt/slides/_rels/slide177.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notesSlide" Target="../notesSlides/notesSlide28.xml"/><Relationship Id="rId1" Type="http://schemas.openxmlformats.org/officeDocument/2006/relationships/slideLayout" Target="../slideLayouts/slideLayout438.xml"/></Relationships>
</file>

<file path=ppt/slides/_rels/slide178.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notesSlide" Target="../notesSlides/notesSlide29.xml"/><Relationship Id="rId1" Type="http://schemas.openxmlformats.org/officeDocument/2006/relationships/slideLayout" Target="../slideLayouts/slideLayout438.xml"/></Relationships>
</file>

<file path=ppt/slides/_rels/slide17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92.xml"/></Relationships>
</file>

<file path=ppt/slides/_rels/slide180.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notesSlide" Target="../notesSlides/notesSlide31.xml"/><Relationship Id="rId1" Type="http://schemas.openxmlformats.org/officeDocument/2006/relationships/slideLayout" Target="../slideLayouts/slideLayout438.xml"/></Relationships>
</file>

<file path=ppt/slides/_rels/slide18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92.xml"/></Relationships>
</file>

<file path=ppt/slides/_rels/slide182.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33.xml"/><Relationship Id="rId1" Type="http://schemas.openxmlformats.org/officeDocument/2006/relationships/slideLayout" Target="../slideLayouts/slideLayout592.xml"/></Relationships>
</file>

<file path=ppt/slides/_rels/slide183.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34.xml"/><Relationship Id="rId1" Type="http://schemas.openxmlformats.org/officeDocument/2006/relationships/slideLayout" Target="../slideLayouts/slideLayout438.xml"/><Relationship Id="rId5" Type="http://schemas.openxmlformats.org/officeDocument/2006/relationships/image" Target="../media/image106.png"/><Relationship Id="rId4" Type="http://schemas.openxmlformats.org/officeDocument/2006/relationships/hyperlink" Target="http://www.mprnews.org/story/2016/09/13/npr-pho-central-to-vietnamese-identity" TargetMode="External"/></Relationships>
</file>

<file path=ppt/slides/_rels/slide184.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92.xml"/></Relationships>
</file>

<file path=ppt/slides/_rels/slide185.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92.xml"/></Relationships>
</file>

<file path=ppt/slides/_rels/slide186.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37.xml"/><Relationship Id="rId1" Type="http://schemas.openxmlformats.org/officeDocument/2006/relationships/slideLayout" Target="../slideLayouts/slideLayout438.xml"/><Relationship Id="rId5" Type="http://schemas.openxmlformats.org/officeDocument/2006/relationships/image" Target="../media/image108.gif"/><Relationship Id="rId4" Type="http://schemas.openxmlformats.org/officeDocument/2006/relationships/hyperlink" Target="https://www.travelwisconsin.com/events/fairs-festivals/booya-days-40367" TargetMode="External"/></Relationships>
</file>

<file path=ppt/slides/_rels/slide187.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38.xml"/><Relationship Id="rId1" Type="http://schemas.openxmlformats.org/officeDocument/2006/relationships/slideLayout" Target="../slideLayouts/slideLayout438.xml"/><Relationship Id="rId5" Type="http://schemas.openxmlformats.org/officeDocument/2006/relationships/image" Target="../media/image108.gif"/><Relationship Id="rId4" Type="http://schemas.openxmlformats.org/officeDocument/2006/relationships/hyperlink" Target="https://www.travelwisconsin.com/events/fairs-festivals/booya-days-40367" TargetMode="External"/></Relationships>
</file>

<file path=ppt/slides/_rels/slide188.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39.xml"/><Relationship Id="rId1" Type="http://schemas.openxmlformats.org/officeDocument/2006/relationships/slideLayout" Target="../slideLayouts/slideLayout438.xml"/><Relationship Id="rId5" Type="http://schemas.openxmlformats.org/officeDocument/2006/relationships/image" Target="../media/image108.gif"/><Relationship Id="rId4" Type="http://schemas.openxmlformats.org/officeDocument/2006/relationships/hyperlink" Target="https://www.facebook.com/TheBooyahShed/" TargetMode="External"/></Relationships>
</file>

<file path=ppt/slides/_rels/slide189.xml.rels><?xml version="1.0" encoding="UTF-8" standalone="yes"?>
<Relationships xmlns="http://schemas.openxmlformats.org/package/2006/relationships"><Relationship Id="rId3" Type="http://schemas.openxmlformats.org/officeDocument/2006/relationships/image" Target="../media/image82.jpg"/><Relationship Id="rId2" Type="http://schemas.openxmlformats.org/officeDocument/2006/relationships/notesSlide" Target="../notesSlides/notesSlide40.xml"/><Relationship Id="rId1" Type="http://schemas.openxmlformats.org/officeDocument/2006/relationships/slideLayout" Target="../slideLayouts/slideLayout438.xml"/></Relationships>
</file>

<file path=ppt/slides/_rels/slide1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41.xml"/></Relationships>
</file>

<file path=ppt/slides/_rels/slide19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41.xml"/></Relationships>
</file>

<file path=ppt/slides/_rels/slide193.xml.rels><?xml version="1.0" encoding="UTF-8" standalone="yes"?>
<Relationships xmlns="http://schemas.openxmlformats.org/package/2006/relationships"><Relationship Id="rId1" Type="http://schemas.openxmlformats.org/officeDocument/2006/relationships/slideLayout" Target="../slideLayouts/slideLayout290.xml"/></Relationships>
</file>

<file path=ppt/slides/_rels/slide1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5.xml.rels><?xml version="1.0" encoding="UTF-8" standalone="yes"?>
<Relationships xmlns="http://schemas.openxmlformats.org/package/2006/relationships"><Relationship Id="rId1" Type="http://schemas.openxmlformats.org/officeDocument/2006/relationships/slideLayout" Target="../slideLayouts/slideLayout202.xml"/></Relationships>
</file>

<file path=ppt/slides/_rels/slide196.xml.rels><?xml version="1.0" encoding="UTF-8" standalone="yes"?>
<Relationships xmlns="http://schemas.openxmlformats.org/package/2006/relationships"><Relationship Id="rId3" Type="http://schemas.openxmlformats.org/officeDocument/2006/relationships/hyperlink" Target="http://www.worldlicenceplates.com/usa/US_MNXX.html" TargetMode="External"/><Relationship Id="rId2" Type="http://schemas.openxmlformats.org/officeDocument/2006/relationships/notesSlide" Target="../notesSlides/notesSlide43.xml"/><Relationship Id="rId1" Type="http://schemas.openxmlformats.org/officeDocument/2006/relationships/slideLayout" Target="../slideLayouts/slideLayout18.xml"/><Relationship Id="rId5" Type="http://schemas.openxmlformats.org/officeDocument/2006/relationships/image" Target="../media/image111.png"/><Relationship Id="rId4" Type="http://schemas.openxmlformats.org/officeDocument/2006/relationships/image" Target="../media/image110.png"/></Relationships>
</file>

<file path=ppt/slides/_rels/slide197.xml.rels><?xml version="1.0" encoding="UTF-8" standalone="yes"?>
<Relationships xmlns="http://schemas.openxmlformats.org/package/2006/relationships"><Relationship Id="rId3" Type="http://schemas.openxmlformats.org/officeDocument/2006/relationships/hyperlink" Target="http://www.blackbearcasinoresort.com/" TargetMode="External"/><Relationship Id="rId2" Type="http://schemas.openxmlformats.org/officeDocument/2006/relationships/notesSlide" Target="../notesSlides/notesSlide44.xml"/><Relationship Id="rId1" Type="http://schemas.openxmlformats.org/officeDocument/2006/relationships/slideLayout" Target="../slideLayouts/slideLayout18.xml"/><Relationship Id="rId6" Type="http://schemas.openxmlformats.org/officeDocument/2006/relationships/image" Target="../media/image114.png"/><Relationship Id="rId5" Type="http://schemas.openxmlformats.org/officeDocument/2006/relationships/image" Target="../media/image113.png"/><Relationship Id="rId4" Type="http://schemas.openxmlformats.org/officeDocument/2006/relationships/image" Target="../media/image112.png"/></Relationships>
</file>

<file path=ppt/slides/_rels/slide198.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notesSlide" Target="../notesSlides/notesSlide45.xml"/><Relationship Id="rId1" Type="http://schemas.openxmlformats.org/officeDocument/2006/relationships/slideLayout" Target="../slideLayouts/slideLayout141.xml"/><Relationship Id="rId5" Type="http://schemas.openxmlformats.org/officeDocument/2006/relationships/hyperlink" Target="http://news.minnesota.publicradio.org/features/2005/02/24_hemphills_fonduluth/?refid=0" TargetMode="External"/><Relationship Id="rId4" Type="http://schemas.openxmlformats.org/officeDocument/2006/relationships/image" Target="../media/image116.png"/></Relationships>
</file>

<file path=ppt/slides/_rels/slide199.xml.rels><?xml version="1.0" encoding="UTF-8" standalone="yes"?>
<Relationships xmlns="http://schemas.openxmlformats.org/package/2006/relationships"><Relationship Id="rId3" Type="http://schemas.openxmlformats.org/officeDocument/2006/relationships/hyperlink" Target="http://minnesota.publicradio.org/display/web/2010/05/04/ojibwe-treaty-rights/" TargetMode="External"/><Relationship Id="rId2" Type="http://schemas.openxmlformats.org/officeDocument/2006/relationships/notesSlide" Target="../notesSlides/notesSlide46.xml"/><Relationship Id="rId1" Type="http://schemas.openxmlformats.org/officeDocument/2006/relationships/slideLayout" Target="../slideLayouts/slideLayout141.xml"/><Relationship Id="rId4" Type="http://schemas.openxmlformats.org/officeDocument/2006/relationships/image" Target="../media/image117.png"/></Relationships>
</file>

<file path=ppt/slides/_rels/slide200.xml.rels><?xml version="1.0" encoding="UTF-8" standalone="yes"?>
<Relationships xmlns="http://schemas.openxmlformats.org/package/2006/relationships"><Relationship Id="rId3" Type="http://schemas.openxmlformats.org/officeDocument/2006/relationships/hyperlink" Target="http://www.startribune.com/wild-rice-showdown-looms-in-northern-minnesota/322642951/" TargetMode="External"/><Relationship Id="rId2" Type="http://schemas.openxmlformats.org/officeDocument/2006/relationships/notesSlide" Target="../notesSlides/notesSlide47.xml"/><Relationship Id="rId1" Type="http://schemas.openxmlformats.org/officeDocument/2006/relationships/slideLayout" Target="../slideLayouts/slideLayout141.xml"/><Relationship Id="rId4" Type="http://schemas.openxmlformats.org/officeDocument/2006/relationships/image" Target="../media/image118.png"/></Relationships>
</file>

<file path=ppt/slides/_rels/slide201.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notesSlide" Target="../notesSlides/notesSlide48.xml"/><Relationship Id="rId1" Type="http://schemas.openxmlformats.org/officeDocument/2006/relationships/slideLayout" Target="../slideLayouts/slideLayout141.xml"/><Relationship Id="rId4" Type="http://schemas.openxmlformats.org/officeDocument/2006/relationships/hyperlink" Target="http://www.startribune.com/indian-ricers-back-protesting-on-hole-in-the-day-lake/323222791/#5" TargetMode="External"/></Relationships>
</file>

<file path=ppt/slides/_rels/slide202.xml.rels><?xml version="1.0" encoding="UTF-8" standalone="yes"?>
<Relationships xmlns="http://schemas.openxmlformats.org/package/2006/relationships"><Relationship Id="rId1" Type="http://schemas.openxmlformats.org/officeDocument/2006/relationships/slideLayout" Target="../slideLayouts/slideLayout301.xml"/></Relationships>
</file>

<file path=ppt/slides/_rels/slide203.xml.rels><?xml version="1.0" encoding="UTF-8" standalone="yes"?>
<Relationships xmlns="http://schemas.openxmlformats.org/package/2006/relationships"><Relationship Id="rId1" Type="http://schemas.openxmlformats.org/officeDocument/2006/relationships/slideLayout" Target="../slideLayouts/slideLayout301.xml"/></Relationships>
</file>

<file path=ppt/slides/_rels/slide20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6.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49.xml"/><Relationship Id="rId1" Type="http://schemas.openxmlformats.org/officeDocument/2006/relationships/slideLayout" Target="../slideLayouts/slideLayout141.xml"/></Relationships>
</file>

<file path=ppt/slides/_rels/slide207.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50.xml"/><Relationship Id="rId1" Type="http://schemas.openxmlformats.org/officeDocument/2006/relationships/slideLayout" Target="../slideLayouts/slideLayout141.xml"/></Relationships>
</file>

<file path=ppt/slides/_rels/slide208.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51.xml"/><Relationship Id="rId1" Type="http://schemas.openxmlformats.org/officeDocument/2006/relationships/slideLayout" Target="../slideLayouts/slideLayout141.xml"/></Relationships>
</file>

<file path=ppt/slides/_rels/slide209.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52.xml"/><Relationship Id="rId1" Type="http://schemas.openxmlformats.org/officeDocument/2006/relationships/slideLayout" Target="../slideLayouts/slideLayout18.xml"/></Relationships>
</file>

<file path=ppt/slides/_rels/slide210.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notesSlide" Target="../notesSlides/notesSlide53.xml"/><Relationship Id="rId1" Type="http://schemas.openxmlformats.org/officeDocument/2006/relationships/slideLayout" Target="../slideLayouts/slideLayout18.xml"/></Relationships>
</file>

<file path=ppt/slides/_rels/slide211.xml.rels><?xml version="1.0" encoding="UTF-8" standalone="yes"?>
<Relationships xmlns="http://schemas.openxmlformats.org/package/2006/relationships"><Relationship Id="rId3" Type="http://schemas.openxmlformats.org/officeDocument/2006/relationships/hyperlink" Target="http://news.bbc.co.uk/2/hi/science/nature/7144337.stm" TargetMode="External"/><Relationship Id="rId2" Type="http://schemas.openxmlformats.org/officeDocument/2006/relationships/notesSlide" Target="../notesSlides/notesSlide54.xml"/><Relationship Id="rId1" Type="http://schemas.openxmlformats.org/officeDocument/2006/relationships/slideLayout" Target="../slideLayouts/slideLayout163.xml"/><Relationship Id="rId5" Type="http://schemas.openxmlformats.org/officeDocument/2006/relationships/image" Target="../media/image124.png"/><Relationship Id="rId4" Type="http://schemas.openxmlformats.org/officeDocument/2006/relationships/hyperlink" Target="http://www.duluthnewstribune.com/articles/index.cfm?id=60658&amp;section=homepage" TargetMode="External"/></Relationships>
</file>

<file path=ppt/slides/_rels/slide212.xml.rels><?xml version="1.0" encoding="UTF-8" standalone="yes"?>
<Relationships xmlns="http://schemas.openxmlformats.org/package/2006/relationships"><Relationship Id="rId3" Type="http://schemas.openxmlformats.org/officeDocument/2006/relationships/hyperlink" Target="http://www.indiancountry.com/content.cfm?id=1096416829" TargetMode="External"/><Relationship Id="rId2" Type="http://schemas.openxmlformats.org/officeDocument/2006/relationships/notesSlide" Target="../notesSlides/notesSlide55.xml"/><Relationship Id="rId1" Type="http://schemas.openxmlformats.org/officeDocument/2006/relationships/slideLayout" Target="../slideLayouts/slideLayout251.xml"/><Relationship Id="rId4" Type="http://schemas.openxmlformats.org/officeDocument/2006/relationships/image" Target="../media/image125.png"/></Relationships>
</file>

<file path=ppt/slides/_rels/slide213.xml.rels><?xml version="1.0" encoding="UTF-8" standalone="yes"?>
<Relationships xmlns="http://schemas.openxmlformats.org/package/2006/relationships"><Relationship Id="rId1" Type="http://schemas.openxmlformats.org/officeDocument/2006/relationships/slideLayout" Target="../slideLayouts/slideLayout202.xml"/></Relationships>
</file>

<file path=ppt/slides/_rels/slide2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5.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603.xml"/></Relationships>
</file>

<file path=ppt/slides/_rels/slide216.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notesSlide" Target="../notesSlides/notesSlide56.xml"/><Relationship Id="rId1" Type="http://schemas.openxmlformats.org/officeDocument/2006/relationships/slideLayout" Target="../slideLayouts/slideLayout18.xml"/></Relationships>
</file>

<file path=ppt/slides/_rels/slide2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8.xml.rels><?xml version="1.0" encoding="UTF-8" standalone="yes"?>
<Relationships xmlns="http://schemas.openxmlformats.org/package/2006/relationships"><Relationship Id="rId3" Type="http://schemas.openxmlformats.org/officeDocument/2006/relationships/hyperlink" Target="http://www.d.umn.edu/cla/faculty/troufs/Buffalo/PB24.html" TargetMode="External"/><Relationship Id="rId2" Type="http://schemas.openxmlformats.org/officeDocument/2006/relationships/notesSlide" Target="../notesSlides/notesSlide57.xml"/><Relationship Id="rId1" Type="http://schemas.openxmlformats.org/officeDocument/2006/relationships/slideLayout" Target="../slideLayouts/slideLayout18.xml"/><Relationship Id="rId4" Type="http://schemas.openxmlformats.org/officeDocument/2006/relationships/image" Target="../media/image128.jpeg"/></Relationships>
</file>

<file path=ppt/slides/_rels/slide219.xml.rels><?xml version="1.0" encoding="UTF-8" standalone="yes"?>
<Relationships xmlns="http://schemas.openxmlformats.org/package/2006/relationships"><Relationship Id="rId3" Type="http://schemas.openxmlformats.org/officeDocument/2006/relationships/hyperlink" Target="http://www.duluthnewstribune.com/articles/index.cfm?id=64520&amp;section=None" TargetMode="External"/><Relationship Id="rId2" Type="http://schemas.openxmlformats.org/officeDocument/2006/relationships/notesSlide" Target="../notesSlides/notesSlide58.xml"/><Relationship Id="rId1" Type="http://schemas.openxmlformats.org/officeDocument/2006/relationships/slideLayout" Target="../slideLayouts/slideLayout317.xml"/><Relationship Id="rId4" Type="http://schemas.openxmlformats.org/officeDocument/2006/relationships/image" Target="../media/image129.png"/></Relationships>
</file>

<file path=ppt/slides/_rels/slide2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1.xml.rels><?xml version="1.0" encoding="UTF-8" standalone="yes"?>
<Relationships xmlns="http://schemas.openxmlformats.org/package/2006/relationships"><Relationship Id="rId3" Type="http://schemas.openxmlformats.org/officeDocument/2006/relationships/hyperlink" Target="http://news.mpr.org/features/2003/08/18_gundersond_spiritualityeigh/" TargetMode="External"/><Relationship Id="rId2" Type="http://schemas.openxmlformats.org/officeDocument/2006/relationships/notesSlide" Target="../notesSlides/notesSlide59.xml"/><Relationship Id="rId1" Type="http://schemas.openxmlformats.org/officeDocument/2006/relationships/slideLayout" Target="../slideLayouts/slideLayout339.xml"/><Relationship Id="rId4" Type="http://schemas.openxmlformats.org/officeDocument/2006/relationships/image" Target="../media/image130.png"/></Relationships>
</file>

<file path=ppt/slides/_rels/slide222.xml.rels><?xml version="1.0" encoding="UTF-8" standalone="yes"?>
<Relationships xmlns="http://schemas.openxmlformats.org/package/2006/relationships"><Relationship Id="rId3" Type="http://schemas.openxmlformats.org/officeDocument/2006/relationships/hyperlink" Target="http://news.minnesota.publicradio.org/features/2003/08/18_gundersond_spiritualityeigh/" TargetMode="External"/><Relationship Id="rId2" Type="http://schemas.openxmlformats.org/officeDocument/2006/relationships/notesSlide" Target="../notesSlides/notesSlide60.xml"/><Relationship Id="rId1" Type="http://schemas.openxmlformats.org/officeDocument/2006/relationships/slideLayout" Target="../slideLayouts/slideLayout372.xml"/><Relationship Id="rId5" Type="http://schemas.openxmlformats.org/officeDocument/2006/relationships/image" Target="../media/image132.png"/><Relationship Id="rId4" Type="http://schemas.openxmlformats.org/officeDocument/2006/relationships/image" Target="../media/image131.png"/></Relationships>
</file>

<file path=ppt/slides/_rels/slide223.xml.rels><?xml version="1.0" encoding="UTF-8" standalone="yes"?>
<Relationships xmlns="http://schemas.openxmlformats.org/package/2006/relationships"><Relationship Id="rId3" Type="http://schemas.openxmlformats.org/officeDocument/2006/relationships/hyperlink" Target="http://news.minnesota.publicradio.org/features/2003/08/18_gundersond_spiritualityeigh/" TargetMode="External"/><Relationship Id="rId2" Type="http://schemas.openxmlformats.org/officeDocument/2006/relationships/notesSlide" Target="../notesSlides/notesSlide61.xml"/><Relationship Id="rId1" Type="http://schemas.openxmlformats.org/officeDocument/2006/relationships/slideLayout" Target="../slideLayouts/slideLayout361.xml"/><Relationship Id="rId5" Type="http://schemas.openxmlformats.org/officeDocument/2006/relationships/image" Target="../media/image131.png"/><Relationship Id="rId4" Type="http://schemas.openxmlformats.org/officeDocument/2006/relationships/image" Target="../media/image133.png"/></Relationships>
</file>

<file path=ppt/slides/_rels/slide224.xml.rels><?xml version="1.0" encoding="UTF-8" standalone="yes"?>
<Relationships xmlns="http://schemas.openxmlformats.org/package/2006/relationships"><Relationship Id="rId2" Type="http://schemas.openxmlformats.org/officeDocument/2006/relationships/image" Target="../media/image134.png"/><Relationship Id="rId1" Type="http://schemas.openxmlformats.org/officeDocument/2006/relationships/slideLayout" Target="../slideLayouts/slideLayout350.xml"/></Relationships>
</file>

<file path=ppt/slides/_rels/slide2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6.xml.rels><?xml version="1.0" encoding="UTF-8" standalone="yes"?>
<Relationships xmlns="http://schemas.openxmlformats.org/package/2006/relationships"><Relationship Id="rId2" Type="http://schemas.openxmlformats.org/officeDocument/2006/relationships/image" Target="../media/image135.jpeg"/><Relationship Id="rId1" Type="http://schemas.openxmlformats.org/officeDocument/2006/relationships/slideLayout" Target="../slideLayouts/slideLayout18.xml"/></Relationships>
</file>

<file path=ppt/slides/_rels/slide2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8.xml.rels><?xml version="1.0" encoding="UTF-8" standalone="yes"?>
<Relationships xmlns="http://schemas.openxmlformats.org/package/2006/relationships"><Relationship Id="rId3" Type="http://schemas.openxmlformats.org/officeDocument/2006/relationships/hyperlink" Target="http://www.duluthnewstribune.com/articles/index.cfm?id=64520&amp;section=None" TargetMode="External"/><Relationship Id="rId2" Type="http://schemas.openxmlformats.org/officeDocument/2006/relationships/notesSlide" Target="../notesSlides/notesSlide62.xml"/><Relationship Id="rId1" Type="http://schemas.openxmlformats.org/officeDocument/2006/relationships/slideLayout" Target="../slideLayouts/slideLayout328.xml"/><Relationship Id="rId4" Type="http://schemas.openxmlformats.org/officeDocument/2006/relationships/image" Target="../media/image136.png"/></Relationships>
</file>

<file path=ppt/slides/_rels/slide229.xml.rels><?xml version="1.0" encoding="UTF-8" standalone="yes"?>
<Relationships xmlns="http://schemas.openxmlformats.org/package/2006/relationships"><Relationship Id="rId3" Type="http://schemas.openxmlformats.org/officeDocument/2006/relationships/hyperlink" Target="http://news.bbc.co.uk/2/hi/science/nature/7144337.stm" TargetMode="External"/><Relationship Id="rId2" Type="http://schemas.openxmlformats.org/officeDocument/2006/relationships/notesSlide" Target="../notesSlides/notesSlide63.xml"/><Relationship Id="rId1" Type="http://schemas.openxmlformats.org/officeDocument/2006/relationships/slideLayout" Target="../slideLayouts/slideLayout18.xml"/><Relationship Id="rId5" Type="http://schemas.openxmlformats.org/officeDocument/2006/relationships/image" Target="../media/image137.png"/><Relationship Id="rId4" Type="http://schemas.openxmlformats.org/officeDocument/2006/relationships/hyperlink" Target="http://ourmothertongues.org/language/Ojibwe/9" TargetMode="External"/></Relationships>
</file>

<file path=ppt/slides/_rels/slide230.xml.rels><?xml version="1.0" encoding="UTF-8" standalone="yes"?>
<Relationships xmlns="http://schemas.openxmlformats.org/package/2006/relationships"><Relationship Id="rId3" Type="http://schemas.openxmlformats.org/officeDocument/2006/relationships/hyperlink" Target="http://www.d.umn.edu/cla/faculty/troufs/Buffalo/PB24.html" TargetMode="External"/><Relationship Id="rId2" Type="http://schemas.openxmlformats.org/officeDocument/2006/relationships/notesSlide" Target="../notesSlides/notesSlide64.xml"/><Relationship Id="rId1" Type="http://schemas.openxmlformats.org/officeDocument/2006/relationships/slideLayout" Target="../slideLayouts/slideLayout18.xml"/><Relationship Id="rId4" Type="http://schemas.openxmlformats.org/officeDocument/2006/relationships/image" Target="../media/image128.jpeg"/></Relationships>
</file>

<file path=ppt/slides/_rels/slide231.xml.rels><?xml version="1.0" encoding="UTF-8" standalone="yes"?>
<Relationships xmlns="http://schemas.openxmlformats.org/package/2006/relationships"><Relationship Id="rId3" Type="http://schemas.openxmlformats.org/officeDocument/2006/relationships/image" Target="../media/image138.jpeg"/><Relationship Id="rId2" Type="http://schemas.openxmlformats.org/officeDocument/2006/relationships/notesSlide" Target="../notesSlides/notesSlide65.xml"/><Relationship Id="rId1" Type="http://schemas.openxmlformats.org/officeDocument/2006/relationships/slideLayout" Target="../slideLayouts/slideLayout18.xml"/></Relationships>
</file>

<file path=ppt/slides/_rels/slide232.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notesSlide" Target="../notesSlides/notesSlide66.xml"/><Relationship Id="rId1" Type="http://schemas.openxmlformats.org/officeDocument/2006/relationships/slideLayout" Target="../slideLayouts/slideLayout18.xml"/></Relationships>
</file>

<file path=ppt/slides/_rels/slide2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4.xml.rels><?xml version="1.0" encoding="UTF-8" standalone="yes"?>
<Relationships xmlns="http://schemas.openxmlformats.org/package/2006/relationships"><Relationship Id="rId3" Type="http://schemas.openxmlformats.org/officeDocument/2006/relationships/hyperlink" Target="http://news.bbc.co.uk/2/hi/science/nature/7144337.stm" TargetMode="External"/><Relationship Id="rId2" Type="http://schemas.openxmlformats.org/officeDocument/2006/relationships/notesSlide" Target="../notesSlides/notesSlide67.xml"/><Relationship Id="rId1" Type="http://schemas.openxmlformats.org/officeDocument/2006/relationships/slideLayout" Target="../slideLayouts/slideLayout18.xml"/><Relationship Id="rId5" Type="http://schemas.openxmlformats.org/officeDocument/2006/relationships/image" Target="../media/image140.png"/><Relationship Id="rId4" Type="http://schemas.openxmlformats.org/officeDocument/2006/relationships/hyperlink" Target="http://ourmothertongues.org/language/Ojibwe/9" TargetMode="External"/></Relationships>
</file>

<file path=ppt/slides/_rels/slide235.xml.rels><?xml version="1.0" encoding="UTF-8" standalone="yes"?>
<Relationships xmlns="http://schemas.openxmlformats.org/package/2006/relationships"><Relationship Id="rId3" Type="http://schemas.openxmlformats.org/officeDocument/2006/relationships/hyperlink" Target="http://news.bbc.co.uk/2/hi/science/nature/7144337.stm" TargetMode="External"/><Relationship Id="rId2" Type="http://schemas.openxmlformats.org/officeDocument/2006/relationships/notesSlide" Target="../notesSlides/notesSlide68.xml"/><Relationship Id="rId1" Type="http://schemas.openxmlformats.org/officeDocument/2006/relationships/slideLayout" Target="../slideLayouts/slideLayout18.xml"/><Relationship Id="rId5" Type="http://schemas.openxmlformats.org/officeDocument/2006/relationships/image" Target="../media/image141.png"/><Relationship Id="rId4" Type="http://schemas.openxmlformats.org/officeDocument/2006/relationships/hyperlink" Target="http://ourmothertongues.org/language/Ojibwe/9" TargetMode="External"/></Relationships>
</file>

<file path=ppt/slides/_rels/slide236.xml.rels><?xml version="1.0" encoding="UTF-8" standalone="yes"?>
<Relationships xmlns="http://schemas.openxmlformats.org/package/2006/relationships"><Relationship Id="rId3" Type="http://schemas.openxmlformats.org/officeDocument/2006/relationships/hyperlink" Target="http://news.bbc.co.uk/2/hi/science/nature/7144337.stm" TargetMode="External"/><Relationship Id="rId2" Type="http://schemas.openxmlformats.org/officeDocument/2006/relationships/notesSlide" Target="../notesSlides/notesSlide69.xml"/><Relationship Id="rId1" Type="http://schemas.openxmlformats.org/officeDocument/2006/relationships/slideLayout" Target="../slideLayouts/slideLayout18.xml"/><Relationship Id="rId5" Type="http://schemas.openxmlformats.org/officeDocument/2006/relationships/image" Target="../media/image142.png"/><Relationship Id="rId4" Type="http://schemas.openxmlformats.org/officeDocument/2006/relationships/hyperlink" Target="http://www.tpt.org/?a=productions&amp;id=3http://cla.umn.edu/ais/undrgraduate/dakota-ojibwe-language-programs" TargetMode="External"/></Relationships>
</file>

<file path=ppt/slides/_rels/slide237.xml.rels><?xml version="1.0" encoding="UTF-8" standalone="yes"?>
<Relationships xmlns="http://schemas.openxmlformats.org/package/2006/relationships"><Relationship Id="rId3" Type="http://schemas.openxmlformats.org/officeDocument/2006/relationships/hyperlink" Target="http://news.bbc.co.uk/2/hi/science/nature/7144337.stm" TargetMode="External"/><Relationship Id="rId2" Type="http://schemas.openxmlformats.org/officeDocument/2006/relationships/notesSlide" Target="../notesSlides/notesSlide70.xml"/><Relationship Id="rId1" Type="http://schemas.openxmlformats.org/officeDocument/2006/relationships/slideLayout" Target="../slideLayouts/slideLayout18.xml"/><Relationship Id="rId5" Type="http://schemas.openxmlformats.org/officeDocument/2006/relationships/image" Target="../media/image143.png"/><Relationship Id="rId4" Type="http://schemas.openxmlformats.org/officeDocument/2006/relationships/hyperlink" Target="http://anishinabe.mpls.k12.mn.us/" TargetMode="External"/></Relationships>
</file>

<file path=ppt/slides/_rels/slide2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9.xml.rels><?xml version="1.0" encoding="UTF-8" standalone="yes"?>
<Relationships xmlns="http://schemas.openxmlformats.org/package/2006/relationships"><Relationship Id="rId3" Type="http://schemas.openxmlformats.org/officeDocument/2006/relationships/image" Target="../media/image145.JPG"/><Relationship Id="rId2" Type="http://schemas.openxmlformats.org/officeDocument/2006/relationships/image" Target="../media/image144.png"/><Relationship Id="rId1" Type="http://schemas.openxmlformats.org/officeDocument/2006/relationships/slideLayout" Target="../slideLayouts/slideLayout18.xml"/></Relationships>
</file>

<file path=ppt/slides/_rels/slide240.xml.rels><?xml version="1.0" encoding="UTF-8" standalone="yes"?>
<Relationships xmlns="http://schemas.openxmlformats.org/package/2006/relationships"><Relationship Id="rId3" Type="http://schemas.openxmlformats.org/officeDocument/2006/relationships/image" Target="../media/image145.JPG"/><Relationship Id="rId2" Type="http://schemas.openxmlformats.org/officeDocument/2006/relationships/image" Target="../media/image146.png"/><Relationship Id="rId1" Type="http://schemas.openxmlformats.org/officeDocument/2006/relationships/slideLayout" Target="../slideLayouts/slideLayout18.xml"/></Relationships>
</file>

<file path=ppt/slides/_rels/slide24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3.xml.rels><?xml version="1.0" encoding="UTF-8" standalone="yes"?>
<Relationships xmlns="http://schemas.openxmlformats.org/package/2006/relationships"><Relationship Id="rId3" Type="http://schemas.openxmlformats.org/officeDocument/2006/relationships/hyperlink" Target="http://news.bbc.co.uk/2/hi/science/nature/7144337.stm" TargetMode="External"/><Relationship Id="rId2" Type="http://schemas.openxmlformats.org/officeDocument/2006/relationships/notesSlide" Target="../notesSlides/notesSlide71.xml"/><Relationship Id="rId1" Type="http://schemas.openxmlformats.org/officeDocument/2006/relationships/slideLayout" Target="../slideLayouts/slideLayout18.xml"/><Relationship Id="rId5" Type="http://schemas.openxmlformats.org/officeDocument/2006/relationships/image" Target="../media/image147.png"/><Relationship Id="rId4" Type="http://schemas.openxmlformats.org/officeDocument/2006/relationships/hyperlink" Target="http://www.ojibwe.org/home/pdf/Ojibwe_Beginner_Dictionary.pdf" TargetMode="External"/></Relationships>
</file>

<file path=ppt/slides/_rels/slide244.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notesSlide" Target="../notesSlides/notesSlide72.xml"/><Relationship Id="rId1" Type="http://schemas.openxmlformats.org/officeDocument/2006/relationships/slideLayout" Target="../slideLayouts/slideLayout18.xml"/><Relationship Id="rId4" Type="http://schemas.openxmlformats.org/officeDocument/2006/relationships/hyperlink" Target="http://www.d.umn.edu/cla/faculty/troufs/anthfood/afwildrice.html" TargetMode="External"/></Relationships>
</file>

<file path=ppt/slides/_rels/slide245.xml.rels><?xml version="1.0" encoding="UTF-8" standalone="yes"?>
<Relationships xmlns="http://schemas.openxmlformats.org/package/2006/relationships"><Relationship Id="rId3" Type="http://schemas.openxmlformats.org/officeDocument/2006/relationships/image" Target="../media/image149.png"/><Relationship Id="rId2" Type="http://schemas.openxmlformats.org/officeDocument/2006/relationships/notesSlide" Target="../notesSlides/notesSlide73.xml"/><Relationship Id="rId1" Type="http://schemas.openxmlformats.org/officeDocument/2006/relationships/slideLayout" Target="../slideLayouts/slideLayout18.xml"/></Relationships>
</file>

<file path=ppt/slides/_rels/slide246.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notesSlide" Target="../notesSlides/notesSlide74.xml"/><Relationship Id="rId1" Type="http://schemas.openxmlformats.org/officeDocument/2006/relationships/slideLayout" Target="../slideLayouts/slideLayout18.xml"/></Relationships>
</file>

<file path=ppt/slides/_rels/slide247.xml.rels><?xml version="1.0" encoding="UTF-8" standalone="yes"?>
<Relationships xmlns="http://schemas.openxmlformats.org/package/2006/relationships"><Relationship Id="rId3" Type="http://schemas.openxmlformats.org/officeDocument/2006/relationships/hyperlink" Target="http://news.bbc.co.uk/2/hi/science/nature/7144337.stm" TargetMode="External"/><Relationship Id="rId2" Type="http://schemas.openxmlformats.org/officeDocument/2006/relationships/notesSlide" Target="../notesSlides/notesSlide75.xml"/><Relationship Id="rId1" Type="http://schemas.openxmlformats.org/officeDocument/2006/relationships/slideLayout" Target="../slideLayouts/slideLayout18.xml"/><Relationship Id="rId5" Type="http://schemas.openxmlformats.org/officeDocument/2006/relationships/image" Target="../media/image147.png"/><Relationship Id="rId4" Type="http://schemas.openxmlformats.org/officeDocument/2006/relationships/hyperlink" Target="http://www.ojibwe.org/home/pdf/Ojibwe_Beginner_Dictionary.pdf" TargetMode="External"/></Relationships>
</file>

<file path=ppt/slides/_rels/slide248.xml.rels><?xml version="1.0" encoding="UTF-8" standalone="yes"?>
<Relationships xmlns="http://schemas.openxmlformats.org/package/2006/relationships"><Relationship Id="rId3" Type="http://schemas.openxmlformats.org/officeDocument/2006/relationships/hyperlink" Target="http://news.bbc.co.uk/2/hi/science/nature/7144337.stm" TargetMode="External"/><Relationship Id="rId2" Type="http://schemas.openxmlformats.org/officeDocument/2006/relationships/notesSlide" Target="../notesSlides/notesSlide76.xml"/><Relationship Id="rId1" Type="http://schemas.openxmlformats.org/officeDocument/2006/relationships/slideLayout" Target="../slideLayouts/slideLayout18.xml"/><Relationship Id="rId5" Type="http://schemas.openxmlformats.org/officeDocument/2006/relationships/image" Target="../media/image151.png"/><Relationship Id="rId4" Type="http://schemas.openxmlformats.org/officeDocument/2006/relationships/hyperlink" Target="http://www.d.umn.edu/cla/faculty/troufs/Buffalo/PB07.html" TargetMode="External"/></Relationships>
</file>

<file path=ppt/slides/_rels/slide249.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notesSlide" Target="../notesSlides/notesSlide77.xml"/><Relationship Id="rId1" Type="http://schemas.openxmlformats.org/officeDocument/2006/relationships/slideLayout" Target="../slideLayouts/slideLayout18.xml"/></Relationships>
</file>

<file path=ppt/slides/_rels/slide250.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notesSlide" Target="../notesSlides/notesSlide78.xml"/><Relationship Id="rId1" Type="http://schemas.openxmlformats.org/officeDocument/2006/relationships/slideLayout" Target="../slideLayouts/slideLayout18.xml"/></Relationships>
</file>

<file path=ppt/slides/_rels/slide251.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79.xml"/><Relationship Id="rId1" Type="http://schemas.openxmlformats.org/officeDocument/2006/relationships/slideLayout" Target="../slideLayouts/slideLayout18.xml"/><Relationship Id="rId5" Type="http://schemas.openxmlformats.org/officeDocument/2006/relationships/hyperlink" Target="http://www.angelfire.com/wa/chippewalanguagebook/index.calender.html" TargetMode="External"/><Relationship Id="rId4" Type="http://schemas.openxmlformats.org/officeDocument/2006/relationships/hyperlink" Target="http://news.bbc.co.uk/2/hi/science/nature/7144337.stm" TargetMode="External"/></Relationships>
</file>

<file path=ppt/slides/_rels/slide252.xml.rels><?xml version="1.0" encoding="UTF-8" standalone="yes"?>
<Relationships xmlns="http://schemas.openxmlformats.org/package/2006/relationships"><Relationship Id="rId3" Type="http://schemas.openxmlformats.org/officeDocument/2006/relationships/hyperlink" Target="http://news.bbc.co.uk/2/hi/science/nature/7144337.stm" TargetMode="External"/><Relationship Id="rId2" Type="http://schemas.openxmlformats.org/officeDocument/2006/relationships/notesSlide" Target="../notesSlides/notesSlide80.xml"/><Relationship Id="rId1" Type="http://schemas.openxmlformats.org/officeDocument/2006/relationships/slideLayout" Target="../slideLayouts/slideLayout163.xml"/><Relationship Id="rId5" Type="http://schemas.openxmlformats.org/officeDocument/2006/relationships/image" Target="../media/image155.png"/><Relationship Id="rId4" Type="http://schemas.openxmlformats.org/officeDocument/2006/relationships/hyperlink" Target="http://www.duluthnewstribune.com/articles/index.cfm?id=60658&amp;section=homepage" TargetMode="External"/></Relationships>
</file>

<file path=ppt/slides/_rels/slide253.xml.rels><?xml version="1.0" encoding="UTF-8" standalone="yes"?>
<Relationships xmlns="http://schemas.openxmlformats.org/package/2006/relationships"><Relationship Id="rId1" Type="http://schemas.openxmlformats.org/officeDocument/2006/relationships/slideLayout" Target="../slideLayouts/slideLayout158.xml"/></Relationships>
</file>

<file path=ppt/slides/_rels/slide254.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notesSlide" Target="../notesSlides/notesSlide81.xml"/><Relationship Id="rId1" Type="http://schemas.openxmlformats.org/officeDocument/2006/relationships/slideLayout" Target="../slideLayouts/slideLayout163.xml"/></Relationships>
</file>

<file path=ppt/slides/_rels/slide25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6.xml.rels><?xml version="1.0" encoding="UTF-8" standalone="yes"?>
<Relationships xmlns="http://schemas.openxmlformats.org/package/2006/relationships"><Relationship Id="rId3" Type="http://schemas.openxmlformats.org/officeDocument/2006/relationships/image" Target="../media/image157.png"/><Relationship Id="rId2" Type="http://schemas.openxmlformats.org/officeDocument/2006/relationships/notesSlide" Target="../notesSlides/notesSlide82.xml"/><Relationship Id="rId1" Type="http://schemas.openxmlformats.org/officeDocument/2006/relationships/slideLayout" Target="../slideLayouts/slideLayout18.xml"/></Relationships>
</file>

<file path=ppt/slides/_rels/slide257.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notesSlide" Target="../notesSlides/notesSlide83.xml"/><Relationship Id="rId1" Type="http://schemas.openxmlformats.org/officeDocument/2006/relationships/slideLayout" Target="../slideLayouts/slideLayout18.xml"/></Relationships>
</file>

<file path=ppt/slides/_rels/slide2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9.xml.rels><?xml version="1.0" encoding="UTF-8" standalone="yes"?>
<Relationships xmlns="http://schemas.openxmlformats.org/package/2006/relationships"><Relationship Id="rId3" Type="http://schemas.openxmlformats.org/officeDocument/2006/relationships/hyperlink" Target="http://www.worldlicenceplates.com/usa/US_MNXX.html" TargetMode="External"/><Relationship Id="rId2" Type="http://schemas.openxmlformats.org/officeDocument/2006/relationships/notesSlide" Target="../notesSlides/notesSlide84.xml"/><Relationship Id="rId1" Type="http://schemas.openxmlformats.org/officeDocument/2006/relationships/slideLayout" Target="../slideLayouts/slideLayout18.xml"/><Relationship Id="rId5" Type="http://schemas.openxmlformats.org/officeDocument/2006/relationships/image" Target="../media/image111.png"/><Relationship Id="rId4" Type="http://schemas.openxmlformats.org/officeDocument/2006/relationships/image" Target="../media/image110.png"/></Relationships>
</file>

<file path=ppt/slides/_rels/slide260.xml.rels><?xml version="1.0" encoding="UTF-8" standalone="yes"?>
<Relationships xmlns="http://schemas.openxmlformats.org/package/2006/relationships"><Relationship Id="rId3" Type="http://schemas.openxmlformats.org/officeDocument/2006/relationships/hyperlink" Target="http://www.worldlicenceplates.com/usa/US_MNXX.html" TargetMode="External"/><Relationship Id="rId2" Type="http://schemas.openxmlformats.org/officeDocument/2006/relationships/notesSlide" Target="../notesSlides/notesSlide85.xml"/><Relationship Id="rId1" Type="http://schemas.openxmlformats.org/officeDocument/2006/relationships/slideLayout" Target="../slideLayouts/slideLayout18.xml"/><Relationship Id="rId5" Type="http://schemas.openxmlformats.org/officeDocument/2006/relationships/image" Target="../media/image111.png"/><Relationship Id="rId4" Type="http://schemas.openxmlformats.org/officeDocument/2006/relationships/image" Target="../media/image110.png"/></Relationships>
</file>

<file path=ppt/slides/_rels/slide261.xml.rels><?xml version="1.0" encoding="UTF-8" standalone="yes"?>
<Relationships xmlns="http://schemas.openxmlformats.org/package/2006/relationships"><Relationship Id="rId3" Type="http://schemas.openxmlformats.org/officeDocument/2006/relationships/hyperlink" Target="http://www.duluthnewstribune.com/articles/index.cfm?id=64520&amp;section=None" TargetMode="External"/><Relationship Id="rId2" Type="http://schemas.openxmlformats.org/officeDocument/2006/relationships/notesSlide" Target="../notesSlides/notesSlide86.xml"/><Relationship Id="rId1" Type="http://schemas.openxmlformats.org/officeDocument/2006/relationships/slideLayout" Target="../slideLayouts/slideLayout317.xml"/><Relationship Id="rId4" Type="http://schemas.openxmlformats.org/officeDocument/2006/relationships/image" Target="../media/image129.png"/></Relationships>
</file>

<file path=ppt/slides/_rels/slide262.xml.rels><?xml version="1.0" encoding="UTF-8" standalone="yes"?>
<Relationships xmlns="http://schemas.openxmlformats.org/package/2006/relationships"><Relationship Id="rId2" Type="http://schemas.openxmlformats.org/officeDocument/2006/relationships/image" Target="../media/image134.png"/><Relationship Id="rId1" Type="http://schemas.openxmlformats.org/officeDocument/2006/relationships/slideLayout" Target="../slideLayouts/slideLayout317.xml"/></Relationships>
</file>

<file path=ppt/slides/_rels/slide263.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87.xml"/><Relationship Id="rId1" Type="http://schemas.openxmlformats.org/officeDocument/2006/relationships/slideLayout" Target="../slideLayouts/slideLayout317.xml"/><Relationship Id="rId5" Type="http://schemas.openxmlformats.org/officeDocument/2006/relationships/hyperlink" Target="http://www.duluthnewstribune.com/articles/index.cfm?id=64520&amp;section=None" TargetMode="External"/><Relationship Id="rId4" Type="http://schemas.openxmlformats.org/officeDocument/2006/relationships/image" Target="../media/image134.png"/></Relationships>
</file>

<file path=ppt/slides/_rels/slide264.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88.xml"/><Relationship Id="rId1" Type="http://schemas.openxmlformats.org/officeDocument/2006/relationships/slideLayout" Target="../slideLayouts/slideLayout317.xml"/><Relationship Id="rId5" Type="http://schemas.openxmlformats.org/officeDocument/2006/relationships/hyperlink" Target="http://www.duluthnewstribune.com/articles/index.cfm?id=64520&amp;section=None" TargetMode="External"/><Relationship Id="rId4" Type="http://schemas.openxmlformats.org/officeDocument/2006/relationships/image" Target="../media/image134.png"/></Relationships>
</file>

<file path=ppt/slides/_rels/slide265.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89.xml"/><Relationship Id="rId1" Type="http://schemas.openxmlformats.org/officeDocument/2006/relationships/slideLayout" Target="../slideLayouts/slideLayout317.xml"/><Relationship Id="rId5" Type="http://schemas.openxmlformats.org/officeDocument/2006/relationships/hyperlink" Target="http://www.duluthnewstribune.com/articles/index.cfm?id=64520&amp;section=None" TargetMode="External"/><Relationship Id="rId4" Type="http://schemas.openxmlformats.org/officeDocument/2006/relationships/image" Target="../media/image134.png"/></Relationships>
</file>

<file path=ppt/slides/_rels/slide266.xml.rels><?xml version="1.0" encoding="UTF-8" standalone="yes"?>
<Relationships xmlns="http://schemas.openxmlformats.org/package/2006/relationships"><Relationship Id="rId3" Type="http://schemas.openxmlformats.org/officeDocument/2006/relationships/hyperlink" Target="http://www.blackbearcasinoresort.com/" TargetMode="External"/><Relationship Id="rId2" Type="http://schemas.openxmlformats.org/officeDocument/2006/relationships/notesSlide" Target="../notesSlides/notesSlide90.xml"/><Relationship Id="rId1" Type="http://schemas.openxmlformats.org/officeDocument/2006/relationships/slideLayout" Target="../slideLayouts/slideLayout18.xml"/><Relationship Id="rId6" Type="http://schemas.openxmlformats.org/officeDocument/2006/relationships/image" Target="../media/image114.png"/><Relationship Id="rId5" Type="http://schemas.openxmlformats.org/officeDocument/2006/relationships/image" Target="../media/image113.png"/><Relationship Id="rId4" Type="http://schemas.openxmlformats.org/officeDocument/2006/relationships/image" Target="../media/image112.png"/></Relationships>
</file>

<file path=ppt/slides/_rels/slide267.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notesSlide" Target="../notesSlides/notesSlide91.xml"/><Relationship Id="rId1" Type="http://schemas.openxmlformats.org/officeDocument/2006/relationships/slideLayout" Target="../slideLayouts/slideLayout141.xml"/><Relationship Id="rId5" Type="http://schemas.openxmlformats.org/officeDocument/2006/relationships/hyperlink" Target="http://news.minnesota.publicradio.org/features/2005/02/24_hemphills_fonduluth/?refid=0" TargetMode="External"/><Relationship Id="rId4" Type="http://schemas.openxmlformats.org/officeDocument/2006/relationships/image" Target="../media/image116.png"/></Relationships>
</file>

<file path=ppt/slides/_rels/slide2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9.xml.rels><?xml version="1.0" encoding="UTF-8" standalone="yes"?>
<Relationships xmlns="http://schemas.openxmlformats.org/package/2006/relationships"><Relationship Id="rId1" Type="http://schemas.openxmlformats.org/officeDocument/2006/relationships/slideLayout" Target="../slideLayouts/slideLayout488.xml"/></Relationships>
</file>

<file path=ppt/slides/_rels/slide2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2.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notesSlide" Target="../notesSlides/notesSlide92.xml"/><Relationship Id="rId1" Type="http://schemas.openxmlformats.org/officeDocument/2006/relationships/slideLayout" Target="../slideLayouts/slideLayout18.xml"/></Relationships>
</file>

<file path=ppt/slides/_rels/slide273.xml.rels><?xml version="1.0" encoding="UTF-8" standalone="yes"?>
<Relationships xmlns="http://schemas.openxmlformats.org/package/2006/relationships"><Relationship Id="rId2" Type="http://schemas.openxmlformats.org/officeDocument/2006/relationships/notesSlide" Target="../notesSlides/notesSlide93.xml"/><Relationship Id="rId1" Type="http://schemas.openxmlformats.org/officeDocument/2006/relationships/slideLayout" Target="../slideLayouts/slideLayout141.xml"/></Relationships>
</file>

<file path=ppt/slides/_rels/slide274.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94.xml"/><Relationship Id="rId1" Type="http://schemas.openxmlformats.org/officeDocument/2006/relationships/slideLayout" Target="../slideLayouts/slideLayout141.xml"/></Relationships>
</file>

<file path=ppt/slides/_rels/slide275.xml.rels><?xml version="1.0" encoding="UTF-8" standalone="yes"?>
<Relationships xmlns="http://schemas.openxmlformats.org/package/2006/relationships"><Relationship Id="rId3" Type="http://schemas.openxmlformats.org/officeDocument/2006/relationships/image" Target="../media/image159.png"/><Relationship Id="rId2" Type="http://schemas.openxmlformats.org/officeDocument/2006/relationships/notesSlide" Target="../notesSlides/notesSlide95.xml"/><Relationship Id="rId1" Type="http://schemas.openxmlformats.org/officeDocument/2006/relationships/slideLayout" Target="../slideLayouts/slideLayout141.xml"/><Relationship Id="rId4" Type="http://schemas.openxmlformats.org/officeDocument/2006/relationships/hyperlink" Target="http://www.mprnews.org/story/2015/12/02/appetites-iron-range-recipes" TargetMode="External"/></Relationships>
</file>

<file path=ppt/slides/_rels/slide276.xml.rels><?xml version="1.0" encoding="UTF-8" standalone="yes"?>
<Relationships xmlns="http://schemas.openxmlformats.org/package/2006/relationships"><Relationship Id="rId3" Type="http://schemas.openxmlformats.org/officeDocument/2006/relationships/hyperlink" Target="https://www.usatoday.com/story/entertainment/celebrities/2020/11/08/alex-trebek-dies-ken-jennings-james-holzhauer-more-pay-tribute/6214106002/" TargetMode="External"/><Relationship Id="rId2" Type="http://schemas.openxmlformats.org/officeDocument/2006/relationships/notesSlide" Target="../notesSlides/notesSlide96.xml"/><Relationship Id="rId1" Type="http://schemas.openxmlformats.org/officeDocument/2006/relationships/slideLayout" Target="../slideLayouts/slideLayout570.xml"/></Relationships>
</file>

<file path=ppt/slides/_rels/slide277.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notesSlide" Target="../notesSlides/notesSlide97.xml"/><Relationship Id="rId1" Type="http://schemas.openxmlformats.org/officeDocument/2006/relationships/slideLayout" Target="../slideLayouts/slideLayout570.xml"/><Relationship Id="rId4" Type="http://schemas.openxmlformats.org/officeDocument/2006/relationships/hyperlink" Target="https://www.usatoday.com/story/entertainment/celebrities/2020/11/08/alex-trebek-dies-ken-jennings-james-holzhauer-more-pay-tribute/6214106002/" TargetMode="External"/></Relationships>
</file>

<file path=ppt/slides/_rels/slide278.xml.rels><?xml version="1.0" encoding="UTF-8" standalone="yes"?>
<Relationships xmlns="http://schemas.openxmlformats.org/package/2006/relationships"><Relationship Id="rId3" Type="http://schemas.openxmlformats.org/officeDocument/2006/relationships/hyperlink" Target="https://www.nytimes.com/2021/08/11/arts/television/jeopardy-mike-richards-mayim-bialik-new-hosts.html" TargetMode="External"/><Relationship Id="rId2" Type="http://schemas.openxmlformats.org/officeDocument/2006/relationships/notesSlide" Target="../notesSlides/notesSlide98.xml"/><Relationship Id="rId1" Type="http://schemas.openxmlformats.org/officeDocument/2006/relationships/slideLayout" Target="../slideLayouts/slideLayout240.xml"/><Relationship Id="rId4" Type="http://schemas.openxmlformats.org/officeDocument/2006/relationships/image" Target="../media/image161.png"/></Relationships>
</file>

<file path=ppt/slides/_rels/slide279.xml.rels><?xml version="1.0" encoding="UTF-8" standalone="yes"?>
<Relationships xmlns="http://schemas.openxmlformats.org/package/2006/relationships"><Relationship Id="rId3" Type="http://schemas.openxmlformats.org/officeDocument/2006/relationships/hyperlink" Target="https://www.nytimes.com/2021/08/23/business/mayim-bialik-jeopardy-host.html" TargetMode="External"/><Relationship Id="rId2" Type="http://schemas.openxmlformats.org/officeDocument/2006/relationships/notesSlide" Target="../notesSlides/notesSlide99.xml"/><Relationship Id="rId1" Type="http://schemas.openxmlformats.org/officeDocument/2006/relationships/slideLayout" Target="../slideLayouts/slideLayout240.xml"/><Relationship Id="rId5" Type="http://schemas.openxmlformats.org/officeDocument/2006/relationships/image" Target="../media/image163.png"/><Relationship Id="rId4" Type="http://schemas.openxmlformats.org/officeDocument/2006/relationships/image" Target="../media/image162.png"/></Relationships>
</file>

<file path=ppt/slides/_rels/slide28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2.xml.rels><?xml version="1.0" encoding="UTF-8" standalone="yes"?>
<Relationships xmlns="http://schemas.openxmlformats.org/package/2006/relationships"><Relationship Id="rId2" Type="http://schemas.openxmlformats.org/officeDocument/2006/relationships/notesSlide" Target="../notesSlides/notesSlide100.xml"/><Relationship Id="rId1" Type="http://schemas.openxmlformats.org/officeDocument/2006/relationships/slideLayout" Target="../slideLayouts/slideLayout570.xml"/></Relationships>
</file>

<file path=ppt/slides/_rels/slide28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4.xml.rels><?xml version="1.0" encoding="UTF-8" standalone="yes"?>
<Relationships xmlns="http://schemas.openxmlformats.org/package/2006/relationships"><Relationship Id="rId1" Type="http://schemas.openxmlformats.org/officeDocument/2006/relationships/slideLayout" Target="../slideLayouts/slideLayout108.xml"/></Relationships>
</file>

<file path=ppt/slides/_rels/slide285.xml.rels><?xml version="1.0" encoding="UTF-8" standalone="yes"?>
<Relationships xmlns="http://schemas.openxmlformats.org/package/2006/relationships"><Relationship Id="rId1" Type="http://schemas.openxmlformats.org/officeDocument/2006/relationships/slideLayout" Target="../slideLayouts/slideLayout108.xml"/></Relationships>
</file>

<file path=ppt/slides/_rels/slide286.xml.rels><?xml version="1.0" encoding="UTF-8" standalone="yes"?>
<Relationships xmlns="http://schemas.openxmlformats.org/package/2006/relationships"><Relationship Id="rId2" Type="http://schemas.openxmlformats.org/officeDocument/2006/relationships/image" Target="../media/image164.png"/><Relationship Id="rId1" Type="http://schemas.openxmlformats.org/officeDocument/2006/relationships/slideLayout" Target="../slideLayouts/slideLayout174.xml"/></Relationships>
</file>

<file path=ppt/slides/_rels/slide287.xml.rels><?xml version="1.0" encoding="UTF-8" standalone="yes"?>
<Relationships xmlns="http://schemas.openxmlformats.org/package/2006/relationships"><Relationship Id="rId2" Type="http://schemas.openxmlformats.org/officeDocument/2006/relationships/image" Target="../media/image165.png"/><Relationship Id="rId1" Type="http://schemas.openxmlformats.org/officeDocument/2006/relationships/slideLayout" Target="../slideLayouts/slideLayout504.xml"/></Relationships>
</file>

<file path=ppt/slides/_rels/slide288.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hyperlink" Target="http://en.wikipedia.org/wiki/Haggis" TargetMode="External"/><Relationship Id="rId1" Type="http://schemas.openxmlformats.org/officeDocument/2006/relationships/slideLayout" Target="../slideLayouts/slideLayout504.xml"/></Relationships>
</file>

<file path=ppt/slides/_rels/slide289.xml.rels><?xml version="1.0" encoding="UTF-8" standalone="yes"?>
<Relationships xmlns="http://schemas.openxmlformats.org/package/2006/relationships"><Relationship Id="rId3" Type="http://schemas.openxmlformats.org/officeDocument/2006/relationships/hyperlink" Target="http://en.wikipedia.org/wiki/Spurtle" TargetMode="External"/><Relationship Id="rId2" Type="http://schemas.openxmlformats.org/officeDocument/2006/relationships/image" Target="../media/image167.png"/><Relationship Id="rId1" Type="http://schemas.openxmlformats.org/officeDocument/2006/relationships/slideLayout" Target="../slideLayouts/slideLayout174.xml"/></Relationships>
</file>

<file path=ppt/slides/_rels/slide290.xml.rels><?xml version="1.0" encoding="UTF-8" standalone="yes"?>
<Relationships xmlns="http://schemas.openxmlformats.org/package/2006/relationships"><Relationship Id="rId3" Type="http://schemas.openxmlformats.org/officeDocument/2006/relationships/hyperlink" Target="http://en.wikipedia.org/wiki/Spurtle" TargetMode="External"/><Relationship Id="rId2" Type="http://schemas.openxmlformats.org/officeDocument/2006/relationships/image" Target="../media/image167.png"/><Relationship Id="rId1" Type="http://schemas.openxmlformats.org/officeDocument/2006/relationships/slideLayout" Target="../slideLayouts/slideLayout504.xml"/></Relationships>
</file>

<file path=ppt/slides/_rels/slide291.xml.rels><?xml version="1.0" encoding="UTF-8" standalone="yes"?>
<Relationships xmlns="http://schemas.openxmlformats.org/package/2006/relationships"><Relationship Id="rId3" Type="http://schemas.openxmlformats.org/officeDocument/2006/relationships/image" Target="../media/image168.png"/><Relationship Id="rId2" Type="http://schemas.openxmlformats.org/officeDocument/2006/relationships/hyperlink" Target="http://en.wikipedia.org/wiki/Finnan_haddie" TargetMode="External"/><Relationship Id="rId1" Type="http://schemas.openxmlformats.org/officeDocument/2006/relationships/slideLayout" Target="../slideLayouts/slideLayout174.xml"/></Relationships>
</file>

<file path=ppt/slides/_rels/slide292.xml.rels><?xml version="1.0" encoding="UTF-8" standalone="yes"?>
<Relationships xmlns="http://schemas.openxmlformats.org/package/2006/relationships"><Relationship Id="rId3" Type="http://schemas.openxmlformats.org/officeDocument/2006/relationships/image" Target="../media/image168.png"/><Relationship Id="rId2" Type="http://schemas.openxmlformats.org/officeDocument/2006/relationships/hyperlink" Target="http://en.wikipedia.org/wiki/Finnan_haddie" TargetMode="External"/><Relationship Id="rId1" Type="http://schemas.openxmlformats.org/officeDocument/2006/relationships/slideLayout" Target="../slideLayouts/slideLayout504.xml"/></Relationships>
</file>

<file path=ppt/slides/_rels/slide293.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hyperlink" Target="http://en.wikipedia.org/wiki/Finnan_haddie" TargetMode="External"/><Relationship Id="rId1" Type="http://schemas.openxmlformats.org/officeDocument/2006/relationships/slideLayout" Target="../slideLayouts/slideLayout174.xml"/></Relationships>
</file>

<file path=ppt/slides/_rels/slide294.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hyperlink" Target="http://en.wikipedia.org/wiki/Cullen_Skink" TargetMode="External"/><Relationship Id="rId1" Type="http://schemas.openxmlformats.org/officeDocument/2006/relationships/slideLayout" Target="../slideLayouts/slideLayout504.xml"/></Relationships>
</file>

<file path=ppt/slides/_rels/slide295.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hyperlink" Target="http://en.wikipedia.org/wiki/Cullen_Skink" TargetMode="External"/><Relationship Id="rId1" Type="http://schemas.openxmlformats.org/officeDocument/2006/relationships/slideLayout" Target="../slideLayouts/slideLayout174.xml"/></Relationships>
</file>

<file path=ppt/slides/_rels/slide296.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hyperlink" Target="http://marthaandme.wordpress.com/2009/08/07/eating-our-way-across-the-uk/" TargetMode="External"/><Relationship Id="rId1" Type="http://schemas.openxmlformats.org/officeDocument/2006/relationships/slideLayout" Target="../slideLayouts/slideLayout174.xml"/></Relationships>
</file>

<file path=ppt/slides/_rels/slide297.xml.rels><?xml version="1.0" encoding="UTF-8" standalone="yes"?>
<Relationships xmlns="http://schemas.openxmlformats.org/package/2006/relationships"><Relationship Id="rId3" Type="http://schemas.openxmlformats.org/officeDocument/2006/relationships/image" Target="../media/image172.png"/><Relationship Id="rId2" Type="http://schemas.openxmlformats.org/officeDocument/2006/relationships/hyperlink" Target="http://en.wikipedia.org/wiki/Spurtle" TargetMode="External"/><Relationship Id="rId1" Type="http://schemas.openxmlformats.org/officeDocument/2006/relationships/slideLayout" Target="../slideLayouts/slideLayout174.xml"/></Relationships>
</file>

<file path=ppt/slides/_rels/slide298.xml.rels><?xml version="1.0" encoding="UTF-8" standalone="yes"?>
<Relationships xmlns="http://schemas.openxmlformats.org/package/2006/relationships"><Relationship Id="rId3" Type="http://schemas.openxmlformats.org/officeDocument/2006/relationships/image" Target="../media/image172.png"/><Relationship Id="rId2" Type="http://schemas.openxmlformats.org/officeDocument/2006/relationships/hyperlink" Target="http://en.wikipedia.org/wiki/Spurtle" TargetMode="External"/><Relationship Id="rId1" Type="http://schemas.openxmlformats.org/officeDocument/2006/relationships/slideLayout" Target="../slideLayouts/slideLayout504.xml"/></Relationships>
</file>

<file path=ppt/slides/_rels/slide299.xml.rels><?xml version="1.0" encoding="UTF-8" standalone="yes"?>
<Relationships xmlns="http://schemas.openxmlformats.org/package/2006/relationships"><Relationship Id="rId2" Type="http://schemas.openxmlformats.org/officeDocument/2006/relationships/image" Target="../media/image173.png"/><Relationship Id="rId1" Type="http://schemas.openxmlformats.org/officeDocument/2006/relationships/slideLayout" Target="../slideLayouts/slideLayout7.xml"/></Relationships>
</file>

<file path=ppt/slides/_rels/slide300.xml.rels><?xml version="1.0" encoding="UTF-8" standalone="yes"?>
<Relationships xmlns="http://schemas.openxmlformats.org/package/2006/relationships"><Relationship Id="rId3" Type="http://schemas.openxmlformats.org/officeDocument/2006/relationships/hyperlink" Target="https://en.wikipedia.org/wiki/Donald_Trump" TargetMode="External"/><Relationship Id="rId2" Type="http://schemas.openxmlformats.org/officeDocument/2006/relationships/image" Target="../media/image174.png"/><Relationship Id="rId1" Type="http://schemas.openxmlformats.org/officeDocument/2006/relationships/slideLayout" Target="../slideLayouts/slideLayout7.xml"/></Relationships>
</file>

<file path=ppt/slides/_rels/slide301.xml.rels><?xml version="1.0" encoding="UTF-8" standalone="yes"?>
<Relationships xmlns="http://schemas.openxmlformats.org/package/2006/relationships"><Relationship Id="rId3" Type="http://schemas.openxmlformats.org/officeDocument/2006/relationships/image" Target="../media/image176.jpeg"/><Relationship Id="rId2" Type="http://schemas.openxmlformats.org/officeDocument/2006/relationships/image" Target="../media/image175.png"/><Relationship Id="rId1" Type="http://schemas.openxmlformats.org/officeDocument/2006/relationships/slideLayout" Target="../slideLayouts/slideLayout7.xml"/></Relationships>
</file>

<file path=ppt/slides/_rels/slide302.xml.rels><?xml version="1.0" encoding="UTF-8" standalone="yes"?>
<Relationships xmlns="http://schemas.openxmlformats.org/package/2006/relationships"><Relationship Id="rId2" Type="http://schemas.openxmlformats.org/officeDocument/2006/relationships/image" Target="../media/image175.png"/><Relationship Id="rId1" Type="http://schemas.openxmlformats.org/officeDocument/2006/relationships/slideLayout" Target="../slideLayouts/slideLayout7.xml"/></Relationships>
</file>

<file path=ppt/slides/_rels/slide303.xml.rels><?xml version="1.0" encoding="UTF-8" standalone="yes"?>
<Relationships xmlns="http://schemas.openxmlformats.org/package/2006/relationships"><Relationship Id="rId3" Type="http://schemas.openxmlformats.org/officeDocument/2006/relationships/hyperlink" Target="https://en.wikipedia.org/wiki/Mary_Anne_MacLeod_Trump" TargetMode="External"/><Relationship Id="rId2" Type="http://schemas.openxmlformats.org/officeDocument/2006/relationships/image" Target="../media/image177.png"/><Relationship Id="rId1" Type="http://schemas.openxmlformats.org/officeDocument/2006/relationships/slideLayout" Target="../slideLayouts/slideLayout504.xml"/></Relationships>
</file>

<file path=ppt/slides/_rels/slide304.xml.rels><?xml version="1.0" encoding="UTF-8" standalone="yes"?>
<Relationships xmlns="http://schemas.openxmlformats.org/package/2006/relationships"><Relationship Id="rId2" Type="http://schemas.openxmlformats.org/officeDocument/2006/relationships/image" Target="../media/image178.png"/><Relationship Id="rId1" Type="http://schemas.openxmlformats.org/officeDocument/2006/relationships/slideLayout" Target="../slideLayouts/slideLayout7.xml"/></Relationships>
</file>

<file path=ppt/slides/_rels/slide305.xml.rels><?xml version="1.0" encoding="UTF-8" standalone="yes"?>
<Relationships xmlns="http://schemas.openxmlformats.org/package/2006/relationships"><Relationship Id="rId3" Type="http://schemas.openxmlformats.org/officeDocument/2006/relationships/image" Target="../media/image179.png"/><Relationship Id="rId2" Type="http://schemas.openxmlformats.org/officeDocument/2006/relationships/hyperlink" Target="https://en.wikipedia.org/wiki/Tong,_Lewis" TargetMode="External"/><Relationship Id="rId1" Type="http://schemas.openxmlformats.org/officeDocument/2006/relationships/slideLayout" Target="../slideLayouts/slideLayout504.xml"/><Relationship Id="rId4" Type="http://schemas.openxmlformats.org/officeDocument/2006/relationships/image" Target="../media/image180.png"/></Relationships>
</file>

<file path=ppt/slides/_rels/slide306.xml.rels><?xml version="1.0" encoding="UTF-8" standalone="yes"?>
<Relationships xmlns="http://schemas.openxmlformats.org/package/2006/relationships"><Relationship Id="rId3" Type="http://schemas.openxmlformats.org/officeDocument/2006/relationships/hyperlink" Target="http://en.wikipedia.org/wiki/Highland_cattle" TargetMode="External"/><Relationship Id="rId2" Type="http://schemas.openxmlformats.org/officeDocument/2006/relationships/image" Target="../media/image181.png"/><Relationship Id="rId1" Type="http://schemas.openxmlformats.org/officeDocument/2006/relationships/slideLayout" Target="../slideLayouts/slideLayout23.xml"/></Relationships>
</file>

<file path=ppt/slides/_rels/slide307.xml.rels><?xml version="1.0" encoding="UTF-8" standalone="yes"?>
<Relationships xmlns="http://schemas.openxmlformats.org/package/2006/relationships"><Relationship Id="rId2" Type="http://schemas.openxmlformats.org/officeDocument/2006/relationships/notesSlide" Target="../notesSlides/notesSlide101.xml"/><Relationship Id="rId1" Type="http://schemas.openxmlformats.org/officeDocument/2006/relationships/slideLayout" Target="../slideLayouts/slideLayout570.xml"/></Relationships>
</file>

<file path=ppt/slides/_rels/slide30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09.xml.rels><?xml version="1.0" encoding="UTF-8" standalone="yes"?>
<Relationships xmlns="http://schemas.openxmlformats.org/package/2006/relationships"><Relationship Id="rId2" Type="http://schemas.openxmlformats.org/officeDocument/2006/relationships/notesSlide" Target="../notesSlides/notesSlide102.xml"/><Relationship Id="rId1" Type="http://schemas.openxmlformats.org/officeDocument/2006/relationships/slideLayout" Target="../slideLayouts/slideLayout570.xml"/></Relationships>
</file>

<file path=ppt/slides/_rels/slide31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11.xml.rels><?xml version="1.0" encoding="UTF-8" standalone="yes"?>
<Relationships xmlns="http://schemas.openxmlformats.org/package/2006/relationships"><Relationship Id="rId2" Type="http://schemas.openxmlformats.org/officeDocument/2006/relationships/image" Target="../media/image182.png"/><Relationship Id="rId1" Type="http://schemas.openxmlformats.org/officeDocument/2006/relationships/slideLayout" Target="../slideLayouts/slideLayout174.xml"/></Relationships>
</file>

<file path=ppt/slides/_rels/slide312.xml.rels><?xml version="1.0" encoding="UTF-8" standalone="yes"?>
<Relationships xmlns="http://schemas.openxmlformats.org/package/2006/relationships"><Relationship Id="rId2" Type="http://schemas.openxmlformats.org/officeDocument/2006/relationships/hyperlink" Target="http://en.wikipedia.org/wiki/Tokaji" TargetMode="External"/><Relationship Id="rId1" Type="http://schemas.openxmlformats.org/officeDocument/2006/relationships/slideLayout" Target="../slideLayouts/slideLayout29.xml"/></Relationships>
</file>

<file path=ppt/slides/_rels/slide313.xml.rels><?xml version="1.0" encoding="UTF-8" standalone="yes"?>
<Relationships xmlns="http://schemas.openxmlformats.org/package/2006/relationships"><Relationship Id="rId1" Type="http://schemas.openxmlformats.org/officeDocument/2006/relationships/slideLayout" Target="../slideLayouts/slideLayout108.xml"/></Relationships>
</file>

<file path=ppt/slides/_rels/slide314.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03.xml"/><Relationship Id="rId1" Type="http://schemas.openxmlformats.org/officeDocument/2006/relationships/slideLayout" Target="../slideLayouts/slideLayout119.xml"/><Relationship Id="rId4" Type="http://schemas.openxmlformats.org/officeDocument/2006/relationships/image" Target="../media/image183.png"/></Relationships>
</file>

<file path=ppt/slides/_rels/slide315.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04.xml"/><Relationship Id="rId1" Type="http://schemas.openxmlformats.org/officeDocument/2006/relationships/slideLayout" Target="../slideLayouts/slideLayout119.xml"/><Relationship Id="rId4" Type="http://schemas.openxmlformats.org/officeDocument/2006/relationships/image" Target="../media/image184.png"/></Relationships>
</file>

<file path=ppt/slides/_rels/slide316.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05.xml"/><Relationship Id="rId1" Type="http://schemas.openxmlformats.org/officeDocument/2006/relationships/slideLayout" Target="../slideLayouts/slideLayout119.xml"/><Relationship Id="rId4" Type="http://schemas.openxmlformats.org/officeDocument/2006/relationships/image" Target="../media/image185.png"/></Relationships>
</file>

<file path=ppt/slides/_rels/slide317.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06.xml"/><Relationship Id="rId1" Type="http://schemas.openxmlformats.org/officeDocument/2006/relationships/slideLayout" Target="../slideLayouts/slideLayout119.xml"/><Relationship Id="rId4" Type="http://schemas.openxmlformats.org/officeDocument/2006/relationships/image" Target="../media/image186.png"/></Relationships>
</file>

<file path=ppt/slides/_rels/slide318.xml.rels><?xml version="1.0" encoding="UTF-8" standalone="yes"?>
<Relationships xmlns="http://schemas.openxmlformats.org/package/2006/relationships"><Relationship Id="rId3" Type="http://schemas.openxmlformats.org/officeDocument/2006/relationships/hyperlink" Target="http://www.fsz.bme.hu/hungary/cuisine/cuisine.html" TargetMode="External"/><Relationship Id="rId2" Type="http://schemas.openxmlformats.org/officeDocument/2006/relationships/notesSlide" Target="../notesSlides/notesSlide107.xml"/><Relationship Id="rId1" Type="http://schemas.openxmlformats.org/officeDocument/2006/relationships/slideLayout" Target="../slideLayouts/slideLayout119.xml"/><Relationship Id="rId4" Type="http://schemas.openxmlformats.org/officeDocument/2006/relationships/image" Target="../media/image187.png"/></Relationships>
</file>

<file path=ppt/slides/_rels/slide319.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08.xml"/><Relationship Id="rId1" Type="http://schemas.openxmlformats.org/officeDocument/2006/relationships/slideLayout" Target="../slideLayouts/slideLayout119.xml"/><Relationship Id="rId4" Type="http://schemas.openxmlformats.org/officeDocument/2006/relationships/image" Target="../media/image188.png"/></Relationships>
</file>

<file path=ppt/slides/_rels/slide320.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09.xml"/><Relationship Id="rId1" Type="http://schemas.openxmlformats.org/officeDocument/2006/relationships/slideLayout" Target="../slideLayouts/slideLayout119.xml"/><Relationship Id="rId4" Type="http://schemas.openxmlformats.org/officeDocument/2006/relationships/image" Target="../media/image189.png"/></Relationships>
</file>

<file path=ppt/slides/_rels/slide321.xml.rels><?xml version="1.0" encoding="UTF-8" standalone="yes"?>
<Relationships xmlns="http://schemas.openxmlformats.org/package/2006/relationships"><Relationship Id="rId1" Type="http://schemas.openxmlformats.org/officeDocument/2006/relationships/slideLayout" Target="../slideLayouts/slideLayout108.xml"/></Relationships>
</file>

<file path=ppt/slides/_rels/slide322.xml.rels><?xml version="1.0" encoding="UTF-8" standalone="yes"?>
<Relationships xmlns="http://schemas.openxmlformats.org/package/2006/relationships"><Relationship Id="rId3" Type="http://schemas.openxmlformats.org/officeDocument/2006/relationships/hyperlink" Target="http://en.wikipedia.org/wiki/Kolbasz" TargetMode="External"/><Relationship Id="rId2" Type="http://schemas.openxmlformats.org/officeDocument/2006/relationships/notesSlide" Target="../notesSlides/notesSlide110.xml"/><Relationship Id="rId1" Type="http://schemas.openxmlformats.org/officeDocument/2006/relationships/slideLayout" Target="../slideLayouts/slideLayout119.xml"/><Relationship Id="rId5" Type="http://schemas.openxmlformats.org/officeDocument/2006/relationships/image" Target="../media/image191.png"/><Relationship Id="rId4" Type="http://schemas.openxmlformats.org/officeDocument/2006/relationships/image" Target="../media/image190.png"/></Relationships>
</file>

<file path=ppt/slides/_rels/slide323.xml.rels><?xml version="1.0" encoding="UTF-8" standalone="yes"?>
<Relationships xmlns="http://schemas.openxmlformats.org/package/2006/relationships"><Relationship Id="rId3" Type="http://schemas.openxmlformats.org/officeDocument/2006/relationships/hyperlink" Target="http://www.intlmeatsanddeli.com/products.htm" TargetMode="External"/><Relationship Id="rId2" Type="http://schemas.openxmlformats.org/officeDocument/2006/relationships/notesSlide" Target="../notesSlides/notesSlide111.xml"/><Relationship Id="rId1" Type="http://schemas.openxmlformats.org/officeDocument/2006/relationships/slideLayout" Target="../slideLayouts/slideLayout119.xml"/><Relationship Id="rId4" Type="http://schemas.openxmlformats.org/officeDocument/2006/relationships/image" Target="../media/image192.png"/></Relationships>
</file>

<file path=ppt/slides/_rels/slide324.xml.rels><?xml version="1.0" encoding="UTF-8" standalone="yes"?>
<Relationships xmlns="http://schemas.openxmlformats.org/package/2006/relationships"><Relationship Id="rId3" Type="http://schemas.openxmlformats.org/officeDocument/2006/relationships/hyperlink" Target="http://en.wikipedia.org/wiki/File:Sausage_making-H-1.jpg" TargetMode="External"/><Relationship Id="rId2" Type="http://schemas.openxmlformats.org/officeDocument/2006/relationships/notesSlide" Target="../notesSlides/notesSlide112.xml"/><Relationship Id="rId1" Type="http://schemas.openxmlformats.org/officeDocument/2006/relationships/slideLayout" Target="../slideLayouts/slideLayout119.xml"/><Relationship Id="rId4" Type="http://schemas.openxmlformats.org/officeDocument/2006/relationships/image" Target="../media/image193.jpeg"/></Relationships>
</file>

<file path=ppt/slides/_rels/slide325.xml.rels><?xml version="1.0" encoding="UTF-8" standalone="yes"?>
<Relationships xmlns="http://schemas.openxmlformats.org/package/2006/relationships"><Relationship Id="rId3" Type="http://schemas.openxmlformats.org/officeDocument/2006/relationships/hyperlink" Target="http://news.bbc.co.uk/1/hi/world/europe/4307700.stm" TargetMode="External"/><Relationship Id="rId2" Type="http://schemas.openxmlformats.org/officeDocument/2006/relationships/notesSlide" Target="../notesSlides/notesSlide113.xml"/><Relationship Id="rId1" Type="http://schemas.openxmlformats.org/officeDocument/2006/relationships/slideLayout" Target="../slideLayouts/slideLayout119.xml"/><Relationship Id="rId4" Type="http://schemas.openxmlformats.org/officeDocument/2006/relationships/image" Target="../media/image194.png"/></Relationships>
</file>

<file path=ppt/slides/_rels/slide326.xml.rels><?xml version="1.0" encoding="UTF-8" standalone="yes"?>
<Relationships xmlns="http://schemas.openxmlformats.org/package/2006/relationships"><Relationship Id="rId2" Type="http://schemas.openxmlformats.org/officeDocument/2006/relationships/notesSlide" Target="../notesSlides/notesSlide114.xml"/><Relationship Id="rId1" Type="http://schemas.openxmlformats.org/officeDocument/2006/relationships/slideLayout" Target="../slideLayouts/slideLayout119.xml"/></Relationships>
</file>

<file path=ppt/slides/_rels/slide327.xml.rels><?xml version="1.0" encoding="UTF-8" standalone="yes"?>
<Relationships xmlns="http://schemas.openxmlformats.org/package/2006/relationships"><Relationship Id="rId3" Type="http://schemas.openxmlformats.org/officeDocument/2006/relationships/hyperlink" Target="http://dhaleb.com/food-type/meat/steak-tartare/" TargetMode="External"/><Relationship Id="rId2" Type="http://schemas.openxmlformats.org/officeDocument/2006/relationships/notesSlide" Target="../notesSlides/notesSlide115.xml"/><Relationship Id="rId1" Type="http://schemas.openxmlformats.org/officeDocument/2006/relationships/slideLayout" Target="../slideLayouts/slideLayout119.xml"/><Relationship Id="rId4" Type="http://schemas.openxmlformats.org/officeDocument/2006/relationships/image" Target="../media/image195.png"/></Relationships>
</file>

<file path=ppt/slides/_rels/slide328.xml.rels><?xml version="1.0" encoding="UTF-8" standalone="yes"?>
<Relationships xmlns="http://schemas.openxmlformats.org/package/2006/relationships"><Relationship Id="rId1" Type="http://schemas.openxmlformats.org/officeDocument/2006/relationships/slideLayout" Target="../slideLayouts/slideLayout108.xml"/></Relationships>
</file>

<file path=ppt/slides/_rels/slide329.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notesSlide" Target="../notesSlides/notesSlide116.xml"/><Relationship Id="rId1" Type="http://schemas.openxmlformats.org/officeDocument/2006/relationships/slideLayout" Target="../slideLayouts/slideLayout119.xml"/></Relationships>
</file>

<file path=ppt/slides/_rels/slide330.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17.xml"/><Relationship Id="rId1" Type="http://schemas.openxmlformats.org/officeDocument/2006/relationships/slideLayout" Target="../slideLayouts/slideLayout119.xml"/><Relationship Id="rId4" Type="http://schemas.openxmlformats.org/officeDocument/2006/relationships/image" Target="../media/image197.png"/></Relationships>
</file>

<file path=ppt/slides/_rels/slide331.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18.xml"/><Relationship Id="rId1" Type="http://schemas.openxmlformats.org/officeDocument/2006/relationships/slideLayout" Target="../slideLayouts/slideLayout119.xml"/><Relationship Id="rId4" Type="http://schemas.openxmlformats.org/officeDocument/2006/relationships/image" Target="../media/image198.png"/></Relationships>
</file>

<file path=ppt/slides/_rels/slide332.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19.xml"/><Relationship Id="rId1" Type="http://schemas.openxmlformats.org/officeDocument/2006/relationships/slideLayout" Target="../slideLayouts/slideLayout119.xml"/><Relationship Id="rId4" Type="http://schemas.openxmlformats.org/officeDocument/2006/relationships/image" Target="../media/image199.png"/></Relationships>
</file>

<file path=ppt/slides/_rels/slide333.xml.rels><?xml version="1.0" encoding="UTF-8" standalone="yes"?>
<Relationships xmlns="http://schemas.openxmlformats.org/package/2006/relationships"><Relationship Id="rId3" Type="http://schemas.openxmlformats.org/officeDocument/2006/relationships/hyperlink" Target="http://news.bbc.co.uk/1/hi/world/europe/4307700.stm" TargetMode="External"/><Relationship Id="rId2" Type="http://schemas.openxmlformats.org/officeDocument/2006/relationships/notesSlide" Target="../notesSlides/notesSlide120.xml"/><Relationship Id="rId1" Type="http://schemas.openxmlformats.org/officeDocument/2006/relationships/slideLayout" Target="../slideLayouts/slideLayout119.xml"/><Relationship Id="rId4" Type="http://schemas.openxmlformats.org/officeDocument/2006/relationships/image" Target="../media/image200.png"/></Relationships>
</file>

<file path=ppt/slides/_rels/slide334.xml.rels><?xml version="1.0" encoding="UTF-8" standalone="yes"?>
<Relationships xmlns="http://schemas.openxmlformats.org/package/2006/relationships"><Relationship Id="rId3" Type="http://schemas.openxmlformats.org/officeDocument/2006/relationships/hyperlink" Target="http://news.bbc.co.uk/1/hi/world/europe/4307700.stm" TargetMode="External"/><Relationship Id="rId2" Type="http://schemas.openxmlformats.org/officeDocument/2006/relationships/notesSlide" Target="../notesSlides/notesSlide121.xml"/><Relationship Id="rId1" Type="http://schemas.openxmlformats.org/officeDocument/2006/relationships/slideLayout" Target="../slideLayouts/slideLayout119.xml"/><Relationship Id="rId4" Type="http://schemas.openxmlformats.org/officeDocument/2006/relationships/image" Target="../media/image200.png"/></Relationships>
</file>

<file path=ppt/slides/_rels/slide335.xml.rels><?xml version="1.0" encoding="UTF-8" standalone="yes"?>
<Relationships xmlns="http://schemas.openxmlformats.org/package/2006/relationships"><Relationship Id="rId1" Type="http://schemas.openxmlformats.org/officeDocument/2006/relationships/slideLayout" Target="../slideLayouts/slideLayout130.xml"/></Relationships>
</file>

<file path=ppt/slides/_rels/slide336.xml.rels><?xml version="1.0" encoding="UTF-8" standalone="yes"?>
<Relationships xmlns="http://schemas.openxmlformats.org/package/2006/relationships"><Relationship Id="rId3" Type="http://schemas.openxmlformats.org/officeDocument/2006/relationships/image" Target="../media/image201.png"/><Relationship Id="rId2" Type="http://schemas.openxmlformats.org/officeDocument/2006/relationships/notesSlide" Target="../notesSlides/notesSlide122.xml"/><Relationship Id="rId1" Type="http://schemas.openxmlformats.org/officeDocument/2006/relationships/slideLayout" Target="../slideLayouts/slideLayout119.xml"/><Relationship Id="rId4" Type="http://schemas.openxmlformats.org/officeDocument/2006/relationships/hyperlink" Target="http://en.wikipedia.org/wiki/Hungary" TargetMode="External"/></Relationships>
</file>

<file path=ppt/slides/_rels/slide337.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23.xml"/><Relationship Id="rId1" Type="http://schemas.openxmlformats.org/officeDocument/2006/relationships/slideLayout" Target="../slideLayouts/slideLayout119.xml"/><Relationship Id="rId4" Type="http://schemas.openxmlformats.org/officeDocument/2006/relationships/image" Target="../media/image202.png"/></Relationships>
</file>

<file path=ppt/slides/_rels/slide338.xml.rels><?xml version="1.0" encoding="UTF-8" standalone="yes"?>
<Relationships xmlns="http://schemas.openxmlformats.org/package/2006/relationships"><Relationship Id="rId3" Type="http://schemas.openxmlformats.org/officeDocument/2006/relationships/image" Target="../media/image203.png"/><Relationship Id="rId2" Type="http://schemas.openxmlformats.org/officeDocument/2006/relationships/notesSlide" Target="../notesSlides/notesSlide124.xml"/><Relationship Id="rId1" Type="http://schemas.openxmlformats.org/officeDocument/2006/relationships/slideLayout" Target="../slideLayouts/slideLayout119.xml"/><Relationship Id="rId4" Type="http://schemas.openxmlformats.org/officeDocument/2006/relationships/hyperlink" Target="http://en.wikipedia.org/wiki/Hungary" TargetMode="External"/></Relationships>
</file>

<file path=ppt/slides/_rels/slide339.xml.rels><?xml version="1.0" encoding="UTF-8" standalone="yes"?>
<Relationships xmlns="http://schemas.openxmlformats.org/package/2006/relationships"><Relationship Id="rId3" Type="http://schemas.openxmlformats.org/officeDocument/2006/relationships/image" Target="../media/image204.png"/><Relationship Id="rId2" Type="http://schemas.openxmlformats.org/officeDocument/2006/relationships/notesSlide" Target="../notesSlides/notesSlide125.xml"/><Relationship Id="rId1" Type="http://schemas.openxmlformats.org/officeDocument/2006/relationships/slideLayout" Target="../slideLayouts/slideLayout119.xml"/><Relationship Id="rId4" Type="http://schemas.openxmlformats.org/officeDocument/2006/relationships/hyperlink" Target="http://en.wikipedia.org/wiki/Hungary" TargetMode="External"/></Relationships>
</file>

<file path=ppt/slides/_rels/slide340.xml.rels><?xml version="1.0" encoding="UTF-8" standalone="yes"?>
<Relationships xmlns="http://schemas.openxmlformats.org/package/2006/relationships"><Relationship Id="rId1" Type="http://schemas.openxmlformats.org/officeDocument/2006/relationships/slideLayout" Target="../slideLayouts/slideLayout147.xml"/></Relationships>
</file>

<file path=ppt/slides/_rels/slide341.xml.rels><?xml version="1.0" encoding="UTF-8" standalone="yes"?>
<Relationships xmlns="http://schemas.openxmlformats.org/package/2006/relationships"><Relationship Id="rId3" Type="http://schemas.openxmlformats.org/officeDocument/2006/relationships/hyperlink" Target="http://en.wikipedia.org/wiki/Main_Page" TargetMode="External"/><Relationship Id="rId2" Type="http://schemas.openxmlformats.org/officeDocument/2006/relationships/notesSlide" Target="../notesSlides/notesSlide126.xml"/><Relationship Id="rId1" Type="http://schemas.openxmlformats.org/officeDocument/2006/relationships/slideLayout" Target="../slideLayouts/slideLayout119.xml"/><Relationship Id="rId4" Type="http://schemas.openxmlformats.org/officeDocument/2006/relationships/image" Target="../media/image205.png"/></Relationships>
</file>

<file path=ppt/slides/_rels/slide342.xml.rels><?xml version="1.0" encoding="UTF-8" standalone="yes"?>
<Relationships xmlns="http://schemas.openxmlformats.org/package/2006/relationships"><Relationship Id="rId3" Type="http://schemas.openxmlformats.org/officeDocument/2006/relationships/hyperlink" Target="http://en.wikipedia.org/wiki/Main_Page" TargetMode="External"/><Relationship Id="rId2" Type="http://schemas.openxmlformats.org/officeDocument/2006/relationships/notesSlide" Target="../notesSlides/notesSlide127.xml"/><Relationship Id="rId1" Type="http://schemas.openxmlformats.org/officeDocument/2006/relationships/slideLayout" Target="../slideLayouts/slideLayout119.xml"/><Relationship Id="rId4" Type="http://schemas.openxmlformats.org/officeDocument/2006/relationships/image" Target="../media/image206.png"/></Relationships>
</file>

<file path=ppt/slides/_rels/slide343.xml.rels><?xml version="1.0" encoding="UTF-8" standalone="yes"?>
<Relationships xmlns="http://schemas.openxmlformats.org/package/2006/relationships"><Relationship Id="rId3" Type="http://schemas.openxmlformats.org/officeDocument/2006/relationships/image" Target="../media/image207.png"/><Relationship Id="rId2" Type="http://schemas.openxmlformats.org/officeDocument/2006/relationships/hyperlink" Target="http://www.romaniworld.com/gal41.htm" TargetMode="External"/><Relationship Id="rId1" Type="http://schemas.openxmlformats.org/officeDocument/2006/relationships/slideLayout" Target="../slideLayouts/slideLayout108.xml"/><Relationship Id="rId5" Type="http://schemas.openxmlformats.org/officeDocument/2006/relationships/image" Target="../media/image209.png"/><Relationship Id="rId4" Type="http://schemas.openxmlformats.org/officeDocument/2006/relationships/image" Target="../media/image208.png"/></Relationships>
</file>

<file path=ppt/slides/_rels/slide344.xml.rels><?xml version="1.0" encoding="UTF-8" standalone="yes"?>
<Relationships xmlns="http://schemas.openxmlformats.org/package/2006/relationships"><Relationship Id="rId2" Type="http://schemas.openxmlformats.org/officeDocument/2006/relationships/notesSlide" Target="../notesSlides/notesSlide128.xml"/><Relationship Id="rId1" Type="http://schemas.openxmlformats.org/officeDocument/2006/relationships/slideLayout" Target="../slideLayouts/slideLayout570.xml"/></Relationships>
</file>

<file path=ppt/slides/_rels/slide34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46.xml.rels><?xml version="1.0" encoding="UTF-8" standalone="yes"?>
<Relationships xmlns="http://schemas.openxmlformats.org/package/2006/relationships"><Relationship Id="rId3" Type="http://schemas.openxmlformats.org/officeDocument/2006/relationships/image" Target="../media/image210.png"/><Relationship Id="rId2" Type="http://schemas.openxmlformats.org/officeDocument/2006/relationships/notesSlide" Target="../notesSlides/notesSlide129.xml"/><Relationship Id="rId1" Type="http://schemas.openxmlformats.org/officeDocument/2006/relationships/slideLayout" Target="../slideLayouts/slideLayout119.xml"/><Relationship Id="rId4" Type="http://schemas.openxmlformats.org/officeDocument/2006/relationships/hyperlink" Target="http://en.wikipedia.org/wiki/Boxty" TargetMode="External"/></Relationships>
</file>

<file path=ppt/slides/_rels/slide347.xml.rels><?xml version="1.0" encoding="UTF-8" standalone="yes"?>
<Relationships xmlns="http://schemas.openxmlformats.org/package/2006/relationships"><Relationship Id="rId2" Type="http://schemas.openxmlformats.org/officeDocument/2006/relationships/notesSlide" Target="../notesSlides/notesSlide130.xml"/><Relationship Id="rId1" Type="http://schemas.openxmlformats.org/officeDocument/2006/relationships/slideLayout" Target="../slideLayouts/slideLayout570.xml"/></Relationships>
</file>

<file path=ppt/slides/_rels/slide34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49.xml.rels><?xml version="1.0" encoding="UTF-8" standalone="yes"?>
<Relationships xmlns="http://schemas.openxmlformats.org/package/2006/relationships"><Relationship Id="rId2" Type="http://schemas.openxmlformats.org/officeDocument/2006/relationships/notesSlide" Target="../notesSlides/notesSlide131.xml"/><Relationship Id="rId1" Type="http://schemas.openxmlformats.org/officeDocument/2006/relationships/slideLayout" Target="../slideLayouts/slideLayout29.xml"/></Relationships>
</file>

<file path=ppt/slides/_rels/slide35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51.xml.rels><?xml version="1.0" encoding="UTF-8" standalone="yes"?>
<Relationships xmlns="http://schemas.openxmlformats.org/package/2006/relationships"><Relationship Id="rId3" Type="http://schemas.openxmlformats.org/officeDocument/2006/relationships/image" Target="../media/image211.png"/><Relationship Id="rId2" Type="http://schemas.openxmlformats.org/officeDocument/2006/relationships/notesSlide" Target="../notesSlides/notesSlide132.xml"/><Relationship Id="rId1" Type="http://schemas.openxmlformats.org/officeDocument/2006/relationships/slideLayout" Target="../slideLayouts/slideLayout262.xml"/></Relationships>
</file>

<file path=ppt/slides/_rels/slide352.xml.rels><?xml version="1.0" encoding="UTF-8" standalone="yes"?>
<Relationships xmlns="http://schemas.openxmlformats.org/package/2006/relationships"><Relationship Id="rId3" Type="http://schemas.openxmlformats.org/officeDocument/2006/relationships/image" Target="../media/image212.png"/><Relationship Id="rId2" Type="http://schemas.openxmlformats.org/officeDocument/2006/relationships/notesSlide" Target="../notesSlides/notesSlide133.xml"/><Relationship Id="rId1" Type="http://schemas.openxmlformats.org/officeDocument/2006/relationships/slideLayout" Target="../slideLayouts/slideLayout18.xml"/></Relationships>
</file>

<file path=ppt/slides/_rels/slide353.xml.rels><?xml version="1.0" encoding="UTF-8" standalone="yes"?>
<Relationships xmlns="http://schemas.openxmlformats.org/package/2006/relationships"><Relationship Id="rId3" Type="http://schemas.openxmlformats.org/officeDocument/2006/relationships/image" Target="../media/image213.jpeg"/><Relationship Id="rId2" Type="http://schemas.openxmlformats.org/officeDocument/2006/relationships/notesSlide" Target="../notesSlides/notesSlide134.xml"/><Relationship Id="rId1" Type="http://schemas.openxmlformats.org/officeDocument/2006/relationships/slideLayout" Target="../slideLayouts/slideLayout119.xml"/></Relationships>
</file>

<file path=ppt/slides/_rels/slide354.xml.rels><?xml version="1.0" encoding="UTF-8" standalone="yes"?>
<Relationships xmlns="http://schemas.openxmlformats.org/package/2006/relationships"><Relationship Id="rId3" Type="http://schemas.openxmlformats.org/officeDocument/2006/relationships/hyperlink" Target="http://en.wikipedia.org/wiki/Boxty" TargetMode="External"/><Relationship Id="rId2" Type="http://schemas.openxmlformats.org/officeDocument/2006/relationships/notesSlide" Target="../notesSlides/notesSlide135.xml"/><Relationship Id="rId1" Type="http://schemas.openxmlformats.org/officeDocument/2006/relationships/slideLayout" Target="../slideLayouts/slideLayout119.xml"/><Relationship Id="rId4" Type="http://schemas.openxmlformats.org/officeDocument/2006/relationships/image" Target="../media/image214.png"/></Relationships>
</file>

<file path=ppt/slides/_rels/slide355.xml.rels><?xml version="1.0" encoding="UTF-8" standalone="yes"?>
<Relationships xmlns="http://schemas.openxmlformats.org/package/2006/relationships"><Relationship Id="rId3" Type="http://schemas.openxmlformats.org/officeDocument/2006/relationships/hyperlink" Target="https://www.dublinpass.com/dublin-attractions/the-boxty-house.html" TargetMode="External"/><Relationship Id="rId2" Type="http://schemas.openxmlformats.org/officeDocument/2006/relationships/notesSlide" Target="../notesSlides/notesSlide136.xml"/><Relationship Id="rId1" Type="http://schemas.openxmlformats.org/officeDocument/2006/relationships/slideLayout" Target="../slideLayouts/slideLayout119.xml"/><Relationship Id="rId4" Type="http://schemas.openxmlformats.org/officeDocument/2006/relationships/image" Target="../media/image215.jpeg"/></Relationships>
</file>

<file path=ppt/slides/_rels/slide356.xml.rels><?xml version="1.0" encoding="UTF-8" standalone="yes"?>
<Relationships xmlns="http://schemas.openxmlformats.org/package/2006/relationships"><Relationship Id="rId3" Type="http://schemas.openxmlformats.org/officeDocument/2006/relationships/hyperlink" Target="https://www.dublinpass.com/dublin-attractions/the-boxty-house.html" TargetMode="External"/><Relationship Id="rId2" Type="http://schemas.openxmlformats.org/officeDocument/2006/relationships/notesSlide" Target="../notesSlides/notesSlide137.xml"/><Relationship Id="rId1" Type="http://schemas.openxmlformats.org/officeDocument/2006/relationships/slideLayout" Target="../slideLayouts/slideLayout119.xml"/><Relationship Id="rId5" Type="http://schemas.openxmlformats.org/officeDocument/2006/relationships/image" Target="../media/image216.jpeg"/><Relationship Id="rId4" Type="http://schemas.openxmlformats.org/officeDocument/2006/relationships/image" Target="../media/image215.jpeg"/></Relationships>
</file>

<file path=ppt/slides/_rels/slide357.xml.rels><?xml version="1.0" encoding="UTF-8" standalone="yes"?>
<Relationships xmlns="http://schemas.openxmlformats.org/package/2006/relationships"><Relationship Id="rId3" Type="http://schemas.openxmlformats.org/officeDocument/2006/relationships/image" Target="../media/image217.png"/><Relationship Id="rId2" Type="http://schemas.openxmlformats.org/officeDocument/2006/relationships/notesSlide" Target="../notesSlides/notesSlide138.xml"/><Relationship Id="rId1" Type="http://schemas.openxmlformats.org/officeDocument/2006/relationships/slideLayout" Target="../slideLayouts/slideLayout18.xml"/></Relationships>
</file>

<file path=ppt/slides/_rels/slide358.xml.rels><?xml version="1.0" encoding="UTF-8" standalone="yes"?>
<Relationships xmlns="http://schemas.openxmlformats.org/package/2006/relationships"><Relationship Id="rId3" Type="http://schemas.openxmlformats.org/officeDocument/2006/relationships/image" Target="../media/image218.png"/><Relationship Id="rId2" Type="http://schemas.openxmlformats.org/officeDocument/2006/relationships/notesSlide" Target="../notesSlides/notesSlide139.xml"/><Relationship Id="rId1" Type="http://schemas.openxmlformats.org/officeDocument/2006/relationships/slideLayout" Target="../slideLayouts/slideLayout18.xml"/></Relationships>
</file>

<file path=ppt/slides/_rels/slide359.xml.rels><?xml version="1.0" encoding="UTF-8" standalone="yes"?>
<Relationships xmlns="http://schemas.openxmlformats.org/package/2006/relationships"><Relationship Id="rId3" Type="http://schemas.openxmlformats.org/officeDocument/2006/relationships/image" Target="../media/image219.png"/><Relationship Id="rId2" Type="http://schemas.openxmlformats.org/officeDocument/2006/relationships/notesSlide" Target="../notesSlides/notesSlide140.xml"/><Relationship Id="rId1" Type="http://schemas.openxmlformats.org/officeDocument/2006/relationships/slideLayout" Target="../slideLayouts/slideLayout18.xml"/><Relationship Id="rId4" Type="http://schemas.openxmlformats.org/officeDocument/2006/relationships/hyperlink" Target="http://s184.photobucket.com/albums/x318/RennyBA/StPatricksDayOslo2008/IrishStew.jpg" TargetMode="External"/></Relationships>
</file>

<file path=ppt/slides/_rels/slide360.xml.rels><?xml version="1.0" encoding="UTF-8" standalone="yes"?>
<Relationships xmlns="http://schemas.openxmlformats.org/package/2006/relationships"><Relationship Id="rId1" Type="http://schemas.openxmlformats.org/officeDocument/2006/relationships/slideLayout" Target="../slideLayouts/slideLayout92.xml"/></Relationships>
</file>

<file path=ppt/slides/_rels/slide361.xml.rels><?xml version="1.0" encoding="UTF-8" standalone="yes"?>
<Relationships xmlns="http://schemas.openxmlformats.org/package/2006/relationships"><Relationship Id="rId3" Type="http://schemas.openxmlformats.org/officeDocument/2006/relationships/image" Target="../media/image221.png"/><Relationship Id="rId2" Type="http://schemas.openxmlformats.org/officeDocument/2006/relationships/image" Target="../media/image220.png"/><Relationship Id="rId1" Type="http://schemas.openxmlformats.org/officeDocument/2006/relationships/slideLayout" Target="../slideLayouts/slideLayout40.xml"/><Relationship Id="rId4" Type="http://schemas.openxmlformats.org/officeDocument/2006/relationships/image" Target="../media/image222.png"/></Relationships>
</file>

<file path=ppt/slides/_rels/slide362.xml.rels><?xml version="1.0" encoding="UTF-8" standalone="yes"?>
<Relationships xmlns="http://schemas.openxmlformats.org/package/2006/relationships"><Relationship Id="rId2" Type="http://schemas.openxmlformats.org/officeDocument/2006/relationships/notesSlide" Target="../notesSlides/notesSlide141.xml"/><Relationship Id="rId1" Type="http://schemas.openxmlformats.org/officeDocument/2006/relationships/slideLayout" Target="../slideLayouts/slideLayout570.xml"/></Relationships>
</file>

<file path=ppt/slides/_rels/slide3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4.xml.rels><?xml version="1.0" encoding="UTF-8" standalone="yes"?>
<Relationships xmlns="http://schemas.openxmlformats.org/package/2006/relationships"><Relationship Id="rId3" Type="http://schemas.openxmlformats.org/officeDocument/2006/relationships/hyperlink" Target="http://en.wikipedia.org/wiki/Gumbo" TargetMode="External"/><Relationship Id="rId2" Type="http://schemas.openxmlformats.org/officeDocument/2006/relationships/notesSlide" Target="../notesSlides/notesSlide142.xml"/><Relationship Id="rId1" Type="http://schemas.openxmlformats.org/officeDocument/2006/relationships/slideLayout" Target="../slideLayouts/slideLayout7.xml"/><Relationship Id="rId4" Type="http://schemas.openxmlformats.org/officeDocument/2006/relationships/image" Target="../media/image223.png"/></Relationships>
</file>

<file path=ppt/slides/_rels/slide365.xml.rels><?xml version="1.0" encoding="UTF-8" standalone="yes"?>
<Relationships xmlns="http://schemas.openxmlformats.org/package/2006/relationships"><Relationship Id="rId3" Type="http://schemas.openxmlformats.org/officeDocument/2006/relationships/image" Target="../media/image224.png"/><Relationship Id="rId2" Type="http://schemas.openxmlformats.org/officeDocument/2006/relationships/notesSlide" Target="../notesSlides/notesSlide143.xml"/><Relationship Id="rId1" Type="http://schemas.openxmlformats.org/officeDocument/2006/relationships/slideLayout" Target="../slideLayouts/slideLayout7.xml"/><Relationship Id="rId4" Type="http://schemas.openxmlformats.org/officeDocument/2006/relationships/hyperlink" Target="http://en.wikipedia.org/wiki/Jambalaya" TargetMode="External"/></Relationships>
</file>

<file path=ppt/slides/_rels/slide3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7.xml.rels><?xml version="1.0" encoding="UTF-8" standalone="yes"?>
<Relationships xmlns="http://schemas.openxmlformats.org/package/2006/relationships"><Relationship Id="rId3" Type="http://schemas.openxmlformats.org/officeDocument/2006/relationships/image" Target="../media/image226.png"/><Relationship Id="rId2" Type="http://schemas.openxmlformats.org/officeDocument/2006/relationships/image" Target="../media/image225.png"/><Relationship Id="rId1" Type="http://schemas.openxmlformats.org/officeDocument/2006/relationships/slideLayout" Target="../slideLayouts/slideLayout174.xml"/><Relationship Id="rId4" Type="http://schemas.openxmlformats.org/officeDocument/2006/relationships/hyperlink" Target="https://en.wikipedia.org/wiki/Louisiana" TargetMode="External"/></Relationships>
</file>

<file path=ppt/slides/_rels/slide368.xml.rels><?xml version="1.0" encoding="UTF-8" standalone="yes"?>
<Relationships xmlns="http://schemas.openxmlformats.org/package/2006/relationships"><Relationship Id="rId3" Type="http://schemas.openxmlformats.org/officeDocument/2006/relationships/image" Target="../media/image227.png"/><Relationship Id="rId2" Type="http://schemas.openxmlformats.org/officeDocument/2006/relationships/notesSlide" Target="../notesSlides/notesSlide144.xml"/><Relationship Id="rId1" Type="http://schemas.openxmlformats.org/officeDocument/2006/relationships/slideLayout" Target="../slideLayouts/slideLayout18.xml"/></Relationships>
</file>

<file path=ppt/slides/_rels/slide369.xml.rels><?xml version="1.0" encoding="UTF-8" standalone="yes"?>
<Relationships xmlns="http://schemas.openxmlformats.org/package/2006/relationships"><Relationship Id="rId2" Type="http://schemas.openxmlformats.org/officeDocument/2006/relationships/notesSlide" Target="../notesSlides/notesSlide145.xml"/><Relationship Id="rId1" Type="http://schemas.openxmlformats.org/officeDocument/2006/relationships/slideLayout" Target="../slideLayouts/slideLayout18.xml"/></Relationships>
</file>

<file path=ppt/slides/_rels/slide370.xml.rels><?xml version="1.0" encoding="UTF-8" standalone="yes"?>
<Relationships xmlns="http://schemas.openxmlformats.org/package/2006/relationships"><Relationship Id="rId3" Type="http://schemas.openxmlformats.org/officeDocument/2006/relationships/image" Target="../media/image228.png"/><Relationship Id="rId2" Type="http://schemas.openxmlformats.org/officeDocument/2006/relationships/notesSlide" Target="../notesSlides/notesSlide146.xml"/><Relationship Id="rId1" Type="http://schemas.openxmlformats.org/officeDocument/2006/relationships/slideLayout" Target="../slideLayouts/slideLayout18.xml"/></Relationships>
</file>

<file path=ppt/slides/_rels/slide371.xml.rels><?xml version="1.0" encoding="UTF-8" standalone="yes"?>
<Relationships xmlns="http://schemas.openxmlformats.org/package/2006/relationships"><Relationship Id="rId3" Type="http://schemas.openxmlformats.org/officeDocument/2006/relationships/image" Target="../media/image229.png"/><Relationship Id="rId2" Type="http://schemas.openxmlformats.org/officeDocument/2006/relationships/notesSlide" Target="../notesSlides/notesSlide147.xml"/><Relationship Id="rId1" Type="http://schemas.openxmlformats.org/officeDocument/2006/relationships/slideLayout" Target="../slideLayouts/slideLayout18.xml"/><Relationship Id="rId4" Type="http://schemas.openxmlformats.org/officeDocument/2006/relationships/hyperlink" Target="http://www.cajuncrawfishpie.com/cajun-recipes.html" TargetMode="External"/></Relationships>
</file>

<file path=ppt/slides/_rels/slide372.xml.rels><?xml version="1.0" encoding="UTF-8" standalone="yes"?>
<Relationships xmlns="http://schemas.openxmlformats.org/package/2006/relationships"><Relationship Id="rId2" Type="http://schemas.openxmlformats.org/officeDocument/2006/relationships/notesSlide" Target="../notesSlides/notesSlide148.xml"/><Relationship Id="rId1" Type="http://schemas.openxmlformats.org/officeDocument/2006/relationships/slideLayout" Target="../slideLayouts/slideLayout18.xml"/></Relationships>
</file>

<file path=ppt/slides/_rels/slide373.xml.rels><?xml version="1.0" encoding="UTF-8" standalone="yes"?>
<Relationships xmlns="http://schemas.openxmlformats.org/package/2006/relationships"><Relationship Id="rId3" Type="http://schemas.openxmlformats.org/officeDocument/2006/relationships/hyperlink" Target="https://en.wikipedia.org/wiki/Cajun" TargetMode="External"/><Relationship Id="rId2" Type="http://schemas.openxmlformats.org/officeDocument/2006/relationships/notesSlide" Target="../notesSlides/notesSlide149.xml"/><Relationship Id="rId1" Type="http://schemas.openxmlformats.org/officeDocument/2006/relationships/slideLayout" Target="../slideLayouts/slideLayout18.xml"/><Relationship Id="rId4" Type="http://schemas.openxmlformats.org/officeDocument/2006/relationships/hyperlink" Target="https://en.wikipedia.org/wiki/Creole_peoples#Louisiana" TargetMode="External"/></Relationships>
</file>

<file path=ppt/slides/_rels/slide374.xml.rels><?xml version="1.0" encoding="UTF-8" standalone="yes"?>
<Relationships xmlns="http://schemas.openxmlformats.org/package/2006/relationships"><Relationship Id="rId2" Type="http://schemas.openxmlformats.org/officeDocument/2006/relationships/notesSlide" Target="../notesSlides/notesSlide150.xml"/><Relationship Id="rId1" Type="http://schemas.openxmlformats.org/officeDocument/2006/relationships/slideLayout" Target="../slideLayouts/slideLayout570.xml"/></Relationships>
</file>

<file path=ppt/slides/_rels/slide3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6.xml.rels><?xml version="1.0" encoding="UTF-8" standalone="yes"?>
<Relationships xmlns="http://schemas.openxmlformats.org/package/2006/relationships"><Relationship Id="rId3" Type="http://schemas.openxmlformats.org/officeDocument/2006/relationships/image" Target="../media/image230.png"/><Relationship Id="rId2" Type="http://schemas.openxmlformats.org/officeDocument/2006/relationships/notesSlide" Target="../notesSlides/notesSlide151.xml"/><Relationship Id="rId1" Type="http://schemas.openxmlformats.org/officeDocument/2006/relationships/slideLayout" Target="../slideLayouts/slideLayout18.xml"/></Relationships>
</file>

<file path=ppt/slides/_rels/slide377.xml.rels><?xml version="1.0" encoding="UTF-8" standalone="yes"?>
<Relationships xmlns="http://schemas.openxmlformats.org/package/2006/relationships"><Relationship Id="rId2" Type="http://schemas.openxmlformats.org/officeDocument/2006/relationships/notesSlide" Target="../notesSlides/notesSlide152.xml"/><Relationship Id="rId1" Type="http://schemas.openxmlformats.org/officeDocument/2006/relationships/slideLayout" Target="../slideLayouts/slideLayout570.xml"/></Relationships>
</file>

<file path=ppt/slides/_rels/slide37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79.xml.rels><?xml version="1.0" encoding="UTF-8" standalone="yes"?>
<Relationships xmlns="http://schemas.openxmlformats.org/package/2006/relationships"><Relationship Id="rId3" Type="http://schemas.openxmlformats.org/officeDocument/2006/relationships/hyperlink" Target="http://en.wikipedia.org/wiki/ANZAC_biscuit" TargetMode="External"/><Relationship Id="rId2" Type="http://schemas.openxmlformats.org/officeDocument/2006/relationships/image" Target="../media/image231.png"/><Relationship Id="rId1" Type="http://schemas.openxmlformats.org/officeDocument/2006/relationships/slideLayout" Target="../slideLayouts/slideLayout29.xml"/></Relationships>
</file>

<file path=ppt/slides/_rels/slide38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81.xml.rels><?xml version="1.0" encoding="UTF-8" standalone="yes"?>
<Relationships xmlns="http://schemas.openxmlformats.org/package/2006/relationships"><Relationship Id="rId3" Type="http://schemas.openxmlformats.org/officeDocument/2006/relationships/image" Target="../media/image232.png"/><Relationship Id="rId2" Type="http://schemas.openxmlformats.org/officeDocument/2006/relationships/notesSlide" Target="../notesSlides/notesSlide153.xml"/><Relationship Id="rId1" Type="http://schemas.openxmlformats.org/officeDocument/2006/relationships/slideLayout" Target="../slideLayouts/slideLayout18.xml"/><Relationship Id="rId4" Type="http://schemas.openxmlformats.org/officeDocument/2006/relationships/hyperlink" Target="http://en.wikipedia.org/wiki/Pavlova_(food)" TargetMode="External"/></Relationships>
</file>

<file path=ppt/slides/_rels/slide382.xml.rels><?xml version="1.0" encoding="UTF-8" standalone="yes"?>
<Relationships xmlns="http://schemas.openxmlformats.org/package/2006/relationships"><Relationship Id="rId2" Type="http://schemas.openxmlformats.org/officeDocument/2006/relationships/image" Target="../media/image233.png"/><Relationship Id="rId1" Type="http://schemas.openxmlformats.org/officeDocument/2006/relationships/slideLayout" Target="../slideLayouts/slideLayout614.xml"/></Relationships>
</file>

<file path=ppt/slides/_rels/slide383.xml.rels><?xml version="1.0" encoding="UTF-8" standalone="yes"?>
<Relationships xmlns="http://schemas.openxmlformats.org/package/2006/relationships"><Relationship Id="rId3" Type="http://schemas.openxmlformats.org/officeDocument/2006/relationships/image" Target="../media/image234.png"/><Relationship Id="rId2" Type="http://schemas.openxmlformats.org/officeDocument/2006/relationships/notesSlide" Target="../notesSlides/notesSlide154.xml"/><Relationship Id="rId1" Type="http://schemas.openxmlformats.org/officeDocument/2006/relationships/slideLayout" Target="../slideLayouts/slideLayout18.xml"/></Relationships>
</file>

<file path=ppt/slides/_rels/slide384.xml.rels><?xml version="1.0" encoding="UTF-8" standalone="yes"?>
<Relationships xmlns="http://schemas.openxmlformats.org/package/2006/relationships"><Relationship Id="rId3" Type="http://schemas.openxmlformats.org/officeDocument/2006/relationships/image" Target="../media/image235.png"/><Relationship Id="rId2" Type="http://schemas.openxmlformats.org/officeDocument/2006/relationships/notesSlide" Target="../notesSlides/notesSlide155.xml"/><Relationship Id="rId1" Type="http://schemas.openxmlformats.org/officeDocument/2006/relationships/slideLayout" Target="../slideLayouts/slideLayout18.xml"/></Relationships>
</file>

<file path=ppt/slides/_rels/slide385.xml.rels><?xml version="1.0" encoding="UTF-8" standalone="yes"?>
<Relationships xmlns="http://schemas.openxmlformats.org/package/2006/relationships"><Relationship Id="rId3" Type="http://schemas.openxmlformats.org/officeDocument/2006/relationships/image" Target="../media/image235.png"/><Relationship Id="rId2" Type="http://schemas.openxmlformats.org/officeDocument/2006/relationships/notesSlide" Target="../notesSlides/notesSlide156.xml"/><Relationship Id="rId1" Type="http://schemas.openxmlformats.org/officeDocument/2006/relationships/slideLayout" Target="../slideLayouts/slideLayout18.xml"/></Relationships>
</file>

<file path=ppt/slides/_rels/slide386.xml.rels><?xml version="1.0" encoding="UTF-8" standalone="yes"?>
<Relationships xmlns="http://schemas.openxmlformats.org/package/2006/relationships"><Relationship Id="rId1" Type="http://schemas.openxmlformats.org/officeDocument/2006/relationships/slideLayout" Target="../slideLayouts/slideLayout515.xml"/></Relationships>
</file>

<file path=ppt/slides/_rels/slide387.xml.rels><?xml version="1.0" encoding="UTF-8" standalone="yes"?>
<Relationships xmlns="http://schemas.openxmlformats.org/package/2006/relationships"><Relationship Id="rId3" Type="http://schemas.openxmlformats.org/officeDocument/2006/relationships/image" Target="../media/image236.gif"/><Relationship Id="rId2" Type="http://schemas.openxmlformats.org/officeDocument/2006/relationships/image" Target="../media/image27.png"/><Relationship Id="rId1" Type="http://schemas.openxmlformats.org/officeDocument/2006/relationships/slideLayout" Target="../slideLayouts/slideLayout460.xml"/></Relationships>
</file>

<file path=ppt/slides/_rels/slide388.xml.rels><?xml version="1.0" encoding="UTF-8" standalone="yes"?>
<Relationships xmlns="http://schemas.openxmlformats.org/package/2006/relationships"><Relationship Id="rId2" Type="http://schemas.openxmlformats.org/officeDocument/2006/relationships/notesSlide" Target="../notesSlides/notesSlide157.xml"/><Relationship Id="rId1" Type="http://schemas.openxmlformats.org/officeDocument/2006/relationships/slideLayout" Target="../slideLayouts/slideLayout592.xml"/></Relationships>
</file>

<file path=ppt/slides/_rels/slide389.xml.rels><?xml version="1.0" encoding="UTF-8" standalone="yes"?>
<Relationships xmlns="http://schemas.openxmlformats.org/package/2006/relationships"><Relationship Id="rId3" Type="http://schemas.openxmlformats.org/officeDocument/2006/relationships/hyperlink" Target="https://en.wikipedia.org/wiki/Montgomery,_Minnesota" TargetMode="External"/><Relationship Id="rId2" Type="http://schemas.openxmlformats.org/officeDocument/2006/relationships/image" Target="../media/image65.jpeg"/><Relationship Id="rId1" Type="http://schemas.openxmlformats.org/officeDocument/2006/relationships/slideLayout" Target="../slideLayouts/slideLayout2.xml"/><Relationship Id="rId4" Type="http://schemas.openxmlformats.org/officeDocument/2006/relationships/hyperlink" Target="http://www.montgomerymn.org/" TargetMode="External"/></Relationships>
</file>

<file path=ppt/slides/_rels/slide390.xml.rels><?xml version="1.0" encoding="UTF-8" standalone="yes"?>
<Relationships xmlns="http://schemas.openxmlformats.org/package/2006/relationships"><Relationship Id="rId2" Type="http://schemas.openxmlformats.org/officeDocument/2006/relationships/notesSlide" Target="../notesSlides/notesSlide158.xml"/><Relationship Id="rId1" Type="http://schemas.openxmlformats.org/officeDocument/2006/relationships/slideLayout" Target="../slideLayouts/slideLayout592.xml"/></Relationships>
</file>

<file path=ppt/slides/_rels/slide391.xml.rels><?xml version="1.0" encoding="UTF-8" standalone="yes"?>
<Relationships xmlns="http://schemas.openxmlformats.org/package/2006/relationships"><Relationship Id="rId3" Type="http://schemas.openxmlformats.org/officeDocument/2006/relationships/hyperlink" Target="http://www.duluthbudgeteer.com/community/4121672-simple-cooking-leads-success" TargetMode="External"/><Relationship Id="rId2" Type="http://schemas.openxmlformats.org/officeDocument/2006/relationships/notesSlide" Target="../notesSlides/notesSlide159.xml"/><Relationship Id="rId1" Type="http://schemas.openxmlformats.org/officeDocument/2006/relationships/slideLayout" Target="../slideLayouts/slideLayout438.xml"/><Relationship Id="rId6" Type="http://schemas.openxmlformats.org/officeDocument/2006/relationships/image" Target="../media/image81.gif"/><Relationship Id="rId5" Type="http://schemas.openxmlformats.org/officeDocument/2006/relationships/hyperlink" Target="http://www.d.umn.edu/cla/faculty/troufs/anth1095/Slovenia.html#title" TargetMode="External"/><Relationship Id="rId4" Type="http://schemas.openxmlformats.org/officeDocument/2006/relationships/image" Target="../media/image80.png"/></Relationships>
</file>

<file path=ppt/slides/_rels/slide392.xml.rels><?xml version="1.0" encoding="UTF-8" standalone="yes"?>
<Relationships xmlns="http://schemas.openxmlformats.org/package/2006/relationships"><Relationship Id="rId2" Type="http://schemas.openxmlformats.org/officeDocument/2006/relationships/notesSlide" Target="../notesSlides/notesSlide160.xml"/><Relationship Id="rId1" Type="http://schemas.openxmlformats.org/officeDocument/2006/relationships/slideLayout" Target="../slideLayouts/slideLayout592.xml"/></Relationships>
</file>

<file path=ppt/slides/_rels/slide393.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161.xml"/><Relationship Id="rId1" Type="http://schemas.openxmlformats.org/officeDocument/2006/relationships/slideLayout" Target="../slideLayouts/slideLayout438.xml"/><Relationship Id="rId5" Type="http://schemas.openxmlformats.org/officeDocument/2006/relationships/image" Target="../media/image108.gif"/><Relationship Id="rId4" Type="http://schemas.openxmlformats.org/officeDocument/2006/relationships/hyperlink" Target="https://www.travelwisconsin.com/events/fairs-festivals/booya-days-40367" TargetMode="External"/></Relationships>
</file>

<file path=ppt/slides/_rels/slide394.xml.rels><?xml version="1.0" encoding="UTF-8" standalone="yes"?>
<Relationships xmlns="http://schemas.openxmlformats.org/package/2006/relationships"><Relationship Id="rId2" Type="http://schemas.openxmlformats.org/officeDocument/2006/relationships/notesSlide" Target="../notesSlides/notesSlide162.xml"/><Relationship Id="rId1" Type="http://schemas.openxmlformats.org/officeDocument/2006/relationships/slideLayout" Target="../slideLayouts/slideLayout592.xml"/></Relationships>
</file>

<file path=ppt/slides/_rels/slide395.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notesSlide" Target="../notesSlides/notesSlide163.xml"/><Relationship Id="rId1" Type="http://schemas.openxmlformats.org/officeDocument/2006/relationships/slideLayout" Target="../slideLayouts/slideLayout438.xml"/><Relationship Id="rId6" Type="http://schemas.openxmlformats.org/officeDocument/2006/relationships/image" Target="../media/image237.png"/><Relationship Id="rId5" Type="http://schemas.openxmlformats.org/officeDocument/2006/relationships/hyperlink" Target="http://www.duluthbudgeteer.com/community/4121672-simple-cooking-leads-success" TargetMode="External"/><Relationship Id="rId4" Type="http://schemas.openxmlformats.org/officeDocument/2006/relationships/image" Target="../media/image88.gif"/></Relationships>
</file>

<file path=ppt/slides/_rels/slide396.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164.xml"/><Relationship Id="rId1" Type="http://schemas.openxmlformats.org/officeDocument/2006/relationships/slideLayout" Target="../slideLayouts/slideLayout438.xml"/><Relationship Id="rId5" Type="http://schemas.openxmlformats.org/officeDocument/2006/relationships/image" Target="../media/image106.png"/><Relationship Id="rId4" Type="http://schemas.openxmlformats.org/officeDocument/2006/relationships/hyperlink" Target="http://www.mprnews.org/story/2016/09/13/npr-pho-central-to-vietnamese-identity" TargetMode="External"/></Relationships>
</file>

<file path=ppt/slides/_rels/slide39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9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0.xml.rels><?xml version="1.0" encoding="UTF-8" standalone="yes"?>
<Relationships xmlns="http://schemas.openxmlformats.org/package/2006/relationships"><Relationship Id="rId3" Type="http://schemas.openxmlformats.org/officeDocument/2006/relationships/image" Target="../media/image238.png"/><Relationship Id="rId2" Type="http://schemas.openxmlformats.org/officeDocument/2006/relationships/notesSlide" Target="../notesSlides/notesSlide165.xml"/><Relationship Id="rId1" Type="http://schemas.openxmlformats.org/officeDocument/2006/relationships/slideLayout" Target="../slideLayouts/slideLayout18.xml"/></Relationships>
</file>

<file path=ppt/slides/_rels/slide401.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402.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40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04.xml.rels><?xml version="1.0" encoding="UTF-8" standalone="yes"?>
<Relationships xmlns="http://schemas.openxmlformats.org/package/2006/relationships"><Relationship Id="rId2" Type="http://schemas.openxmlformats.org/officeDocument/2006/relationships/image" Target="../media/image239.png"/><Relationship Id="rId1" Type="http://schemas.openxmlformats.org/officeDocument/2006/relationships/slideLayout" Target="../slideLayouts/slideLayout24.xml"/></Relationships>
</file>

<file path=ppt/slides/_rels/slide405.xml.rels><?xml version="1.0" encoding="UTF-8" standalone="yes"?>
<Relationships xmlns="http://schemas.openxmlformats.org/package/2006/relationships"><Relationship Id="rId2" Type="http://schemas.openxmlformats.org/officeDocument/2006/relationships/image" Target="../media/image239.png"/><Relationship Id="rId1" Type="http://schemas.openxmlformats.org/officeDocument/2006/relationships/slideLayout" Target="../slideLayouts/slideLayout24.xml"/></Relationships>
</file>

<file path=ppt/slides/_rels/slide40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07.xml.rels><?xml version="1.0" encoding="UTF-8" standalone="yes"?>
<Relationships xmlns="http://schemas.openxmlformats.org/package/2006/relationships"><Relationship Id="rId3" Type="http://schemas.openxmlformats.org/officeDocument/2006/relationships/image" Target="../media/image240.png"/><Relationship Id="rId2" Type="http://schemas.openxmlformats.org/officeDocument/2006/relationships/hyperlink" Target="http://www.serpukhov.su/museum/yarosh_e.htm" TargetMode="External"/><Relationship Id="rId1" Type="http://schemas.openxmlformats.org/officeDocument/2006/relationships/slideLayout" Target="../slideLayouts/slideLayout52.xml"/></Relationships>
</file>

<file path=ppt/slides/_rels/slide4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9.xml.rels><?xml version="1.0" encoding="UTF-8" standalone="yes"?>
<Relationships xmlns="http://schemas.openxmlformats.org/package/2006/relationships"><Relationship Id="rId2" Type="http://schemas.openxmlformats.org/officeDocument/2006/relationships/notesSlide" Target="../notesSlides/notesSlide166.xml"/><Relationship Id="rId1" Type="http://schemas.openxmlformats.org/officeDocument/2006/relationships/slideLayout" Target="../slideLayouts/slideLayout625.xml"/></Relationships>
</file>

<file path=ppt/slides/_rels/slide4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2.xml.rels><?xml version="1.0" encoding="UTF-8" standalone="yes"?>
<Relationships xmlns="http://schemas.openxmlformats.org/package/2006/relationships"><Relationship Id="rId2" Type="http://schemas.openxmlformats.org/officeDocument/2006/relationships/notesSlide" Target="../notesSlides/notesSlide167.xml"/><Relationship Id="rId1" Type="http://schemas.openxmlformats.org/officeDocument/2006/relationships/slideLayout" Target="../slideLayouts/slideLayout570.xml"/></Relationships>
</file>

<file path=ppt/slides/_rels/slide413.xml.rels><?xml version="1.0" encoding="UTF-8" standalone="yes"?>
<Relationships xmlns="http://schemas.openxmlformats.org/package/2006/relationships"><Relationship Id="rId2" Type="http://schemas.openxmlformats.org/officeDocument/2006/relationships/notesSlide" Target="../notesSlides/notesSlide168.xml"/><Relationship Id="rId1" Type="http://schemas.openxmlformats.org/officeDocument/2006/relationships/slideLayout" Target="../slideLayouts/slideLayout592.xml"/></Relationships>
</file>

<file path=ppt/slides/_rels/slide4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1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1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2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2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2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23.xml.rels><?xml version="1.0" encoding="UTF-8" standalone="yes"?>
<Relationships xmlns="http://schemas.openxmlformats.org/package/2006/relationships"><Relationship Id="rId3" Type="http://schemas.openxmlformats.org/officeDocument/2006/relationships/image" Target="../media/image241.jpeg"/><Relationship Id="rId2" Type="http://schemas.openxmlformats.org/officeDocument/2006/relationships/hyperlink" Target="http://www.amazon.com/Empires-Food-Feast-Famine-Civilizations/dp/1582437939/ref=sr_1_1?ie=UTF8&amp;qid=1452654498&amp;sr=8-1&amp;keywords=empires+of+food" TargetMode="External"/><Relationship Id="rId1" Type="http://schemas.openxmlformats.org/officeDocument/2006/relationships/slideLayout" Target="../slideLayouts/slideLayout75.xml"/></Relationships>
</file>

<file path=ppt/slides/_rels/slide424.xml.rels><?xml version="1.0" encoding="UTF-8" standalone="yes"?>
<Relationships xmlns="http://schemas.openxmlformats.org/package/2006/relationships"><Relationship Id="rId2" Type="http://schemas.openxmlformats.org/officeDocument/2006/relationships/image" Target="../media/image242.png"/><Relationship Id="rId1" Type="http://schemas.openxmlformats.org/officeDocument/2006/relationships/slideLayout" Target="../slideLayouts/slideLayout75.xml"/></Relationships>
</file>

<file path=ppt/slides/_rels/slide425.xml.rels><?xml version="1.0" encoding="UTF-8" standalone="yes"?>
<Relationships xmlns="http://schemas.openxmlformats.org/package/2006/relationships"><Relationship Id="rId3" Type="http://schemas.openxmlformats.org/officeDocument/2006/relationships/hyperlink" Target="http://www.d.umn.edu/cla/faculty/troufs/anthfood/aftexts.html" TargetMode="External"/><Relationship Id="rId2" Type="http://schemas.openxmlformats.org/officeDocument/2006/relationships/image" Target="../media/image243.png"/><Relationship Id="rId1" Type="http://schemas.openxmlformats.org/officeDocument/2006/relationships/slideLayout" Target="../slideLayouts/slideLayout75.xml"/></Relationships>
</file>

<file path=ppt/slides/_rels/slide426.xml.rels><?xml version="1.0" encoding="UTF-8" standalone="yes"?>
<Relationships xmlns="http://schemas.openxmlformats.org/package/2006/relationships"><Relationship Id="rId3" Type="http://schemas.openxmlformats.org/officeDocument/2006/relationships/hyperlink" Target="http://www.d.umn.edu/cla/faculty/troufs/anthfood/aftexts.html" TargetMode="External"/><Relationship Id="rId2" Type="http://schemas.openxmlformats.org/officeDocument/2006/relationships/image" Target="../media/image244.png"/><Relationship Id="rId1" Type="http://schemas.openxmlformats.org/officeDocument/2006/relationships/slideLayout" Target="../slideLayouts/slideLayout86.xml"/></Relationships>
</file>

<file path=ppt/slides/_rels/slide427.xml.rels><?xml version="1.0" encoding="UTF-8" standalone="yes"?>
<Relationships xmlns="http://schemas.openxmlformats.org/package/2006/relationships"><Relationship Id="rId3" Type="http://schemas.openxmlformats.org/officeDocument/2006/relationships/image" Target="../media/image245.png"/><Relationship Id="rId2" Type="http://schemas.openxmlformats.org/officeDocument/2006/relationships/hyperlink" Target="http://www.d.umn.edu/cla/faculty/troufs/anthfood/aftexts.html" TargetMode="External"/><Relationship Id="rId1" Type="http://schemas.openxmlformats.org/officeDocument/2006/relationships/slideLayout" Target="../slideLayouts/slideLayout86.xml"/></Relationships>
</file>

<file path=ppt/slides/_rels/slide428.xml.rels><?xml version="1.0" encoding="UTF-8" standalone="yes"?>
<Relationships xmlns="http://schemas.openxmlformats.org/package/2006/relationships"><Relationship Id="rId3" Type="http://schemas.openxmlformats.org/officeDocument/2006/relationships/hyperlink" Target="http://www.amazon.com/Third-Plate-Field-Notes-Future/dp/0143127152/ref=sr_1_1?ie=UTF8&amp;qid=1452655502&amp;sr=8-1&amp;keywords=the+third+plate" TargetMode="External"/><Relationship Id="rId2" Type="http://schemas.openxmlformats.org/officeDocument/2006/relationships/image" Target="../media/image246.jpeg"/><Relationship Id="rId1" Type="http://schemas.openxmlformats.org/officeDocument/2006/relationships/slideLayout" Target="../slideLayouts/slideLayout75.xml"/></Relationships>
</file>

<file path=ppt/slides/_rels/slide429.xml.rels><?xml version="1.0" encoding="UTF-8" standalone="yes"?>
<Relationships xmlns="http://schemas.openxmlformats.org/package/2006/relationships"><Relationship Id="rId2" Type="http://schemas.openxmlformats.org/officeDocument/2006/relationships/image" Target="../media/image247.png"/><Relationship Id="rId1" Type="http://schemas.openxmlformats.org/officeDocument/2006/relationships/slideLayout" Target="../slideLayouts/slideLayout218.xml"/></Relationships>
</file>

<file path=ppt/slides/_rels/slide430.xml.rels><?xml version="1.0" encoding="UTF-8" standalone="yes"?>
<Relationships xmlns="http://schemas.openxmlformats.org/package/2006/relationships"><Relationship Id="rId2" Type="http://schemas.openxmlformats.org/officeDocument/2006/relationships/image" Target="../media/image247.png"/><Relationship Id="rId1" Type="http://schemas.openxmlformats.org/officeDocument/2006/relationships/slideLayout" Target="../slideLayouts/slideLayout218.xml"/></Relationships>
</file>

<file path=ppt/slides/_rels/slide431.xml.rels><?xml version="1.0" encoding="UTF-8" standalone="yes"?>
<Relationships xmlns="http://schemas.openxmlformats.org/package/2006/relationships"><Relationship Id="rId2" Type="http://schemas.openxmlformats.org/officeDocument/2006/relationships/image" Target="../media/image247.png"/><Relationship Id="rId1" Type="http://schemas.openxmlformats.org/officeDocument/2006/relationships/slideLayout" Target="../slideLayouts/slideLayout218.xml"/></Relationships>
</file>

<file path=ppt/slides/_rels/slide432.xml.rels><?xml version="1.0" encoding="UTF-8" standalone="yes"?>
<Relationships xmlns="http://schemas.openxmlformats.org/package/2006/relationships"><Relationship Id="rId2" Type="http://schemas.openxmlformats.org/officeDocument/2006/relationships/image" Target="../media/image248.png"/><Relationship Id="rId1" Type="http://schemas.openxmlformats.org/officeDocument/2006/relationships/slideLayout" Target="../slideLayouts/slideLayout40.xml"/></Relationships>
</file>

<file path=ppt/slides/_rels/slide4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3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3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3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3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39.xml.rels><?xml version="1.0" encoding="UTF-8" standalone="yes"?>
<Relationships xmlns="http://schemas.openxmlformats.org/package/2006/relationships"><Relationship Id="rId3" Type="http://schemas.openxmlformats.org/officeDocument/2006/relationships/image" Target="../media/image249.jpeg"/><Relationship Id="rId2" Type="http://schemas.openxmlformats.org/officeDocument/2006/relationships/notesSlide" Target="../notesSlides/notesSlide169.xml"/><Relationship Id="rId1" Type="http://schemas.openxmlformats.org/officeDocument/2006/relationships/slideLayout" Target="../slideLayouts/slideLayout18.xml"/></Relationships>
</file>

<file path=ppt/slides/_rels/slide440.xml.rels><?xml version="1.0" encoding="UTF-8" standalone="yes"?>
<Relationships xmlns="http://schemas.openxmlformats.org/package/2006/relationships"><Relationship Id="rId3" Type="http://schemas.openxmlformats.org/officeDocument/2006/relationships/image" Target="../media/image250.jpeg"/><Relationship Id="rId2" Type="http://schemas.openxmlformats.org/officeDocument/2006/relationships/notesSlide" Target="../notesSlides/notesSlide170.xml"/><Relationship Id="rId1" Type="http://schemas.openxmlformats.org/officeDocument/2006/relationships/slideLayout" Target="../slideLayouts/slideLayout18.xml"/></Relationships>
</file>

<file path=ppt/slides/_rels/slide441.xml.rels><?xml version="1.0" encoding="UTF-8" standalone="yes"?>
<Relationships xmlns="http://schemas.openxmlformats.org/package/2006/relationships"><Relationship Id="rId3" Type="http://schemas.openxmlformats.org/officeDocument/2006/relationships/image" Target="../media/image250.jpeg"/><Relationship Id="rId2" Type="http://schemas.openxmlformats.org/officeDocument/2006/relationships/notesSlide" Target="../notesSlides/notesSlide171.xml"/><Relationship Id="rId1" Type="http://schemas.openxmlformats.org/officeDocument/2006/relationships/slideLayout" Target="../slideLayouts/slideLayout18.xml"/><Relationship Id="rId4" Type="http://schemas.openxmlformats.org/officeDocument/2006/relationships/image" Target="../media/image251.jpeg"/></Relationships>
</file>

<file path=ppt/slides/_rels/slide442.xml.rels><?xml version="1.0" encoding="UTF-8" standalone="yes"?>
<Relationships xmlns="http://schemas.openxmlformats.org/package/2006/relationships"><Relationship Id="rId3" Type="http://schemas.openxmlformats.org/officeDocument/2006/relationships/image" Target="../media/image252.png"/><Relationship Id="rId2" Type="http://schemas.openxmlformats.org/officeDocument/2006/relationships/hyperlink" Target="http://www.amazon.com/Empires-Food-Feast-Famine-Civilizations/dp/1582437939/ref=sr_1_1?ie=UTF8&amp;qid=1452654498&amp;sr=8-1&amp;keywords=empires+of+food" TargetMode="External"/><Relationship Id="rId1" Type="http://schemas.openxmlformats.org/officeDocument/2006/relationships/slideLayout" Target="../slideLayouts/slideLayout75.xml"/></Relationships>
</file>

<file path=ppt/slides/_rels/slide443.xml.rels><?xml version="1.0" encoding="UTF-8" standalone="yes"?>
<Relationships xmlns="http://schemas.openxmlformats.org/package/2006/relationships"><Relationship Id="rId2" Type="http://schemas.openxmlformats.org/officeDocument/2006/relationships/image" Target="../media/image253.jpeg"/><Relationship Id="rId1" Type="http://schemas.openxmlformats.org/officeDocument/2006/relationships/slideLayout" Target="../slideLayouts/slideLayout18.xml"/></Relationships>
</file>

<file path=ppt/slides/_rels/slide444.xml.rels><?xml version="1.0" encoding="UTF-8" standalone="yes"?>
<Relationships xmlns="http://schemas.openxmlformats.org/package/2006/relationships"><Relationship Id="rId2" Type="http://schemas.openxmlformats.org/officeDocument/2006/relationships/image" Target="../media/image253.jpeg"/><Relationship Id="rId1" Type="http://schemas.openxmlformats.org/officeDocument/2006/relationships/slideLayout" Target="../slideLayouts/slideLayout18.xml"/></Relationships>
</file>

<file path=ppt/slides/_rels/slide44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4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47.xml.rels><?xml version="1.0" encoding="UTF-8" standalone="yes"?>
<Relationships xmlns="http://schemas.openxmlformats.org/package/2006/relationships"><Relationship Id="rId1" Type="http://schemas.openxmlformats.org/officeDocument/2006/relationships/slideLayout" Target="../slideLayouts/slideLayout185.xml"/></Relationships>
</file>

<file path=ppt/slides/_rels/slide448.xml.rels><?xml version="1.0" encoding="UTF-8" standalone="yes"?>
<Relationships xmlns="http://schemas.openxmlformats.org/package/2006/relationships"><Relationship Id="rId2" Type="http://schemas.openxmlformats.org/officeDocument/2006/relationships/notesSlide" Target="../notesSlides/notesSlide172.xml"/><Relationship Id="rId1" Type="http://schemas.openxmlformats.org/officeDocument/2006/relationships/slideLayout" Target="../slideLayouts/slideLayout240.xml"/></Relationships>
</file>

<file path=ppt/slides/_rels/slide449.xml.rels><?xml version="1.0" encoding="UTF-8" standalone="yes"?>
<Relationships xmlns="http://schemas.openxmlformats.org/package/2006/relationships"><Relationship Id="rId3" Type="http://schemas.openxmlformats.org/officeDocument/2006/relationships/hyperlink" Target="https://brightside.me/wonder-curiosities/finland-will-become-the-first-country-in-the-world-to-get-rid-of-all-school-subjects-259910/" TargetMode="External"/><Relationship Id="rId2" Type="http://schemas.openxmlformats.org/officeDocument/2006/relationships/image" Target="../media/image254.png"/><Relationship Id="rId1" Type="http://schemas.openxmlformats.org/officeDocument/2006/relationships/slideLayout" Target="../slideLayouts/slideLayout40.xml"/></Relationships>
</file>

<file path=ppt/slides/_rels/slide450.xml.rels><?xml version="1.0" encoding="UTF-8" standalone="yes"?>
<Relationships xmlns="http://schemas.openxmlformats.org/package/2006/relationships"><Relationship Id="rId3" Type="http://schemas.openxmlformats.org/officeDocument/2006/relationships/image" Target="../media/image255.png"/><Relationship Id="rId2" Type="http://schemas.openxmlformats.org/officeDocument/2006/relationships/hyperlink" Target="https://brightside.me/wonder-curiosities/finland-will-become-the-first-country-in-the-world-to-get-rid-of-all-school-subjects-259910/" TargetMode="External"/><Relationship Id="rId1" Type="http://schemas.openxmlformats.org/officeDocument/2006/relationships/slideLayout" Target="../slideLayouts/slideLayout40.xml"/></Relationships>
</file>

<file path=ppt/slides/_rels/slide451.xml.rels><?xml version="1.0" encoding="UTF-8" standalone="yes"?>
<Relationships xmlns="http://schemas.openxmlformats.org/package/2006/relationships"><Relationship Id="rId2" Type="http://schemas.openxmlformats.org/officeDocument/2006/relationships/notesSlide" Target="../notesSlides/notesSlide173.xml"/><Relationship Id="rId1" Type="http://schemas.openxmlformats.org/officeDocument/2006/relationships/slideLayout" Target="../slideLayouts/slideLayout240.xml"/></Relationships>
</file>

<file path=ppt/slides/_rels/slide452.xml.rels><?xml version="1.0" encoding="UTF-8" standalone="yes"?>
<Relationships xmlns="http://schemas.openxmlformats.org/package/2006/relationships"><Relationship Id="rId2" Type="http://schemas.openxmlformats.org/officeDocument/2006/relationships/notesSlide" Target="../notesSlides/notesSlide174.xml"/><Relationship Id="rId1" Type="http://schemas.openxmlformats.org/officeDocument/2006/relationships/slideLayout" Target="../slideLayouts/slideLayout262.xml"/></Relationships>
</file>

<file path=ppt/slides/_rels/slide453.xml.rels><?xml version="1.0" encoding="UTF-8" standalone="yes"?>
<Relationships xmlns="http://schemas.openxmlformats.org/package/2006/relationships"><Relationship Id="rId3" Type="http://schemas.openxmlformats.org/officeDocument/2006/relationships/image" Target="../media/image256.png"/><Relationship Id="rId2" Type="http://schemas.openxmlformats.org/officeDocument/2006/relationships/hyperlink" Target="http://blog.nature.org/science/2015/01/05/winter-bird-feeding-good-or-bad-for-birds/" TargetMode="External"/><Relationship Id="rId1" Type="http://schemas.openxmlformats.org/officeDocument/2006/relationships/slideLayout" Target="../slideLayouts/slideLayout52.xml"/></Relationships>
</file>

<file path=ppt/slides/_rels/slide454.xml.rels><?xml version="1.0" encoding="UTF-8" standalone="yes"?>
<Relationships xmlns="http://schemas.openxmlformats.org/package/2006/relationships"><Relationship Id="rId2" Type="http://schemas.openxmlformats.org/officeDocument/2006/relationships/hyperlink" Target="http://blog.nature.org/science/2015/01/05/winter-bird-feeding-good-or-bad-for-birds/" TargetMode="External"/><Relationship Id="rId1" Type="http://schemas.openxmlformats.org/officeDocument/2006/relationships/slideLayout" Target="../slideLayouts/slideLayout185.xml"/></Relationships>
</file>

<file path=ppt/slides/_rels/slide455.xml.rels><?xml version="1.0" encoding="UTF-8" standalone="yes"?>
<Relationships xmlns="http://schemas.openxmlformats.org/package/2006/relationships"><Relationship Id="rId2" Type="http://schemas.openxmlformats.org/officeDocument/2006/relationships/hyperlink" Target="http://blog.nature.org/science/2015/01/05/winter-bird-feeding-good-or-bad-for-birds/" TargetMode="External"/><Relationship Id="rId1" Type="http://schemas.openxmlformats.org/officeDocument/2006/relationships/slideLayout" Target="../slideLayouts/slideLayout185.xml"/></Relationships>
</file>

<file path=ppt/slides/_rels/slide456.xml.rels><?xml version="1.0" encoding="UTF-8" standalone="yes"?>
<Relationships xmlns="http://schemas.openxmlformats.org/package/2006/relationships"><Relationship Id="rId2" Type="http://schemas.openxmlformats.org/officeDocument/2006/relationships/hyperlink" Target="http://blog.nature.org/science/2015/01/05/winter-bird-feeding-good-or-bad-for-birds/" TargetMode="External"/><Relationship Id="rId1" Type="http://schemas.openxmlformats.org/officeDocument/2006/relationships/slideLayout" Target="../slideLayouts/slideLayout185.xml"/></Relationships>
</file>

<file path=ppt/slides/_rels/slide457.xml.rels><?xml version="1.0" encoding="UTF-8" standalone="yes"?>
<Relationships xmlns="http://schemas.openxmlformats.org/package/2006/relationships"><Relationship Id="rId2" Type="http://schemas.openxmlformats.org/officeDocument/2006/relationships/hyperlink" Target="http://blog.nature.org/science/2015/01/05/winter-bird-feeding-good-or-bad-for-birds/" TargetMode="External"/><Relationship Id="rId1" Type="http://schemas.openxmlformats.org/officeDocument/2006/relationships/slideLayout" Target="../slideLayouts/slideLayout185.xml"/></Relationships>
</file>

<file path=ppt/slides/_rels/slide458.xml.rels><?xml version="1.0" encoding="UTF-8" standalone="yes"?>
<Relationships xmlns="http://schemas.openxmlformats.org/package/2006/relationships"><Relationship Id="rId2" Type="http://schemas.openxmlformats.org/officeDocument/2006/relationships/hyperlink" Target="http://blog.nature.org/science/2015/01/05/winter-bird-feeding-good-or-bad-for-birds/" TargetMode="External"/><Relationship Id="rId1" Type="http://schemas.openxmlformats.org/officeDocument/2006/relationships/slideLayout" Target="../slideLayouts/slideLayout185.xml"/></Relationships>
</file>

<file path=ppt/slides/_rels/slide459.xml.rels><?xml version="1.0" encoding="UTF-8" standalone="yes"?>
<Relationships xmlns="http://schemas.openxmlformats.org/package/2006/relationships"><Relationship Id="rId2" Type="http://schemas.openxmlformats.org/officeDocument/2006/relationships/hyperlink" Target="http://blog.nature.org/science/2015/01/05/winter-bird-feeding-good-or-bad-for-birds/" TargetMode="External"/><Relationship Id="rId1" Type="http://schemas.openxmlformats.org/officeDocument/2006/relationships/slideLayout" Target="../slideLayouts/slideLayout185.xml"/></Relationships>
</file>

<file path=ppt/slides/_rels/slide460.xml.rels><?xml version="1.0" encoding="UTF-8" standalone="yes"?>
<Relationships xmlns="http://schemas.openxmlformats.org/package/2006/relationships"><Relationship Id="rId2" Type="http://schemas.openxmlformats.org/officeDocument/2006/relationships/hyperlink" Target="http://blog.nature.org/science/2015/01/05/winter-bird-feeding-good-or-bad-for-birds/" TargetMode="External"/><Relationship Id="rId1" Type="http://schemas.openxmlformats.org/officeDocument/2006/relationships/slideLayout" Target="../slideLayouts/slideLayout185.xml"/></Relationships>
</file>

<file path=ppt/slides/_rels/slide461.xml.rels><?xml version="1.0" encoding="UTF-8" standalone="yes"?>
<Relationships xmlns="http://schemas.openxmlformats.org/package/2006/relationships"><Relationship Id="rId2" Type="http://schemas.openxmlformats.org/officeDocument/2006/relationships/hyperlink" Target="http://blog.nature.org/science/2015/01/05/winter-bird-feeding-good-or-bad-for-birds/" TargetMode="External"/><Relationship Id="rId1" Type="http://schemas.openxmlformats.org/officeDocument/2006/relationships/slideLayout" Target="../slideLayouts/slideLayout185.xml"/></Relationships>
</file>

<file path=ppt/slides/_rels/slide462.xml.rels><?xml version="1.0" encoding="UTF-8" standalone="yes"?>
<Relationships xmlns="http://schemas.openxmlformats.org/package/2006/relationships"><Relationship Id="rId2" Type="http://schemas.openxmlformats.org/officeDocument/2006/relationships/hyperlink" Target="http://blog.nature.org/science/2015/01/05/winter-bird-feeding-good-or-bad-for-birds/" TargetMode="External"/><Relationship Id="rId1" Type="http://schemas.openxmlformats.org/officeDocument/2006/relationships/slideLayout" Target="../slideLayouts/slideLayout185.xml"/></Relationships>
</file>

<file path=ppt/slides/_rels/slide463.xml.rels><?xml version="1.0" encoding="UTF-8" standalone="yes"?>
<Relationships xmlns="http://schemas.openxmlformats.org/package/2006/relationships"><Relationship Id="rId2" Type="http://schemas.openxmlformats.org/officeDocument/2006/relationships/hyperlink" Target="http://blog.nature.org/science/2015/01/05/winter-bird-feeding-good-or-bad-for-birds/" TargetMode="External"/><Relationship Id="rId1" Type="http://schemas.openxmlformats.org/officeDocument/2006/relationships/slideLayout" Target="../slideLayouts/slideLayout185.xml"/></Relationships>
</file>

<file path=ppt/slides/_rels/slide464.xml.rels><?xml version="1.0" encoding="UTF-8" standalone="yes"?>
<Relationships xmlns="http://schemas.openxmlformats.org/package/2006/relationships"><Relationship Id="rId2" Type="http://schemas.openxmlformats.org/officeDocument/2006/relationships/hyperlink" Target="http://blog.nature.org/science/2015/01/05/winter-bird-feeding-good-or-bad-for-birds/" TargetMode="External"/><Relationship Id="rId1" Type="http://schemas.openxmlformats.org/officeDocument/2006/relationships/slideLayout" Target="../slideLayouts/slideLayout185.xml"/></Relationships>
</file>

<file path=ppt/slides/_rels/slide465.xml.rels><?xml version="1.0" encoding="UTF-8" standalone="yes"?>
<Relationships xmlns="http://schemas.openxmlformats.org/package/2006/relationships"><Relationship Id="rId2" Type="http://schemas.openxmlformats.org/officeDocument/2006/relationships/hyperlink" Target="http://blog.nature.org/science/2015/01/05/winter-bird-feeding-good-or-bad-for-birds/" TargetMode="External"/><Relationship Id="rId1" Type="http://schemas.openxmlformats.org/officeDocument/2006/relationships/slideLayout" Target="../slideLayouts/slideLayout185.xml"/></Relationships>
</file>

<file path=ppt/slides/_rels/slide466.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85.xml"/></Relationships>
</file>

<file path=ppt/slides/_rels/slide467.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85.xml"/></Relationships>
</file>

<file path=ppt/slides/_rels/slide468.xml.rels><?xml version="1.0" encoding="UTF-8" standalone="yes"?>
<Relationships xmlns="http://schemas.openxmlformats.org/package/2006/relationships"><Relationship Id="rId3" Type="http://schemas.openxmlformats.org/officeDocument/2006/relationships/hyperlink" Target="https://www.cdc.gov/handwashing/when-how-handwashing.html" TargetMode="External"/><Relationship Id="rId2" Type="http://schemas.openxmlformats.org/officeDocument/2006/relationships/image" Target="../media/image257.png"/><Relationship Id="rId1" Type="http://schemas.openxmlformats.org/officeDocument/2006/relationships/slideLayout" Target="../slideLayouts/slideLayout52.xml"/></Relationships>
</file>

<file path=ppt/slides/_rels/slide469.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85.xml"/></Relationships>
</file>

<file path=ppt/slides/_rels/slide470.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85.xml"/></Relationships>
</file>

<file path=ppt/slides/_rels/slide471.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85.xml"/></Relationships>
</file>

<file path=ppt/slides/_rels/slide472.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85.xml"/></Relationships>
</file>

<file path=ppt/slides/_rels/slide473.xml.rels><?xml version="1.0" encoding="UTF-8" standalone="yes"?>
<Relationships xmlns="http://schemas.openxmlformats.org/package/2006/relationships"><Relationship Id="rId3" Type="http://schemas.openxmlformats.org/officeDocument/2006/relationships/image" Target="../media/image259.jpg"/><Relationship Id="rId2" Type="http://schemas.openxmlformats.org/officeDocument/2006/relationships/image" Target="../media/image258.png"/><Relationship Id="rId1" Type="http://schemas.openxmlformats.org/officeDocument/2006/relationships/slideLayout" Target="../slideLayouts/slideLayout52.xml"/><Relationship Id="rId5" Type="http://schemas.openxmlformats.org/officeDocument/2006/relationships/image" Target="../media/image260.jpeg"/><Relationship Id="rId4" Type="http://schemas.openxmlformats.org/officeDocument/2006/relationships/hyperlink" Target="http://www.bbc.com/news/health-40118539" TargetMode="External"/></Relationships>
</file>

<file path=ppt/slides/_rels/slide474.xml.rels><?xml version="1.0" encoding="UTF-8" standalone="yes"?>
<Relationships xmlns="http://schemas.openxmlformats.org/package/2006/relationships"><Relationship Id="rId3" Type="http://schemas.openxmlformats.org/officeDocument/2006/relationships/image" Target="../media/image259.jpg"/><Relationship Id="rId2" Type="http://schemas.openxmlformats.org/officeDocument/2006/relationships/image" Target="../media/image258.png"/><Relationship Id="rId1" Type="http://schemas.openxmlformats.org/officeDocument/2006/relationships/slideLayout" Target="../slideLayouts/slideLayout52.xml"/><Relationship Id="rId5" Type="http://schemas.openxmlformats.org/officeDocument/2006/relationships/image" Target="../media/image260.jpeg"/><Relationship Id="rId4" Type="http://schemas.openxmlformats.org/officeDocument/2006/relationships/hyperlink" Target="http://www.bbc.com/news/health-40118539" TargetMode="External"/></Relationships>
</file>

<file path=ppt/slides/_rels/slide475.xml.rels><?xml version="1.0" encoding="UTF-8" standalone="yes"?>
<Relationships xmlns="http://schemas.openxmlformats.org/package/2006/relationships"><Relationship Id="rId3" Type="http://schemas.openxmlformats.org/officeDocument/2006/relationships/image" Target="../media/image260.jpeg"/><Relationship Id="rId2" Type="http://schemas.openxmlformats.org/officeDocument/2006/relationships/hyperlink" Target="http://jfoodprotection.org/doi/pdf/10.4315/0362-028X.JFP-16-370" TargetMode="External"/><Relationship Id="rId1" Type="http://schemas.openxmlformats.org/officeDocument/2006/relationships/slideLayout" Target="../slideLayouts/slideLayout52.xml"/></Relationships>
</file>

<file path=ppt/slides/_rels/slide476.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85.xml"/></Relationships>
</file>

<file path=ppt/slides/_rels/slide477.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85.xml"/></Relationships>
</file>

<file path=ppt/slides/_rels/slide478.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85.xml"/></Relationships>
</file>

<file path=ppt/slides/_rels/slide479.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85.xml"/></Relationships>
</file>

<file path=ppt/slides/_rels/slide480.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85.xml"/></Relationships>
</file>

<file path=ppt/slides/_rels/slide481.xml.rels><?xml version="1.0" encoding="UTF-8" standalone="yes"?>
<Relationships xmlns="http://schemas.openxmlformats.org/package/2006/relationships"><Relationship Id="rId3" Type="http://schemas.openxmlformats.org/officeDocument/2006/relationships/image" Target="../media/image260.jpeg"/><Relationship Id="rId2" Type="http://schemas.openxmlformats.org/officeDocument/2006/relationships/hyperlink" Target="http://jfoodprotection.org/doi/abs/10.4315/0362-028X.JFP-16-370" TargetMode="External"/><Relationship Id="rId1" Type="http://schemas.openxmlformats.org/officeDocument/2006/relationships/slideLayout" Target="../slideLayouts/slideLayout52.xml"/></Relationships>
</file>

<file path=ppt/slides/_rels/slide482.xml.rels><?xml version="1.0" encoding="UTF-8" standalone="yes"?>
<Relationships xmlns="http://schemas.openxmlformats.org/package/2006/relationships"><Relationship Id="rId3" Type="http://schemas.openxmlformats.org/officeDocument/2006/relationships/image" Target="../media/image259.jpg"/><Relationship Id="rId2" Type="http://schemas.openxmlformats.org/officeDocument/2006/relationships/image" Target="../media/image258.png"/><Relationship Id="rId1" Type="http://schemas.openxmlformats.org/officeDocument/2006/relationships/slideLayout" Target="../slideLayouts/slideLayout52.xml"/><Relationship Id="rId5" Type="http://schemas.openxmlformats.org/officeDocument/2006/relationships/image" Target="../media/image260.jpeg"/><Relationship Id="rId4" Type="http://schemas.openxmlformats.org/officeDocument/2006/relationships/hyperlink" Target="http://www.bbc.com/news/health-40118539" TargetMode="External"/></Relationships>
</file>

<file path=ppt/slides/_rels/slide483.xml.rels><?xml version="1.0" encoding="UTF-8" standalone="yes"?>
<Relationships xmlns="http://schemas.openxmlformats.org/package/2006/relationships"><Relationship Id="rId3" Type="http://schemas.openxmlformats.org/officeDocument/2006/relationships/image" Target="../media/image259.jpg"/><Relationship Id="rId2" Type="http://schemas.openxmlformats.org/officeDocument/2006/relationships/image" Target="../media/image258.png"/><Relationship Id="rId1" Type="http://schemas.openxmlformats.org/officeDocument/2006/relationships/slideLayout" Target="../slideLayouts/slideLayout52.xml"/><Relationship Id="rId5" Type="http://schemas.openxmlformats.org/officeDocument/2006/relationships/image" Target="../media/image260.jpeg"/><Relationship Id="rId4" Type="http://schemas.openxmlformats.org/officeDocument/2006/relationships/hyperlink" Target="http://www.bbc.com/news/health-40118539" TargetMode="External"/></Relationships>
</file>

<file path=ppt/slides/_rels/slide484.xml.rels><?xml version="1.0" encoding="UTF-8" standalone="yes"?>
<Relationships xmlns="http://schemas.openxmlformats.org/package/2006/relationships"><Relationship Id="rId3" Type="http://schemas.openxmlformats.org/officeDocument/2006/relationships/image" Target="../media/image260.jpeg"/><Relationship Id="rId2" Type="http://schemas.openxmlformats.org/officeDocument/2006/relationships/hyperlink" Target="http://jfoodprotection.org/doi/pdf/10.4315/0362-028X.JFP-16-370" TargetMode="External"/><Relationship Id="rId1" Type="http://schemas.openxmlformats.org/officeDocument/2006/relationships/slideLayout" Target="../slideLayouts/slideLayout52.xml"/></Relationships>
</file>

<file path=ppt/slides/_rels/slide485.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85.xml"/></Relationships>
</file>

<file path=ppt/slides/_rels/slide486.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85.xml"/></Relationships>
</file>

<file path=ppt/slides/_rels/slide487.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85.xml"/></Relationships>
</file>

<file path=ppt/slides/_rels/slide488.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85.xml"/></Relationships>
</file>

<file path=ppt/slides/_rels/slide489.xml.rels><?xml version="1.0" encoding="UTF-8" standalone="yes"?>
<Relationships xmlns="http://schemas.openxmlformats.org/package/2006/relationships"><Relationship Id="rId2" Type="http://schemas.openxmlformats.org/officeDocument/2006/relationships/hyperlink" Target="http://www.bbc.com/news/health-40118539" TargetMode="External"/><Relationship Id="rId1" Type="http://schemas.openxmlformats.org/officeDocument/2006/relationships/slideLayout" Target="../slideLayouts/slideLayout185.xml"/></Relationships>
</file>

<file path=ppt/slides/_rels/slide490.xml.rels><?xml version="1.0" encoding="UTF-8" standalone="yes"?>
<Relationships xmlns="http://schemas.openxmlformats.org/package/2006/relationships"><Relationship Id="rId3" Type="http://schemas.openxmlformats.org/officeDocument/2006/relationships/image" Target="../media/image260.jpeg"/><Relationship Id="rId2" Type="http://schemas.openxmlformats.org/officeDocument/2006/relationships/hyperlink" Target="http://jfoodprotection.org/doi/abs/10.4315/0362-028X.JFP-16-370" TargetMode="External"/><Relationship Id="rId1" Type="http://schemas.openxmlformats.org/officeDocument/2006/relationships/slideLayout" Target="../slideLayouts/slideLayout52.xml"/></Relationships>
</file>

<file path=ppt/slides/_rels/slide491.xml.rels><?xml version="1.0" encoding="UTF-8" standalone="yes"?>
<Relationships xmlns="http://schemas.openxmlformats.org/package/2006/relationships"><Relationship Id="rId1" Type="http://schemas.openxmlformats.org/officeDocument/2006/relationships/slideLayout" Target="../slideLayouts/slideLayout185.xml"/></Relationships>
</file>

<file path=ppt/slides/_rels/slide492.xml.rels><?xml version="1.0" encoding="UTF-8" standalone="yes"?>
<Relationships xmlns="http://schemas.openxmlformats.org/package/2006/relationships"><Relationship Id="rId2" Type="http://schemas.openxmlformats.org/officeDocument/2006/relationships/image" Target="../media/image261.png"/><Relationship Id="rId1" Type="http://schemas.openxmlformats.org/officeDocument/2006/relationships/slideLayout" Target="../slideLayouts/slideLayout185.xml"/></Relationships>
</file>

<file path=ppt/slides/_rels/slide493.xml.rels><?xml version="1.0" encoding="UTF-8" standalone="yes"?>
<Relationships xmlns="http://schemas.openxmlformats.org/package/2006/relationships"><Relationship Id="rId2" Type="http://schemas.openxmlformats.org/officeDocument/2006/relationships/image" Target="../media/image261.png"/><Relationship Id="rId1" Type="http://schemas.openxmlformats.org/officeDocument/2006/relationships/slideLayout" Target="../slideLayouts/slideLayout185.xml"/></Relationships>
</file>

<file path=ppt/slides/_rels/slide494.xml.rels><?xml version="1.0" encoding="UTF-8" standalone="yes"?>
<Relationships xmlns="http://schemas.openxmlformats.org/package/2006/relationships"><Relationship Id="rId2" Type="http://schemas.openxmlformats.org/officeDocument/2006/relationships/image" Target="../media/image261.png"/><Relationship Id="rId1" Type="http://schemas.openxmlformats.org/officeDocument/2006/relationships/slideLayout" Target="../slideLayouts/slideLayout185.xml"/></Relationships>
</file>

<file path=ppt/slides/_rels/slide495.xml.rels><?xml version="1.0" encoding="UTF-8" standalone="yes"?>
<Relationships xmlns="http://schemas.openxmlformats.org/package/2006/relationships"><Relationship Id="rId2" Type="http://schemas.openxmlformats.org/officeDocument/2006/relationships/image" Target="../media/image261.png"/><Relationship Id="rId1" Type="http://schemas.openxmlformats.org/officeDocument/2006/relationships/slideLayout" Target="../slideLayouts/slideLayout185.xml"/></Relationships>
</file>

<file path=ppt/slides/_rels/slide496.xml.rels><?xml version="1.0" encoding="UTF-8" standalone="yes"?>
<Relationships xmlns="http://schemas.openxmlformats.org/package/2006/relationships"><Relationship Id="rId2" Type="http://schemas.openxmlformats.org/officeDocument/2006/relationships/image" Target="../media/image262.png"/><Relationship Id="rId1" Type="http://schemas.openxmlformats.org/officeDocument/2006/relationships/slideLayout" Target="../slideLayouts/slideLayout185.xml"/></Relationships>
</file>

<file path=ppt/slides/_rels/slide497.xml.rels><?xml version="1.0" encoding="UTF-8" standalone="yes"?>
<Relationships xmlns="http://schemas.openxmlformats.org/package/2006/relationships"><Relationship Id="rId1" Type="http://schemas.openxmlformats.org/officeDocument/2006/relationships/slideLayout" Target="../slideLayouts/slideLayout185.xml"/></Relationships>
</file>

<file path=ppt/slides/_rels/slide498.xml.rels><?xml version="1.0" encoding="UTF-8" standalone="yes"?>
<Relationships xmlns="http://schemas.openxmlformats.org/package/2006/relationships"><Relationship Id="rId1" Type="http://schemas.openxmlformats.org/officeDocument/2006/relationships/slideLayout" Target="../slideLayouts/slideLayout185.xml"/></Relationships>
</file>

<file path=ppt/slides/_rels/slide499.xml.rels><?xml version="1.0" encoding="UTF-8" standalone="yes"?>
<Relationships xmlns="http://schemas.openxmlformats.org/package/2006/relationships"><Relationship Id="rId2" Type="http://schemas.openxmlformats.org/officeDocument/2006/relationships/notesSlide" Target="../notesSlides/notesSlide175.xml"/><Relationship Id="rId1" Type="http://schemas.openxmlformats.org/officeDocument/2006/relationships/slideLayout" Target="../slideLayouts/slideLayout570.xml"/></Relationships>
</file>

<file path=ppt/slides/_rels/slide500.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176.xml"/><Relationship Id="rId1" Type="http://schemas.openxmlformats.org/officeDocument/2006/relationships/slideLayout" Target="../slideLayouts/slideLayout29.xml"/></Relationships>
</file>

<file path=ppt/slides/_rels/slide501.xml.rels><?xml version="1.0" encoding="UTF-8" standalone="yes"?>
<Relationships xmlns="http://schemas.openxmlformats.org/package/2006/relationships"><Relationship Id="rId1" Type="http://schemas.openxmlformats.org/officeDocument/2006/relationships/slideLayout" Target="../slideLayouts/slideLayout185.xml"/></Relationships>
</file>

<file path=ppt/slides/_rels/slide502.xml.rels><?xml version="1.0" encoding="UTF-8" standalone="yes"?>
<Relationships xmlns="http://schemas.openxmlformats.org/package/2006/relationships"><Relationship Id="rId2" Type="http://schemas.openxmlformats.org/officeDocument/2006/relationships/notesSlide" Target="../notesSlides/notesSlide177.xml"/><Relationship Id="rId1" Type="http://schemas.openxmlformats.org/officeDocument/2006/relationships/slideLayout" Target="../slideLayouts/slideLayout570.xml"/></Relationships>
</file>

<file path=ppt/slides/_rels/slide503.xml.rels><?xml version="1.0" encoding="UTF-8" standalone="yes"?>
<Relationships xmlns="http://schemas.openxmlformats.org/package/2006/relationships"><Relationship Id="rId2" Type="http://schemas.openxmlformats.org/officeDocument/2006/relationships/notesSlide" Target="../notesSlides/notesSlide178.xml"/><Relationship Id="rId1" Type="http://schemas.openxmlformats.org/officeDocument/2006/relationships/slideLayout" Target="../slideLayouts/slideLayout262.xml"/></Relationships>
</file>

<file path=ppt/slides/_rels/slide504.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179.xml"/><Relationship Id="rId1" Type="http://schemas.openxmlformats.org/officeDocument/2006/relationships/slideLayout" Target="../slideLayouts/slideLayout7.xml"/></Relationships>
</file>

<file path=ppt/slides/_rels/slide505.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180.xml"/><Relationship Id="rId1" Type="http://schemas.openxmlformats.org/officeDocument/2006/relationships/slideLayout" Target="../slideLayouts/slideLayout7.xml"/></Relationships>
</file>

<file path=ppt/slides/_rels/slide506.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181.xml"/><Relationship Id="rId1" Type="http://schemas.openxmlformats.org/officeDocument/2006/relationships/slideLayout" Target="../slideLayouts/slideLayout7.xml"/></Relationships>
</file>

<file path=ppt/slides/_rels/slide507.xml.rels><?xml version="1.0" encoding="UTF-8" standalone="yes"?>
<Relationships xmlns="http://schemas.openxmlformats.org/package/2006/relationships"><Relationship Id="rId2" Type="http://schemas.openxmlformats.org/officeDocument/2006/relationships/notesSlide" Target="../notesSlides/notesSlide182.xml"/><Relationship Id="rId1" Type="http://schemas.openxmlformats.org/officeDocument/2006/relationships/slideLayout" Target="../slideLayouts/slideLayout262.xml"/></Relationships>
</file>

<file path=ppt/slides/_rels/slide508.xml.rels><?xml version="1.0" encoding="UTF-8" standalone="yes"?>
<Relationships xmlns="http://schemas.openxmlformats.org/package/2006/relationships"><Relationship Id="rId3" Type="http://schemas.openxmlformats.org/officeDocument/2006/relationships/image" Target="../media/image264.png"/><Relationship Id="rId2" Type="http://schemas.openxmlformats.org/officeDocument/2006/relationships/hyperlink" Target="http://news.bbc.co.uk/2/hi/health/7120564.stm" TargetMode="External"/><Relationship Id="rId1" Type="http://schemas.openxmlformats.org/officeDocument/2006/relationships/slideLayout" Target="../slideLayouts/slideLayout52.xml"/></Relationships>
</file>

<file path=ppt/slides/_rels/slide509.xml.rels><?xml version="1.0" encoding="UTF-8" standalone="yes"?>
<Relationships xmlns="http://schemas.openxmlformats.org/package/2006/relationships"><Relationship Id="rId2" Type="http://schemas.openxmlformats.org/officeDocument/2006/relationships/notesSlide" Target="../notesSlides/notesSlide183.xml"/><Relationship Id="rId1" Type="http://schemas.openxmlformats.org/officeDocument/2006/relationships/slideLayout" Target="../slideLayouts/slideLayout262.xml"/></Relationships>
</file>

<file path=ppt/slides/_rels/slide510.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184.xml"/><Relationship Id="rId1" Type="http://schemas.openxmlformats.org/officeDocument/2006/relationships/slideLayout" Target="../slideLayouts/slideLayout7.xml"/></Relationships>
</file>

<file path=ppt/slides/_rels/slide511.xml.rels><?xml version="1.0" encoding="UTF-8" standalone="yes"?>
<Relationships xmlns="http://schemas.openxmlformats.org/package/2006/relationships"><Relationship Id="rId1" Type="http://schemas.openxmlformats.org/officeDocument/2006/relationships/slideLayout" Target="../slideLayouts/slideLayout229.xml"/></Relationships>
</file>

<file path=ppt/slides/_rels/slide512.xml.rels><?xml version="1.0" encoding="UTF-8" standalone="yes"?>
<Relationships xmlns="http://schemas.openxmlformats.org/package/2006/relationships"><Relationship Id="rId3" Type="http://schemas.openxmlformats.org/officeDocument/2006/relationships/image" Target="../media/image265.png"/><Relationship Id="rId2" Type="http://schemas.openxmlformats.org/officeDocument/2006/relationships/hyperlink" Target="http://www.bbc.com/news/world-europe-35130792" TargetMode="External"/><Relationship Id="rId1" Type="http://schemas.openxmlformats.org/officeDocument/2006/relationships/slideLayout" Target="../slideLayouts/slideLayout416.xml"/><Relationship Id="rId4" Type="http://schemas.openxmlformats.org/officeDocument/2006/relationships/image" Target="../media/image259.jpg"/></Relationships>
</file>

<file path=ppt/slides/_rels/slide513.xml.rels><?xml version="1.0" encoding="UTF-8" standalone="yes"?>
<Relationships xmlns="http://schemas.openxmlformats.org/package/2006/relationships"><Relationship Id="rId2" Type="http://schemas.openxmlformats.org/officeDocument/2006/relationships/notesSlide" Target="../notesSlides/notesSlide185.xml"/><Relationship Id="rId1" Type="http://schemas.openxmlformats.org/officeDocument/2006/relationships/slideLayout" Target="../slideLayouts/slideLayout262.xml"/></Relationships>
</file>

<file path=ppt/slides/_rels/slide514.xml.rels><?xml version="1.0" encoding="UTF-8" standalone="yes"?>
<Relationships xmlns="http://schemas.openxmlformats.org/package/2006/relationships"><Relationship Id="rId2" Type="http://schemas.openxmlformats.org/officeDocument/2006/relationships/notesSlide" Target="../notesSlides/notesSlide186.xml"/><Relationship Id="rId1" Type="http://schemas.openxmlformats.org/officeDocument/2006/relationships/slideLayout" Target="../slideLayouts/slideLayout570.xml"/></Relationships>
</file>

<file path=ppt/slides/_rels/slide515.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187.xml"/><Relationship Id="rId1" Type="http://schemas.openxmlformats.org/officeDocument/2006/relationships/slideLayout" Target="../slideLayouts/slideLayout29.xml"/></Relationships>
</file>

<file path=ppt/slides/_rels/slide516.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188.xml"/><Relationship Id="rId1" Type="http://schemas.openxmlformats.org/officeDocument/2006/relationships/slideLayout" Target="../slideLayouts/slideLayout29.xml"/></Relationships>
</file>

<file path=ppt/slides/_rels/slide517.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189.xml"/><Relationship Id="rId1" Type="http://schemas.openxmlformats.org/officeDocument/2006/relationships/slideLayout" Target="../slideLayouts/slideLayout29.xml"/></Relationships>
</file>

<file path=ppt/slides/_rels/slide518.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190.xml"/><Relationship Id="rId1" Type="http://schemas.openxmlformats.org/officeDocument/2006/relationships/slideLayout" Target="../slideLayouts/slideLayout29.xml"/></Relationships>
</file>

<file path=ppt/slides/_rels/slide519.xml.rels><?xml version="1.0" encoding="UTF-8" standalone="yes"?>
<Relationships xmlns="http://schemas.openxmlformats.org/package/2006/relationships"><Relationship Id="rId2" Type="http://schemas.openxmlformats.org/officeDocument/2006/relationships/notesSlide" Target="../notesSlides/notesSlide191.xml"/><Relationship Id="rId1" Type="http://schemas.openxmlformats.org/officeDocument/2006/relationships/slideLayout" Target="../slideLayouts/slideLayout570.xml"/></Relationships>
</file>

<file path=ppt/slides/_rels/slide520.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192.xml"/><Relationship Id="rId1" Type="http://schemas.openxmlformats.org/officeDocument/2006/relationships/slideLayout" Target="../slideLayouts/slideLayout29.xml"/><Relationship Id="rId4" Type="http://schemas.openxmlformats.org/officeDocument/2006/relationships/hyperlink" Target="https://www.d.umn.edu/cla/faculty/troufs/anth1602/pchoebel.html#title" TargetMode="External"/></Relationships>
</file>

<file path=ppt/slides/_rels/slide521.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193.xml"/><Relationship Id="rId1" Type="http://schemas.openxmlformats.org/officeDocument/2006/relationships/slideLayout" Target="../slideLayouts/slideLayout29.xml"/></Relationships>
</file>

<file path=ppt/slides/_rels/slide522.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194.xml"/><Relationship Id="rId1" Type="http://schemas.openxmlformats.org/officeDocument/2006/relationships/slideLayout" Target="../slideLayouts/slideLayout7.xml"/></Relationships>
</file>

<file path=ppt/slides/_rels/slide523.xml.rels><?xml version="1.0" encoding="UTF-8" standalone="yes"?>
<Relationships xmlns="http://schemas.openxmlformats.org/package/2006/relationships"><Relationship Id="rId3" Type="http://schemas.openxmlformats.org/officeDocument/2006/relationships/image" Target="../media/image266.png"/><Relationship Id="rId2" Type="http://schemas.openxmlformats.org/officeDocument/2006/relationships/hyperlink" Target="http://familywellnesshq.com/genetically-modified-salmon-the-first-ge-animal-designed-for-human-consumption-is-destined-for-the-u-s-markets/" TargetMode="External"/><Relationship Id="rId1" Type="http://schemas.openxmlformats.org/officeDocument/2006/relationships/slideLayout" Target="../slideLayouts/slideLayout52.xml"/></Relationships>
</file>

<file path=ppt/slides/_rels/slide524.xml.rels><?xml version="1.0" encoding="UTF-8" standalone="yes"?>
<Relationships xmlns="http://schemas.openxmlformats.org/package/2006/relationships"><Relationship Id="rId2" Type="http://schemas.openxmlformats.org/officeDocument/2006/relationships/notesSlide" Target="../notesSlides/notesSlide195.xml"/><Relationship Id="rId1" Type="http://schemas.openxmlformats.org/officeDocument/2006/relationships/slideLayout" Target="../slideLayouts/slideLayout570.xml"/></Relationships>
</file>

<file path=ppt/slides/_rels/slide525.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196.xml"/><Relationship Id="rId1" Type="http://schemas.openxmlformats.org/officeDocument/2006/relationships/slideLayout" Target="../slideLayouts/slideLayout29.xml"/><Relationship Id="rId4" Type="http://schemas.openxmlformats.org/officeDocument/2006/relationships/hyperlink" Target="https://www.d.umn.edu/cla/faculty/troufs/anth1602/pchoebel.html#title" TargetMode="External"/></Relationships>
</file>

<file path=ppt/slides/_rels/slide526.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197.xml"/><Relationship Id="rId1" Type="http://schemas.openxmlformats.org/officeDocument/2006/relationships/slideLayout" Target="../slideLayouts/slideLayout7.xml"/><Relationship Id="rId4" Type="http://schemas.openxmlformats.org/officeDocument/2006/relationships/hyperlink" Target="https://www.d.umn.edu/cla/faculty/troufs/anth1602/pchoebel.html#title" TargetMode="External"/></Relationships>
</file>

<file path=ppt/slides/_rels/slide527.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198.xml"/><Relationship Id="rId1" Type="http://schemas.openxmlformats.org/officeDocument/2006/relationships/slideLayout" Target="../slideLayouts/slideLayout7.xml"/></Relationships>
</file>

<file path=ppt/slides/_rels/slide528.xml.rels><?xml version="1.0" encoding="UTF-8" standalone="yes"?>
<Relationships xmlns="http://schemas.openxmlformats.org/package/2006/relationships"><Relationship Id="rId2" Type="http://schemas.openxmlformats.org/officeDocument/2006/relationships/notesSlide" Target="../notesSlides/notesSlide199.xml"/><Relationship Id="rId1" Type="http://schemas.openxmlformats.org/officeDocument/2006/relationships/slideLayout" Target="../slideLayouts/slideLayout570.xml"/></Relationships>
</file>

<file path=ppt/slides/_rels/slide529.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200.xml"/><Relationship Id="rId1" Type="http://schemas.openxmlformats.org/officeDocument/2006/relationships/slideLayout" Target="../slideLayouts/slideLayout7.xml"/></Relationships>
</file>

<file path=ppt/slides/_rels/slide530.xml.rels><?xml version="1.0" encoding="UTF-8" standalone="yes"?>
<Relationships xmlns="http://schemas.openxmlformats.org/package/2006/relationships"><Relationship Id="rId1" Type="http://schemas.openxmlformats.org/officeDocument/2006/relationships/slideLayout" Target="../slideLayouts/slideLayout229.xml"/></Relationships>
</file>

<file path=ppt/slides/_rels/slide531.xml.rels><?xml version="1.0" encoding="UTF-8" standalone="yes"?>
<Relationships xmlns="http://schemas.openxmlformats.org/package/2006/relationships"><Relationship Id="rId3" Type="http://schemas.openxmlformats.org/officeDocument/2006/relationships/image" Target="../media/image259.jpg"/><Relationship Id="rId2" Type="http://schemas.openxmlformats.org/officeDocument/2006/relationships/hyperlink" Target="http://www.bbc.com/news/world-europe-39821036" TargetMode="External"/><Relationship Id="rId1" Type="http://schemas.openxmlformats.org/officeDocument/2006/relationships/slideLayout" Target="../slideLayouts/slideLayout526.xml"/><Relationship Id="rId4" Type="http://schemas.openxmlformats.org/officeDocument/2006/relationships/image" Target="../media/image267.png"/></Relationships>
</file>

<file path=ppt/slides/_rels/slide532.xml.rels><?xml version="1.0" encoding="UTF-8" standalone="yes"?>
<Relationships xmlns="http://schemas.openxmlformats.org/package/2006/relationships"><Relationship Id="rId3" Type="http://schemas.openxmlformats.org/officeDocument/2006/relationships/hyperlink" Target="http://www.bbc.co.uk/newsround/35979565" TargetMode="External"/><Relationship Id="rId2" Type="http://schemas.openxmlformats.org/officeDocument/2006/relationships/image" Target="../media/image268.png"/><Relationship Id="rId1" Type="http://schemas.openxmlformats.org/officeDocument/2006/relationships/slideLayout" Target="../slideLayouts/slideLayout526.xml"/></Relationships>
</file>

<file path=ppt/slides/_rels/slide533.xml.rels><?xml version="1.0" encoding="UTF-8" standalone="yes"?>
<Relationships xmlns="http://schemas.openxmlformats.org/package/2006/relationships"><Relationship Id="rId2" Type="http://schemas.openxmlformats.org/officeDocument/2006/relationships/notesSlide" Target="../notesSlides/notesSlide201.xml"/><Relationship Id="rId1" Type="http://schemas.openxmlformats.org/officeDocument/2006/relationships/slideLayout" Target="../slideLayouts/slideLayout262.xml"/></Relationships>
</file>

<file path=ppt/slides/_rels/slide534.xml.rels><?xml version="1.0" encoding="UTF-8" standalone="yes"?>
<Relationships xmlns="http://schemas.openxmlformats.org/package/2006/relationships"><Relationship Id="rId3" Type="http://schemas.openxmlformats.org/officeDocument/2006/relationships/image" Target="../media/image269.png"/><Relationship Id="rId2" Type="http://schemas.openxmlformats.org/officeDocument/2006/relationships/hyperlink" Target="http://www.eatingdisorderfoundation.org/EatingDisorders.htm" TargetMode="External"/><Relationship Id="rId1" Type="http://schemas.openxmlformats.org/officeDocument/2006/relationships/slideLayout" Target="../slideLayouts/slideLayout526.xml"/></Relationships>
</file>

<file path=ppt/slides/_rels/slide535.xml.rels><?xml version="1.0" encoding="UTF-8" standalone="yes"?>
<Relationships xmlns="http://schemas.openxmlformats.org/package/2006/relationships"><Relationship Id="rId2" Type="http://schemas.openxmlformats.org/officeDocument/2006/relationships/notesSlide" Target="../notesSlides/notesSlide202.xml"/><Relationship Id="rId1" Type="http://schemas.openxmlformats.org/officeDocument/2006/relationships/slideLayout" Target="../slideLayouts/slideLayout570.xml"/></Relationships>
</file>

<file path=ppt/slides/_rels/slide536.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203.xml"/><Relationship Id="rId1" Type="http://schemas.openxmlformats.org/officeDocument/2006/relationships/slideLayout" Target="../slideLayouts/slideLayout29.xml"/></Relationships>
</file>

<file path=ppt/slides/_rels/slide537.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204.xml"/><Relationship Id="rId1" Type="http://schemas.openxmlformats.org/officeDocument/2006/relationships/slideLayout" Target="../slideLayouts/slideLayout383.xml"/></Relationships>
</file>

<file path=ppt/slides/_rels/slide538.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205.xml"/><Relationship Id="rId1" Type="http://schemas.openxmlformats.org/officeDocument/2006/relationships/slideLayout" Target="../slideLayouts/slideLayout383.xml"/></Relationships>
</file>

<file path=ppt/slides/_rels/slide539.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206.xml"/><Relationship Id="rId1" Type="http://schemas.openxmlformats.org/officeDocument/2006/relationships/slideLayout" Target="../slideLayouts/slideLayout383.xml"/></Relationships>
</file>

<file path=ppt/slides/_rels/slide540.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207.xml"/><Relationship Id="rId1" Type="http://schemas.openxmlformats.org/officeDocument/2006/relationships/slideLayout" Target="../slideLayouts/slideLayout383.xml"/></Relationships>
</file>

<file path=ppt/slides/_rels/slide541.xml.rels><?xml version="1.0" encoding="UTF-8" standalone="yes"?>
<Relationships xmlns="http://schemas.openxmlformats.org/package/2006/relationships"><Relationship Id="rId2" Type="http://schemas.openxmlformats.org/officeDocument/2006/relationships/image" Target="../media/image270.png"/><Relationship Id="rId1" Type="http://schemas.openxmlformats.org/officeDocument/2006/relationships/slideLayout" Target="../slideLayouts/slideLayout537.xml"/></Relationships>
</file>

<file path=ppt/slides/_rels/slide542.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208.xml"/><Relationship Id="rId1" Type="http://schemas.openxmlformats.org/officeDocument/2006/relationships/slideLayout" Target="../slideLayouts/slideLayout383.xml"/></Relationships>
</file>

<file path=ppt/slides/_rels/slide543.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209.xml"/><Relationship Id="rId1" Type="http://schemas.openxmlformats.org/officeDocument/2006/relationships/slideLayout" Target="../slideLayouts/slideLayout383.xml"/></Relationships>
</file>

<file path=ppt/slides/_rels/slide544.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210.xml"/><Relationship Id="rId1" Type="http://schemas.openxmlformats.org/officeDocument/2006/relationships/slideLayout" Target="../slideLayouts/slideLayout383.xml"/></Relationships>
</file>

<file path=ppt/slides/_rels/slide545.xml.rels><?xml version="1.0" encoding="UTF-8" standalone="yes"?>
<Relationships xmlns="http://schemas.openxmlformats.org/package/2006/relationships"><Relationship Id="rId2" Type="http://schemas.openxmlformats.org/officeDocument/2006/relationships/notesSlide" Target="../notesSlides/notesSlide211.xml"/><Relationship Id="rId1" Type="http://schemas.openxmlformats.org/officeDocument/2006/relationships/slideLayout" Target="../slideLayouts/slideLayout262.xml"/></Relationships>
</file>

<file path=ppt/slides/_rels/slide546.xml.rels><?xml version="1.0" encoding="UTF-8" standalone="yes"?>
<Relationships xmlns="http://schemas.openxmlformats.org/package/2006/relationships"><Relationship Id="rId2" Type="http://schemas.openxmlformats.org/officeDocument/2006/relationships/image" Target="../media/image247.png"/><Relationship Id="rId1" Type="http://schemas.openxmlformats.org/officeDocument/2006/relationships/slideLayout" Target="../slideLayouts/slideLayout218.xml"/></Relationships>
</file>

<file path=ppt/slides/_rels/slide547.xml.rels><?xml version="1.0" encoding="UTF-8" standalone="yes"?>
<Relationships xmlns="http://schemas.openxmlformats.org/package/2006/relationships"><Relationship Id="rId2" Type="http://schemas.openxmlformats.org/officeDocument/2006/relationships/image" Target="../media/image247.png"/><Relationship Id="rId1" Type="http://schemas.openxmlformats.org/officeDocument/2006/relationships/slideLayout" Target="../slideLayouts/slideLayout218.xml"/></Relationships>
</file>

<file path=ppt/slides/_rels/slide548.xml.rels><?xml version="1.0" encoding="UTF-8" standalone="yes"?>
<Relationships xmlns="http://schemas.openxmlformats.org/package/2006/relationships"><Relationship Id="rId2" Type="http://schemas.openxmlformats.org/officeDocument/2006/relationships/notesSlide" Target="../notesSlides/notesSlide212.xml"/><Relationship Id="rId1" Type="http://schemas.openxmlformats.org/officeDocument/2006/relationships/slideLayout" Target="../slideLayouts/slideLayout262.xml"/></Relationships>
</file>

<file path=ppt/slides/_rels/slide549.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213.xml"/><Relationship Id="rId1" Type="http://schemas.openxmlformats.org/officeDocument/2006/relationships/slideLayout" Target="../slideLayouts/slideLayout7.xml"/></Relationships>
</file>

<file path=ppt/slides/_rels/slide550.xml.rels><?xml version="1.0" encoding="UTF-8" standalone="yes"?>
<Relationships xmlns="http://schemas.openxmlformats.org/package/2006/relationships"><Relationship Id="rId2" Type="http://schemas.openxmlformats.org/officeDocument/2006/relationships/notesSlide" Target="../notesSlides/notesSlide214.xml"/><Relationship Id="rId1" Type="http://schemas.openxmlformats.org/officeDocument/2006/relationships/slideLayout" Target="../slideLayouts/slideLayout262.xml"/></Relationships>
</file>

<file path=ppt/slides/_rels/slide551.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215.xml"/><Relationship Id="rId1" Type="http://schemas.openxmlformats.org/officeDocument/2006/relationships/slideLayout" Target="../slideLayouts/slideLayout7.xml"/></Relationships>
</file>

<file path=ppt/slides/_rels/slide552.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notesSlide" Target="../notesSlides/notesSlide216.xml"/><Relationship Id="rId1" Type="http://schemas.openxmlformats.org/officeDocument/2006/relationships/slideLayout" Target="../slideLayouts/slideLayout7.xml"/></Relationships>
</file>

<file path=ppt/slides/_rels/slide553.xml.rels><?xml version="1.0" encoding="UTF-8" standalone="yes"?>
<Relationships xmlns="http://schemas.openxmlformats.org/package/2006/relationships"><Relationship Id="rId3" Type="http://schemas.openxmlformats.org/officeDocument/2006/relationships/hyperlink" Target="Nassim%20Nicholas%20Taleb" TargetMode="External"/><Relationship Id="rId2" Type="http://schemas.openxmlformats.org/officeDocument/2006/relationships/notesSlide" Target="../notesSlides/notesSlide217.xml"/><Relationship Id="rId1" Type="http://schemas.openxmlformats.org/officeDocument/2006/relationships/slideLayout" Target="../slideLayouts/slideLayout7.xml"/></Relationships>
</file>

<file path=ppt/slides/_rels/slide554.xml.rels><?xml version="1.0" encoding="UTF-8" standalone="yes"?>
<Relationships xmlns="http://schemas.openxmlformats.org/package/2006/relationships"><Relationship Id="rId2" Type="http://schemas.openxmlformats.org/officeDocument/2006/relationships/image" Target="../media/image271.png"/><Relationship Id="rId1" Type="http://schemas.openxmlformats.org/officeDocument/2006/relationships/slideLayout" Target="../slideLayouts/slideLayout7.xml"/></Relationships>
</file>

<file path=ppt/slides/_rels/slide555.xml.rels><?xml version="1.0" encoding="UTF-8" standalone="yes"?>
<Relationships xmlns="http://schemas.openxmlformats.org/package/2006/relationships"><Relationship Id="rId2" Type="http://schemas.openxmlformats.org/officeDocument/2006/relationships/notesSlide" Target="../notesSlides/notesSlide218.xml"/><Relationship Id="rId1" Type="http://schemas.openxmlformats.org/officeDocument/2006/relationships/slideLayout" Target="../slideLayouts/slideLayout262.xml"/></Relationships>
</file>

<file path=ppt/slides/_rels/slide55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57.xml.rels><?xml version="1.0" encoding="UTF-8" standalone="yes"?>
<Relationships xmlns="http://schemas.openxmlformats.org/package/2006/relationships"><Relationship Id="rId2" Type="http://schemas.openxmlformats.org/officeDocument/2006/relationships/notesSlide" Target="../notesSlides/notesSlide219.xml"/><Relationship Id="rId1" Type="http://schemas.openxmlformats.org/officeDocument/2006/relationships/slideLayout" Target="../slideLayouts/slideLayout570.xml"/></Relationships>
</file>

<file path=ppt/slides/_rels/slide55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59.xml.rels><?xml version="1.0" encoding="UTF-8" standalone="yes"?>
<Relationships xmlns="http://schemas.openxmlformats.org/package/2006/relationships"><Relationship Id="rId2" Type="http://schemas.openxmlformats.org/officeDocument/2006/relationships/notesSlide" Target="../notesSlides/notesSlide220.xml"/><Relationship Id="rId1" Type="http://schemas.openxmlformats.org/officeDocument/2006/relationships/slideLayout" Target="../slideLayouts/slideLayout262.xml"/></Relationships>
</file>

<file path=ppt/slides/_rels/slide56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6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6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6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6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6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6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6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6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6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7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7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7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73.xml.rels><?xml version="1.0" encoding="UTF-8" standalone="yes"?>
<Relationships xmlns="http://schemas.openxmlformats.org/package/2006/relationships"><Relationship Id="rId2" Type="http://schemas.openxmlformats.org/officeDocument/2006/relationships/notesSlide" Target="../notesSlides/notesSlide221.xml"/><Relationship Id="rId1" Type="http://schemas.openxmlformats.org/officeDocument/2006/relationships/slideLayout" Target="../slideLayouts/slideLayout262.xml"/></Relationships>
</file>

<file path=ppt/slides/_rels/slide57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75.xml.rels><?xml version="1.0" encoding="UTF-8" standalone="yes"?>
<Relationships xmlns="http://schemas.openxmlformats.org/package/2006/relationships"><Relationship Id="rId2" Type="http://schemas.openxmlformats.org/officeDocument/2006/relationships/notesSlide" Target="../notesSlides/notesSlide222.xml"/><Relationship Id="rId1" Type="http://schemas.openxmlformats.org/officeDocument/2006/relationships/slideLayout" Target="../slideLayouts/slideLayout262.xml"/></Relationships>
</file>

<file path=ppt/slides/_rels/slide57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77.xml.rels><?xml version="1.0" encoding="UTF-8" standalone="yes"?>
<Relationships xmlns="http://schemas.openxmlformats.org/package/2006/relationships"><Relationship Id="rId2" Type="http://schemas.openxmlformats.org/officeDocument/2006/relationships/notesSlide" Target="../notesSlides/notesSlide223.xml"/><Relationship Id="rId1" Type="http://schemas.openxmlformats.org/officeDocument/2006/relationships/slideLayout" Target="../slideLayouts/slideLayout570.xml"/></Relationships>
</file>

<file path=ppt/slides/_rels/slide578.xml.rels><?xml version="1.0" encoding="UTF-8" standalone="yes"?>
<Relationships xmlns="http://schemas.openxmlformats.org/package/2006/relationships"><Relationship Id="rId2" Type="http://schemas.openxmlformats.org/officeDocument/2006/relationships/notesSlide" Target="../notesSlides/notesSlide224.xml"/><Relationship Id="rId1" Type="http://schemas.openxmlformats.org/officeDocument/2006/relationships/slideLayout" Target="../slideLayouts/slideLayout548.xml"/></Relationships>
</file>

<file path=ppt/slides/_rels/slide579.xml.rels><?xml version="1.0" encoding="UTF-8" standalone="yes"?>
<Relationships xmlns="http://schemas.openxmlformats.org/package/2006/relationships"><Relationship Id="rId2" Type="http://schemas.openxmlformats.org/officeDocument/2006/relationships/notesSlide" Target="../notesSlides/notesSlide225.xml"/><Relationship Id="rId1" Type="http://schemas.openxmlformats.org/officeDocument/2006/relationships/slideLayout" Target="../slideLayouts/slideLayout548.xml"/></Relationships>
</file>

<file path=ppt/slides/_rels/slide580.xml.rels><?xml version="1.0" encoding="UTF-8" standalone="yes"?>
<Relationships xmlns="http://schemas.openxmlformats.org/package/2006/relationships"><Relationship Id="rId2" Type="http://schemas.openxmlformats.org/officeDocument/2006/relationships/notesSlide" Target="../notesSlides/notesSlide226.xml"/><Relationship Id="rId1" Type="http://schemas.openxmlformats.org/officeDocument/2006/relationships/slideLayout" Target="../slideLayouts/slideLayout548.xml"/></Relationships>
</file>

<file path=ppt/slides/_rels/slide581.xml.rels><?xml version="1.0" encoding="UTF-8" standalone="yes"?>
<Relationships xmlns="http://schemas.openxmlformats.org/package/2006/relationships"><Relationship Id="rId2" Type="http://schemas.openxmlformats.org/officeDocument/2006/relationships/image" Target="../media/image272.jpeg"/><Relationship Id="rId1" Type="http://schemas.openxmlformats.org/officeDocument/2006/relationships/slideLayout" Target="../slideLayouts/slideLayout273.xml"/></Relationships>
</file>

<file path=ppt/slides/_rels/slide582.xml.rels><?xml version="1.0" encoding="UTF-8" standalone="yes"?>
<Relationships xmlns="http://schemas.openxmlformats.org/package/2006/relationships"><Relationship Id="rId3" Type="http://schemas.openxmlformats.org/officeDocument/2006/relationships/hyperlink" Target="http://www.d.umn.edu/cla/faculty/troufs/anth3635/France.html#title" TargetMode="External"/><Relationship Id="rId2" Type="http://schemas.openxmlformats.org/officeDocument/2006/relationships/notesSlide" Target="../notesSlides/notesSlide227.xml"/><Relationship Id="rId1" Type="http://schemas.openxmlformats.org/officeDocument/2006/relationships/slideLayout" Target="../slideLayouts/slideLayout548.xml"/><Relationship Id="rId4" Type="http://schemas.openxmlformats.org/officeDocument/2006/relationships/image" Target="../media/image273.jpeg"/></Relationships>
</file>

<file path=ppt/slides/_rels/slide583.xml.rels><?xml version="1.0" encoding="UTF-8" standalone="yes"?>
<Relationships xmlns="http://schemas.openxmlformats.org/package/2006/relationships"><Relationship Id="rId2" Type="http://schemas.openxmlformats.org/officeDocument/2006/relationships/image" Target="../media/image274.png"/><Relationship Id="rId1" Type="http://schemas.openxmlformats.org/officeDocument/2006/relationships/slideLayout" Target="../slideLayouts/slideLayout273.xml"/></Relationships>
</file>

<file path=ppt/slides/_rels/slide584.xml.rels><?xml version="1.0" encoding="UTF-8" standalone="yes"?>
<Relationships xmlns="http://schemas.openxmlformats.org/package/2006/relationships"><Relationship Id="rId2" Type="http://schemas.openxmlformats.org/officeDocument/2006/relationships/image" Target="../media/image275.jpeg"/><Relationship Id="rId1" Type="http://schemas.openxmlformats.org/officeDocument/2006/relationships/slideLayout" Target="../slideLayouts/slideLayout273.xml"/></Relationships>
</file>

<file path=ppt/slides/_rels/slide585.xml.rels><?xml version="1.0" encoding="UTF-8" standalone="yes"?>
<Relationships xmlns="http://schemas.openxmlformats.org/package/2006/relationships"><Relationship Id="rId3" Type="http://schemas.openxmlformats.org/officeDocument/2006/relationships/image" Target="../media/image277.JPG"/><Relationship Id="rId2" Type="http://schemas.openxmlformats.org/officeDocument/2006/relationships/image" Target="../media/image276.png"/><Relationship Id="rId1" Type="http://schemas.openxmlformats.org/officeDocument/2006/relationships/slideLayout" Target="../slideLayouts/slideLayout581.xml"/></Relationships>
</file>

<file path=ppt/slides/_rels/slide586.xml.rels><?xml version="1.0" encoding="UTF-8" standalone="yes"?>
<Relationships xmlns="http://schemas.openxmlformats.org/package/2006/relationships"><Relationship Id="rId2" Type="http://schemas.openxmlformats.org/officeDocument/2006/relationships/image" Target="../media/image278.png"/><Relationship Id="rId1" Type="http://schemas.openxmlformats.org/officeDocument/2006/relationships/slideLayout" Target="../slideLayouts/slideLayout581.xml"/></Relationships>
</file>

<file path=ppt/slides/_rels/slide587.xml.rels><?xml version="1.0" encoding="UTF-8" standalone="yes"?>
<Relationships xmlns="http://schemas.openxmlformats.org/package/2006/relationships"><Relationship Id="rId2" Type="http://schemas.openxmlformats.org/officeDocument/2006/relationships/image" Target="../media/image279.jpeg"/><Relationship Id="rId1" Type="http://schemas.openxmlformats.org/officeDocument/2006/relationships/slideLayout" Target="../slideLayouts/slideLayout273.xml"/></Relationships>
</file>

<file path=ppt/slides/_rels/slide588.xml.rels><?xml version="1.0" encoding="UTF-8" standalone="yes"?>
<Relationships xmlns="http://schemas.openxmlformats.org/package/2006/relationships"><Relationship Id="rId2" Type="http://schemas.openxmlformats.org/officeDocument/2006/relationships/image" Target="../media/image280.png"/><Relationship Id="rId1" Type="http://schemas.openxmlformats.org/officeDocument/2006/relationships/slideLayout" Target="../slideLayouts/slideLayout581.xml"/></Relationships>
</file>

<file path=ppt/slides/_rels/slide589.xml.rels><?xml version="1.0" encoding="UTF-8" standalone="yes"?>
<Relationships xmlns="http://schemas.openxmlformats.org/package/2006/relationships"><Relationship Id="rId3" Type="http://schemas.openxmlformats.org/officeDocument/2006/relationships/image" Target="../media/image280.png"/><Relationship Id="rId2" Type="http://schemas.openxmlformats.org/officeDocument/2006/relationships/image" Target="../media/image278.png"/><Relationship Id="rId1" Type="http://schemas.openxmlformats.org/officeDocument/2006/relationships/slideLayout" Target="../slideLayouts/slideLayout581.xml"/><Relationship Id="rId5" Type="http://schemas.openxmlformats.org/officeDocument/2006/relationships/image" Target="../media/image282.png"/><Relationship Id="rId4" Type="http://schemas.openxmlformats.org/officeDocument/2006/relationships/image" Target="../media/image281.png"/></Relationships>
</file>

<file path=ppt/slides/_rels/slide590.xml.rels><?xml version="1.0" encoding="UTF-8" standalone="yes"?>
<Relationships xmlns="http://schemas.openxmlformats.org/package/2006/relationships"><Relationship Id="rId2" Type="http://schemas.openxmlformats.org/officeDocument/2006/relationships/image" Target="../media/image283.jpg"/><Relationship Id="rId1" Type="http://schemas.openxmlformats.org/officeDocument/2006/relationships/slideLayout" Target="../slideLayouts/slideLayout273.xml"/></Relationships>
</file>

<file path=ppt/slides/_rels/slide591.xml.rels><?xml version="1.0" encoding="UTF-8" standalone="yes"?>
<Relationships xmlns="http://schemas.openxmlformats.org/package/2006/relationships"><Relationship Id="rId2" Type="http://schemas.openxmlformats.org/officeDocument/2006/relationships/image" Target="../media/image284.jpg"/><Relationship Id="rId1" Type="http://schemas.openxmlformats.org/officeDocument/2006/relationships/slideLayout" Target="../slideLayouts/slideLayout273.xml"/></Relationships>
</file>

<file path=ppt/slides/_rels/slide592.xml.rels><?xml version="1.0" encoding="UTF-8" standalone="yes"?>
<Relationships xmlns="http://schemas.openxmlformats.org/package/2006/relationships"><Relationship Id="rId2" Type="http://schemas.openxmlformats.org/officeDocument/2006/relationships/image" Target="../media/image285.jpg"/><Relationship Id="rId1" Type="http://schemas.openxmlformats.org/officeDocument/2006/relationships/slideLayout" Target="../slideLayouts/slideLayout273.xml"/></Relationships>
</file>

<file path=ppt/slides/_rels/slide593.xml.rels><?xml version="1.0" encoding="UTF-8" standalone="yes"?>
<Relationships xmlns="http://schemas.openxmlformats.org/package/2006/relationships"><Relationship Id="rId2" Type="http://schemas.openxmlformats.org/officeDocument/2006/relationships/image" Target="../media/image286.jpeg"/><Relationship Id="rId1" Type="http://schemas.openxmlformats.org/officeDocument/2006/relationships/slideLayout" Target="../slideLayouts/slideLayout273.xml"/></Relationships>
</file>

<file path=ppt/slides/_rels/slide594.xml.rels><?xml version="1.0" encoding="UTF-8" standalone="yes"?>
<Relationships xmlns="http://schemas.openxmlformats.org/package/2006/relationships"><Relationship Id="rId2" Type="http://schemas.openxmlformats.org/officeDocument/2006/relationships/image" Target="../media/image287.jpg"/><Relationship Id="rId1" Type="http://schemas.openxmlformats.org/officeDocument/2006/relationships/slideLayout" Target="../slideLayouts/slideLayout273.xml"/></Relationships>
</file>

<file path=ppt/slides/_rels/slide595.xml.rels><?xml version="1.0" encoding="UTF-8" standalone="yes"?>
<Relationships xmlns="http://schemas.openxmlformats.org/package/2006/relationships"><Relationship Id="rId2" Type="http://schemas.openxmlformats.org/officeDocument/2006/relationships/image" Target="../media/image288.png"/><Relationship Id="rId1" Type="http://schemas.openxmlformats.org/officeDocument/2006/relationships/slideLayout" Target="../slideLayouts/slideLayout273.xml"/></Relationships>
</file>

<file path=ppt/slides/_rels/slide596.xml.rels><?xml version="1.0" encoding="UTF-8" standalone="yes"?>
<Relationships xmlns="http://schemas.openxmlformats.org/package/2006/relationships"><Relationship Id="rId2" Type="http://schemas.openxmlformats.org/officeDocument/2006/relationships/image" Target="../media/image289.jpeg"/><Relationship Id="rId1" Type="http://schemas.openxmlformats.org/officeDocument/2006/relationships/slideLayout" Target="../slideLayouts/slideLayout273.xml"/></Relationships>
</file>

<file path=ppt/slides/_rels/slide597.xml.rels><?xml version="1.0" encoding="UTF-8" standalone="yes"?>
<Relationships xmlns="http://schemas.openxmlformats.org/package/2006/relationships"><Relationship Id="rId2" Type="http://schemas.openxmlformats.org/officeDocument/2006/relationships/image" Target="../media/image290.jpeg"/><Relationship Id="rId1" Type="http://schemas.openxmlformats.org/officeDocument/2006/relationships/slideLayout" Target="../slideLayouts/slideLayout273.xml"/></Relationships>
</file>

<file path=ppt/slides/_rels/slide598.xml.rels><?xml version="1.0" encoding="UTF-8" standalone="yes"?>
<Relationships xmlns="http://schemas.openxmlformats.org/package/2006/relationships"><Relationship Id="rId2" Type="http://schemas.openxmlformats.org/officeDocument/2006/relationships/image" Target="../media/image291.jpg"/><Relationship Id="rId1" Type="http://schemas.openxmlformats.org/officeDocument/2006/relationships/slideLayout" Target="../slideLayouts/slideLayout273.xml"/></Relationships>
</file>

<file path=ppt/slides/_rels/slide599.xml.rels><?xml version="1.0" encoding="UTF-8" standalone="yes"?>
<Relationships xmlns="http://schemas.openxmlformats.org/package/2006/relationships"><Relationship Id="rId2" Type="http://schemas.openxmlformats.org/officeDocument/2006/relationships/image" Target="../media/image292.png"/><Relationship Id="rId1" Type="http://schemas.openxmlformats.org/officeDocument/2006/relationships/slideLayout" Target="../slideLayouts/slideLayout427.xml"/></Relationships>
</file>

<file path=ppt/slides/_rels/slide600.xml.rels><?xml version="1.0" encoding="UTF-8" standalone="yes"?>
<Relationships xmlns="http://schemas.openxmlformats.org/package/2006/relationships"><Relationship Id="rId2" Type="http://schemas.openxmlformats.org/officeDocument/2006/relationships/image" Target="../media/image293.JPG"/><Relationship Id="rId1" Type="http://schemas.openxmlformats.org/officeDocument/2006/relationships/slideLayout" Target="../slideLayouts/slideLayout427.xml"/></Relationships>
</file>

<file path=ppt/slides/_rels/slide601.xml.rels><?xml version="1.0" encoding="UTF-8" standalone="yes"?>
<Relationships xmlns="http://schemas.openxmlformats.org/package/2006/relationships"><Relationship Id="rId3" Type="http://schemas.openxmlformats.org/officeDocument/2006/relationships/hyperlink" Target="https://store.der.org/ausangate-p168.aspx" TargetMode="External"/><Relationship Id="rId2" Type="http://schemas.openxmlformats.org/officeDocument/2006/relationships/image" Target="../media/image294.jpg"/><Relationship Id="rId1" Type="http://schemas.openxmlformats.org/officeDocument/2006/relationships/slideLayout" Target="../slideLayouts/slideLayout273.xml"/></Relationships>
</file>

<file path=ppt/slides/_rels/slide602.xml.rels><?xml version="1.0" encoding="UTF-8" standalone="yes"?>
<Relationships xmlns="http://schemas.openxmlformats.org/package/2006/relationships"><Relationship Id="rId2" Type="http://schemas.openxmlformats.org/officeDocument/2006/relationships/image" Target="../media/image295.jpeg"/><Relationship Id="rId1" Type="http://schemas.openxmlformats.org/officeDocument/2006/relationships/slideLayout" Target="../slideLayouts/slideLayout273.xml"/></Relationships>
</file>

<file path=ppt/slides/_rels/slide60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d.umn.edu/~troufs/#title"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32449" name="Text Box 7"/>
          <p:cNvSpPr txBox="1">
            <a:spLocks noChangeArrowheads="1"/>
          </p:cNvSpPr>
          <p:nvPr/>
        </p:nvSpPr>
        <p:spPr bwMode="auto">
          <a:xfrm>
            <a:off x="6207541" y="2587148"/>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sp>
        <p:nvSpPr>
          <p:cNvPr id="5" name="Rectangle 11"/>
          <p:cNvSpPr>
            <a:spLocks noChangeArrowheads="1"/>
          </p:cNvSpPr>
          <p:nvPr/>
        </p:nvSpPr>
        <p:spPr bwMode="auto">
          <a:xfrm>
            <a:off x="2556933" y="6509275"/>
            <a:ext cx="3996267" cy="246221"/>
          </a:xfrm>
          <a:prstGeom prst="rect">
            <a:avLst/>
          </a:prstGeom>
          <a:noFill/>
          <a:ln w="9525">
            <a:noFill/>
            <a:miter lim="800000"/>
            <a:headEnd/>
            <a:tailEnd/>
          </a:ln>
        </p:spPr>
        <p:txBody>
          <a:bodyPr wrap="square">
            <a:spAutoFit/>
          </a:bodyPr>
          <a:lstStyle/>
          <a:p>
            <a:pPr algn="ctr" eaLnBrk="0" hangingPunct="0"/>
            <a:r>
              <a:rPr lang="en-US" sz="1000" b="1" dirty="0">
                <a:solidFill>
                  <a:srgbClr val="FFFFFF"/>
                </a:solidFill>
                <a:latin typeface="Arial" charset="0"/>
              </a:rPr>
              <a:t>© 2010-2022 </a:t>
            </a:r>
            <a:r>
              <a:rPr lang="en-US" sz="1000" b="1" dirty="0">
                <a:solidFill>
                  <a:srgbClr val="FFFFFF"/>
                </a:solidFill>
                <a:latin typeface="Arial" charset="0"/>
                <a:hlinkClick r:id="rId2"/>
              </a:rPr>
              <a:t>Timothy G. Roufs</a:t>
            </a:r>
            <a:r>
              <a:rPr lang="en-US" sz="1000" b="1" dirty="0">
                <a:solidFill>
                  <a:srgbClr val="FFFFFF"/>
                </a:solidFill>
                <a:latin typeface="Arial" charset="0"/>
              </a:rPr>
              <a:t>, University of Minnesota Duluth</a:t>
            </a:r>
            <a:endParaRPr kumimoji="1" lang="en-US" sz="1000" dirty="0">
              <a:solidFill>
                <a:srgbClr val="FFFFFF"/>
              </a:solidFill>
              <a:latin typeface="Arial" charset="0"/>
            </a:endParaRPr>
          </a:p>
        </p:txBody>
      </p:sp>
      <p:pic>
        <p:nvPicPr>
          <p:cNvPr id="6" name="Picture 2" descr="http://ecx.images-amazon.com/images/I/51I-gWmAkTL._SX348_BO1,204,203,200_.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2364" y="379844"/>
            <a:ext cx="4169668" cy="5944756"/>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a:spLocks noChangeArrowheads="1"/>
          </p:cNvSpPr>
          <p:nvPr/>
        </p:nvSpPr>
        <p:spPr bwMode="auto">
          <a:xfrm>
            <a:off x="586098" y="4572000"/>
            <a:ext cx="7925568" cy="1077218"/>
          </a:xfrm>
          <a:prstGeom prst="rect">
            <a:avLst/>
          </a:prstGeom>
          <a:solidFill>
            <a:srgbClr val="D70000"/>
          </a:solidFill>
          <a:ln w="9525">
            <a:noFill/>
            <a:miter lim="800000"/>
            <a:headEnd/>
            <a:tailEnd/>
          </a:ln>
        </p:spPr>
        <p:txBody>
          <a:bodyPr wrap="none" anchor="ctr">
            <a:spAutoFit/>
          </a:bodyPr>
          <a:lstStyle/>
          <a:p>
            <a:pPr algn="ctr" eaLnBrk="0" hangingPunct="0"/>
            <a:r>
              <a:rPr lang="en-US" sz="3200" b="1"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latin typeface="Arial" charset="0"/>
              </a:rPr>
              <a:t>Use your up / down arrow keys and / or </a:t>
            </a:r>
          </a:p>
          <a:p>
            <a:pPr algn="ctr" eaLnBrk="0" hangingPunct="0"/>
            <a:r>
              <a:rPr lang="en-US" sz="3200" b="1"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latin typeface="Arial" charset="0"/>
              </a:rPr>
              <a:t>your space bar to advance the slides</a:t>
            </a:r>
          </a:p>
        </p:txBody>
      </p:sp>
    </p:spTree>
    <p:extLst>
      <p:ext uri="{BB962C8B-B14F-4D97-AF65-F5344CB8AC3E}">
        <p14:creationId xmlns:p14="http://schemas.microsoft.com/office/powerpoint/2010/main" val="39682136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32449" name="Text Box 7"/>
          <p:cNvSpPr txBox="1">
            <a:spLocks noChangeArrowheads="1"/>
          </p:cNvSpPr>
          <p:nvPr/>
        </p:nvSpPr>
        <p:spPr bwMode="auto">
          <a:xfrm>
            <a:off x="6207541" y="2587148"/>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sp>
        <p:nvSpPr>
          <p:cNvPr id="5" name="Rectangle 11"/>
          <p:cNvSpPr>
            <a:spLocks noChangeArrowheads="1"/>
          </p:cNvSpPr>
          <p:nvPr/>
        </p:nvSpPr>
        <p:spPr bwMode="auto">
          <a:xfrm>
            <a:off x="2556933" y="6509275"/>
            <a:ext cx="3996267" cy="246221"/>
          </a:xfrm>
          <a:prstGeom prst="rect">
            <a:avLst/>
          </a:prstGeom>
          <a:noFill/>
          <a:ln w="9525">
            <a:noFill/>
            <a:miter lim="800000"/>
            <a:headEnd/>
            <a:tailEnd/>
          </a:ln>
        </p:spPr>
        <p:txBody>
          <a:bodyPr wrap="square">
            <a:spAutoFit/>
          </a:bodyPr>
          <a:lstStyle/>
          <a:p>
            <a:pPr algn="ctr" eaLnBrk="0" hangingPunct="0"/>
            <a:r>
              <a:rPr lang="en-US" sz="1000" b="1" dirty="0">
                <a:solidFill>
                  <a:srgbClr val="FFFFFF"/>
                </a:solidFill>
                <a:latin typeface="Arial" charset="0"/>
              </a:rPr>
              <a:t>© 2010-2022 </a:t>
            </a:r>
            <a:r>
              <a:rPr lang="en-US" sz="1000" b="1" dirty="0">
                <a:solidFill>
                  <a:srgbClr val="FFFFFF"/>
                </a:solidFill>
                <a:latin typeface="Arial" charset="0"/>
                <a:hlinkClick r:id="rId2"/>
              </a:rPr>
              <a:t>Timothy G. Roufs</a:t>
            </a:r>
            <a:r>
              <a:rPr lang="en-US" sz="1000" b="1" dirty="0">
                <a:solidFill>
                  <a:srgbClr val="FFFFFF"/>
                </a:solidFill>
                <a:latin typeface="Arial" charset="0"/>
              </a:rPr>
              <a:t>, University of Minnesota Duluth</a:t>
            </a:r>
            <a:endParaRPr kumimoji="1" lang="en-US" sz="1000" dirty="0">
              <a:solidFill>
                <a:srgbClr val="FFFFFF"/>
              </a:solidFill>
              <a:latin typeface="Arial" charset="0"/>
            </a:endParaRPr>
          </a:p>
        </p:txBody>
      </p:sp>
      <p:pic>
        <p:nvPicPr>
          <p:cNvPr id="6" name="Picture 2" descr="http://ecx.images-amazon.com/images/I/51I-gWmAkTL._SX348_BO1,204,203,200_.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2364" y="379844"/>
            <a:ext cx="4169668" cy="5944756"/>
          </a:xfrm>
          <a:prstGeom prst="rect">
            <a:avLst/>
          </a:prstGeom>
          <a:noFill/>
          <a:extLst>
            <a:ext uri="{909E8E84-426E-40DD-AFC4-6F175D3DCCD1}">
              <a14:hiddenFill xmlns:a14="http://schemas.microsoft.com/office/drawing/2010/main">
                <a:solidFill>
                  <a:srgbClr val="FFFFFF"/>
                </a:solidFill>
              </a14:hiddenFill>
            </a:ext>
          </a:extLst>
        </p:spPr>
      </p:pic>
      <p:sp>
        <p:nvSpPr>
          <p:cNvPr id="7" name="Subtitle 2"/>
          <p:cNvSpPr txBox="1">
            <a:spLocks/>
          </p:cNvSpPr>
          <p:nvPr/>
        </p:nvSpPr>
        <p:spPr>
          <a:xfrm>
            <a:off x="2510976" y="365511"/>
            <a:ext cx="4169664" cy="5943600"/>
          </a:xfrm>
          <a:prstGeom prst="rect">
            <a:avLst/>
          </a:prstGeom>
          <a:solidFill>
            <a:srgbClr val="FFFFFF">
              <a:alpha val="84706"/>
            </a:srgbClr>
          </a:solidFill>
        </p:spPr>
        <p:txBody>
          <a:bodyPr>
            <a:noAutofit/>
          </a:bodyPr>
          <a:lstStyle/>
          <a:p>
            <a:pPr algn="ctr">
              <a:spcBef>
                <a:spcPct val="20000"/>
              </a:spcBef>
            </a:pPr>
            <a:endParaRPr kumimoji="1" lang="en-US" sz="4800" b="1" i="1" kern="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latin typeface="Arial"/>
            </a:endParaRPr>
          </a:p>
          <a:p>
            <a:pPr algn="ctr">
              <a:spcBef>
                <a:spcPct val="20000"/>
              </a:spcBef>
            </a:pPr>
            <a:endParaRPr kumimoji="1" lang="en-US" sz="4800" b="1" i="1" kern="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latin typeface="Arial"/>
            </a:endParaRPr>
          </a:p>
          <a:p>
            <a:pPr algn="ctr">
              <a:spcBef>
                <a:spcPct val="20000"/>
              </a:spcBef>
            </a:pPr>
            <a:endParaRPr kumimoji="1" lang="en-US" sz="4800" b="1" i="1" kern="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latin typeface="Arial"/>
            </a:endParaRPr>
          </a:p>
        </p:txBody>
      </p:sp>
      <p:sp>
        <p:nvSpPr>
          <p:cNvPr id="9" name="Rectangle 3"/>
          <p:cNvSpPr txBox="1">
            <a:spLocks noChangeArrowheads="1"/>
          </p:cNvSpPr>
          <p:nvPr/>
        </p:nvSpPr>
        <p:spPr bwMode="auto">
          <a:xfrm>
            <a:off x="685800" y="3129613"/>
            <a:ext cx="7848600" cy="2899255"/>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1" lang="en-US" sz="4800" b="1" i="1"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mn-lt"/>
                <a:ea typeface="+mn-ea"/>
                <a:cs typeface="+mn-cs"/>
              </a:rPr>
              <a:t>Main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1" lang="en-US" sz="4800" b="1" i="1"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mn-lt"/>
                <a:ea typeface="+mn-ea"/>
                <a:cs typeface="+mn-cs"/>
              </a:rPr>
              <a:t>Characteristics of</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1" lang="en-US" sz="4800" b="1" i="1"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mn-lt"/>
                <a:ea typeface="+mn-ea"/>
                <a:cs typeface="+mn-cs"/>
              </a:rPr>
              <a:t>Anthropology</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1" lang="en-US" sz="1600" b="1" i="1"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mn-lt"/>
              <a:ea typeface="+mn-ea"/>
              <a:cs typeface="+mn-cs"/>
            </a:endParaRPr>
          </a:p>
        </p:txBody>
      </p:sp>
    </p:spTree>
    <p:extLst>
      <p:ext uri="{BB962C8B-B14F-4D97-AF65-F5344CB8AC3E}">
        <p14:creationId xmlns:p14="http://schemas.microsoft.com/office/powerpoint/2010/main" val="8297901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32449" name="Text Box 7"/>
          <p:cNvSpPr txBox="1">
            <a:spLocks noChangeArrowheads="1"/>
          </p:cNvSpPr>
          <p:nvPr/>
        </p:nvSpPr>
        <p:spPr bwMode="auto">
          <a:xfrm>
            <a:off x="6207541" y="2587148"/>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sp>
        <p:nvSpPr>
          <p:cNvPr id="9" name="Rectangle 3"/>
          <p:cNvSpPr txBox="1">
            <a:spLocks noChangeArrowheads="1"/>
          </p:cNvSpPr>
          <p:nvPr/>
        </p:nvSpPr>
        <p:spPr bwMode="auto">
          <a:xfrm>
            <a:off x="685800" y="1724324"/>
            <a:ext cx="7848600" cy="4081117"/>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1" lang="en-US" sz="4800" b="1"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mn-lt"/>
                <a:ea typeface="+mn-ea"/>
                <a:cs typeface="+mn-cs"/>
              </a:rPr>
              <a:t>This is a long set of slides.  You might want to review them in two</a:t>
            </a:r>
            <a:r>
              <a:rPr kumimoji="1" lang="en-US" sz="4800" b="1" u="none" strike="noStrike" kern="0" cap="none" spc="0" normalizeH="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mn-lt"/>
                <a:ea typeface="+mn-ea"/>
                <a:cs typeface="+mn-cs"/>
              </a:rPr>
              <a:t> or three sessions rather than at one sitting.</a:t>
            </a:r>
            <a:endParaRPr kumimoji="1" lang="en-US" sz="4800" b="1"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mn-lt"/>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1" lang="en-US" sz="1600" b="1" i="1" u="none" strike="noStrike" kern="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mn-lt"/>
              <a:ea typeface="+mn-ea"/>
              <a:cs typeface="+mn-cs"/>
            </a:endParaRPr>
          </a:p>
        </p:txBody>
      </p:sp>
    </p:spTree>
    <p:extLst>
      <p:ext uri="{BB962C8B-B14F-4D97-AF65-F5344CB8AC3E}">
        <p14:creationId xmlns:p14="http://schemas.microsoft.com/office/powerpoint/2010/main" val="36211202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32449" name="Text Box 7"/>
          <p:cNvSpPr txBox="1">
            <a:spLocks noChangeArrowheads="1"/>
          </p:cNvSpPr>
          <p:nvPr/>
        </p:nvSpPr>
        <p:spPr bwMode="auto">
          <a:xfrm>
            <a:off x="6207541" y="2587148"/>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sp>
        <p:nvSpPr>
          <p:cNvPr id="5" name="Rectangle 11"/>
          <p:cNvSpPr>
            <a:spLocks noChangeArrowheads="1"/>
          </p:cNvSpPr>
          <p:nvPr/>
        </p:nvSpPr>
        <p:spPr bwMode="auto">
          <a:xfrm>
            <a:off x="2556933" y="6509275"/>
            <a:ext cx="3996267" cy="246221"/>
          </a:xfrm>
          <a:prstGeom prst="rect">
            <a:avLst/>
          </a:prstGeom>
          <a:noFill/>
          <a:ln w="9525">
            <a:noFill/>
            <a:miter lim="800000"/>
            <a:headEnd/>
            <a:tailEnd/>
          </a:ln>
        </p:spPr>
        <p:txBody>
          <a:bodyPr wrap="square">
            <a:spAutoFit/>
          </a:bodyPr>
          <a:lstStyle/>
          <a:p>
            <a:pPr algn="ctr" eaLnBrk="0" hangingPunct="0"/>
            <a:r>
              <a:rPr lang="en-US" sz="1000" b="1" dirty="0">
                <a:solidFill>
                  <a:srgbClr val="FFFFFF"/>
                </a:solidFill>
                <a:latin typeface="Arial" charset="0"/>
              </a:rPr>
              <a:t>© 2010-2022 </a:t>
            </a:r>
            <a:r>
              <a:rPr lang="en-US" sz="1000" b="1" dirty="0">
                <a:solidFill>
                  <a:srgbClr val="FFFFFF"/>
                </a:solidFill>
                <a:latin typeface="Arial" charset="0"/>
                <a:hlinkClick r:id="rId2"/>
              </a:rPr>
              <a:t>Timothy G. Roufs</a:t>
            </a:r>
            <a:r>
              <a:rPr lang="en-US" sz="1000" b="1" dirty="0">
                <a:solidFill>
                  <a:srgbClr val="FFFFFF"/>
                </a:solidFill>
                <a:latin typeface="Arial" charset="0"/>
              </a:rPr>
              <a:t>, University of Minnesota Duluth</a:t>
            </a:r>
            <a:endParaRPr kumimoji="1" lang="en-US" sz="1000" dirty="0">
              <a:solidFill>
                <a:srgbClr val="FFFFFF"/>
              </a:solidFill>
              <a:latin typeface="Arial" charset="0"/>
            </a:endParaRPr>
          </a:p>
        </p:txBody>
      </p:sp>
      <p:pic>
        <p:nvPicPr>
          <p:cNvPr id="6" name="Picture 2" descr="http://ecx.images-amazon.com/images/I/51I-gWmAkTL._SX348_BO1,204,203,200_.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2364" y="379844"/>
            <a:ext cx="4169668" cy="5944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82869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bg>
      <p:bgPr>
        <a:solidFill>
          <a:srgbClr val="FFD700"/>
        </a:solidFill>
        <a:effectLst/>
      </p:bgPr>
    </p:bg>
    <p:spTree>
      <p:nvGrpSpPr>
        <p:cNvPr id="1" name=""/>
        <p:cNvGrpSpPr/>
        <p:nvPr/>
      </p:nvGrpSpPr>
      <p:grpSpPr>
        <a:xfrm>
          <a:off x="0" y="0"/>
          <a:ext cx="0" cy="0"/>
          <a:chOff x="0" y="0"/>
          <a:chExt cx="0" cy="0"/>
        </a:xfrm>
      </p:grpSpPr>
      <p:sp>
        <p:nvSpPr>
          <p:cNvPr id="530434" name="Rectangle 2"/>
          <p:cNvSpPr txBox="1">
            <a:spLocks noChangeArrowheads="1"/>
          </p:cNvSpPr>
          <p:nvPr/>
        </p:nvSpPr>
        <p:spPr bwMode="auto">
          <a:xfrm>
            <a:off x="457200" y="1411517"/>
            <a:ext cx="8229600" cy="4931230"/>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800000"/>
                </a:solidFill>
                <a:effectLst/>
                <a:uLnTx/>
                <a:uFillTx/>
                <a:latin typeface="Arial" pitchFamily="34" charset="0"/>
                <a:ea typeface="+mn-ea"/>
                <a:cs typeface="+mn-cs"/>
              </a:rPr>
              <a:t>Anthropology graduates, reflecting back on their time with us at UMD, suggested in our surveys that it would be a good idea to tie the individual courses in the Anthropology curriculum together a little more.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dirty="0">
              <a:ln>
                <a:noFill/>
              </a:ln>
              <a:solidFill>
                <a:srgbClr val="8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800000"/>
                </a:solidFill>
                <a:effectLst/>
                <a:uLnTx/>
                <a:uFillTx/>
                <a:latin typeface="Arial" pitchFamily="34" charset="0"/>
                <a:ea typeface="+mn-ea"/>
                <a:cs typeface="+mn-cs"/>
              </a:rPr>
              <a:t>So that’s what we’re going to do for much of the next two or three weeks . . .</a:t>
            </a:r>
          </a:p>
        </p:txBody>
      </p:sp>
    </p:spTree>
    <p:extLst>
      <p:ext uri="{BB962C8B-B14F-4D97-AF65-F5344CB8AC3E}">
        <p14:creationId xmlns:p14="http://schemas.microsoft.com/office/powerpoint/2010/main" val="3967379200"/>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Timeline&#10;&#10;Description automatically generated">
            <a:extLst>
              <a:ext uri="{FF2B5EF4-FFF2-40B4-BE49-F238E27FC236}">
                <a16:creationId xmlns:a16="http://schemas.microsoft.com/office/drawing/2014/main" id="{6205A329-7CCD-4329-8205-4F9235E8ECC7}"/>
              </a:ext>
            </a:extLst>
          </p:cNvPr>
          <p:cNvPicPr>
            <a:picLocks noChangeAspect="1"/>
          </p:cNvPicPr>
          <p:nvPr/>
        </p:nvPicPr>
        <p:blipFill>
          <a:blip r:embed="rId2"/>
          <a:stretch>
            <a:fillRect/>
          </a:stretch>
        </p:blipFill>
        <p:spPr>
          <a:xfrm>
            <a:off x="918633" y="281384"/>
            <a:ext cx="7315200" cy="6276716"/>
          </a:xfrm>
          <a:prstGeom prst="rect">
            <a:avLst/>
          </a:prstGeom>
        </p:spPr>
      </p:pic>
      <p:sp>
        <p:nvSpPr>
          <p:cNvPr id="7" name="Rectangle 6">
            <a:extLst>
              <a:ext uri="{FF2B5EF4-FFF2-40B4-BE49-F238E27FC236}">
                <a16:creationId xmlns:a16="http://schemas.microsoft.com/office/drawing/2014/main" id="{AAF8F966-0139-494B-B63A-DC550E1B73E7}"/>
              </a:ext>
            </a:extLst>
          </p:cNvPr>
          <p:cNvSpPr>
            <a:spLocks noChangeArrowheads="1"/>
          </p:cNvSpPr>
          <p:nvPr/>
        </p:nvSpPr>
        <p:spPr bwMode="auto">
          <a:xfrm>
            <a:off x="1024064" y="2740374"/>
            <a:ext cx="7126514" cy="2535118"/>
          </a:xfrm>
          <a:prstGeom prst="rect">
            <a:avLst/>
          </a:prstGeom>
          <a:solidFill>
            <a:srgbClr val="FFC000"/>
          </a:solidFill>
          <a:ln w="76200">
            <a:solidFill>
              <a:srgbClr val="790019"/>
            </a:solidFill>
            <a:miter lim="800000"/>
            <a:headEnd/>
            <a:tailEnd/>
          </a:ln>
        </p:spPr>
        <p:txBody>
          <a:bodyPr wrap="square" lIns="203200" tIns="203200" rIns="203200" bIns="203200" anchor="ctr">
            <a:spAutoFit/>
          </a:bodyPr>
          <a:lstStyle/>
          <a:p>
            <a:pPr algn="ctr" defTabSz="812810">
              <a:lnSpc>
                <a:spcPct val="150000"/>
              </a:lnSpc>
              <a:defRPr/>
            </a:pPr>
            <a:r>
              <a:rPr lang="en-US" sz="3200" b="1" dirty="0">
                <a:solidFill>
                  <a:srgbClr val="790019"/>
                </a:solidFill>
                <a:latin typeface="Arial" charset="0"/>
              </a:rPr>
              <a:t>The Course Outline in a Nutshell</a:t>
            </a:r>
          </a:p>
          <a:p>
            <a:pPr algn="ctr" defTabSz="812810">
              <a:lnSpc>
                <a:spcPct val="150000"/>
              </a:lnSpc>
              <a:defRPr/>
            </a:pPr>
            <a:r>
              <a:rPr lang="en-US" sz="3200" b="1" dirty="0">
                <a:solidFill>
                  <a:srgbClr val="FFC000"/>
                </a:solidFill>
                <a:latin typeface="Arial" charset="0"/>
              </a:rPr>
              <a:t>Course Structure</a:t>
            </a:r>
          </a:p>
          <a:p>
            <a:pPr algn="ctr" defTabSz="812810">
              <a:lnSpc>
                <a:spcPct val="150000"/>
              </a:lnSpc>
              <a:defRPr/>
            </a:pPr>
            <a:r>
              <a:rPr lang="en-US" sz="3200" b="1" dirty="0">
                <a:solidFill>
                  <a:srgbClr val="FFC000"/>
                </a:solidFill>
                <a:latin typeface="Arial" charset="0"/>
              </a:rPr>
              <a:t>Course Structure</a:t>
            </a:r>
          </a:p>
        </p:txBody>
      </p:sp>
    </p:spTree>
    <p:extLst>
      <p:ext uri="{BB962C8B-B14F-4D97-AF65-F5344CB8AC3E}">
        <p14:creationId xmlns:p14="http://schemas.microsoft.com/office/powerpoint/2010/main" val="3701695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Timeline&#10;&#10;Description automatically generated">
            <a:extLst>
              <a:ext uri="{FF2B5EF4-FFF2-40B4-BE49-F238E27FC236}">
                <a16:creationId xmlns:a16="http://schemas.microsoft.com/office/drawing/2014/main" id="{6205A329-7CCD-4329-8205-4F9235E8ECC7}"/>
              </a:ext>
            </a:extLst>
          </p:cNvPr>
          <p:cNvPicPr>
            <a:picLocks noChangeAspect="1"/>
          </p:cNvPicPr>
          <p:nvPr/>
        </p:nvPicPr>
        <p:blipFill>
          <a:blip r:embed="rId2"/>
          <a:stretch>
            <a:fillRect/>
          </a:stretch>
        </p:blipFill>
        <p:spPr>
          <a:xfrm>
            <a:off x="918633" y="281384"/>
            <a:ext cx="7315200" cy="6276716"/>
          </a:xfrm>
          <a:prstGeom prst="rect">
            <a:avLst/>
          </a:prstGeom>
        </p:spPr>
      </p:pic>
      <p:sp>
        <p:nvSpPr>
          <p:cNvPr id="5" name="Rectangle 4">
            <a:extLst>
              <a:ext uri="{FF2B5EF4-FFF2-40B4-BE49-F238E27FC236}">
                <a16:creationId xmlns:a16="http://schemas.microsoft.com/office/drawing/2014/main" id="{76BCB5CE-6753-4B93-A4B1-0A6AFDCEF725}"/>
              </a:ext>
            </a:extLst>
          </p:cNvPr>
          <p:cNvSpPr>
            <a:spLocks noChangeArrowheads="1"/>
          </p:cNvSpPr>
          <p:nvPr/>
        </p:nvSpPr>
        <p:spPr bwMode="auto">
          <a:xfrm>
            <a:off x="1024064" y="2740374"/>
            <a:ext cx="7126514" cy="2535118"/>
          </a:xfrm>
          <a:prstGeom prst="rect">
            <a:avLst/>
          </a:prstGeom>
          <a:solidFill>
            <a:srgbClr val="FFC000"/>
          </a:solidFill>
          <a:ln w="76200">
            <a:solidFill>
              <a:srgbClr val="790019"/>
            </a:solidFill>
            <a:miter lim="800000"/>
            <a:headEnd/>
            <a:tailEnd/>
          </a:ln>
        </p:spPr>
        <p:txBody>
          <a:bodyPr wrap="square" lIns="203200" tIns="203200" rIns="203200" bIns="203200" anchor="ctr">
            <a:spAutoFit/>
          </a:bodyPr>
          <a:lstStyle/>
          <a:p>
            <a:pPr algn="ctr" defTabSz="812810">
              <a:lnSpc>
                <a:spcPct val="150000"/>
              </a:lnSpc>
              <a:defRPr/>
            </a:pPr>
            <a:r>
              <a:rPr lang="en-US" sz="3200" b="1" dirty="0">
                <a:solidFill>
                  <a:srgbClr val="FFFFFF">
                    <a:lumMod val="65000"/>
                  </a:srgbClr>
                </a:solidFill>
                <a:latin typeface="Arial" charset="0"/>
              </a:rPr>
              <a:t>The Course Outline in a Nutshell</a:t>
            </a:r>
          </a:p>
          <a:p>
            <a:pPr algn="ctr" defTabSz="812810">
              <a:lnSpc>
                <a:spcPct val="150000"/>
              </a:lnSpc>
              <a:defRPr/>
            </a:pPr>
            <a:r>
              <a:rPr lang="en-US" sz="3200" b="1" dirty="0">
                <a:solidFill>
                  <a:srgbClr val="790019"/>
                </a:solidFill>
                <a:latin typeface="Arial" charset="0"/>
              </a:rPr>
              <a:t>Course Structure . . .</a:t>
            </a:r>
          </a:p>
          <a:p>
            <a:pPr algn="ctr" defTabSz="812810">
              <a:lnSpc>
                <a:spcPct val="150000"/>
              </a:lnSpc>
              <a:defRPr/>
            </a:pPr>
            <a:r>
              <a:rPr lang="en-US" sz="3200" b="1" dirty="0">
                <a:solidFill>
                  <a:srgbClr val="FFC000"/>
                </a:solidFill>
                <a:latin typeface="Arial" charset="0"/>
              </a:rPr>
              <a:t>Course Content</a:t>
            </a:r>
          </a:p>
        </p:txBody>
      </p:sp>
    </p:spTree>
    <p:extLst>
      <p:ext uri="{BB962C8B-B14F-4D97-AF65-F5344CB8AC3E}">
        <p14:creationId xmlns:p14="http://schemas.microsoft.com/office/powerpoint/2010/main" val="35250378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Timeline&#10;&#10;Description automatically generated">
            <a:extLst>
              <a:ext uri="{FF2B5EF4-FFF2-40B4-BE49-F238E27FC236}">
                <a16:creationId xmlns:a16="http://schemas.microsoft.com/office/drawing/2014/main" id="{6205A329-7CCD-4329-8205-4F9235E8ECC7}"/>
              </a:ext>
            </a:extLst>
          </p:cNvPr>
          <p:cNvPicPr>
            <a:picLocks noChangeAspect="1"/>
          </p:cNvPicPr>
          <p:nvPr/>
        </p:nvPicPr>
        <p:blipFill>
          <a:blip r:embed="rId2"/>
          <a:stretch>
            <a:fillRect/>
          </a:stretch>
        </p:blipFill>
        <p:spPr>
          <a:xfrm>
            <a:off x="918633" y="281384"/>
            <a:ext cx="7315200" cy="6276716"/>
          </a:xfrm>
          <a:prstGeom prst="rect">
            <a:avLst/>
          </a:prstGeom>
        </p:spPr>
      </p:pic>
    </p:spTree>
    <p:extLst>
      <p:ext uri="{BB962C8B-B14F-4D97-AF65-F5344CB8AC3E}">
        <p14:creationId xmlns:p14="http://schemas.microsoft.com/office/powerpoint/2010/main" val="19992071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0722" name="AutoShape 2"/>
          <p:cNvSpPr>
            <a:spLocks noChangeArrowheads="1"/>
          </p:cNvSpPr>
          <p:nvPr/>
        </p:nvSpPr>
        <p:spPr bwMode="auto">
          <a:xfrm>
            <a:off x="2914653" y="4468719"/>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defRPr/>
            </a:pPr>
            <a:endParaRPr lang="en-US" sz="1600">
              <a:solidFill>
                <a:srgbClr val="000000"/>
              </a:solidFill>
            </a:endParaRPr>
          </a:p>
        </p:txBody>
      </p:sp>
      <p:sp>
        <p:nvSpPr>
          <p:cNvPr id="30723" name="AutoShape 3"/>
          <p:cNvSpPr>
            <a:spLocks noChangeArrowheads="1"/>
          </p:cNvSpPr>
          <p:nvPr/>
        </p:nvSpPr>
        <p:spPr bwMode="auto">
          <a:xfrm>
            <a:off x="2533653" y="3876053"/>
            <a:ext cx="1795463" cy="672525"/>
          </a:xfrm>
          <a:prstGeom prst="leftArrow">
            <a:avLst>
              <a:gd name="adj1" fmla="val 50000"/>
              <a:gd name="adj2" fmla="val 40278"/>
            </a:avLst>
          </a:prstGeom>
          <a:noFill/>
          <a:ln w="9525">
            <a:noFill/>
            <a:miter lim="800000"/>
            <a:headEnd/>
            <a:tailEnd/>
          </a:ln>
        </p:spPr>
        <p:txBody>
          <a:bodyPr anchor="ctr">
            <a:spAutoFit/>
          </a:bodyPr>
          <a:lstStyle/>
          <a:p>
            <a:pPr defTabSz="812810">
              <a:defRPr/>
            </a:pPr>
            <a:endParaRPr lang="en-US" sz="1600">
              <a:solidFill>
                <a:srgbClr val="000000"/>
              </a:solidFill>
            </a:endParaRPr>
          </a:p>
        </p:txBody>
      </p:sp>
      <p:sp>
        <p:nvSpPr>
          <p:cNvPr id="30724" name="AutoShape 4"/>
          <p:cNvSpPr>
            <a:spLocks noChangeArrowheads="1"/>
          </p:cNvSpPr>
          <p:nvPr/>
        </p:nvSpPr>
        <p:spPr bwMode="auto">
          <a:xfrm flipV="1">
            <a:off x="1847852" y="4697319"/>
            <a:ext cx="976313" cy="672525"/>
          </a:xfrm>
          <a:prstGeom prst="leftArrow">
            <a:avLst>
              <a:gd name="adj1" fmla="val 50000"/>
              <a:gd name="adj2" fmla="val 25000"/>
            </a:avLst>
          </a:prstGeom>
          <a:noFill/>
          <a:ln w="9525">
            <a:noFill/>
            <a:miter lim="800000"/>
            <a:headEnd/>
            <a:tailEnd/>
          </a:ln>
        </p:spPr>
        <p:txBody>
          <a:bodyPr anchor="ctr">
            <a:spAutoFit/>
          </a:bodyPr>
          <a:lstStyle/>
          <a:p>
            <a:pPr defTabSz="812810">
              <a:defRPr/>
            </a:pPr>
            <a:endParaRPr lang="en-US" sz="1600">
              <a:solidFill>
                <a:srgbClr val="000000"/>
              </a:solidFill>
            </a:endParaRPr>
          </a:p>
        </p:txBody>
      </p:sp>
      <p:sp>
        <p:nvSpPr>
          <p:cNvPr id="30725" name="AutoShape 5"/>
          <p:cNvSpPr>
            <a:spLocks noChangeArrowheads="1"/>
          </p:cNvSpPr>
          <p:nvPr/>
        </p:nvSpPr>
        <p:spPr bwMode="auto">
          <a:xfrm>
            <a:off x="1847852" y="6212812"/>
            <a:ext cx="976313" cy="672525"/>
          </a:xfrm>
          <a:prstGeom prst="leftArrow">
            <a:avLst>
              <a:gd name="adj1" fmla="val 50000"/>
              <a:gd name="adj2" fmla="val 50245"/>
            </a:avLst>
          </a:prstGeom>
          <a:noFill/>
          <a:ln w="9525">
            <a:noFill/>
            <a:miter lim="800000"/>
            <a:headEnd/>
            <a:tailEnd/>
          </a:ln>
        </p:spPr>
        <p:txBody>
          <a:bodyPr anchor="ctr">
            <a:spAutoFit/>
          </a:bodyPr>
          <a:lstStyle/>
          <a:p>
            <a:pPr defTabSz="812810">
              <a:defRPr/>
            </a:pPr>
            <a:endParaRPr lang="en-US" sz="1600">
              <a:solidFill>
                <a:srgbClr val="000000"/>
              </a:solidFill>
            </a:endParaRPr>
          </a:p>
        </p:txBody>
      </p:sp>
      <p:sp>
        <p:nvSpPr>
          <p:cNvPr id="30726" name="AutoShape 6"/>
          <p:cNvSpPr>
            <a:spLocks noChangeArrowheads="1"/>
          </p:cNvSpPr>
          <p:nvPr/>
        </p:nvSpPr>
        <p:spPr bwMode="auto">
          <a:xfrm>
            <a:off x="2495550" y="4468719"/>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defRPr/>
            </a:pPr>
            <a:endParaRPr lang="en-US" sz="1600">
              <a:solidFill>
                <a:srgbClr val="000000"/>
              </a:solidFill>
            </a:endParaRPr>
          </a:p>
        </p:txBody>
      </p:sp>
      <p:sp>
        <p:nvSpPr>
          <p:cNvPr id="30727" name="AutoShape 7"/>
          <p:cNvSpPr>
            <a:spLocks noChangeArrowheads="1"/>
          </p:cNvSpPr>
          <p:nvPr/>
        </p:nvSpPr>
        <p:spPr bwMode="auto">
          <a:xfrm>
            <a:off x="3181350" y="4824319"/>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defRPr/>
            </a:pPr>
            <a:endParaRPr lang="en-US" sz="1600">
              <a:solidFill>
                <a:srgbClr val="000000"/>
              </a:solidFill>
            </a:endParaRPr>
          </a:p>
        </p:txBody>
      </p:sp>
      <p:sp>
        <p:nvSpPr>
          <p:cNvPr id="30728" name="AutoShape 8"/>
          <p:cNvSpPr>
            <a:spLocks noChangeArrowheads="1"/>
          </p:cNvSpPr>
          <p:nvPr/>
        </p:nvSpPr>
        <p:spPr bwMode="auto">
          <a:xfrm>
            <a:off x="3238501" y="5078319"/>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defRPr/>
            </a:pPr>
            <a:endParaRPr lang="en-US" sz="1600">
              <a:solidFill>
                <a:srgbClr val="000000"/>
              </a:solidFill>
            </a:endParaRPr>
          </a:p>
        </p:txBody>
      </p:sp>
      <p:sp>
        <p:nvSpPr>
          <p:cNvPr id="30729" name="AutoShape 9"/>
          <p:cNvSpPr>
            <a:spLocks noChangeArrowheads="1"/>
          </p:cNvSpPr>
          <p:nvPr/>
        </p:nvSpPr>
        <p:spPr bwMode="auto">
          <a:xfrm>
            <a:off x="2724150" y="5112186"/>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defRPr/>
            </a:pPr>
            <a:endParaRPr lang="en-US" sz="1600">
              <a:solidFill>
                <a:srgbClr val="000000"/>
              </a:solidFill>
            </a:endParaRPr>
          </a:p>
        </p:txBody>
      </p:sp>
      <p:sp>
        <p:nvSpPr>
          <p:cNvPr id="13" name="Rectangle 3"/>
          <p:cNvSpPr>
            <a:spLocks noChangeArrowheads="1"/>
          </p:cNvSpPr>
          <p:nvPr/>
        </p:nvSpPr>
        <p:spPr bwMode="auto">
          <a:xfrm>
            <a:off x="1104699" y="6027811"/>
            <a:ext cx="6908800" cy="355653"/>
          </a:xfrm>
          <a:prstGeom prst="rect">
            <a:avLst/>
          </a:prstGeom>
          <a:noFill/>
          <a:ln w="9525">
            <a:noFill/>
            <a:miter lim="800000"/>
            <a:headEnd/>
            <a:tailEnd/>
          </a:ln>
        </p:spPr>
        <p:txBody>
          <a:bodyPr wrap="square" lIns="0" tIns="0" rIns="0" bIns="0" anchor="ctr" anchorCtr="1">
            <a:noAutofit/>
          </a:bodyPr>
          <a:lstStyle/>
          <a:p>
            <a:pPr defTabSz="812810" fontAlgn="auto">
              <a:spcBef>
                <a:spcPts val="0"/>
              </a:spcBef>
              <a:spcAft>
                <a:spcPts val="0"/>
              </a:spcAft>
              <a:defRPr/>
            </a:pPr>
            <a:r>
              <a:rPr lang="en-US" sz="1067" kern="0" dirty="0">
                <a:solidFill>
                  <a:srgbClr val="7F7F7F"/>
                </a:solidFill>
                <a:latin typeface="Arial" charset="0"/>
              </a:rPr>
              <a:t>http://www.d.umn.edu/cla/faculty/troufs/anthfood/afproject.html</a:t>
            </a:r>
          </a:p>
        </p:txBody>
      </p:sp>
      <p:sp>
        <p:nvSpPr>
          <p:cNvPr id="2" name="Rectangle 1"/>
          <p:cNvSpPr/>
          <p:nvPr/>
        </p:nvSpPr>
        <p:spPr>
          <a:xfrm>
            <a:off x="656368" y="787408"/>
            <a:ext cx="7844165" cy="5399748"/>
          </a:xfrm>
          <a:prstGeom prst="rect">
            <a:avLst/>
          </a:prstGeom>
        </p:spPr>
        <p:txBody>
          <a:bodyPr wrap="square">
            <a:spAutoFit/>
          </a:bodyPr>
          <a:lstStyle/>
          <a:p>
            <a:pPr algn="ctr" defTabSz="812810">
              <a:defRPr/>
            </a:pPr>
            <a:r>
              <a:rPr lang="en-US" sz="2489" b="1" dirty="0">
                <a:solidFill>
                  <a:srgbClr val="7F7F7F"/>
                </a:solidFill>
                <a:latin typeface="Arial" charset="0"/>
              </a:rPr>
              <a:t>In a nutshell, ANTH 1080 Global Cultures  </a:t>
            </a:r>
          </a:p>
          <a:p>
            <a:pPr algn="ctr" defTabSz="812810">
              <a:defRPr/>
            </a:pPr>
            <a:r>
              <a:rPr lang="en-US" sz="2489" b="1" dirty="0">
                <a:solidFill>
                  <a:srgbClr val="7F7F7F"/>
                </a:solidFill>
                <a:latin typeface="Arial" charset="0"/>
              </a:rPr>
              <a:t>consists of three main segments: </a:t>
            </a:r>
          </a:p>
          <a:p>
            <a:pPr defTabSz="812810">
              <a:defRPr/>
            </a:pPr>
            <a:endParaRPr lang="en-US" sz="1778" b="1" dirty="0">
              <a:solidFill>
                <a:srgbClr val="7F7F7F"/>
              </a:solidFill>
              <a:latin typeface="Arial" charset="0"/>
            </a:endParaRPr>
          </a:p>
          <a:p>
            <a:pPr defTabSz="812810">
              <a:defRPr/>
            </a:pPr>
            <a:r>
              <a:rPr lang="en-US" sz="2133" b="1" dirty="0">
                <a:solidFill>
                  <a:srgbClr val="7F7F7F"/>
                </a:solidFill>
                <a:latin typeface="Arial" charset="0"/>
              </a:rPr>
              <a:t>  </a:t>
            </a:r>
            <a:r>
              <a:rPr lang="en-US" sz="2133" b="1" dirty="0">
                <a:solidFill>
                  <a:srgbClr val="FFFFFF"/>
                </a:solidFill>
                <a:latin typeface="Arial" charset="0"/>
              </a:rPr>
              <a:t>I Orientation and Background</a:t>
            </a:r>
          </a:p>
          <a:p>
            <a:pPr defTabSz="812810">
              <a:defRPr/>
            </a:pPr>
            <a:endParaRPr lang="en-US" sz="1600" b="1" dirty="0">
              <a:solidFill>
                <a:srgbClr val="FFFFFF"/>
              </a:solidFill>
              <a:latin typeface="Arial" charset="0"/>
            </a:endParaRPr>
          </a:p>
          <a:p>
            <a:pPr marL="612430" lvl="1" indent="-206025" defTabSz="812810">
              <a:buFont typeface="Arial" panose="020B0604020202020204" pitchFamily="34" charset="0"/>
              <a:buChar char="•"/>
              <a:defRPr/>
            </a:pPr>
            <a:r>
              <a:rPr lang="en-US" sz="1600" b="1" dirty="0">
                <a:solidFill>
                  <a:srgbClr val="FFFFFF"/>
                </a:solidFill>
                <a:latin typeface="Arial" charset="0"/>
              </a:rPr>
              <a:t>Introduction</a:t>
            </a:r>
          </a:p>
          <a:p>
            <a:pPr marL="612430" lvl="1" indent="-206025" defTabSz="812810">
              <a:buFont typeface="Arial" panose="020B0604020202020204" pitchFamily="34" charset="0"/>
              <a:buChar char="•"/>
              <a:tabLst>
                <a:tab pos="206025" algn="l"/>
              </a:tabLst>
              <a:defRPr/>
            </a:pPr>
            <a:r>
              <a:rPr lang="en-US" sz="1600" b="1" dirty="0">
                <a:solidFill>
                  <a:srgbClr val="FFFFFF"/>
                </a:solidFill>
                <a:latin typeface="Arial" charset="0"/>
              </a:rPr>
              <a:t>Basic Concepts</a:t>
            </a:r>
          </a:p>
          <a:p>
            <a:pPr marL="612430" lvl="1" indent="-206025" defTabSz="812810">
              <a:buFont typeface="Arial" panose="020B0604020202020204" pitchFamily="34" charset="0"/>
              <a:buChar char="•"/>
              <a:tabLst>
                <a:tab pos="206025" algn="l"/>
              </a:tabLst>
              <a:defRPr/>
            </a:pPr>
            <a:r>
              <a:rPr lang="en-US" sz="1600" b="1" dirty="0">
                <a:solidFill>
                  <a:srgbClr val="FFFFFF"/>
                </a:solidFill>
                <a:latin typeface="Arial" charset="0"/>
              </a:rPr>
              <a:t>History</a:t>
            </a:r>
          </a:p>
          <a:p>
            <a:pPr marL="612430" lvl="1" indent="-206025" defTabSz="812810">
              <a:buFont typeface="Arial" panose="020B0604020202020204" pitchFamily="34" charset="0"/>
              <a:buChar char="•"/>
              <a:tabLst>
                <a:tab pos="206025" algn="l"/>
              </a:tabLst>
              <a:defRPr/>
            </a:pPr>
            <a:r>
              <a:rPr lang="en-US" sz="1600" b="1" dirty="0">
                <a:solidFill>
                  <a:srgbClr val="FFFFFF"/>
                </a:solidFill>
                <a:latin typeface="Arial" charset="0"/>
              </a:rPr>
              <a:t>Theory</a:t>
            </a:r>
          </a:p>
          <a:p>
            <a:pPr marL="612430" lvl="1" indent="-206025" defTabSz="812810">
              <a:buFont typeface="Arial" panose="020B0604020202020204" pitchFamily="34" charset="0"/>
              <a:buChar char="•"/>
              <a:tabLst>
                <a:tab pos="206025" algn="l"/>
              </a:tabLst>
              <a:defRPr/>
            </a:pPr>
            <a:r>
              <a:rPr lang="en-US" sz="1600" b="1" dirty="0">
                <a:solidFill>
                  <a:srgbClr val="FFFFFF"/>
                </a:solidFill>
                <a:latin typeface="Arial" charset="0"/>
              </a:rPr>
              <a:t>Methods and Techniques   </a:t>
            </a:r>
          </a:p>
          <a:p>
            <a:pPr defTabSz="812810">
              <a:defRPr/>
            </a:pPr>
            <a:r>
              <a:rPr lang="en-US" sz="1778" b="1" dirty="0">
                <a:solidFill>
                  <a:srgbClr val="7F7F7F"/>
                </a:solidFill>
                <a:latin typeface="Arial" charset="0"/>
              </a:rPr>
              <a:t>        </a:t>
            </a:r>
          </a:p>
          <a:p>
            <a:pPr defTabSz="812810">
              <a:defRPr/>
            </a:pPr>
            <a:r>
              <a:rPr lang="en-US" sz="2133" b="1" dirty="0">
                <a:solidFill>
                  <a:srgbClr val="7F7F7F"/>
                </a:solidFill>
                <a:latin typeface="Arial" charset="0"/>
              </a:rPr>
              <a:t>  II  Explorations   </a:t>
            </a:r>
          </a:p>
          <a:p>
            <a:pPr defTabSz="812810">
              <a:defRPr/>
            </a:pPr>
            <a:r>
              <a:rPr lang="en-US" sz="1778" b="1" dirty="0">
                <a:solidFill>
                  <a:srgbClr val="7F7F7F"/>
                </a:solidFill>
                <a:latin typeface="Arial" charset="0"/>
              </a:rPr>
              <a:t>          </a:t>
            </a:r>
          </a:p>
          <a:p>
            <a:pPr marL="606785" indent="-194736" defTabSz="812810">
              <a:buFont typeface="Arial" panose="020B0604020202020204" pitchFamily="34" charset="0"/>
              <a:buChar char="•"/>
              <a:defRPr/>
            </a:pPr>
            <a:r>
              <a:rPr lang="en-US" sz="1600" b="1" dirty="0">
                <a:solidFill>
                  <a:srgbClr val="7F7F7F"/>
                </a:solidFill>
                <a:latin typeface="Arial" charset="0"/>
              </a:rPr>
              <a:t>Comparative / Cross-Cultural</a:t>
            </a:r>
          </a:p>
          <a:p>
            <a:pPr marL="606785" indent="-194736" defTabSz="812810">
              <a:buFont typeface="Arial" panose="020B0604020202020204" pitchFamily="34" charset="0"/>
              <a:buChar char="•"/>
              <a:defRPr/>
            </a:pPr>
            <a:r>
              <a:rPr lang="en-US" sz="1600" b="1" dirty="0">
                <a:solidFill>
                  <a:srgbClr val="7F7F7F"/>
                </a:solidFill>
                <a:latin typeface="Arial" charset="0"/>
              </a:rPr>
              <a:t>Holistic</a:t>
            </a:r>
          </a:p>
          <a:p>
            <a:pPr marL="606785" indent="-194736" defTabSz="812810">
              <a:buFont typeface="Arial" panose="020B0604020202020204" pitchFamily="34" charset="0"/>
              <a:buChar char="•"/>
              <a:defRPr/>
            </a:pPr>
            <a:r>
              <a:rPr lang="en-US" sz="1600" b="1" dirty="0">
                <a:solidFill>
                  <a:srgbClr val="7F7F7F"/>
                </a:solidFill>
                <a:latin typeface="Arial" charset="0"/>
              </a:rPr>
              <a:t>Ethnographic Case Studies from the Real World: Real People . . . Real Places from Around the Globe   </a:t>
            </a:r>
          </a:p>
          <a:p>
            <a:pPr defTabSz="812810">
              <a:defRPr/>
            </a:pPr>
            <a:r>
              <a:rPr lang="en-US" sz="1778" b="1" dirty="0">
                <a:solidFill>
                  <a:srgbClr val="7F7F7F"/>
                </a:solidFill>
                <a:latin typeface="Arial" charset="0"/>
              </a:rPr>
              <a:t>      </a:t>
            </a:r>
          </a:p>
          <a:p>
            <a:pPr defTabSz="812810">
              <a:defRPr/>
            </a:pPr>
            <a:r>
              <a:rPr lang="en-US" sz="2133" b="1" dirty="0">
                <a:solidFill>
                  <a:srgbClr val="7F7F7F"/>
                </a:solidFill>
                <a:latin typeface="Arial" charset="0"/>
              </a:rPr>
              <a:t>  III  Student Presentations on Term Research Project </a:t>
            </a:r>
            <a:r>
              <a:rPr lang="en-US" sz="2133" dirty="0">
                <a:solidFill>
                  <a:srgbClr val="7F7F7F"/>
                </a:solidFill>
                <a:latin typeface="Arial" charset="0"/>
              </a:rPr>
              <a:t>     </a:t>
            </a:r>
          </a:p>
        </p:txBody>
      </p:sp>
    </p:spTree>
    <p:extLst>
      <p:ext uri="{BB962C8B-B14F-4D97-AF65-F5344CB8AC3E}">
        <p14:creationId xmlns:p14="http://schemas.microsoft.com/office/powerpoint/2010/main" val="3426948267"/>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0722" name="AutoShape 2"/>
          <p:cNvSpPr>
            <a:spLocks noChangeArrowheads="1"/>
          </p:cNvSpPr>
          <p:nvPr/>
        </p:nvSpPr>
        <p:spPr bwMode="auto">
          <a:xfrm>
            <a:off x="2914653" y="4468719"/>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defRPr/>
            </a:pPr>
            <a:endParaRPr lang="en-US" sz="1600">
              <a:solidFill>
                <a:srgbClr val="000000"/>
              </a:solidFill>
            </a:endParaRPr>
          </a:p>
        </p:txBody>
      </p:sp>
      <p:sp>
        <p:nvSpPr>
          <p:cNvPr id="30723" name="AutoShape 3"/>
          <p:cNvSpPr>
            <a:spLocks noChangeArrowheads="1"/>
          </p:cNvSpPr>
          <p:nvPr/>
        </p:nvSpPr>
        <p:spPr bwMode="auto">
          <a:xfrm>
            <a:off x="2533653" y="3876053"/>
            <a:ext cx="1795463" cy="672525"/>
          </a:xfrm>
          <a:prstGeom prst="leftArrow">
            <a:avLst>
              <a:gd name="adj1" fmla="val 50000"/>
              <a:gd name="adj2" fmla="val 40278"/>
            </a:avLst>
          </a:prstGeom>
          <a:noFill/>
          <a:ln w="9525">
            <a:noFill/>
            <a:miter lim="800000"/>
            <a:headEnd/>
            <a:tailEnd/>
          </a:ln>
        </p:spPr>
        <p:txBody>
          <a:bodyPr anchor="ctr">
            <a:spAutoFit/>
          </a:bodyPr>
          <a:lstStyle/>
          <a:p>
            <a:pPr defTabSz="812810">
              <a:defRPr/>
            </a:pPr>
            <a:endParaRPr lang="en-US" sz="1600">
              <a:solidFill>
                <a:srgbClr val="000000"/>
              </a:solidFill>
            </a:endParaRPr>
          </a:p>
        </p:txBody>
      </p:sp>
      <p:sp>
        <p:nvSpPr>
          <p:cNvPr id="30724" name="AutoShape 4"/>
          <p:cNvSpPr>
            <a:spLocks noChangeArrowheads="1"/>
          </p:cNvSpPr>
          <p:nvPr/>
        </p:nvSpPr>
        <p:spPr bwMode="auto">
          <a:xfrm flipV="1">
            <a:off x="1847852" y="4697319"/>
            <a:ext cx="976313" cy="672525"/>
          </a:xfrm>
          <a:prstGeom prst="leftArrow">
            <a:avLst>
              <a:gd name="adj1" fmla="val 50000"/>
              <a:gd name="adj2" fmla="val 25000"/>
            </a:avLst>
          </a:prstGeom>
          <a:noFill/>
          <a:ln w="9525">
            <a:noFill/>
            <a:miter lim="800000"/>
            <a:headEnd/>
            <a:tailEnd/>
          </a:ln>
        </p:spPr>
        <p:txBody>
          <a:bodyPr anchor="ctr">
            <a:spAutoFit/>
          </a:bodyPr>
          <a:lstStyle/>
          <a:p>
            <a:pPr defTabSz="812810">
              <a:defRPr/>
            </a:pPr>
            <a:endParaRPr lang="en-US" sz="1600">
              <a:solidFill>
                <a:srgbClr val="000000"/>
              </a:solidFill>
            </a:endParaRPr>
          </a:p>
        </p:txBody>
      </p:sp>
      <p:sp>
        <p:nvSpPr>
          <p:cNvPr id="30725" name="AutoShape 5"/>
          <p:cNvSpPr>
            <a:spLocks noChangeArrowheads="1"/>
          </p:cNvSpPr>
          <p:nvPr/>
        </p:nvSpPr>
        <p:spPr bwMode="auto">
          <a:xfrm>
            <a:off x="1847852" y="6212812"/>
            <a:ext cx="976313" cy="672525"/>
          </a:xfrm>
          <a:prstGeom prst="leftArrow">
            <a:avLst>
              <a:gd name="adj1" fmla="val 50000"/>
              <a:gd name="adj2" fmla="val 50245"/>
            </a:avLst>
          </a:prstGeom>
          <a:noFill/>
          <a:ln w="9525">
            <a:noFill/>
            <a:miter lim="800000"/>
            <a:headEnd/>
            <a:tailEnd/>
          </a:ln>
        </p:spPr>
        <p:txBody>
          <a:bodyPr anchor="ctr">
            <a:spAutoFit/>
          </a:bodyPr>
          <a:lstStyle/>
          <a:p>
            <a:pPr defTabSz="812810">
              <a:defRPr/>
            </a:pPr>
            <a:endParaRPr lang="en-US" sz="1600">
              <a:solidFill>
                <a:srgbClr val="000000"/>
              </a:solidFill>
            </a:endParaRPr>
          </a:p>
        </p:txBody>
      </p:sp>
      <p:sp>
        <p:nvSpPr>
          <p:cNvPr id="30726" name="AutoShape 6"/>
          <p:cNvSpPr>
            <a:spLocks noChangeArrowheads="1"/>
          </p:cNvSpPr>
          <p:nvPr/>
        </p:nvSpPr>
        <p:spPr bwMode="auto">
          <a:xfrm>
            <a:off x="2495550" y="4468719"/>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defRPr/>
            </a:pPr>
            <a:endParaRPr lang="en-US" sz="1600">
              <a:solidFill>
                <a:srgbClr val="000000"/>
              </a:solidFill>
            </a:endParaRPr>
          </a:p>
        </p:txBody>
      </p:sp>
      <p:sp>
        <p:nvSpPr>
          <p:cNvPr id="30727" name="AutoShape 7"/>
          <p:cNvSpPr>
            <a:spLocks noChangeArrowheads="1"/>
          </p:cNvSpPr>
          <p:nvPr/>
        </p:nvSpPr>
        <p:spPr bwMode="auto">
          <a:xfrm>
            <a:off x="3181350" y="4824319"/>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defRPr/>
            </a:pPr>
            <a:endParaRPr lang="en-US" sz="1600">
              <a:solidFill>
                <a:srgbClr val="000000"/>
              </a:solidFill>
            </a:endParaRPr>
          </a:p>
        </p:txBody>
      </p:sp>
      <p:sp>
        <p:nvSpPr>
          <p:cNvPr id="30728" name="AutoShape 8"/>
          <p:cNvSpPr>
            <a:spLocks noChangeArrowheads="1"/>
          </p:cNvSpPr>
          <p:nvPr/>
        </p:nvSpPr>
        <p:spPr bwMode="auto">
          <a:xfrm>
            <a:off x="3238501" y="5078319"/>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defRPr/>
            </a:pPr>
            <a:endParaRPr lang="en-US" sz="1600">
              <a:solidFill>
                <a:srgbClr val="000000"/>
              </a:solidFill>
            </a:endParaRPr>
          </a:p>
        </p:txBody>
      </p:sp>
      <p:sp>
        <p:nvSpPr>
          <p:cNvPr id="30729" name="AutoShape 9"/>
          <p:cNvSpPr>
            <a:spLocks noChangeArrowheads="1"/>
          </p:cNvSpPr>
          <p:nvPr/>
        </p:nvSpPr>
        <p:spPr bwMode="auto">
          <a:xfrm>
            <a:off x="2724150" y="5112186"/>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defRPr/>
            </a:pPr>
            <a:endParaRPr lang="en-US" sz="1600">
              <a:solidFill>
                <a:srgbClr val="000000"/>
              </a:solidFill>
            </a:endParaRPr>
          </a:p>
        </p:txBody>
      </p:sp>
      <p:sp>
        <p:nvSpPr>
          <p:cNvPr id="13" name="Rectangle 3"/>
          <p:cNvSpPr>
            <a:spLocks noChangeArrowheads="1"/>
          </p:cNvSpPr>
          <p:nvPr/>
        </p:nvSpPr>
        <p:spPr bwMode="auto">
          <a:xfrm>
            <a:off x="1104699" y="6027811"/>
            <a:ext cx="6908800" cy="355653"/>
          </a:xfrm>
          <a:prstGeom prst="rect">
            <a:avLst/>
          </a:prstGeom>
          <a:noFill/>
          <a:ln w="9525">
            <a:noFill/>
            <a:miter lim="800000"/>
            <a:headEnd/>
            <a:tailEnd/>
          </a:ln>
        </p:spPr>
        <p:txBody>
          <a:bodyPr wrap="square" lIns="0" tIns="0" rIns="0" bIns="0" anchor="ctr" anchorCtr="1">
            <a:noAutofit/>
          </a:bodyPr>
          <a:lstStyle/>
          <a:p>
            <a:pPr defTabSz="812810" fontAlgn="auto">
              <a:spcBef>
                <a:spcPts val="0"/>
              </a:spcBef>
              <a:spcAft>
                <a:spcPts val="0"/>
              </a:spcAft>
              <a:defRPr/>
            </a:pPr>
            <a:r>
              <a:rPr lang="en-US" sz="1067" kern="0" dirty="0">
                <a:solidFill>
                  <a:srgbClr val="7F7F7F"/>
                </a:solidFill>
                <a:latin typeface="Arial" charset="0"/>
              </a:rPr>
              <a:t>http://www.d.umn.edu/cla/faculty/troufs/anthfood/afproject.html</a:t>
            </a:r>
          </a:p>
        </p:txBody>
      </p:sp>
      <p:sp>
        <p:nvSpPr>
          <p:cNvPr id="2" name="Rectangle 1"/>
          <p:cNvSpPr/>
          <p:nvPr/>
        </p:nvSpPr>
        <p:spPr>
          <a:xfrm>
            <a:off x="656368" y="787408"/>
            <a:ext cx="7844165" cy="5399748"/>
          </a:xfrm>
          <a:prstGeom prst="rect">
            <a:avLst/>
          </a:prstGeom>
        </p:spPr>
        <p:txBody>
          <a:bodyPr wrap="square">
            <a:spAutoFit/>
          </a:bodyPr>
          <a:lstStyle/>
          <a:p>
            <a:pPr algn="ctr" defTabSz="812810">
              <a:defRPr/>
            </a:pPr>
            <a:r>
              <a:rPr lang="en-US" sz="2489" b="1" dirty="0">
                <a:solidFill>
                  <a:srgbClr val="7F7F7F"/>
                </a:solidFill>
                <a:latin typeface="Arial" charset="0"/>
              </a:rPr>
              <a:t>In a nutshell, ANTH 1080 Global Cultures </a:t>
            </a:r>
          </a:p>
          <a:p>
            <a:pPr algn="ctr" defTabSz="812810">
              <a:defRPr/>
            </a:pPr>
            <a:r>
              <a:rPr lang="en-US" sz="2489" b="1" dirty="0">
                <a:solidFill>
                  <a:srgbClr val="7F7F7F"/>
                </a:solidFill>
                <a:latin typeface="Arial" charset="0"/>
              </a:rPr>
              <a:t>consists of three main segments: </a:t>
            </a:r>
          </a:p>
          <a:p>
            <a:pPr defTabSz="812810">
              <a:defRPr/>
            </a:pPr>
            <a:endParaRPr lang="en-US" sz="1778" b="1" dirty="0">
              <a:solidFill>
                <a:srgbClr val="7F7F7F"/>
              </a:solidFill>
              <a:latin typeface="Arial" charset="0"/>
            </a:endParaRPr>
          </a:p>
          <a:p>
            <a:pPr defTabSz="812810">
              <a:defRPr/>
            </a:pPr>
            <a:r>
              <a:rPr lang="en-US" sz="2133" b="1" dirty="0">
                <a:solidFill>
                  <a:srgbClr val="7F7F7F"/>
                </a:solidFill>
                <a:latin typeface="Arial" charset="0"/>
              </a:rPr>
              <a:t>  I Orientation and Background</a:t>
            </a:r>
          </a:p>
          <a:p>
            <a:pPr defTabSz="812810">
              <a:defRPr/>
            </a:pPr>
            <a:endParaRPr lang="en-US" sz="1600" b="1" dirty="0">
              <a:solidFill>
                <a:srgbClr val="7F7F7F"/>
              </a:solidFill>
              <a:latin typeface="Arial" charset="0"/>
            </a:endParaRPr>
          </a:p>
          <a:p>
            <a:pPr marL="612430" lvl="1" indent="-206025" defTabSz="812810">
              <a:buFont typeface="Arial" panose="020B0604020202020204" pitchFamily="34" charset="0"/>
              <a:buChar char="•"/>
              <a:defRPr/>
            </a:pPr>
            <a:r>
              <a:rPr lang="en-US" sz="1600" b="1" dirty="0">
                <a:solidFill>
                  <a:srgbClr val="7F7F7F"/>
                </a:solidFill>
                <a:latin typeface="Arial" charset="0"/>
              </a:rPr>
              <a:t>Introduction</a:t>
            </a:r>
          </a:p>
          <a:p>
            <a:pPr marL="612430" lvl="1" indent="-206025" defTabSz="812810">
              <a:buFont typeface="Arial" panose="020B0604020202020204" pitchFamily="34" charset="0"/>
              <a:buChar char="•"/>
              <a:tabLst>
                <a:tab pos="206025" algn="l"/>
              </a:tabLst>
              <a:defRPr/>
            </a:pPr>
            <a:r>
              <a:rPr lang="en-US" sz="1600" b="1" dirty="0">
                <a:solidFill>
                  <a:srgbClr val="7F7F7F"/>
                </a:solidFill>
                <a:latin typeface="Arial" charset="0"/>
              </a:rPr>
              <a:t>Basic Concepts</a:t>
            </a:r>
          </a:p>
          <a:p>
            <a:pPr marL="612430" lvl="1" indent="-206025" defTabSz="812810">
              <a:buFont typeface="Arial" panose="020B0604020202020204" pitchFamily="34" charset="0"/>
              <a:buChar char="•"/>
              <a:tabLst>
                <a:tab pos="206025" algn="l"/>
              </a:tabLst>
              <a:defRPr/>
            </a:pPr>
            <a:r>
              <a:rPr lang="en-US" sz="1600" b="1" dirty="0">
                <a:solidFill>
                  <a:srgbClr val="7F7F7F"/>
                </a:solidFill>
                <a:latin typeface="Arial" charset="0"/>
              </a:rPr>
              <a:t>History</a:t>
            </a:r>
          </a:p>
          <a:p>
            <a:pPr marL="612430" lvl="1" indent="-206025" defTabSz="812810">
              <a:buFont typeface="Arial" panose="020B0604020202020204" pitchFamily="34" charset="0"/>
              <a:buChar char="•"/>
              <a:tabLst>
                <a:tab pos="206025" algn="l"/>
              </a:tabLst>
              <a:defRPr/>
            </a:pPr>
            <a:r>
              <a:rPr lang="en-US" sz="1600" b="1" dirty="0">
                <a:solidFill>
                  <a:srgbClr val="7F7F7F"/>
                </a:solidFill>
                <a:latin typeface="Arial" charset="0"/>
              </a:rPr>
              <a:t>Theory</a:t>
            </a:r>
          </a:p>
          <a:p>
            <a:pPr marL="612430" lvl="1" indent="-206025" defTabSz="812810">
              <a:buFont typeface="Arial" panose="020B0604020202020204" pitchFamily="34" charset="0"/>
              <a:buChar char="•"/>
              <a:tabLst>
                <a:tab pos="206025" algn="l"/>
              </a:tabLst>
              <a:defRPr/>
            </a:pPr>
            <a:r>
              <a:rPr lang="en-US" sz="1600" b="1" dirty="0">
                <a:solidFill>
                  <a:srgbClr val="7F7F7F"/>
                </a:solidFill>
                <a:latin typeface="Arial" charset="0"/>
              </a:rPr>
              <a:t>Methods and Techniques   </a:t>
            </a:r>
          </a:p>
          <a:p>
            <a:pPr defTabSz="812810">
              <a:defRPr/>
            </a:pPr>
            <a:r>
              <a:rPr lang="en-US" sz="1778" b="1" dirty="0">
                <a:solidFill>
                  <a:srgbClr val="7F7F7F"/>
                </a:solidFill>
                <a:latin typeface="Arial" charset="0"/>
              </a:rPr>
              <a:t>        </a:t>
            </a:r>
          </a:p>
          <a:p>
            <a:pPr defTabSz="812810">
              <a:defRPr/>
            </a:pPr>
            <a:r>
              <a:rPr lang="en-US" sz="2133" b="1" dirty="0">
                <a:solidFill>
                  <a:srgbClr val="7F7F7F"/>
                </a:solidFill>
                <a:latin typeface="Arial" charset="0"/>
              </a:rPr>
              <a:t>  </a:t>
            </a:r>
            <a:r>
              <a:rPr lang="en-US" sz="2133" b="1" dirty="0">
                <a:solidFill>
                  <a:srgbClr val="FFFFFF"/>
                </a:solidFill>
                <a:latin typeface="Arial" charset="0"/>
              </a:rPr>
              <a:t>II  Explorations   </a:t>
            </a:r>
          </a:p>
          <a:p>
            <a:pPr defTabSz="812810">
              <a:defRPr/>
            </a:pPr>
            <a:r>
              <a:rPr lang="en-US" sz="1778" b="1" dirty="0">
                <a:solidFill>
                  <a:srgbClr val="FFFFFF"/>
                </a:solidFill>
                <a:latin typeface="Arial" charset="0"/>
              </a:rPr>
              <a:t>          </a:t>
            </a:r>
          </a:p>
          <a:p>
            <a:pPr marL="606785" indent="-194736" defTabSz="812810">
              <a:buFont typeface="Arial" panose="020B0604020202020204" pitchFamily="34" charset="0"/>
              <a:buChar char="•"/>
              <a:defRPr/>
            </a:pPr>
            <a:r>
              <a:rPr lang="en-US" sz="1600" b="1" dirty="0">
                <a:solidFill>
                  <a:srgbClr val="FFFFFF"/>
                </a:solidFill>
                <a:latin typeface="Arial" charset="0"/>
              </a:rPr>
              <a:t>Comparative / Cross-Cultural</a:t>
            </a:r>
          </a:p>
          <a:p>
            <a:pPr marL="606785" indent="-194736" defTabSz="812810">
              <a:buFont typeface="Arial" panose="020B0604020202020204" pitchFamily="34" charset="0"/>
              <a:buChar char="•"/>
              <a:defRPr/>
            </a:pPr>
            <a:r>
              <a:rPr lang="en-US" sz="1600" b="1" dirty="0">
                <a:solidFill>
                  <a:srgbClr val="FFFFFF"/>
                </a:solidFill>
                <a:latin typeface="Arial" charset="0"/>
              </a:rPr>
              <a:t>Holistic</a:t>
            </a:r>
          </a:p>
          <a:p>
            <a:pPr marL="606785" indent="-194736" defTabSz="812810">
              <a:buFont typeface="Arial" panose="020B0604020202020204" pitchFamily="34" charset="0"/>
              <a:buChar char="•"/>
              <a:defRPr/>
            </a:pPr>
            <a:r>
              <a:rPr lang="en-US" sz="1600" b="1" dirty="0">
                <a:solidFill>
                  <a:srgbClr val="FFFFFF"/>
                </a:solidFill>
                <a:latin typeface="Arial" charset="0"/>
              </a:rPr>
              <a:t>Ethnographic Case Studies from the Real World: Real People . . . Real Places from Around the Globe   </a:t>
            </a:r>
          </a:p>
          <a:p>
            <a:pPr defTabSz="812810">
              <a:defRPr/>
            </a:pPr>
            <a:r>
              <a:rPr lang="en-US" sz="1778" b="1" dirty="0">
                <a:solidFill>
                  <a:srgbClr val="7F7F7F"/>
                </a:solidFill>
                <a:latin typeface="Arial" charset="0"/>
              </a:rPr>
              <a:t>      </a:t>
            </a:r>
          </a:p>
          <a:p>
            <a:pPr defTabSz="812810">
              <a:defRPr/>
            </a:pPr>
            <a:r>
              <a:rPr lang="en-US" sz="2133" b="1" dirty="0">
                <a:solidFill>
                  <a:srgbClr val="7F7F7F"/>
                </a:solidFill>
                <a:latin typeface="Arial" charset="0"/>
              </a:rPr>
              <a:t>  III  Student Presentations on Term Research Project </a:t>
            </a:r>
            <a:r>
              <a:rPr lang="en-US" sz="2133" dirty="0">
                <a:solidFill>
                  <a:srgbClr val="7F7F7F"/>
                </a:solidFill>
                <a:latin typeface="Arial" charset="0"/>
              </a:rPr>
              <a:t>     </a:t>
            </a:r>
          </a:p>
        </p:txBody>
      </p:sp>
    </p:spTree>
    <p:extLst>
      <p:ext uri="{BB962C8B-B14F-4D97-AF65-F5344CB8AC3E}">
        <p14:creationId xmlns:p14="http://schemas.microsoft.com/office/powerpoint/2010/main" val="3178694363"/>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0722" name="AutoShape 2"/>
          <p:cNvSpPr>
            <a:spLocks noChangeArrowheads="1"/>
          </p:cNvSpPr>
          <p:nvPr/>
        </p:nvSpPr>
        <p:spPr bwMode="auto">
          <a:xfrm>
            <a:off x="2914653" y="4468719"/>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defRPr/>
            </a:pPr>
            <a:endParaRPr lang="en-US" sz="1600">
              <a:solidFill>
                <a:srgbClr val="000000"/>
              </a:solidFill>
            </a:endParaRPr>
          </a:p>
        </p:txBody>
      </p:sp>
      <p:sp>
        <p:nvSpPr>
          <p:cNvPr id="30723" name="AutoShape 3"/>
          <p:cNvSpPr>
            <a:spLocks noChangeArrowheads="1"/>
          </p:cNvSpPr>
          <p:nvPr/>
        </p:nvSpPr>
        <p:spPr bwMode="auto">
          <a:xfrm>
            <a:off x="2533653" y="3876053"/>
            <a:ext cx="1795463" cy="672525"/>
          </a:xfrm>
          <a:prstGeom prst="leftArrow">
            <a:avLst>
              <a:gd name="adj1" fmla="val 50000"/>
              <a:gd name="adj2" fmla="val 40278"/>
            </a:avLst>
          </a:prstGeom>
          <a:noFill/>
          <a:ln w="9525">
            <a:noFill/>
            <a:miter lim="800000"/>
            <a:headEnd/>
            <a:tailEnd/>
          </a:ln>
        </p:spPr>
        <p:txBody>
          <a:bodyPr anchor="ctr">
            <a:spAutoFit/>
          </a:bodyPr>
          <a:lstStyle/>
          <a:p>
            <a:pPr defTabSz="812810">
              <a:defRPr/>
            </a:pPr>
            <a:endParaRPr lang="en-US" sz="1600">
              <a:solidFill>
                <a:srgbClr val="000000"/>
              </a:solidFill>
            </a:endParaRPr>
          </a:p>
        </p:txBody>
      </p:sp>
      <p:sp>
        <p:nvSpPr>
          <p:cNvPr id="30724" name="AutoShape 4"/>
          <p:cNvSpPr>
            <a:spLocks noChangeArrowheads="1"/>
          </p:cNvSpPr>
          <p:nvPr/>
        </p:nvSpPr>
        <p:spPr bwMode="auto">
          <a:xfrm flipV="1">
            <a:off x="1847852" y="4697319"/>
            <a:ext cx="976313" cy="672525"/>
          </a:xfrm>
          <a:prstGeom prst="leftArrow">
            <a:avLst>
              <a:gd name="adj1" fmla="val 50000"/>
              <a:gd name="adj2" fmla="val 25000"/>
            </a:avLst>
          </a:prstGeom>
          <a:noFill/>
          <a:ln w="9525">
            <a:noFill/>
            <a:miter lim="800000"/>
            <a:headEnd/>
            <a:tailEnd/>
          </a:ln>
        </p:spPr>
        <p:txBody>
          <a:bodyPr anchor="ctr">
            <a:spAutoFit/>
          </a:bodyPr>
          <a:lstStyle/>
          <a:p>
            <a:pPr defTabSz="812810">
              <a:defRPr/>
            </a:pPr>
            <a:endParaRPr lang="en-US" sz="1600">
              <a:solidFill>
                <a:srgbClr val="000000"/>
              </a:solidFill>
            </a:endParaRPr>
          </a:p>
        </p:txBody>
      </p:sp>
      <p:sp>
        <p:nvSpPr>
          <p:cNvPr id="30725" name="AutoShape 5"/>
          <p:cNvSpPr>
            <a:spLocks noChangeArrowheads="1"/>
          </p:cNvSpPr>
          <p:nvPr/>
        </p:nvSpPr>
        <p:spPr bwMode="auto">
          <a:xfrm>
            <a:off x="1847852" y="6212812"/>
            <a:ext cx="976313" cy="672525"/>
          </a:xfrm>
          <a:prstGeom prst="leftArrow">
            <a:avLst>
              <a:gd name="adj1" fmla="val 50000"/>
              <a:gd name="adj2" fmla="val 50245"/>
            </a:avLst>
          </a:prstGeom>
          <a:noFill/>
          <a:ln w="9525">
            <a:noFill/>
            <a:miter lim="800000"/>
            <a:headEnd/>
            <a:tailEnd/>
          </a:ln>
        </p:spPr>
        <p:txBody>
          <a:bodyPr anchor="ctr">
            <a:spAutoFit/>
          </a:bodyPr>
          <a:lstStyle/>
          <a:p>
            <a:pPr defTabSz="812810">
              <a:defRPr/>
            </a:pPr>
            <a:endParaRPr lang="en-US" sz="1600">
              <a:solidFill>
                <a:srgbClr val="000000"/>
              </a:solidFill>
            </a:endParaRPr>
          </a:p>
        </p:txBody>
      </p:sp>
      <p:sp>
        <p:nvSpPr>
          <p:cNvPr id="30726" name="AutoShape 6"/>
          <p:cNvSpPr>
            <a:spLocks noChangeArrowheads="1"/>
          </p:cNvSpPr>
          <p:nvPr/>
        </p:nvSpPr>
        <p:spPr bwMode="auto">
          <a:xfrm>
            <a:off x="2495550" y="4468719"/>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defRPr/>
            </a:pPr>
            <a:endParaRPr lang="en-US" sz="1600">
              <a:solidFill>
                <a:srgbClr val="000000"/>
              </a:solidFill>
            </a:endParaRPr>
          </a:p>
        </p:txBody>
      </p:sp>
      <p:sp>
        <p:nvSpPr>
          <p:cNvPr id="30727" name="AutoShape 7"/>
          <p:cNvSpPr>
            <a:spLocks noChangeArrowheads="1"/>
          </p:cNvSpPr>
          <p:nvPr/>
        </p:nvSpPr>
        <p:spPr bwMode="auto">
          <a:xfrm>
            <a:off x="3181350" y="4824319"/>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defRPr/>
            </a:pPr>
            <a:endParaRPr lang="en-US" sz="1600">
              <a:solidFill>
                <a:srgbClr val="000000"/>
              </a:solidFill>
            </a:endParaRPr>
          </a:p>
        </p:txBody>
      </p:sp>
      <p:sp>
        <p:nvSpPr>
          <p:cNvPr id="30728" name="AutoShape 8"/>
          <p:cNvSpPr>
            <a:spLocks noChangeArrowheads="1"/>
          </p:cNvSpPr>
          <p:nvPr/>
        </p:nvSpPr>
        <p:spPr bwMode="auto">
          <a:xfrm>
            <a:off x="3238501" y="5078319"/>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defRPr/>
            </a:pPr>
            <a:endParaRPr lang="en-US" sz="1600">
              <a:solidFill>
                <a:srgbClr val="000000"/>
              </a:solidFill>
            </a:endParaRPr>
          </a:p>
        </p:txBody>
      </p:sp>
      <p:sp>
        <p:nvSpPr>
          <p:cNvPr id="30729" name="AutoShape 9"/>
          <p:cNvSpPr>
            <a:spLocks noChangeArrowheads="1"/>
          </p:cNvSpPr>
          <p:nvPr/>
        </p:nvSpPr>
        <p:spPr bwMode="auto">
          <a:xfrm>
            <a:off x="2724150" y="5112186"/>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defRPr/>
            </a:pPr>
            <a:endParaRPr lang="en-US" sz="1600">
              <a:solidFill>
                <a:srgbClr val="000000"/>
              </a:solidFill>
            </a:endParaRPr>
          </a:p>
        </p:txBody>
      </p:sp>
      <p:sp>
        <p:nvSpPr>
          <p:cNvPr id="13" name="Rectangle 3"/>
          <p:cNvSpPr>
            <a:spLocks noChangeArrowheads="1"/>
          </p:cNvSpPr>
          <p:nvPr/>
        </p:nvSpPr>
        <p:spPr bwMode="auto">
          <a:xfrm>
            <a:off x="1104699" y="6027811"/>
            <a:ext cx="6908800" cy="355653"/>
          </a:xfrm>
          <a:prstGeom prst="rect">
            <a:avLst/>
          </a:prstGeom>
          <a:noFill/>
          <a:ln w="9525">
            <a:noFill/>
            <a:miter lim="800000"/>
            <a:headEnd/>
            <a:tailEnd/>
          </a:ln>
        </p:spPr>
        <p:txBody>
          <a:bodyPr wrap="square" lIns="0" tIns="0" rIns="0" bIns="0" anchor="ctr" anchorCtr="1">
            <a:noAutofit/>
          </a:bodyPr>
          <a:lstStyle/>
          <a:p>
            <a:pPr defTabSz="812810" fontAlgn="auto">
              <a:spcBef>
                <a:spcPts val="0"/>
              </a:spcBef>
              <a:spcAft>
                <a:spcPts val="0"/>
              </a:spcAft>
              <a:defRPr/>
            </a:pPr>
            <a:r>
              <a:rPr lang="en-US" sz="1067" kern="0" dirty="0">
                <a:solidFill>
                  <a:srgbClr val="7F7F7F"/>
                </a:solidFill>
                <a:latin typeface="Arial" charset="0"/>
              </a:rPr>
              <a:t>http://www.d.umn.edu/cla/faculty/troufs/anthfood/afproject.html</a:t>
            </a:r>
          </a:p>
        </p:txBody>
      </p:sp>
      <p:sp>
        <p:nvSpPr>
          <p:cNvPr id="2" name="Rectangle 1"/>
          <p:cNvSpPr/>
          <p:nvPr/>
        </p:nvSpPr>
        <p:spPr>
          <a:xfrm>
            <a:off x="656368" y="787408"/>
            <a:ext cx="7844165" cy="5399748"/>
          </a:xfrm>
          <a:prstGeom prst="rect">
            <a:avLst/>
          </a:prstGeom>
        </p:spPr>
        <p:txBody>
          <a:bodyPr wrap="square">
            <a:spAutoFit/>
          </a:bodyPr>
          <a:lstStyle/>
          <a:p>
            <a:pPr algn="ctr" defTabSz="812810">
              <a:defRPr/>
            </a:pPr>
            <a:r>
              <a:rPr lang="en-US" sz="2489" b="1" dirty="0">
                <a:solidFill>
                  <a:srgbClr val="7F7F7F"/>
                </a:solidFill>
                <a:latin typeface="Arial" charset="0"/>
              </a:rPr>
              <a:t>In a nutshell, ANTH 1080 Global Cultures </a:t>
            </a:r>
          </a:p>
          <a:p>
            <a:pPr algn="ctr" defTabSz="812810">
              <a:defRPr/>
            </a:pPr>
            <a:r>
              <a:rPr lang="en-US" sz="2489" b="1" dirty="0">
                <a:solidFill>
                  <a:srgbClr val="7F7F7F"/>
                </a:solidFill>
                <a:latin typeface="Arial" charset="0"/>
              </a:rPr>
              <a:t>consists of three main segments: </a:t>
            </a:r>
          </a:p>
          <a:p>
            <a:pPr defTabSz="812810">
              <a:defRPr/>
            </a:pPr>
            <a:endParaRPr lang="en-US" sz="1778" b="1" dirty="0">
              <a:solidFill>
                <a:srgbClr val="7F7F7F"/>
              </a:solidFill>
              <a:latin typeface="Arial" charset="0"/>
            </a:endParaRPr>
          </a:p>
          <a:p>
            <a:pPr defTabSz="812810">
              <a:defRPr/>
            </a:pPr>
            <a:r>
              <a:rPr lang="en-US" sz="2133" b="1" dirty="0">
                <a:solidFill>
                  <a:srgbClr val="7F7F7F"/>
                </a:solidFill>
                <a:latin typeface="Arial" charset="0"/>
              </a:rPr>
              <a:t>  I Orientation and Background</a:t>
            </a:r>
          </a:p>
          <a:p>
            <a:pPr defTabSz="812810">
              <a:defRPr/>
            </a:pPr>
            <a:endParaRPr lang="en-US" sz="1600" b="1" dirty="0">
              <a:solidFill>
                <a:srgbClr val="7F7F7F"/>
              </a:solidFill>
              <a:latin typeface="Arial" charset="0"/>
            </a:endParaRPr>
          </a:p>
          <a:p>
            <a:pPr marL="612430" lvl="1" indent="-206025" defTabSz="812810">
              <a:buFont typeface="Arial" panose="020B0604020202020204" pitchFamily="34" charset="0"/>
              <a:buChar char="•"/>
              <a:defRPr/>
            </a:pPr>
            <a:r>
              <a:rPr lang="en-US" sz="1600" b="1" dirty="0">
                <a:solidFill>
                  <a:srgbClr val="7F7F7F"/>
                </a:solidFill>
                <a:latin typeface="Arial" charset="0"/>
              </a:rPr>
              <a:t>Introduction</a:t>
            </a:r>
          </a:p>
          <a:p>
            <a:pPr marL="612430" lvl="1" indent="-206025" defTabSz="812810">
              <a:buFont typeface="Arial" panose="020B0604020202020204" pitchFamily="34" charset="0"/>
              <a:buChar char="•"/>
              <a:tabLst>
                <a:tab pos="206025" algn="l"/>
              </a:tabLst>
              <a:defRPr/>
            </a:pPr>
            <a:r>
              <a:rPr lang="en-US" sz="1600" b="1" dirty="0">
                <a:solidFill>
                  <a:srgbClr val="7F7F7F"/>
                </a:solidFill>
                <a:latin typeface="Arial" charset="0"/>
              </a:rPr>
              <a:t>Basic Concepts</a:t>
            </a:r>
          </a:p>
          <a:p>
            <a:pPr marL="612430" lvl="1" indent="-206025" defTabSz="812810">
              <a:buFont typeface="Arial" panose="020B0604020202020204" pitchFamily="34" charset="0"/>
              <a:buChar char="•"/>
              <a:tabLst>
                <a:tab pos="206025" algn="l"/>
              </a:tabLst>
              <a:defRPr/>
            </a:pPr>
            <a:r>
              <a:rPr lang="en-US" sz="1600" b="1" dirty="0">
                <a:solidFill>
                  <a:srgbClr val="7F7F7F"/>
                </a:solidFill>
                <a:latin typeface="Arial" charset="0"/>
              </a:rPr>
              <a:t>History</a:t>
            </a:r>
          </a:p>
          <a:p>
            <a:pPr marL="612430" lvl="1" indent="-206025" defTabSz="812810">
              <a:buFont typeface="Arial" panose="020B0604020202020204" pitchFamily="34" charset="0"/>
              <a:buChar char="•"/>
              <a:tabLst>
                <a:tab pos="206025" algn="l"/>
              </a:tabLst>
              <a:defRPr/>
            </a:pPr>
            <a:r>
              <a:rPr lang="en-US" sz="1600" b="1" dirty="0">
                <a:solidFill>
                  <a:srgbClr val="7F7F7F"/>
                </a:solidFill>
                <a:latin typeface="Arial" charset="0"/>
              </a:rPr>
              <a:t>Theory</a:t>
            </a:r>
          </a:p>
          <a:p>
            <a:pPr marL="612430" lvl="1" indent="-206025" defTabSz="812810">
              <a:buFont typeface="Arial" panose="020B0604020202020204" pitchFamily="34" charset="0"/>
              <a:buChar char="•"/>
              <a:tabLst>
                <a:tab pos="206025" algn="l"/>
              </a:tabLst>
              <a:defRPr/>
            </a:pPr>
            <a:r>
              <a:rPr lang="en-US" sz="1600" b="1" dirty="0">
                <a:solidFill>
                  <a:srgbClr val="7F7F7F"/>
                </a:solidFill>
                <a:latin typeface="Arial" charset="0"/>
              </a:rPr>
              <a:t>Methods and Techniques   </a:t>
            </a:r>
          </a:p>
          <a:p>
            <a:pPr defTabSz="812810">
              <a:defRPr/>
            </a:pPr>
            <a:r>
              <a:rPr lang="en-US" sz="1778" b="1" dirty="0">
                <a:solidFill>
                  <a:srgbClr val="7F7F7F"/>
                </a:solidFill>
                <a:latin typeface="Arial" charset="0"/>
              </a:rPr>
              <a:t>        </a:t>
            </a:r>
          </a:p>
          <a:p>
            <a:pPr defTabSz="812810">
              <a:defRPr/>
            </a:pPr>
            <a:r>
              <a:rPr lang="en-US" sz="2133" b="1" dirty="0">
                <a:solidFill>
                  <a:srgbClr val="7F7F7F"/>
                </a:solidFill>
                <a:latin typeface="Arial" charset="0"/>
              </a:rPr>
              <a:t>  II  Explorations   </a:t>
            </a:r>
          </a:p>
          <a:p>
            <a:pPr defTabSz="812810">
              <a:defRPr/>
            </a:pPr>
            <a:r>
              <a:rPr lang="en-US" sz="1778" b="1" dirty="0">
                <a:solidFill>
                  <a:srgbClr val="7F7F7F"/>
                </a:solidFill>
                <a:latin typeface="Arial" charset="0"/>
              </a:rPr>
              <a:t>          </a:t>
            </a:r>
          </a:p>
          <a:p>
            <a:pPr marL="606785" indent="-194736" defTabSz="812810">
              <a:buFont typeface="Arial" panose="020B0604020202020204" pitchFamily="34" charset="0"/>
              <a:buChar char="•"/>
              <a:defRPr/>
            </a:pPr>
            <a:r>
              <a:rPr lang="en-US" sz="1600" b="1" dirty="0">
                <a:solidFill>
                  <a:srgbClr val="7F7F7F"/>
                </a:solidFill>
                <a:latin typeface="Arial" charset="0"/>
              </a:rPr>
              <a:t>Comparative / Cross-Cultural</a:t>
            </a:r>
          </a:p>
          <a:p>
            <a:pPr marL="606785" indent="-194736" defTabSz="812810">
              <a:buFont typeface="Arial" panose="020B0604020202020204" pitchFamily="34" charset="0"/>
              <a:buChar char="•"/>
              <a:defRPr/>
            </a:pPr>
            <a:r>
              <a:rPr lang="en-US" sz="1600" b="1" dirty="0">
                <a:solidFill>
                  <a:srgbClr val="7F7F7F"/>
                </a:solidFill>
                <a:latin typeface="Arial" charset="0"/>
              </a:rPr>
              <a:t>Holistic</a:t>
            </a:r>
          </a:p>
          <a:p>
            <a:pPr marL="606785" indent="-194736" defTabSz="812810">
              <a:buFont typeface="Arial" panose="020B0604020202020204" pitchFamily="34" charset="0"/>
              <a:buChar char="•"/>
              <a:defRPr/>
            </a:pPr>
            <a:r>
              <a:rPr lang="en-US" sz="1600" b="1" dirty="0">
                <a:solidFill>
                  <a:srgbClr val="7F7F7F"/>
                </a:solidFill>
                <a:latin typeface="Arial" charset="0"/>
              </a:rPr>
              <a:t>Ethnographic Case Studies from the Real World: Real People . . . Real Places from Around the Globe   </a:t>
            </a:r>
          </a:p>
          <a:p>
            <a:pPr defTabSz="812810">
              <a:defRPr/>
            </a:pPr>
            <a:r>
              <a:rPr lang="en-US" sz="1778" b="1" dirty="0">
                <a:solidFill>
                  <a:srgbClr val="7F7F7F"/>
                </a:solidFill>
                <a:latin typeface="Arial" charset="0"/>
              </a:rPr>
              <a:t>      </a:t>
            </a:r>
          </a:p>
          <a:p>
            <a:pPr defTabSz="812810">
              <a:defRPr/>
            </a:pPr>
            <a:r>
              <a:rPr lang="en-US" sz="2133" b="1" dirty="0">
                <a:solidFill>
                  <a:srgbClr val="FFFFFF"/>
                </a:solidFill>
                <a:latin typeface="Arial" charset="0"/>
              </a:rPr>
              <a:t>  III  Student Presentations on Term Research Project </a:t>
            </a:r>
            <a:r>
              <a:rPr lang="en-US" sz="2133" dirty="0">
                <a:solidFill>
                  <a:srgbClr val="FFFFFF"/>
                </a:solidFill>
                <a:latin typeface="Arial" charset="0"/>
              </a:rPr>
              <a:t>     </a:t>
            </a:r>
          </a:p>
        </p:txBody>
      </p:sp>
    </p:spTree>
    <p:extLst>
      <p:ext uri="{BB962C8B-B14F-4D97-AF65-F5344CB8AC3E}">
        <p14:creationId xmlns:p14="http://schemas.microsoft.com/office/powerpoint/2010/main" val="722452419"/>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0722" name="AutoShape 2"/>
          <p:cNvSpPr>
            <a:spLocks noChangeArrowheads="1"/>
          </p:cNvSpPr>
          <p:nvPr/>
        </p:nvSpPr>
        <p:spPr bwMode="auto">
          <a:xfrm>
            <a:off x="2914653" y="4468719"/>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defRPr/>
            </a:pPr>
            <a:endParaRPr lang="en-US" sz="1600">
              <a:solidFill>
                <a:srgbClr val="000000"/>
              </a:solidFill>
            </a:endParaRPr>
          </a:p>
        </p:txBody>
      </p:sp>
      <p:sp>
        <p:nvSpPr>
          <p:cNvPr id="30723" name="AutoShape 3"/>
          <p:cNvSpPr>
            <a:spLocks noChangeArrowheads="1"/>
          </p:cNvSpPr>
          <p:nvPr/>
        </p:nvSpPr>
        <p:spPr bwMode="auto">
          <a:xfrm>
            <a:off x="2533653" y="3876053"/>
            <a:ext cx="1795463" cy="672525"/>
          </a:xfrm>
          <a:prstGeom prst="leftArrow">
            <a:avLst>
              <a:gd name="adj1" fmla="val 50000"/>
              <a:gd name="adj2" fmla="val 40278"/>
            </a:avLst>
          </a:prstGeom>
          <a:noFill/>
          <a:ln w="9525">
            <a:noFill/>
            <a:miter lim="800000"/>
            <a:headEnd/>
            <a:tailEnd/>
          </a:ln>
        </p:spPr>
        <p:txBody>
          <a:bodyPr anchor="ctr">
            <a:spAutoFit/>
          </a:bodyPr>
          <a:lstStyle/>
          <a:p>
            <a:pPr defTabSz="812810">
              <a:defRPr/>
            </a:pPr>
            <a:endParaRPr lang="en-US" sz="1600">
              <a:solidFill>
                <a:srgbClr val="000000"/>
              </a:solidFill>
            </a:endParaRPr>
          </a:p>
        </p:txBody>
      </p:sp>
      <p:sp>
        <p:nvSpPr>
          <p:cNvPr id="30724" name="AutoShape 4"/>
          <p:cNvSpPr>
            <a:spLocks noChangeArrowheads="1"/>
          </p:cNvSpPr>
          <p:nvPr/>
        </p:nvSpPr>
        <p:spPr bwMode="auto">
          <a:xfrm flipV="1">
            <a:off x="1847852" y="4697319"/>
            <a:ext cx="976313" cy="672525"/>
          </a:xfrm>
          <a:prstGeom prst="leftArrow">
            <a:avLst>
              <a:gd name="adj1" fmla="val 50000"/>
              <a:gd name="adj2" fmla="val 25000"/>
            </a:avLst>
          </a:prstGeom>
          <a:noFill/>
          <a:ln w="9525">
            <a:noFill/>
            <a:miter lim="800000"/>
            <a:headEnd/>
            <a:tailEnd/>
          </a:ln>
        </p:spPr>
        <p:txBody>
          <a:bodyPr anchor="ctr">
            <a:spAutoFit/>
          </a:bodyPr>
          <a:lstStyle/>
          <a:p>
            <a:pPr defTabSz="812810">
              <a:defRPr/>
            </a:pPr>
            <a:endParaRPr lang="en-US" sz="1600">
              <a:solidFill>
                <a:srgbClr val="000000"/>
              </a:solidFill>
            </a:endParaRPr>
          </a:p>
        </p:txBody>
      </p:sp>
      <p:sp>
        <p:nvSpPr>
          <p:cNvPr id="30725" name="AutoShape 5"/>
          <p:cNvSpPr>
            <a:spLocks noChangeArrowheads="1"/>
          </p:cNvSpPr>
          <p:nvPr/>
        </p:nvSpPr>
        <p:spPr bwMode="auto">
          <a:xfrm>
            <a:off x="1847852" y="6212812"/>
            <a:ext cx="976313" cy="672525"/>
          </a:xfrm>
          <a:prstGeom prst="leftArrow">
            <a:avLst>
              <a:gd name="adj1" fmla="val 50000"/>
              <a:gd name="adj2" fmla="val 50245"/>
            </a:avLst>
          </a:prstGeom>
          <a:noFill/>
          <a:ln w="9525">
            <a:noFill/>
            <a:miter lim="800000"/>
            <a:headEnd/>
            <a:tailEnd/>
          </a:ln>
        </p:spPr>
        <p:txBody>
          <a:bodyPr anchor="ctr">
            <a:spAutoFit/>
          </a:bodyPr>
          <a:lstStyle/>
          <a:p>
            <a:pPr defTabSz="812810">
              <a:defRPr/>
            </a:pPr>
            <a:endParaRPr lang="en-US" sz="1600">
              <a:solidFill>
                <a:srgbClr val="000000"/>
              </a:solidFill>
            </a:endParaRPr>
          </a:p>
        </p:txBody>
      </p:sp>
      <p:sp>
        <p:nvSpPr>
          <p:cNvPr id="30726" name="AutoShape 6"/>
          <p:cNvSpPr>
            <a:spLocks noChangeArrowheads="1"/>
          </p:cNvSpPr>
          <p:nvPr/>
        </p:nvSpPr>
        <p:spPr bwMode="auto">
          <a:xfrm>
            <a:off x="2495550" y="4468719"/>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defRPr/>
            </a:pPr>
            <a:endParaRPr lang="en-US" sz="1600">
              <a:solidFill>
                <a:srgbClr val="000000"/>
              </a:solidFill>
            </a:endParaRPr>
          </a:p>
        </p:txBody>
      </p:sp>
      <p:sp>
        <p:nvSpPr>
          <p:cNvPr id="30727" name="AutoShape 7"/>
          <p:cNvSpPr>
            <a:spLocks noChangeArrowheads="1"/>
          </p:cNvSpPr>
          <p:nvPr/>
        </p:nvSpPr>
        <p:spPr bwMode="auto">
          <a:xfrm>
            <a:off x="3181350" y="4824319"/>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defRPr/>
            </a:pPr>
            <a:endParaRPr lang="en-US" sz="1600">
              <a:solidFill>
                <a:srgbClr val="000000"/>
              </a:solidFill>
            </a:endParaRPr>
          </a:p>
        </p:txBody>
      </p:sp>
      <p:sp>
        <p:nvSpPr>
          <p:cNvPr id="30728" name="AutoShape 8"/>
          <p:cNvSpPr>
            <a:spLocks noChangeArrowheads="1"/>
          </p:cNvSpPr>
          <p:nvPr/>
        </p:nvSpPr>
        <p:spPr bwMode="auto">
          <a:xfrm>
            <a:off x="3238501" y="5078319"/>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defRPr/>
            </a:pPr>
            <a:endParaRPr lang="en-US" sz="1600">
              <a:solidFill>
                <a:srgbClr val="000000"/>
              </a:solidFill>
            </a:endParaRPr>
          </a:p>
        </p:txBody>
      </p:sp>
      <p:sp>
        <p:nvSpPr>
          <p:cNvPr id="30729" name="AutoShape 9"/>
          <p:cNvSpPr>
            <a:spLocks noChangeArrowheads="1"/>
          </p:cNvSpPr>
          <p:nvPr/>
        </p:nvSpPr>
        <p:spPr bwMode="auto">
          <a:xfrm>
            <a:off x="2724150" y="5112186"/>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defRPr/>
            </a:pPr>
            <a:endParaRPr lang="en-US" sz="1600">
              <a:solidFill>
                <a:srgbClr val="000000"/>
              </a:solidFill>
            </a:endParaRPr>
          </a:p>
        </p:txBody>
      </p:sp>
      <p:sp>
        <p:nvSpPr>
          <p:cNvPr id="13" name="Rectangle 3"/>
          <p:cNvSpPr>
            <a:spLocks noChangeArrowheads="1"/>
          </p:cNvSpPr>
          <p:nvPr/>
        </p:nvSpPr>
        <p:spPr bwMode="auto">
          <a:xfrm>
            <a:off x="1104699" y="6027811"/>
            <a:ext cx="6908800" cy="355653"/>
          </a:xfrm>
          <a:prstGeom prst="rect">
            <a:avLst/>
          </a:prstGeom>
          <a:noFill/>
          <a:ln w="9525">
            <a:noFill/>
            <a:miter lim="800000"/>
            <a:headEnd/>
            <a:tailEnd/>
          </a:ln>
        </p:spPr>
        <p:txBody>
          <a:bodyPr wrap="square" lIns="0" tIns="0" rIns="0" bIns="0" anchor="ctr" anchorCtr="1">
            <a:noAutofit/>
          </a:bodyPr>
          <a:lstStyle/>
          <a:p>
            <a:pPr defTabSz="812810" fontAlgn="auto">
              <a:spcBef>
                <a:spcPts val="0"/>
              </a:spcBef>
              <a:spcAft>
                <a:spcPts val="0"/>
              </a:spcAft>
              <a:defRPr/>
            </a:pPr>
            <a:r>
              <a:rPr lang="en-US" sz="1067" kern="0" dirty="0">
                <a:solidFill>
                  <a:srgbClr val="7F7F7F"/>
                </a:solidFill>
                <a:latin typeface="Arial" charset="0"/>
              </a:rPr>
              <a:t>http://www.d.umn.edu/cla/faculty/troufs/anthfood/afproject.html</a:t>
            </a:r>
          </a:p>
        </p:txBody>
      </p:sp>
      <p:sp>
        <p:nvSpPr>
          <p:cNvPr id="2" name="Rectangle 1"/>
          <p:cNvSpPr/>
          <p:nvPr/>
        </p:nvSpPr>
        <p:spPr>
          <a:xfrm>
            <a:off x="656368" y="787408"/>
            <a:ext cx="7844165" cy="5399748"/>
          </a:xfrm>
          <a:prstGeom prst="rect">
            <a:avLst/>
          </a:prstGeom>
        </p:spPr>
        <p:txBody>
          <a:bodyPr wrap="square">
            <a:spAutoFit/>
          </a:bodyPr>
          <a:lstStyle/>
          <a:p>
            <a:pPr algn="ctr" defTabSz="812810">
              <a:defRPr/>
            </a:pPr>
            <a:r>
              <a:rPr lang="en-US" sz="2489" b="1" dirty="0">
                <a:solidFill>
                  <a:schemeClr val="bg1"/>
                </a:solidFill>
                <a:latin typeface="Arial" charset="0"/>
              </a:rPr>
              <a:t>In a nutshell, ANTH 1080 Global Cultures </a:t>
            </a:r>
          </a:p>
          <a:p>
            <a:pPr algn="ctr" defTabSz="812810">
              <a:defRPr/>
            </a:pPr>
            <a:r>
              <a:rPr lang="en-US" sz="2489" b="1" dirty="0">
                <a:solidFill>
                  <a:schemeClr val="bg1"/>
                </a:solidFill>
                <a:latin typeface="Arial" charset="0"/>
              </a:rPr>
              <a:t>consists of three main segments: </a:t>
            </a:r>
          </a:p>
          <a:p>
            <a:pPr defTabSz="812810">
              <a:defRPr/>
            </a:pPr>
            <a:endParaRPr lang="en-US" sz="1778" b="1" dirty="0">
              <a:solidFill>
                <a:schemeClr val="bg1"/>
              </a:solidFill>
              <a:latin typeface="Arial" charset="0"/>
            </a:endParaRPr>
          </a:p>
          <a:p>
            <a:pPr defTabSz="812810">
              <a:defRPr/>
            </a:pPr>
            <a:r>
              <a:rPr lang="en-US" sz="2133" b="1" dirty="0">
                <a:solidFill>
                  <a:schemeClr val="bg1"/>
                </a:solidFill>
                <a:latin typeface="Arial" charset="0"/>
              </a:rPr>
              <a:t>  I Orientation and Background</a:t>
            </a:r>
          </a:p>
          <a:p>
            <a:pPr defTabSz="812810">
              <a:defRPr/>
            </a:pPr>
            <a:endParaRPr lang="en-US" sz="1600" b="1" dirty="0">
              <a:solidFill>
                <a:schemeClr val="bg1"/>
              </a:solidFill>
              <a:latin typeface="Arial" charset="0"/>
            </a:endParaRPr>
          </a:p>
          <a:p>
            <a:pPr marL="612430" lvl="1" indent="-206025" defTabSz="812810">
              <a:buFont typeface="Arial" panose="020B0604020202020204" pitchFamily="34" charset="0"/>
              <a:buChar char="•"/>
              <a:defRPr/>
            </a:pPr>
            <a:r>
              <a:rPr lang="en-US" sz="1600" b="1" dirty="0">
                <a:solidFill>
                  <a:schemeClr val="bg1"/>
                </a:solidFill>
                <a:latin typeface="Arial" charset="0"/>
              </a:rPr>
              <a:t>Introduction</a:t>
            </a:r>
          </a:p>
          <a:p>
            <a:pPr marL="612430" lvl="1" indent="-206025" defTabSz="812810">
              <a:buFont typeface="Arial" panose="020B0604020202020204" pitchFamily="34" charset="0"/>
              <a:buChar char="•"/>
              <a:tabLst>
                <a:tab pos="206025" algn="l"/>
              </a:tabLst>
              <a:defRPr/>
            </a:pPr>
            <a:r>
              <a:rPr lang="en-US" sz="1600" b="1" dirty="0">
                <a:solidFill>
                  <a:schemeClr val="bg1"/>
                </a:solidFill>
                <a:latin typeface="Arial" charset="0"/>
              </a:rPr>
              <a:t>Basic Concepts</a:t>
            </a:r>
          </a:p>
          <a:p>
            <a:pPr marL="612430" lvl="1" indent="-206025" defTabSz="812810">
              <a:buFont typeface="Arial" panose="020B0604020202020204" pitchFamily="34" charset="0"/>
              <a:buChar char="•"/>
              <a:tabLst>
                <a:tab pos="206025" algn="l"/>
              </a:tabLst>
              <a:defRPr/>
            </a:pPr>
            <a:r>
              <a:rPr lang="en-US" sz="1600" b="1" dirty="0">
                <a:solidFill>
                  <a:schemeClr val="bg1"/>
                </a:solidFill>
                <a:latin typeface="Arial" charset="0"/>
              </a:rPr>
              <a:t>History</a:t>
            </a:r>
          </a:p>
          <a:p>
            <a:pPr marL="612430" lvl="1" indent="-206025" defTabSz="812810">
              <a:buFont typeface="Arial" panose="020B0604020202020204" pitchFamily="34" charset="0"/>
              <a:buChar char="•"/>
              <a:tabLst>
                <a:tab pos="206025" algn="l"/>
              </a:tabLst>
              <a:defRPr/>
            </a:pPr>
            <a:r>
              <a:rPr lang="en-US" sz="1600" b="1" dirty="0">
                <a:solidFill>
                  <a:schemeClr val="bg1"/>
                </a:solidFill>
                <a:latin typeface="Arial" charset="0"/>
              </a:rPr>
              <a:t>Theory</a:t>
            </a:r>
          </a:p>
          <a:p>
            <a:pPr marL="612430" lvl="1" indent="-206025" defTabSz="812810">
              <a:buFont typeface="Arial" panose="020B0604020202020204" pitchFamily="34" charset="0"/>
              <a:buChar char="•"/>
              <a:tabLst>
                <a:tab pos="206025" algn="l"/>
              </a:tabLst>
              <a:defRPr/>
            </a:pPr>
            <a:r>
              <a:rPr lang="en-US" sz="1600" b="1" dirty="0">
                <a:solidFill>
                  <a:schemeClr val="bg1"/>
                </a:solidFill>
                <a:latin typeface="Arial" charset="0"/>
              </a:rPr>
              <a:t>Methods and Techniques   </a:t>
            </a:r>
          </a:p>
          <a:p>
            <a:pPr defTabSz="812810">
              <a:defRPr/>
            </a:pPr>
            <a:r>
              <a:rPr lang="en-US" sz="1778" b="1" dirty="0">
                <a:solidFill>
                  <a:schemeClr val="bg1"/>
                </a:solidFill>
                <a:latin typeface="Arial" charset="0"/>
              </a:rPr>
              <a:t>        </a:t>
            </a:r>
          </a:p>
          <a:p>
            <a:pPr defTabSz="812810">
              <a:defRPr/>
            </a:pPr>
            <a:r>
              <a:rPr lang="en-US" sz="2133" b="1" dirty="0">
                <a:solidFill>
                  <a:schemeClr val="bg1"/>
                </a:solidFill>
                <a:latin typeface="Arial" charset="0"/>
              </a:rPr>
              <a:t>  II  Explorations   </a:t>
            </a:r>
          </a:p>
          <a:p>
            <a:pPr defTabSz="812810">
              <a:defRPr/>
            </a:pPr>
            <a:r>
              <a:rPr lang="en-US" sz="1778" b="1" dirty="0">
                <a:solidFill>
                  <a:schemeClr val="bg1"/>
                </a:solidFill>
                <a:latin typeface="Arial" charset="0"/>
              </a:rPr>
              <a:t>          </a:t>
            </a:r>
          </a:p>
          <a:p>
            <a:pPr marL="606785" indent="-194736" defTabSz="812810">
              <a:buFont typeface="Arial" panose="020B0604020202020204" pitchFamily="34" charset="0"/>
              <a:buChar char="•"/>
              <a:defRPr/>
            </a:pPr>
            <a:r>
              <a:rPr lang="en-US" sz="1600" b="1" dirty="0">
                <a:solidFill>
                  <a:schemeClr val="bg1"/>
                </a:solidFill>
                <a:latin typeface="Arial" charset="0"/>
              </a:rPr>
              <a:t>Comparative / Cross-Cultural</a:t>
            </a:r>
          </a:p>
          <a:p>
            <a:pPr marL="606785" indent="-194736" defTabSz="812810">
              <a:buFont typeface="Arial" panose="020B0604020202020204" pitchFamily="34" charset="0"/>
              <a:buChar char="•"/>
              <a:defRPr/>
            </a:pPr>
            <a:r>
              <a:rPr lang="en-US" sz="1600" b="1" dirty="0">
                <a:solidFill>
                  <a:schemeClr val="bg1"/>
                </a:solidFill>
                <a:latin typeface="Arial" charset="0"/>
              </a:rPr>
              <a:t>Holistic</a:t>
            </a:r>
          </a:p>
          <a:p>
            <a:pPr marL="606785" indent="-194736" defTabSz="812810">
              <a:buFont typeface="Arial" panose="020B0604020202020204" pitchFamily="34" charset="0"/>
              <a:buChar char="•"/>
              <a:defRPr/>
            </a:pPr>
            <a:r>
              <a:rPr lang="en-US" sz="1600" b="1" dirty="0">
                <a:solidFill>
                  <a:schemeClr val="bg1"/>
                </a:solidFill>
                <a:latin typeface="Arial" charset="0"/>
              </a:rPr>
              <a:t>Ethnographic Case Studies from the Real World: Real People . . . Real Places from Around the Globe   </a:t>
            </a:r>
          </a:p>
          <a:p>
            <a:pPr defTabSz="812810">
              <a:defRPr/>
            </a:pPr>
            <a:r>
              <a:rPr lang="en-US" sz="1778" b="1" dirty="0">
                <a:solidFill>
                  <a:schemeClr val="bg1"/>
                </a:solidFill>
                <a:latin typeface="Arial" charset="0"/>
              </a:rPr>
              <a:t>      </a:t>
            </a:r>
          </a:p>
          <a:p>
            <a:pPr defTabSz="812810">
              <a:defRPr/>
            </a:pPr>
            <a:r>
              <a:rPr lang="en-US" sz="2133" b="1" dirty="0">
                <a:solidFill>
                  <a:schemeClr val="bg1"/>
                </a:solidFill>
                <a:latin typeface="Arial" charset="0"/>
              </a:rPr>
              <a:t>  III  Student Presentations on Term Research Project </a:t>
            </a:r>
            <a:r>
              <a:rPr lang="en-US" sz="2133" dirty="0">
                <a:solidFill>
                  <a:schemeClr val="bg1"/>
                </a:solidFill>
                <a:latin typeface="Arial" charset="0"/>
              </a:rPr>
              <a:t>     </a:t>
            </a:r>
          </a:p>
        </p:txBody>
      </p:sp>
    </p:spTree>
    <p:extLst>
      <p:ext uri="{BB962C8B-B14F-4D97-AF65-F5344CB8AC3E}">
        <p14:creationId xmlns:p14="http://schemas.microsoft.com/office/powerpoint/2010/main" val="3435439538"/>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Graphical user interface, text, application, email&#10;&#10;Description automatically generated">
            <a:extLst>
              <a:ext uri="{FF2B5EF4-FFF2-40B4-BE49-F238E27FC236}">
                <a16:creationId xmlns:a16="http://schemas.microsoft.com/office/drawing/2014/main" id="{A5634945-05F4-4F4A-B949-8889E1A4E5E7}"/>
              </a:ext>
            </a:extLst>
          </p:cNvPr>
          <p:cNvPicPr>
            <a:picLocks noChangeAspect="1"/>
          </p:cNvPicPr>
          <p:nvPr/>
        </p:nvPicPr>
        <p:blipFill>
          <a:blip r:embed="rId2"/>
          <a:stretch>
            <a:fillRect/>
          </a:stretch>
        </p:blipFill>
        <p:spPr>
          <a:xfrm>
            <a:off x="838200" y="351693"/>
            <a:ext cx="7455654" cy="6272784"/>
          </a:xfrm>
          <a:prstGeom prst="rect">
            <a:avLst/>
          </a:prstGeom>
        </p:spPr>
      </p:pic>
      <p:sp>
        <p:nvSpPr>
          <p:cNvPr id="4" name="Rectangle 3">
            <a:extLst>
              <a:ext uri="{FF2B5EF4-FFF2-40B4-BE49-F238E27FC236}">
                <a16:creationId xmlns:a16="http://schemas.microsoft.com/office/drawing/2014/main" id="{855C0A85-14D6-408E-AB3B-E3BE6DE50B8E}"/>
              </a:ext>
            </a:extLst>
          </p:cNvPr>
          <p:cNvSpPr>
            <a:spLocks noChangeArrowheads="1"/>
          </p:cNvSpPr>
          <p:nvPr/>
        </p:nvSpPr>
        <p:spPr bwMode="auto">
          <a:xfrm>
            <a:off x="1024064" y="3738686"/>
            <a:ext cx="7126514" cy="2535118"/>
          </a:xfrm>
          <a:prstGeom prst="rect">
            <a:avLst/>
          </a:prstGeom>
          <a:solidFill>
            <a:srgbClr val="FFC000"/>
          </a:solidFill>
          <a:ln w="76200">
            <a:solidFill>
              <a:srgbClr val="790019"/>
            </a:solidFill>
            <a:miter lim="800000"/>
            <a:headEnd/>
            <a:tailEnd/>
          </a:ln>
        </p:spPr>
        <p:txBody>
          <a:bodyPr wrap="square" lIns="203200" tIns="203200" rIns="203200" bIns="203200" anchor="ctr">
            <a:spAutoFit/>
          </a:bodyPr>
          <a:lstStyle/>
          <a:p>
            <a:pPr algn="ctr" defTabSz="812810">
              <a:lnSpc>
                <a:spcPct val="150000"/>
              </a:lnSpc>
              <a:defRPr/>
            </a:pPr>
            <a:r>
              <a:rPr lang="en-US" sz="3200" b="1" dirty="0">
                <a:solidFill>
                  <a:srgbClr val="FFFFFF">
                    <a:lumMod val="65000"/>
                  </a:srgbClr>
                </a:solidFill>
                <a:latin typeface="Arial" charset="0"/>
              </a:rPr>
              <a:t>The Course Outline in a Nutshell</a:t>
            </a:r>
          </a:p>
          <a:p>
            <a:pPr algn="ctr" defTabSz="812810">
              <a:lnSpc>
                <a:spcPct val="150000"/>
              </a:lnSpc>
              <a:defRPr/>
            </a:pPr>
            <a:r>
              <a:rPr lang="en-US" sz="3200" b="1" dirty="0">
                <a:solidFill>
                  <a:srgbClr val="FFFFFF">
                    <a:lumMod val="65000"/>
                  </a:srgbClr>
                </a:solidFill>
                <a:latin typeface="Arial" charset="0"/>
              </a:rPr>
              <a:t>Course Structure . . .</a:t>
            </a:r>
          </a:p>
          <a:p>
            <a:pPr algn="ctr" defTabSz="812810">
              <a:lnSpc>
                <a:spcPct val="150000"/>
              </a:lnSpc>
              <a:defRPr/>
            </a:pPr>
            <a:r>
              <a:rPr lang="en-US" sz="3200" b="1" dirty="0">
                <a:solidFill>
                  <a:srgbClr val="790019"/>
                </a:solidFill>
                <a:latin typeface="Arial" charset="0"/>
              </a:rPr>
              <a:t>Course Content . . .</a:t>
            </a:r>
          </a:p>
        </p:txBody>
      </p:sp>
    </p:spTree>
    <p:extLst>
      <p:ext uri="{BB962C8B-B14F-4D97-AF65-F5344CB8AC3E}">
        <p14:creationId xmlns:p14="http://schemas.microsoft.com/office/powerpoint/2010/main" val="20214117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Graphical user interface, text, application, email&#10;&#10;Description automatically generated">
            <a:extLst>
              <a:ext uri="{FF2B5EF4-FFF2-40B4-BE49-F238E27FC236}">
                <a16:creationId xmlns:a16="http://schemas.microsoft.com/office/drawing/2014/main" id="{A5634945-05F4-4F4A-B949-8889E1A4E5E7}"/>
              </a:ext>
            </a:extLst>
          </p:cNvPr>
          <p:cNvPicPr>
            <a:picLocks noChangeAspect="1"/>
          </p:cNvPicPr>
          <p:nvPr/>
        </p:nvPicPr>
        <p:blipFill>
          <a:blip r:embed="rId2"/>
          <a:stretch>
            <a:fillRect/>
          </a:stretch>
        </p:blipFill>
        <p:spPr>
          <a:xfrm>
            <a:off x="838200" y="351693"/>
            <a:ext cx="7455654" cy="6272784"/>
          </a:xfrm>
          <a:prstGeom prst="rect">
            <a:avLst/>
          </a:prstGeom>
        </p:spPr>
      </p:pic>
    </p:spTree>
    <p:extLst>
      <p:ext uri="{BB962C8B-B14F-4D97-AF65-F5344CB8AC3E}">
        <p14:creationId xmlns:p14="http://schemas.microsoft.com/office/powerpoint/2010/main" val="34700694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Graphical user interface, text, application, email&#10;&#10;Description automatically generated">
            <a:extLst>
              <a:ext uri="{FF2B5EF4-FFF2-40B4-BE49-F238E27FC236}">
                <a16:creationId xmlns:a16="http://schemas.microsoft.com/office/drawing/2014/main" id="{A5634945-05F4-4F4A-B949-8889E1A4E5E7}"/>
              </a:ext>
            </a:extLst>
          </p:cNvPr>
          <p:cNvPicPr>
            <a:picLocks noChangeAspect="1"/>
          </p:cNvPicPr>
          <p:nvPr/>
        </p:nvPicPr>
        <p:blipFill>
          <a:blip r:embed="rId2"/>
          <a:stretch>
            <a:fillRect/>
          </a:stretch>
        </p:blipFill>
        <p:spPr>
          <a:xfrm>
            <a:off x="838200" y="351693"/>
            <a:ext cx="7455654" cy="6272784"/>
          </a:xfrm>
          <a:prstGeom prst="rect">
            <a:avLst/>
          </a:prstGeom>
        </p:spPr>
      </p:pic>
      <p:sp>
        <p:nvSpPr>
          <p:cNvPr id="5" name="Rectangle 4">
            <a:extLst>
              <a:ext uri="{FF2B5EF4-FFF2-40B4-BE49-F238E27FC236}">
                <a16:creationId xmlns:a16="http://schemas.microsoft.com/office/drawing/2014/main" id="{1E64430D-9F98-4E0D-8D59-235556BD33A4}"/>
              </a:ext>
            </a:extLst>
          </p:cNvPr>
          <p:cNvSpPr>
            <a:spLocks noChangeArrowheads="1"/>
          </p:cNvSpPr>
          <p:nvPr/>
        </p:nvSpPr>
        <p:spPr bwMode="auto">
          <a:xfrm>
            <a:off x="1049867" y="3738686"/>
            <a:ext cx="7126514" cy="2535118"/>
          </a:xfrm>
          <a:prstGeom prst="rect">
            <a:avLst/>
          </a:prstGeom>
          <a:solidFill>
            <a:srgbClr val="FFC000"/>
          </a:solidFill>
          <a:ln w="76200">
            <a:solidFill>
              <a:srgbClr val="790019"/>
            </a:solidFill>
            <a:miter lim="800000"/>
            <a:headEnd/>
            <a:tailEnd/>
          </a:ln>
        </p:spPr>
        <p:txBody>
          <a:bodyPr wrap="square" lIns="203200" tIns="203200" rIns="203200" bIns="203200" anchor="ctr">
            <a:spAutoFit/>
          </a:bodyPr>
          <a:lstStyle/>
          <a:p>
            <a:pPr algn="ctr" defTabSz="812810">
              <a:lnSpc>
                <a:spcPct val="150000"/>
              </a:lnSpc>
              <a:defRPr/>
            </a:pPr>
            <a:r>
              <a:rPr lang="en-US" sz="3200" b="1" dirty="0">
                <a:solidFill>
                  <a:srgbClr val="7A0019"/>
                </a:solidFill>
                <a:latin typeface="Arial" charset="0"/>
              </a:rPr>
              <a:t>This is the way your </a:t>
            </a:r>
          </a:p>
          <a:p>
            <a:pPr algn="ctr" defTabSz="812810">
              <a:lnSpc>
                <a:spcPct val="150000"/>
              </a:lnSpc>
              <a:defRPr/>
            </a:pPr>
            <a:r>
              <a:rPr lang="en-US" sz="3200" b="1" dirty="0">
                <a:solidFill>
                  <a:srgbClr val="7A0019"/>
                </a:solidFill>
                <a:latin typeface="Arial" charset="0"/>
              </a:rPr>
              <a:t>Canvas Modules</a:t>
            </a:r>
          </a:p>
          <a:p>
            <a:pPr algn="ctr" defTabSz="812810">
              <a:lnSpc>
                <a:spcPct val="150000"/>
              </a:lnSpc>
              <a:defRPr/>
            </a:pPr>
            <a:r>
              <a:rPr lang="en-US" sz="3200" b="1" dirty="0">
                <a:solidFill>
                  <a:srgbClr val="7A0019"/>
                </a:solidFill>
                <a:latin typeface="Arial" charset="0"/>
              </a:rPr>
              <a:t>are organized . . .</a:t>
            </a:r>
          </a:p>
        </p:txBody>
      </p:sp>
    </p:spTree>
    <p:extLst>
      <p:ext uri="{BB962C8B-B14F-4D97-AF65-F5344CB8AC3E}">
        <p14:creationId xmlns:p14="http://schemas.microsoft.com/office/powerpoint/2010/main" val="27429669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Graphical user interface, text, application, email&#10;&#10;Description automatically generated">
            <a:extLst>
              <a:ext uri="{FF2B5EF4-FFF2-40B4-BE49-F238E27FC236}">
                <a16:creationId xmlns:a16="http://schemas.microsoft.com/office/drawing/2014/main" id="{A5634945-05F4-4F4A-B949-8889E1A4E5E7}"/>
              </a:ext>
            </a:extLst>
          </p:cNvPr>
          <p:cNvPicPr>
            <a:picLocks noChangeAspect="1"/>
          </p:cNvPicPr>
          <p:nvPr/>
        </p:nvPicPr>
        <p:blipFill>
          <a:blip r:embed="rId2"/>
          <a:stretch>
            <a:fillRect/>
          </a:stretch>
        </p:blipFill>
        <p:spPr>
          <a:xfrm>
            <a:off x="838200" y="351693"/>
            <a:ext cx="7455654" cy="6272784"/>
          </a:xfrm>
          <a:prstGeom prst="rect">
            <a:avLst/>
          </a:prstGeom>
        </p:spPr>
      </p:pic>
    </p:spTree>
    <p:extLst>
      <p:ext uri="{BB962C8B-B14F-4D97-AF65-F5344CB8AC3E}">
        <p14:creationId xmlns:p14="http://schemas.microsoft.com/office/powerpoint/2010/main" val="12834725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3957" y="130628"/>
            <a:ext cx="8627819" cy="66838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bwMode="auto">
          <a:xfrm>
            <a:off x="619570" y="144239"/>
            <a:ext cx="8016429" cy="2845703"/>
          </a:xfrm>
          <a:prstGeom prst="rect">
            <a:avLst/>
          </a:prstGeom>
          <a:noFill/>
          <a:ln w="76200" cap="flat" cmpd="sng" algn="ctr">
            <a:solidFill>
              <a:srgbClr val="FFC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eaLnBrk="0" hangingPunct="0"/>
            <a:endParaRPr kumimoji="1" lang="en-US" sz="6600" i="1">
              <a:solidFill>
                <a:srgbClr val="FF0000"/>
              </a:solidFill>
              <a:latin typeface="Arial" charset="0"/>
            </a:endParaRPr>
          </a:p>
        </p:txBody>
      </p:sp>
    </p:spTree>
    <p:extLst>
      <p:ext uri="{BB962C8B-B14F-4D97-AF65-F5344CB8AC3E}">
        <p14:creationId xmlns:p14="http://schemas.microsoft.com/office/powerpoint/2010/main" val="4289369516"/>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 name="Rectangle 3"/>
          <p:cNvSpPr>
            <a:spLocks noChangeArrowheads="1"/>
          </p:cNvSpPr>
          <p:nvPr/>
        </p:nvSpPr>
        <p:spPr bwMode="auto">
          <a:xfrm>
            <a:off x="1104699" y="600794"/>
            <a:ext cx="6908800" cy="830997"/>
          </a:xfrm>
          <a:prstGeom prst="rect">
            <a:avLst/>
          </a:prstGeom>
          <a:noFill/>
          <a:ln w="28575">
            <a:noFill/>
            <a:miter lim="800000"/>
            <a:headEnd/>
            <a:tailEnd/>
          </a:ln>
        </p:spPr>
        <p:txBody>
          <a:bodyPr wrap="square" anchor="ctr">
            <a:spAutoFit/>
          </a:bodyPr>
          <a:lstStyle/>
          <a:p>
            <a:pPr algn="ctr" eaLnBrk="0" hangingPunct="0"/>
            <a:r>
              <a:rPr kumimoji="1" lang="en-US" sz="2400" b="1" dirty="0">
                <a:solidFill>
                  <a:srgbClr val="FFFFFF"/>
                </a:solidFill>
                <a:latin typeface="Arial" charset="0"/>
              </a:rPr>
              <a:t>You’ve seen these listed in the </a:t>
            </a:r>
            <a:br>
              <a:rPr kumimoji="1" lang="en-US" sz="2400" b="1" dirty="0">
                <a:solidFill>
                  <a:srgbClr val="FFFFFF"/>
                </a:solidFill>
                <a:latin typeface="Arial" charset="0"/>
              </a:rPr>
            </a:br>
            <a:r>
              <a:rPr kumimoji="1" lang="en-US" sz="2400" b="1" dirty="0">
                <a:solidFill>
                  <a:srgbClr val="FFFFFF"/>
                </a:solidFill>
                <a:latin typeface="Arial" charset="0"/>
              </a:rPr>
              <a:t>Week 1 “Presentations Topics” . . . </a:t>
            </a:r>
          </a:p>
        </p:txBody>
      </p:sp>
      <p:pic>
        <p:nvPicPr>
          <p:cNvPr id="1028" name="Picture 4"/>
          <p:cNvPicPr>
            <a:picLocks noChangeAspect="1" noChangeArrowheads="1"/>
          </p:cNvPicPr>
          <p:nvPr/>
        </p:nvPicPr>
        <p:blipFill>
          <a:blip r:embed="rId3" cstate="print"/>
          <a:srcRect/>
          <a:stretch>
            <a:fillRect/>
          </a:stretch>
        </p:blipFill>
        <p:spPr bwMode="auto">
          <a:xfrm>
            <a:off x="438621" y="1858734"/>
            <a:ext cx="8229600" cy="4199268"/>
          </a:xfrm>
          <a:prstGeom prst="rect">
            <a:avLst/>
          </a:prstGeom>
          <a:noFill/>
          <a:ln w="76200">
            <a:solidFill>
              <a:srgbClr val="FFC000"/>
            </a:solidFill>
            <a:miter lim="800000"/>
            <a:headEnd/>
            <a:tailEnd/>
          </a:ln>
        </p:spPr>
      </p:pic>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 name="Rectangle 3"/>
          <p:cNvSpPr>
            <a:spLocks noChangeArrowheads="1"/>
          </p:cNvSpPr>
          <p:nvPr/>
        </p:nvSpPr>
        <p:spPr bwMode="auto">
          <a:xfrm>
            <a:off x="1104699" y="600794"/>
            <a:ext cx="6908800" cy="830997"/>
          </a:xfrm>
          <a:prstGeom prst="rect">
            <a:avLst/>
          </a:prstGeom>
          <a:noFill/>
          <a:ln w="28575">
            <a:noFill/>
            <a:miter lim="800000"/>
            <a:headEnd/>
            <a:tailEnd/>
          </a:ln>
        </p:spPr>
        <p:txBody>
          <a:bodyPr wrap="square" anchor="ctr">
            <a:spAutoFit/>
          </a:bodyPr>
          <a:lstStyle/>
          <a:p>
            <a:pPr algn="ctr" eaLnBrk="0" hangingPunct="0"/>
            <a:r>
              <a:rPr kumimoji="1" lang="en-US" sz="2400" b="1" dirty="0">
                <a:solidFill>
                  <a:srgbClr val="FFFFFF"/>
                </a:solidFill>
                <a:latin typeface="Arial" charset="0"/>
              </a:rPr>
              <a:t>You’ve seen these listed in the </a:t>
            </a:r>
            <a:br>
              <a:rPr kumimoji="1" lang="en-US" sz="2400" b="1" dirty="0">
                <a:solidFill>
                  <a:srgbClr val="FFFFFF"/>
                </a:solidFill>
                <a:latin typeface="Arial" charset="0"/>
              </a:rPr>
            </a:br>
            <a:r>
              <a:rPr kumimoji="1" lang="en-US" sz="2400" b="1" dirty="0">
                <a:solidFill>
                  <a:srgbClr val="FFFFFF"/>
                </a:solidFill>
                <a:latin typeface="Arial" charset="0"/>
              </a:rPr>
              <a:t>Week 1 “Presentations Topics” . . . </a:t>
            </a:r>
          </a:p>
        </p:txBody>
      </p:sp>
      <p:pic>
        <p:nvPicPr>
          <p:cNvPr id="1028" name="Picture 4"/>
          <p:cNvPicPr>
            <a:picLocks noChangeAspect="1" noChangeArrowheads="1"/>
          </p:cNvPicPr>
          <p:nvPr/>
        </p:nvPicPr>
        <p:blipFill>
          <a:blip r:embed="rId3" cstate="print"/>
          <a:srcRect/>
          <a:stretch>
            <a:fillRect/>
          </a:stretch>
        </p:blipFill>
        <p:spPr bwMode="auto">
          <a:xfrm>
            <a:off x="438621" y="1858734"/>
            <a:ext cx="8229600" cy="4199268"/>
          </a:xfrm>
          <a:prstGeom prst="rect">
            <a:avLst/>
          </a:prstGeom>
          <a:noFill/>
          <a:ln w="76200">
            <a:solidFill>
              <a:srgbClr val="FFC000"/>
            </a:solidFill>
            <a:miter lim="800000"/>
            <a:headEnd/>
            <a:tailEnd/>
          </a:ln>
        </p:spPr>
      </p:pic>
      <p:sp>
        <p:nvSpPr>
          <p:cNvPr id="4" name="Rectangle 3"/>
          <p:cNvSpPr>
            <a:spLocks noChangeArrowheads="1"/>
          </p:cNvSpPr>
          <p:nvPr/>
        </p:nvSpPr>
        <p:spPr bwMode="auto">
          <a:xfrm>
            <a:off x="666750" y="3186403"/>
            <a:ext cx="7772400" cy="646331"/>
          </a:xfrm>
          <a:prstGeom prst="rect">
            <a:avLst/>
          </a:prstGeom>
          <a:solidFill>
            <a:schemeClr val="bg1"/>
          </a:solidFill>
          <a:ln w="76200">
            <a:solidFill>
              <a:srgbClr val="FFC000"/>
            </a:solidFill>
            <a:miter lim="800000"/>
            <a:headEnd/>
            <a:tailEnd/>
          </a:ln>
        </p:spPr>
        <p:txBody>
          <a:bodyPr wrap="square" anchor="ctr">
            <a:spAutoFit/>
          </a:bodyPr>
          <a:lstStyle/>
          <a:p>
            <a:pPr algn="ctr"/>
            <a:r>
              <a:rPr lang="en-US" sz="3600" b="1" dirty="0">
                <a:solidFill>
                  <a:srgbClr val="000000"/>
                </a:solidFill>
                <a:latin typeface="Arial Black"/>
              </a:rPr>
              <a:t>Let’s have a closer look . . . </a:t>
            </a:r>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showMasterPhAnim="0">
  <p:cSld>
    <p:bg>
      <p:bgPr>
        <a:solidFill>
          <a:srgbClr val="FFFFCD"/>
        </a:solidFill>
        <a:effectLst/>
      </p:bgPr>
    </p:bg>
    <p:spTree>
      <p:nvGrpSpPr>
        <p:cNvPr id="1" name=""/>
        <p:cNvGrpSpPr/>
        <p:nvPr/>
      </p:nvGrpSpPr>
      <p:grpSpPr>
        <a:xfrm>
          <a:off x="0" y="0"/>
          <a:ext cx="0" cy="0"/>
          <a:chOff x="0" y="0"/>
          <a:chExt cx="0" cy="0"/>
        </a:xfrm>
      </p:grpSpPr>
      <p:sp>
        <p:nvSpPr>
          <p:cNvPr id="530433" name="Rectangle 3"/>
          <p:cNvSpPr>
            <a:spLocks noGrp="1" noChangeArrowheads="1"/>
          </p:cNvSpPr>
          <p:nvPr>
            <p:ph type="subTitle" idx="4294967295"/>
          </p:nvPr>
        </p:nvSpPr>
        <p:spPr>
          <a:xfrm>
            <a:off x="914406" y="2770380"/>
            <a:ext cx="7639045" cy="3051926"/>
          </a:xfrm>
        </p:spPr>
        <p:txBody>
          <a:bodyPr wrap="square">
            <a:spAutoFit/>
          </a:bodyPr>
          <a:lstStyle/>
          <a:p>
            <a:pPr marL="457200" indent="-457200" eaLnBrk="1" hangingPunct="1">
              <a:buNone/>
              <a:tabLst>
                <a:tab pos="457200" algn="l"/>
              </a:tabLst>
            </a:pPr>
            <a:r>
              <a:rPr lang="en-US" b="1" dirty="0">
                <a:solidFill>
                  <a:srgbClr val="000000"/>
                </a:solidFill>
              </a:rPr>
              <a:t>1.	</a:t>
            </a:r>
            <a:r>
              <a:rPr lang="en-US" sz="2400" dirty="0"/>
              <a:t>the</a:t>
            </a:r>
            <a:r>
              <a:rPr lang="en-US" dirty="0"/>
              <a:t> </a:t>
            </a:r>
            <a:r>
              <a:rPr lang="en-US" b="1" dirty="0"/>
              <a:t>four fields </a:t>
            </a:r>
            <a:r>
              <a:rPr lang="en-US" sz="2400" dirty="0"/>
              <a:t>of general anthropology</a:t>
            </a:r>
            <a:endParaRPr lang="en-US" b="1" dirty="0">
              <a:solidFill>
                <a:srgbClr val="000000"/>
              </a:solidFill>
            </a:endParaRPr>
          </a:p>
          <a:p>
            <a:pPr eaLnBrk="1" hangingPunct="1">
              <a:lnSpc>
                <a:spcPct val="0"/>
              </a:lnSpc>
              <a:buFont typeface="Wingdings" pitchFamily="2" charset="2"/>
              <a:buNone/>
              <a:tabLst>
                <a:tab pos="0" algn="l"/>
              </a:tabLst>
            </a:pPr>
            <a:endParaRPr lang="en-US" b="1" dirty="0">
              <a:solidFill>
                <a:srgbClr val="000000"/>
              </a:solidFill>
            </a:endParaRPr>
          </a:p>
          <a:p>
            <a:pPr marL="457200" indent="-457200" eaLnBrk="1" hangingPunct="1">
              <a:buAutoNum type="arabicPeriod" startAt="2"/>
              <a:tabLst>
                <a:tab pos="0" algn="l"/>
              </a:tabLst>
            </a:pPr>
            <a:r>
              <a:rPr lang="en-US" b="1" dirty="0"/>
              <a:t>culture </a:t>
            </a:r>
            <a:r>
              <a:rPr lang="en-US" sz="2000" dirty="0"/>
              <a:t>as a primary concept</a:t>
            </a:r>
            <a:endParaRPr lang="en-US" dirty="0"/>
          </a:p>
          <a:p>
            <a:pPr marL="457200" indent="-457200" eaLnBrk="1" hangingPunct="1">
              <a:buAutoNum type="arabicPeriod" startAt="2"/>
              <a:tabLst>
                <a:tab pos="0" algn="l"/>
                <a:tab pos="457200" algn="l"/>
              </a:tabLst>
            </a:pPr>
            <a:r>
              <a:rPr lang="en-US" b="1" dirty="0"/>
              <a:t>comparative method</a:t>
            </a:r>
            <a:r>
              <a:rPr lang="en-US" dirty="0"/>
              <a:t> </a:t>
            </a:r>
            <a:r>
              <a:rPr lang="en-US" sz="2400" dirty="0"/>
              <a:t>as major approach</a:t>
            </a:r>
            <a:endParaRPr lang="en-US" dirty="0"/>
          </a:p>
          <a:p>
            <a:pPr marL="457200" indent="-457200" eaLnBrk="1" hangingPunct="1">
              <a:buAutoNum type="arabicPeriod" startAt="2"/>
              <a:tabLst>
                <a:tab pos="0" algn="l"/>
              </a:tabLst>
            </a:pPr>
            <a:r>
              <a:rPr lang="en-US" b="1" dirty="0"/>
              <a:t>holism</a:t>
            </a:r>
            <a:r>
              <a:rPr lang="en-US" dirty="0"/>
              <a:t> </a:t>
            </a:r>
            <a:r>
              <a:rPr lang="en-US" sz="2400" dirty="0"/>
              <a:t>as a primary theoretical goal</a:t>
            </a:r>
            <a:endParaRPr lang="en-US" dirty="0"/>
          </a:p>
          <a:p>
            <a:pPr marL="457200" indent="-457200" eaLnBrk="1" hangingPunct="1">
              <a:buAutoNum type="arabicPeriod" startAt="2"/>
              <a:tabLst>
                <a:tab pos="457200" algn="l"/>
              </a:tabLst>
            </a:pPr>
            <a:r>
              <a:rPr lang="en-US" b="1" dirty="0"/>
              <a:t>fieldwork</a:t>
            </a:r>
            <a:r>
              <a:rPr lang="en-US" dirty="0"/>
              <a:t> </a:t>
            </a:r>
            <a:r>
              <a:rPr lang="en-US" sz="2400" dirty="0"/>
              <a:t>as a primary research technique</a:t>
            </a:r>
            <a:endParaRPr lang="en-US" b="1" dirty="0">
              <a:solidFill>
                <a:srgbClr val="000000"/>
              </a:solidFill>
            </a:endParaRPr>
          </a:p>
        </p:txBody>
      </p:sp>
      <p:sp>
        <p:nvSpPr>
          <p:cNvPr id="530434" name="Rectangle 2"/>
          <p:cNvSpPr txBox="1">
            <a:spLocks noChangeArrowheads="1"/>
          </p:cNvSpPr>
          <p:nvPr/>
        </p:nvSpPr>
        <p:spPr bwMode="auto">
          <a:xfrm>
            <a:off x="457200" y="1600200"/>
            <a:ext cx="8229600" cy="1494972"/>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charset="0"/>
                <a:ea typeface="+mn-ea"/>
                <a:cs typeface="+mn-cs"/>
              </a:rPr>
              <a:t> </a:t>
            </a: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Main Characteristics of Anthropology</a:t>
            </a:r>
            <a:endParaRPr kumimoji="0" lang="en-US" sz="3200" b="1"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755286357"/>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showMasterPhAnim="0">
  <p:cSld>
    <p:bg>
      <p:bgPr>
        <a:solidFill>
          <a:srgbClr val="FFFFCD"/>
        </a:solidFill>
        <a:effectLst/>
      </p:bgPr>
    </p:bg>
    <p:spTree>
      <p:nvGrpSpPr>
        <p:cNvPr id="1" name=""/>
        <p:cNvGrpSpPr/>
        <p:nvPr/>
      </p:nvGrpSpPr>
      <p:grpSpPr>
        <a:xfrm>
          <a:off x="0" y="0"/>
          <a:ext cx="0" cy="0"/>
          <a:chOff x="0" y="0"/>
          <a:chExt cx="0" cy="0"/>
        </a:xfrm>
      </p:grpSpPr>
      <p:sp>
        <p:nvSpPr>
          <p:cNvPr id="530433" name="Rectangle 3"/>
          <p:cNvSpPr>
            <a:spLocks noGrp="1" noChangeArrowheads="1"/>
          </p:cNvSpPr>
          <p:nvPr>
            <p:ph type="subTitle" idx="4294967295"/>
          </p:nvPr>
        </p:nvSpPr>
        <p:spPr>
          <a:xfrm>
            <a:off x="914406" y="2770380"/>
            <a:ext cx="7639045" cy="3051926"/>
          </a:xfrm>
        </p:spPr>
        <p:txBody>
          <a:bodyPr wrap="square">
            <a:spAutoFit/>
          </a:bodyPr>
          <a:lstStyle/>
          <a:p>
            <a:pPr marL="457200" indent="-457200" eaLnBrk="1" hangingPunct="1">
              <a:buNone/>
              <a:tabLst>
                <a:tab pos="457200" algn="l"/>
              </a:tabLst>
            </a:pPr>
            <a:r>
              <a:rPr lang="en-US" b="1" dirty="0">
                <a:solidFill>
                  <a:srgbClr val="000000"/>
                </a:solidFill>
              </a:rPr>
              <a:t>1.	</a:t>
            </a:r>
            <a:r>
              <a:rPr lang="en-US" sz="2400" dirty="0"/>
              <a:t>the</a:t>
            </a:r>
            <a:r>
              <a:rPr lang="en-US" dirty="0"/>
              <a:t> </a:t>
            </a:r>
            <a:r>
              <a:rPr lang="en-US" b="1" dirty="0"/>
              <a:t>four fields </a:t>
            </a:r>
            <a:r>
              <a:rPr lang="en-US" sz="2400" dirty="0"/>
              <a:t>of general anthropology</a:t>
            </a:r>
            <a:endParaRPr lang="en-US" b="1" dirty="0">
              <a:solidFill>
                <a:srgbClr val="000000"/>
              </a:solidFill>
            </a:endParaRPr>
          </a:p>
          <a:p>
            <a:pPr eaLnBrk="1" hangingPunct="1">
              <a:lnSpc>
                <a:spcPct val="0"/>
              </a:lnSpc>
              <a:buFont typeface="Wingdings" pitchFamily="2" charset="2"/>
              <a:buNone/>
              <a:tabLst>
                <a:tab pos="0" algn="l"/>
              </a:tabLst>
            </a:pPr>
            <a:endParaRPr lang="en-US" b="1" dirty="0">
              <a:solidFill>
                <a:srgbClr val="000000"/>
              </a:solidFill>
            </a:endParaRPr>
          </a:p>
          <a:p>
            <a:pPr marL="457200" indent="-457200" eaLnBrk="1" hangingPunct="1">
              <a:buAutoNum type="arabicPeriod" startAt="2"/>
              <a:tabLst>
                <a:tab pos="0" algn="l"/>
              </a:tabLst>
            </a:pPr>
            <a:r>
              <a:rPr lang="en-US" b="1" dirty="0"/>
              <a:t>culture </a:t>
            </a:r>
            <a:r>
              <a:rPr lang="en-US" sz="2000" dirty="0"/>
              <a:t>as a primary concept</a:t>
            </a:r>
            <a:endParaRPr lang="en-US" dirty="0"/>
          </a:p>
          <a:p>
            <a:pPr marL="457200" indent="-457200" eaLnBrk="1" hangingPunct="1">
              <a:buAutoNum type="arabicPeriod" startAt="2"/>
              <a:tabLst>
                <a:tab pos="0" algn="l"/>
                <a:tab pos="457200" algn="l"/>
              </a:tabLst>
            </a:pPr>
            <a:r>
              <a:rPr lang="en-US" b="1" dirty="0"/>
              <a:t>comparative method</a:t>
            </a:r>
            <a:r>
              <a:rPr lang="en-US" dirty="0"/>
              <a:t> </a:t>
            </a:r>
            <a:r>
              <a:rPr lang="en-US" sz="2400" dirty="0"/>
              <a:t>as major approach</a:t>
            </a:r>
            <a:endParaRPr lang="en-US" dirty="0"/>
          </a:p>
          <a:p>
            <a:pPr marL="457200" indent="-457200" eaLnBrk="1" hangingPunct="1">
              <a:buAutoNum type="arabicPeriod" startAt="2"/>
              <a:tabLst>
                <a:tab pos="0" algn="l"/>
              </a:tabLst>
            </a:pPr>
            <a:r>
              <a:rPr lang="en-US" b="1" dirty="0"/>
              <a:t>holism</a:t>
            </a:r>
            <a:r>
              <a:rPr lang="en-US" dirty="0"/>
              <a:t> </a:t>
            </a:r>
            <a:r>
              <a:rPr lang="en-US" sz="2400" dirty="0"/>
              <a:t>as a primary theoretical goal</a:t>
            </a:r>
            <a:endParaRPr lang="en-US" dirty="0"/>
          </a:p>
          <a:p>
            <a:pPr marL="457200" indent="-457200" eaLnBrk="1" hangingPunct="1">
              <a:buAutoNum type="arabicPeriod" startAt="2"/>
              <a:tabLst>
                <a:tab pos="457200" algn="l"/>
              </a:tabLst>
            </a:pPr>
            <a:r>
              <a:rPr lang="en-US" b="1" dirty="0"/>
              <a:t>fieldwork</a:t>
            </a:r>
            <a:r>
              <a:rPr lang="en-US" dirty="0"/>
              <a:t> </a:t>
            </a:r>
            <a:r>
              <a:rPr lang="en-US" sz="2400" dirty="0"/>
              <a:t>as a primary research technique</a:t>
            </a:r>
            <a:endParaRPr lang="en-US" b="1" dirty="0">
              <a:solidFill>
                <a:srgbClr val="000000"/>
              </a:solidFill>
            </a:endParaRPr>
          </a:p>
        </p:txBody>
      </p:sp>
      <p:sp>
        <p:nvSpPr>
          <p:cNvPr id="530434" name="Rectangle 2"/>
          <p:cNvSpPr txBox="1">
            <a:spLocks noChangeArrowheads="1"/>
          </p:cNvSpPr>
          <p:nvPr/>
        </p:nvSpPr>
        <p:spPr bwMode="auto">
          <a:xfrm>
            <a:off x="457200" y="1600200"/>
            <a:ext cx="8229600" cy="1494972"/>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charset="0"/>
                <a:ea typeface="+mn-ea"/>
                <a:cs typeface="+mn-cs"/>
              </a:rPr>
              <a:t> </a:t>
            </a: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Main Characteristics of Anthropology</a:t>
            </a:r>
            <a:endParaRPr kumimoji="0" lang="en-US" sz="32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Right Arrow 3"/>
          <p:cNvSpPr/>
          <p:nvPr/>
        </p:nvSpPr>
        <p:spPr bwMode="auto">
          <a:xfrm>
            <a:off x="332071" y="2867448"/>
            <a:ext cx="553465" cy="423512"/>
          </a:xfrm>
          <a:prstGeom prst="rightArrow">
            <a:avLst/>
          </a:prstGeom>
          <a:solidFill>
            <a:srgbClr val="FFFFFF"/>
          </a:solidFill>
          <a:ln w="76200" cap="flat" cmpd="sng" algn="ctr">
            <a:solidFill>
              <a:srgbClr val="8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320728277"/>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6146" y="167152"/>
            <a:ext cx="8686800" cy="6515100"/>
          </a:xfrm>
          <a:prstGeom prst="rect">
            <a:avLst/>
          </a:prstGeom>
        </p:spPr>
      </p:pic>
      <p:sp>
        <p:nvSpPr>
          <p:cNvPr id="14" name="Rectangle 13"/>
          <p:cNvSpPr/>
          <p:nvPr/>
        </p:nvSpPr>
        <p:spPr>
          <a:xfrm>
            <a:off x="1372394" y="6564260"/>
            <a:ext cx="6404317" cy="215444"/>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hlinkClick r:id="rId3"/>
              </a:rPr>
              <a:t>https://slideplayer.com/slide/2407456/9/images/66/Four+Field+Approach+SOCIAL+ARCHAEOLOGY+AND+CULTURAL+PHYSICAL.jpg</a:t>
            </a:r>
            <a:endPar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3764945274"/>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pic>
        <p:nvPicPr>
          <p:cNvPr id="2" name="Picture 1">
            <a:extLst>
              <a:ext uri="{FF2B5EF4-FFF2-40B4-BE49-F238E27FC236}">
                <a16:creationId xmlns:a16="http://schemas.microsoft.com/office/drawing/2014/main" id="{E4DD79AA-0942-4F56-B068-315C3197129A}"/>
              </a:ext>
            </a:extLst>
          </p:cNvPr>
          <p:cNvPicPr>
            <a:picLocks noChangeAspect="1"/>
          </p:cNvPicPr>
          <p:nvPr/>
        </p:nvPicPr>
        <p:blipFill>
          <a:blip r:embed="rId2"/>
          <a:stretch>
            <a:fillRect/>
          </a:stretch>
        </p:blipFill>
        <p:spPr>
          <a:xfrm>
            <a:off x="457200" y="684049"/>
            <a:ext cx="8229600" cy="5642302"/>
          </a:xfrm>
          <a:prstGeom prst="rect">
            <a:avLst/>
          </a:prstGeom>
        </p:spPr>
      </p:pic>
    </p:spTree>
    <p:extLst>
      <p:ext uri="{BB962C8B-B14F-4D97-AF65-F5344CB8AC3E}">
        <p14:creationId xmlns:p14="http://schemas.microsoft.com/office/powerpoint/2010/main" val="3110406967"/>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171010" name="Rectangle 3"/>
          <p:cNvSpPr>
            <a:spLocks noChangeArrowheads="1"/>
          </p:cNvSpPr>
          <p:nvPr/>
        </p:nvSpPr>
        <p:spPr bwMode="auto">
          <a:xfrm>
            <a:off x="1320800" y="2412231"/>
            <a:ext cx="6502400" cy="683264"/>
          </a:xfrm>
          <a:prstGeom prst="rect">
            <a:avLst/>
          </a:prstGeom>
          <a:noFill/>
          <a:ln w="9525">
            <a:noFill/>
            <a:miter lim="800000"/>
            <a:headEnd/>
            <a:tailEnd/>
          </a:ln>
        </p:spPr>
        <p:txBody>
          <a:bodyPr anchor="ctr">
            <a:spAutoFit/>
          </a:bodyPr>
          <a:lstStyle/>
          <a:p>
            <a:pPr algn="ctr" eaLnBrk="0" hangingPunct="0">
              <a:lnSpc>
                <a:spcPct val="120000"/>
              </a:lnSpc>
            </a:pPr>
            <a:r>
              <a:rPr kumimoji="1" lang="en-US" sz="3200" b="1" dirty="0">
                <a:solidFill>
                  <a:srgbClr val="FFFFFF"/>
                </a:solidFill>
                <a:latin typeface="Verdana" pitchFamily="34" charset="0"/>
              </a:rPr>
              <a:t>American Anthropology</a:t>
            </a:r>
          </a:p>
        </p:txBody>
      </p:sp>
      <p:sp>
        <p:nvSpPr>
          <p:cNvPr id="5" name="Rectangle 3"/>
          <p:cNvSpPr>
            <a:spLocks noChangeArrowheads="1"/>
          </p:cNvSpPr>
          <p:nvPr/>
        </p:nvSpPr>
        <p:spPr bwMode="auto">
          <a:xfrm>
            <a:off x="2404534" y="3124297"/>
            <a:ext cx="5147733" cy="3243965"/>
          </a:xfrm>
          <a:prstGeom prst="rect">
            <a:avLst/>
          </a:prstGeom>
          <a:noFill/>
          <a:ln w="9525">
            <a:noFill/>
            <a:miter lim="800000"/>
            <a:headEnd/>
            <a:tailEnd/>
          </a:ln>
        </p:spPr>
        <p:txBody>
          <a:bodyPr wrap="square" anchor="ctr">
            <a:spAutoFit/>
          </a:bodyPr>
          <a:lstStyle/>
          <a:p>
            <a:pPr indent="347663" eaLnBrk="0" hangingPunct="0">
              <a:lnSpc>
                <a:spcPct val="160000"/>
              </a:lnSpc>
              <a:buFontTx/>
              <a:buChar char="•"/>
              <a:tabLst>
                <a:tab pos="231775" algn="l"/>
              </a:tabLst>
              <a:defRPr/>
            </a:pPr>
            <a:r>
              <a:rPr kumimoji="1" lang="en-US" sz="3200" b="1" dirty="0">
                <a:solidFill>
                  <a:srgbClr val="FFFFFF"/>
                </a:solidFill>
                <a:latin typeface="Verdana" pitchFamily="34" charset="0"/>
              </a:rPr>
              <a:t>cultural / social</a:t>
            </a:r>
          </a:p>
          <a:p>
            <a:pPr indent="347663" eaLnBrk="0" hangingPunct="0">
              <a:lnSpc>
                <a:spcPct val="160000"/>
              </a:lnSpc>
              <a:buFontTx/>
              <a:buChar char="•"/>
              <a:tabLst>
                <a:tab pos="231775" algn="l"/>
              </a:tabLst>
              <a:defRPr/>
            </a:pPr>
            <a:r>
              <a:rPr kumimoji="1" lang="en-US" sz="3200" b="1" dirty="0">
                <a:solidFill>
                  <a:srgbClr val="FFFFFF"/>
                </a:solidFill>
                <a:latin typeface="Verdana" pitchFamily="34" charset="0"/>
              </a:rPr>
              <a:t>physical</a:t>
            </a:r>
          </a:p>
          <a:p>
            <a:pPr indent="347663" eaLnBrk="0" hangingPunct="0">
              <a:lnSpc>
                <a:spcPct val="160000"/>
              </a:lnSpc>
              <a:buFontTx/>
              <a:buChar char="•"/>
              <a:tabLst>
                <a:tab pos="231775" algn="l"/>
              </a:tabLst>
              <a:defRPr/>
            </a:pPr>
            <a:r>
              <a:rPr kumimoji="1" lang="en-US" sz="3200" b="1" dirty="0">
                <a:solidFill>
                  <a:srgbClr val="FFFFFF"/>
                </a:solidFill>
                <a:latin typeface="Verdana" pitchFamily="34" charset="0"/>
              </a:rPr>
              <a:t>archaeology</a:t>
            </a:r>
          </a:p>
          <a:p>
            <a:pPr indent="347663" eaLnBrk="0" hangingPunct="0">
              <a:lnSpc>
                <a:spcPct val="160000"/>
              </a:lnSpc>
              <a:buFontTx/>
              <a:buChar char="•"/>
              <a:tabLst>
                <a:tab pos="231775" algn="l"/>
              </a:tabLst>
              <a:defRPr/>
            </a:pPr>
            <a:r>
              <a:rPr kumimoji="1" lang="en-US" sz="3200" b="1" dirty="0">
                <a:solidFill>
                  <a:srgbClr val="FFFFFF"/>
                </a:solidFill>
                <a:latin typeface="Verdana" pitchFamily="34" charset="0"/>
              </a:rPr>
              <a:t>linguistics</a:t>
            </a:r>
          </a:p>
        </p:txBody>
      </p:sp>
      <p:sp>
        <p:nvSpPr>
          <p:cNvPr id="6" name="Rectangle 5"/>
          <p:cNvSpPr>
            <a:spLocks noChangeArrowheads="1"/>
          </p:cNvSpPr>
          <p:nvPr/>
        </p:nvSpPr>
        <p:spPr bwMode="auto">
          <a:xfrm>
            <a:off x="685800" y="653520"/>
            <a:ext cx="7772400" cy="1323439"/>
          </a:xfrm>
          <a:prstGeom prst="rect">
            <a:avLst/>
          </a:prstGeom>
          <a:solidFill>
            <a:schemeClr val="bg1"/>
          </a:solidFill>
          <a:ln w="76200">
            <a:solidFill>
              <a:srgbClr val="FFC000"/>
            </a:solidFill>
            <a:miter lim="800000"/>
            <a:headEnd/>
            <a:tailEnd/>
          </a:ln>
        </p:spPr>
        <p:txBody>
          <a:bodyPr wrap="square" lIns="228600" tIns="228600" rIns="228600" bIns="228600" anchor="ctr">
            <a:spAutoFit/>
          </a:bodyPr>
          <a:lstStyle/>
          <a:p>
            <a:pPr algn="ctr"/>
            <a:r>
              <a:rPr lang="en-US" sz="2800" dirty="0">
                <a:latin typeface="+mj-lt"/>
              </a:rPr>
              <a:t>You’ve already seen the fourfold approach of American Anthropology . . . </a:t>
            </a:r>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sp>
        <p:nvSpPr>
          <p:cNvPr id="171010" name="Rectangle 3"/>
          <p:cNvSpPr>
            <a:spLocks noChangeArrowheads="1"/>
          </p:cNvSpPr>
          <p:nvPr/>
        </p:nvSpPr>
        <p:spPr bwMode="auto">
          <a:xfrm>
            <a:off x="1320800" y="1695919"/>
            <a:ext cx="6502400" cy="1163395"/>
          </a:xfrm>
          <a:prstGeom prst="rect">
            <a:avLst/>
          </a:prstGeom>
          <a:noFill/>
          <a:ln w="9525">
            <a:noFill/>
            <a:miter lim="800000"/>
            <a:headEnd/>
            <a:tailEnd/>
          </a:ln>
        </p:spPr>
        <p:txBody>
          <a:bodyPr anchor="ctr">
            <a:spAutoFit/>
          </a:bodyPr>
          <a:lstStyle/>
          <a:p>
            <a:pPr algn="ctr" eaLnBrk="0" hangingPunct="0">
              <a:lnSpc>
                <a:spcPct val="120000"/>
              </a:lnSpc>
            </a:pPr>
            <a:r>
              <a:rPr kumimoji="1" lang="en-US" sz="4000" b="1" dirty="0">
                <a:solidFill>
                  <a:srgbClr val="FFFFFF"/>
                </a:solidFill>
                <a:latin typeface="Verdana" pitchFamily="34" charset="0"/>
              </a:rPr>
              <a:t>Global Cultures</a:t>
            </a:r>
            <a:br>
              <a:rPr kumimoji="1" lang="en-US" sz="4000" b="1" dirty="0">
                <a:solidFill>
                  <a:srgbClr val="FFFFFF"/>
                </a:solidFill>
                <a:latin typeface="Verdana" pitchFamily="34" charset="0"/>
              </a:rPr>
            </a:br>
            <a:r>
              <a:rPr kumimoji="1" lang="en-US" b="1" dirty="0">
                <a:solidFill>
                  <a:srgbClr val="FFFFFF"/>
                </a:solidFill>
                <a:latin typeface="Verdana" pitchFamily="34" charset="0"/>
              </a:rPr>
              <a:t>and their . . .</a:t>
            </a:r>
            <a:endParaRPr kumimoji="1" lang="en-US" sz="1400" b="1" dirty="0">
              <a:solidFill>
                <a:srgbClr val="FFFFFF"/>
              </a:solidFill>
              <a:latin typeface="Verdana" pitchFamily="34" charset="0"/>
            </a:endParaRPr>
          </a:p>
        </p:txBody>
      </p:sp>
      <p:sp>
        <p:nvSpPr>
          <p:cNvPr id="522244" name="Rectangle 3"/>
          <p:cNvSpPr>
            <a:spLocks noChangeArrowheads="1"/>
          </p:cNvSpPr>
          <p:nvPr/>
        </p:nvSpPr>
        <p:spPr bwMode="auto">
          <a:xfrm>
            <a:off x="1345012" y="2743207"/>
            <a:ext cx="6434658" cy="3243965"/>
          </a:xfrm>
          <a:prstGeom prst="rect">
            <a:avLst/>
          </a:prstGeom>
          <a:noFill/>
          <a:ln w="9525">
            <a:noFill/>
            <a:miter lim="800000"/>
            <a:headEnd/>
            <a:tailEnd/>
          </a:ln>
        </p:spPr>
        <p:txBody>
          <a:bodyPr wrap="square" anchor="ctr">
            <a:spAutoFit/>
          </a:bodyPr>
          <a:lstStyle/>
          <a:p>
            <a:pPr indent="347663" eaLnBrk="0" hangingPunct="0">
              <a:lnSpc>
                <a:spcPct val="160000"/>
              </a:lnSpc>
              <a:buFontTx/>
              <a:buChar char="•"/>
              <a:tabLst>
                <a:tab pos="231775" algn="l"/>
              </a:tabLst>
              <a:defRPr/>
            </a:pPr>
            <a:r>
              <a:rPr kumimoji="1" lang="en-US" sz="3200" b="1" dirty="0">
                <a:solidFill>
                  <a:srgbClr val="FFFFFF"/>
                </a:solidFill>
                <a:latin typeface="Verdana" pitchFamily="34" charset="0"/>
              </a:rPr>
              <a:t>cultural / social</a:t>
            </a:r>
          </a:p>
          <a:p>
            <a:pPr indent="347663" eaLnBrk="0" hangingPunct="0">
              <a:lnSpc>
                <a:spcPct val="160000"/>
              </a:lnSpc>
              <a:buFontTx/>
              <a:buChar char="•"/>
              <a:tabLst>
                <a:tab pos="231775" algn="l"/>
              </a:tabLst>
              <a:defRPr/>
            </a:pPr>
            <a:r>
              <a:rPr kumimoji="1" lang="en-US" sz="3200" b="1" dirty="0">
                <a:solidFill>
                  <a:srgbClr val="FFFFFF"/>
                </a:solidFill>
                <a:latin typeface="Verdana" pitchFamily="34" charset="0"/>
              </a:rPr>
              <a:t>physical / biological</a:t>
            </a:r>
          </a:p>
          <a:p>
            <a:pPr indent="347663" eaLnBrk="0" hangingPunct="0">
              <a:lnSpc>
                <a:spcPct val="160000"/>
              </a:lnSpc>
              <a:buFontTx/>
              <a:buChar char="•"/>
              <a:tabLst>
                <a:tab pos="231775" algn="l"/>
              </a:tabLst>
              <a:defRPr/>
            </a:pPr>
            <a:r>
              <a:rPr kumimoji="1" lang="en-US" sz="3200" b="1" dirty="0">
                <a:solidFill>
                  <a:srgbClr val="FFFFFF"/>
                </a:solidFill>
                <a:latin typeface="Verdana" pitchFamily="34" charset="0"/>
              </a:rPr>
              <a:t>archaeological</a:t>
            </a:r>
          </a:p>
          <a:p>
            <a:pPr indent="347663" eaLnBrk="0" hangingPunct="0">
              <a:lnSpc>
                <a:spcPct val="160000"/>
              </a:lnSpc>
              <a:buFontTx/>
              <a:buChar char="•"/>
              <a:tabLst>
                <a:tab pos="231775" algn="l"/>
              </a:tabLst>
              <a:defRPr/>
            </a:pPr>
            <a:r>
              <a:rPr kumimoji="1" lang="en-US" sz="3200" b="1" dirty="0" err="1">
                <a:solidFill>
                  <a:srgbClr val="FFFFFF"/>
                </a:solidFill>
                <a:latin typeface="Verdana" pitchFamily="34" charset="0"/>
              </a:rPr>
              <a:t>linguistical</a:t>
            </a:r>
            <a:endParaRPr kumimoji="1" lang="en-US" sz="3200" b="1" dirty="0">
              <a:solidFill>
                <a:srgbClr val="FFFFFF"/>
              </a:solidFill>
              <a:latin typeface="Verdana" pitchFamily="34" charset="0"/>
            </a:endParaRPr>
          </a:p>
        </p:txBody>
      </p:sp>
      <p:sp>
        <p:nvSpPr>
          <p:cNvPr id="5" name="Rectangle 3"/>
          <p:cNvSpPr>
            <a:spLocks noChangeArrowheads="1"/>
          </p:cNvSpPr>
          <p:nvPr/>
        </p:nvSpPr>
        <p:spPr bwMode="auto">
          <a:xfrm>
            <a:off x="1104699" y="1173782"/>
            <a:ext cx="6908800" cy="523220"/>
          </a:xfrm>
          <a:prstGeom prst="rect">
            <a:avLst/>
          </a:prstGeom>
          <a:noFill/>
          <a:ln w="28575">
            <a:noFill/>
            <a:miter lim="800000"/>
            <a:headEnd/>
            <a:tailEnd/>
          </a:ln>
        </p:spPr>
        <p:txBody>
          <a:bodyPr wrap="square" anchor="ctr">
            <a:spAutoFit/>
          </a:bodyPr>
          <a:lstStyle/>
          <a:p>
            <a:pPr algn="ctr" eaLnBrk="0" hangingPunct="0"/>
            <a:r>
              <a:rPr kumimoji="1" lang="en-US" sz="2800" b="1" dirty="0">
                <a:solidFill>
                  <a:srgbClr val="FFFFFF"/>
                </a:solidFill>
                <a:latin typeface="Arial" charset="0"/>
              </a:rPr>
              <a:t>So . . . we’re going to have a look at . . . </a:t>
            </a:r>
          </a:p>
        </p:txBody>
      </p:sp>
      <p:sp>
        <p:nvSpPr>
          <p:cNvPr id="6" name="Rectangle 5"/>
          <p:cNvSpPr/>
          <p:nvPr/>
        </p:nvSpPr>
        <p:spPr>
          <a:xfrm>
            <a:off x="4032905" y="5896428"/>
            <a:ext cx="1168910" cy="369332"/>
          </a:xfrm>
          <a:prstGeom prst="rect">
            <a:avLst/>
          </a:prstGeom>
        </p:spPr>
        <p:txBody>
          <a:bodyPr wrap="none">
            <a:spAutoFit/>
          </a:bodyPr>
          <a:lstStyle/>
          <a:p>
            <a:r>
              <a:rPr kumimoji="1" lang="en-US" b="1" dirty="0">
                <a:solidFill>
                  <a:srgbClr val="FFFFFF"/>
                </a:solidFill>
                <a:latin typeface="Verdana" pitchFamily="34" charset="0"/>
              </a:rPr>
              <a:t>aspects</a:t>
            </a:r>
            <a:endParaRPr lang="en-US" dirty="0">
              <a:solidFill>
                <a:srgbClr val="000000"/>
              </a:solidFill>
              <a:latin typeface="Arial" charset="0"/>
            </a:endParaRPr>
          </a:p>
        </p:txBody>
      </p:sp>
    </p:spTree>
    <p:extLst>
      <p:ext uri="{BB962C8B-B14F-4D97-AF65-F5344CB8AC3E}">
        <p14:creationId xmlns:p14="http://schemas.microsoft.com/office/powerpoint/2010/main" val="285566225"/>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0722" name="AutoShape 2"/>
          <p:cNvSpPr>
            <a:spLocks noChangeArrowheads="1"/>
          </p:cNvSpPr>
          <p:nvPr/>
        </p:nvSpPr>
        <p:spPr bwMode="auto">
          <a:xfrm>
            <a:off x="2914653" y="461016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30723" name="AutoShape 3"/>
          <p:cNvSpPr>
            <a:spLocks noChangeArrowheads="1"/>
          </p:cNvSpPr>
          <p:nvPr/>
        </p:nvSpPr>
        <p:spPr bwMode="auto">
          <a:xfrm>
            <a:off x="2533653" y="394341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30724" name="AutoShape 4"/>
          <p:cNvSpPr>
            <a:spLocks noChangeArrowheads="1"/>
          </p:cNvSpPr>
          <p:nvPr/>
        </p:nvSpPr>
        <p:spPr bwMode="auto">
          <a:xfrm flipV="1">
            <a:off x="1847852" y="486733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3072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30726" name="AutoShape 6"/>
          <p:cNvSpPr>
            <a:spLocks noChangeArrowheads="1"/>
          </p:cNvSpPr>
          <p:nvPr/>
        </p:nvSpPr>
        <p:spPr bwMode="auto">
          <a:xfrm>
            <a:off x="2495550" y="461016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30727" name="AutoShape 7"/>
          <p:cNvSpPr>
            <a:spLocks noChangeArrowheads="1"/>
          </p:cNvSpPr>
          <p:nvPr/>
        </p:nvSpPr>
        <p:spPr bwMode="auto">
          <a:xfrm>
            <a:off x="3181350" y="501021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30728" name="AutoShape 8"/>
          <p:cNvSpPr>
            <a:spLocks noChangeArrowheads="1"/>
          </p:cNvSpPr>
          <p:nvPr/>
        </p:nvSpPr>
        <p:spPr bwMode="auto">
          <a:xfrm>
            <a:off x="3238501" y="529596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30729" name="AutoShape 9"/>
          <p:cNvSpPr>
            <a:spLocks noChangeArrowheads="1"/>
          </p:cNvSpPr>
          <p:nvPr/>
        </p:nvSpPr>
        <p:spPr bwMode="auto">
          <a:xfrm>
            <a:off x="2724150" y="533406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1" name="Rectangle 3"/>
          <p:cNvSpPr>
            <a:spLocks noChangeArrowheads="1"/>
          </p:cNvSpPr>
          <p:nvPr/>
        </p:nvSpPr>
        <p:spPr bwMode="auto">
          <a:xfrm>
            <a:off x="914400" y="3219278"/>
            <a:ext cx="7315200" cy="1569660"/>
          </a:xfrm>
          <a:prstGeom prst="rect">
            <a:avLst/>
          </a:prstGeom>
          <a:noFill/>
          <a:ln w="28575">
            <a:noFill/>
            <a:miter lim="800000"/>
            <a:headEnd/>
            <a:tailEnd/>
          </a:ln>
        </p:spPr>
        <p:txBody>
          <a:bodyPr wrap="square" anchor="ctr">
            <a:spAutoFit/>
          </a:bodyPr>
          <a:lstStyle/>
          <a:p>
            <a:pPr algn="ctr" eaLnBrk="0" hangingPunct="0">
              <a:lnSpc>
                <a:spcPct val="150000"/>
              </a:lnSpc>
            </a:pPr>
            <a:r>
              <a:rPr kumimoji="1" lang="en-US" sz="3200" b="1" dirty="0">
                <a:solidFill>
                  <a:srgbClr val="FFFFFF"/>
                </a:solidFill>
                <a:latin typeface="Arial" charset="0"/>
              </a:rPr>
              <a:t>These are also commonly known as . . . </a:t>
            </a:r>
          </a:p>
        </p:txBody>
      </p:sp>
    </p:spTree>
    <p:extLst>
      <p:ext uri="{BB962C8B-B14F-4D97-AF65-F5344CB8AC3E}">
        <p14:creationId xmlns:p14="http://schemas.microsoft.com/office/powerpoint/2010/main" val="2927258443"/>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sp>
        <p:nvSpPr>
          <p:cNvPr id="171010" name="Rectangle 3"/>
          <p:cNvSpPr>
            <a:spLocks noChangeArrowheads="1"/>
          </p:cNvSpPr>
          <p:nvPr/>
        </p:nvSpPr>
        <p:spPr bwMode="auto">
          <a:xfrm>
            <a:off x="1320800" y="1730030"/>
            <a:ext cx="6502400" cy="1095172"/>
          </a:xfrm>
          <a:prstGeom prst="rect">
            <a:avLst/>
          </a:prstGeom>
          <a:noFill/>
          <a:ln w="9525">
            <a:noFill/>
            <a:miter lim="800000"/>
            <a:headEnd/>
            <a:tailEnd/>
          </a:ln>
        </p:spPr>
        <p:txBody>
          <a:bodyPr anchor="ctr">
            <a:spAutoFit/>
          </a:bodyPr>
          <a:lstStyle/>
          <a:p>
            <a:pPr algn="ctr" eaLnBrk="0" hangingPunct="0">
              <a:lnSpc>
                <a:spcPct val="120000"/>
              </a:lnSpc>
            </a:pPr>
            <a:r>
              <a:rPr kumimoji="1" lang="en-US" sz="4000" b="1" dirty="0">
                <a:solidFill>
                  <a:schemeClr val="tx1">
                    <a:lumMod val="50000"/>
                    <a:lumOff val="50000"/>
                  </a:schemeClr>
                </a:solidFill>
                <a:latin typeface="Verdana" pitchFamily="34" charset="0"/>
              </a:rPr>
              <a:t>Global Cultures</a:t>
            </a:r>
            <a:br>
              <a:rPr kumimoji="1" lang="en-US" sz="4000" b="1" dirty="0">
                <a:solidFill>
                  <a:schemeClr val="tx1">
                    <a:lumMod val="50000"/>
                    <a:lumOff val="50000"/>
                  </a:schemeClr>
                </a:solidFill>
                <a:latin typeface="Verdana" pitchFamily="34" charset="0"/>
              </a:rPr>
            </a:br>
            <a:r>
              <a:rPr kumimoji="1" lang="en-US" sz="1600" b="1" dirty="0">
                <a:solidFill>
                  <a:schemeClr val="tx1">
                    <a:lumMod val="50000"/>
                    <a:lumOff val="50000"/>
                  </a:schemeClr>
                </a:solidFill>
                <a:latin typeface="Verdana" pitchFamily="34" charset="0"/>
              </a:rPr>
              <a:t>and their . . .</a:t>
            </a:r>
            <a:endParaRPr kumimoji="1" lang="en-US" sz="1200" b="1" dirty="0">
              <a:solidFill>
                <a:schemeClr val="tx1">
                  <a:lumMod val="50000"/>
                  <a:lumOff val="50000"/>
                </a:schemeClr>
              </a:solidFill>
              <a:latin typeface="Verdana" pitchFamily="34" charset="0"/>
            </a:endParaRPr>
          </a:p>
        </p:txBody>
      </p:sp>
      <p:sp>
        <p:nvSpPr>
          <p:cNvPr id="522244" name="Rectangle 3"/>
          <p:cNvSpPr>
            <a:spLocks noChangeArrowheads="1"/>
          </p:cNvSpPr>
          <p:nvPr/>
        </p:nvSpPr>
        <p:spPr bwMode="auto">
          <a:xfrm>
            <a:off x="2404534" y="2743207"/>
            <a:ext cx="5147733" cy="3243965"/>
          </a:xfrm>
          <a:prstGeom prst="rect">
            <a:avLst/>
          </a:prstGeom>
          <a:noFill/>
          <a:ln w="9525">
            <a:noFill/>
            <a:miter lim="800000"/>
            <a:headEnd/>
            <a:tailEnd/>
          </a:ln>
        </p:spPr>
        <p:txBody>
          <a:bodyPr wrap="square" anchor="ctr">
            <a:spAutoFit/>
          </a:bodyPr>
          <a:lstStyle/>
          <a:p>
            <a:pPr indent="347663" eaLnBrk="0" hangingPunct="0">
              <a:lnSpc>
                <a:spcPct val="160000"/>
              </a:lnSpc>
              <a:buFontTx/>
              <a:buChar char="•"/>
              <a:tabLst>
                <a:tab pos="231775" algn="l"/>
              </a:tabLst>
              <a:defRPr/>
            </a:pPr>
            <a:r>
              <a:rPr kumimoji="1" lang="en-US" sz="3200" b="1" dirty="0">
                <a:solidFill>
                  <a:srgbClr val="FFFFFF"/>
                </a:solidFill>
                <a:latin typeface="Verdana" pitchFamily="34" charset="0"/>
              </a:rPr>
              <a:t>sociocultural</a:t>
            </a:r>
          </a:p>
          <a:p>
            <a:pPr indent="347663" eaLnBrk="0" hangingPunct="0">
              <a:lnSpc>
                <a:spcPct val="160000"/>
              </a:lnSpc>
              <a:buFontTx/>
              <a:buChar char="•"/>
              <a:tabLst>
                <a:tab pos="231775" algn="l"/>
              </a:tabLst>
              <a:defRPr/>
            </a:pPr>
            <a:r>
              <a:rPr kumimoji="1" lang="en-US" sz="3200" b="1" dirty="0">
                <a:solidFill>
                  <a:srgbClr val="FFFFFF"/>
                </a:solidFill>
                <a:latin typeface="Verdana" pitchFamily="34" charset="0"/>
              </a:rPr>
              <a:t>biophysical</a:t>
            </a:r>
          </a:p>
          <a:p>
            <a:pPr indent="347663" eaLnBrk="0" hangingPunct="0">
              <a:lnSpc>
                <a:spcPct val="160000"/>
              </a:lnSpc>
              <a:buFontTx/>
              <a:buChar char="•"/>
              <a:tabLst>
                <a:tab pos="231775" algn="l"/>
              </a:tabLst>
              <a:defRPr/>
            </a:pPr>
            <a:r>
              <a:rPr kumimoji="1" lang="en-US" sz="3200" b="1" dirty="0">
                <a:solidFill>
                  <a:srgbClr val="FFFFFF"/>
                </a:solidFill>
                <a:latin typeface="Verdana" pitchFamily="34" charset="0"/>
              </a:rPr>
              <a:t>archaeological</a:t>
            </a:r>
          </a:p>
          <a:p>
            <a:pPr indent="347663" eaLnBrk="0" hangingPunct="0">
              <a:lnSpc>
                <a:spcPct val="160000"/>
              </a:lnSpc>
              <a:buFontTx/>
              <a:buChar char="•"/>
              <a:tabLst>
                <a:tab pos="231775" algn="l"/>
              </a:tabLst>
              <a:defRPr/>
            </a:pPr>
            <a:r>
              <a:rPr kumimoji="1" lang="en-US" sz="3200" b="1" dirty="0" err="1">
                <a:solidFill>
                  <a:srgbClr val="FFFFFF"/>
                </a:solidFill>
                <a:latin typeface="Verdana" pitchFamily="34" charset="0"/>
              </a:rPr>
              <a:t>linguistical</a:t>
            </a:r>
            <a:endParaRPr kumimoji="1" lang="en-US" sz="3200" b="1" dirty="0">
              <a:solidFill>
                <a:srgbClr val="FFFFFF"/>
              </a:solidFill>
              <a:latin typeface="Verdana" pitchFamily="34" charset="0"/>
            </a:endParaRPr>
          </a:p>
        </p:txBody>
      </p:sp>
      <p:sp>
        <p:nvSpPr>
          <p:cNvPr id="5" name="Rectangle 3"/>
          <p:cNvSpPr>
            <a:spLocks noChangeArrowheads="1"/>
          </p:cNvSpPr>
          <p:nvPr/>
        </p:nvSpPr>
        <p:spPr bwMode="auto">
          <a:xfrm>
            <a:off x="1104699" y="896783"/>
            <a:ext cx="6908800" cy="1077218"/>
          </a:xfrm>
          <a:prstGeom prst="rect">
            <a:avLst/>
          </a:prstGeom>
          <a:noFill/>
          <a:ln w="28575">
            <a:noFill/>
            <a:miter lim="800000"/>
            <a:headEnd/>
            <a:tailEnd/>
          </a:ln>
        </p:spPr>
        <p:txBody>
          <a:bodyPr wrap="square" anchor="ctr">
            <a:spAutoFit/>
          </a:bodyPr>
          <a:lstStyle/>
          <a:p>
            <a:pPr algn="ctr" eaLnBrk="0" hangingPunct="0"/>
            <a:r>
              <a:rPr kumimoji="1" lang="en-US" sz="3200" b="1" dirty="0">
                <a:solidFill>
                  <a:schemeClr val="tx1">
                    <a:lumMod val="50000"/>
                    <a:lumOff val="50000"/>
                  </a:schemeClr>
                </a:solidFill>
                <a:latin typeface="Arial" charset="0"/>
              </a:rPr>
              <a:t>So . . . we’re going to have a look at . . . </a:t>
            </a:r>
          </a:p>
        </p:txBody>
      </p:sp>
      <p:sp>
        <p:nvSpPr>
          <p:cNvPr id="6" name="Rectangle 5"/>
          <p:cNvSpPr/>
          <p:nvPr/>
        </p:nvSpPr>
        <p:spPr>
          <a:xfrm>
            <a:off x="4032905" y="5896428"/>
            <a:ext cx="1168910" cy="369332"/>
          </a:xfrm>
          <a:prstGeom prst="rect">
            <a:avLst/>
          </a:prstGeom>
        </p:spPr>
        <p:txBody>
          <a:bodyPr wrap="none">
            <a:spAutoFit/>
          </a:bodyPr>
          <a:lstStyle/>
          <a:p>
            <a:r>
              <a:rPr kumimoji="1" lang="en-US" b="1" dirty="0">
                <a:solidFill>
                  <a:srgbClr val="FFFFFF"/>
                </a:solidFill>
                <a:latin typeface="Verdana" pitchFamily="34" charset="0"/>
              </a:rPr>
              <a:t>aspects</a:t>
            </a:r>
            <a:endParaRPr lang="en-US" dirty="0">
              <a:solidFill>
                <a:srgbClr val="FFFFFF"/>
              </a:solidFill>
              <a:latin typeface="Arial" charset="0"/>
            </a:endParaRPr>
          </a:p>
        </p:txBody>
      </p:sp>
    </p:spTree>
    <p:extLst>
      <p:ext uri="{BB962C8B-B14F-4D97-AF65-F5344CB8AC3E}">
        <p14:creationId xmlns:p14="http://schemas.microsoft.com/office/powerpoint/2010/main" val="2453352286"/>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sp>
        <p:nvSpPr>
          <p:cNvPr id="522244" name="Rectangle 3"/>
          <p:cNvSpPr>
            <a:spLocks noChangeArrowheads="1"/>
          </p:cNvSpPr>
          <p:nvPr/>
        </p:nvSpPr>
        <p:spPr bwMode="auto">
          <a:xfrm>
            <a:off x="643467" y="3003653"/>
            <a:ext cx="5147733" cy="2752100"/>
          </a:xfrm>
          <a:prstGeom prst="rect">
            <a:avLst/>
          </a:prstGeom>
          <a:noFill/>
          <a:ln w="9525">
            <a:noFill/>
            <a:miter lim="800000"/>
            <a:headEnd/>
            <a:tailEnd/>
          </a:ln>
        </p:spPr>
        <p:txBody>
          <a:bodyPr wrap="square" anchor="ctr">
            <a:spAutoFit/>
          </a:bodyPr>
          <a:lstStyle/>
          <a:p>
            <a:pPr indent="347663" eaLnBrk="0" hangingPunct="0">
              <a:lnSpc>
                <a:spcPct val="160000"/>
              </a:lnSpc>
              <a:buFontTx/>
              <a:buChar char="•"/>
              <a:tabLst>
                <a:tab pos="231775" algn="l"/>
              </a:tabLst>
              <a:defRPr/>
            </a:pPr>
            <a:r>
              <a:rPr kumimoji="1" lang="en-US" sz="2800" b="1" dirty="0">
                <a:solidFill>
                  <a:srgbClr val="FFFFFF"/>
                </a:solidFill>
                <a:latin typeface="Verdana" pitchFamily="34" charset="0"/>
              </a:rPr>
              <a:t>sociocultural</a:t>
            </a:r>
          </a:p>
          <a:p>
            <a:pPr indent="347663" eaLnBrk="0" hangingPunct="0">
              <a:lnSpc>
                <a:spcPct val="160000"/>
              </a:lnSpc>
              <a:buFontTx/>
              <a:buChar char="•"/>
              <a:tabLst>
                <a:tab pos="231775" algn="l"/>
              </a:tabLst>
              <a:defRPr/>
            </a:pPr>
            <a:r>
              <a:rPr kumimoji="1" lang="en-US" sz="2800" b="1" dirty="0">
                <a:solidFill>
                  <a:srgbClr val="FFFFFF"/>
                </a:solidFill>
                <a:latin typeface="Verdana" pitchFamily="34" charset="0"/>
              </a:rPr>
              <a:t>biophysical</a:t>
            </a:r>
          </a:p>
          <a:p>
            <a:pPr indent="347663" eaLnBrk="0" hangingPunct="0">
              <a:lnSpc>
                <a:spcPct val="160000"/>
              </a:lnSpc>
              <a:buFontTx/>
              <a:buChar char="•"/>
              <a:tabLst>
                <a:tab pos="231775" algn="l"/>
              </a:tabLst>
              <a:defRPr/>
            </a:pPr>
            <a:r>
              <a:rPr kumimoji="1" lang="en-US" sz="2800" b="1" dirty="0">
                <a:solidFill>
                  <a:srgbClr val="FFFFFF"/>
                </a:solidFill>
                <a:latin typeface="Verdana" pitchFamily="34" charset="0"/>
              </a:rPr>
              <a:t>archaeological</a:t>
            </a:r>
          </a:p>
          <a:p>
            <a:pPr indent="347663" eaLnBrk="0" hangingPunct="0">
              <a:lnSpc>
                <a:spcPct val="160000"/>
              </a:lnSpc>
              <a:buFontTx/>
              <a:buChar char="•"/>
              <a:tabLst>
                <a:tab pos="231775" algn="l"/>
              </a:tabLst>
              <a:defRPr/>
            </a:pPr>
            <a:r>
              <a:rPr kumimoji="1" lang="en-US" sz="2800" b="1" dirty="0" err="1">
                <a:solidFill>
                  <a:srgbClr val="FFFFFF"/>
                </a:solidFill>
                <a:latin typeface="Verdana" pitchFamily="34" charset="0"/>
              </a:rPr>
              <a:t>linguistical</a:t>
            </a:r>
            <a:endParaRPr kumimoji="1" lang="en-US" sz="2800" b="1" dirty="0">
              <a:solidFill>
                <a:srgbClr val="FFFFFF"/>
              </a:solidFill>
              <a:latin typeface="Verdana" pitchFamily="34" charset="0"/>
            </a:endParaRPr>
          </a:p>
        </p:txBody>
      </p:sp>
      <p:sp>
        <p:nvSpPr>
          <p:cNvPr id="5" name="Rectangle 3"/>
          <p:cNvSpPr>
            <a:spLocks noChangeArrowheads="1"/>
          </p:cNvSpPr>
          <p:nvPr/>
        </p:nvSpPr>
        <p:spPr bwMode="auto">
          <a:xfrm>
            <a:off x="1104699" y="896783"/>
            <a:ext cx="6908800" cy="1077218"/>
          </a:xfrm>
          <a:prstGeom prst="rect">
            <a:avLst/>
          </a:prstGeom>
          <a:noFill/>
          <a:ln w="28575">
            <a:noFill/>
            <a:miter lim="800000"/>
            <a:headEnd/>
            <a:tailEnd/>
          </a:ln>
        </p:spPr>
        <p:txBody>
          <a:bodyPr wrap="square" anchor="ctr">
            <a:spAutoFit/>
          </a:bodyPr>
          <a:lstStyle/>
          <a:p>
            <a:pPr algn="ctr" eaLnBrk="0" hangingPunct="0"/>
            <a:r>
              <a:rPr kumimoji="1" lang="en-US" sz="3200" b="1" dirty="0">
                <a:solidFill>
                  <a:srgbClr val="FFFFFF">
                    <a:lumMod val="50000"/>
                  </a:srgbClr>
                </a:solidFill>
                <a:latin typeface="Arial" charset="0"/>
              </a:rPr>
              <a:t>So . . . we’re going to have a look at . . . </a:t>
            </a:r>
          </a:p>
        </p:txBody>
      </p:sp>
      <p:sp>
        <p:nvSpPr>
          <p:cNvPr id="6" name="Rectangle 5"/>
          <p:cNvSpPr/>
          <p:nvPr/>
        </p:nvSpPr>
        <p:spPr>
          <a:xfrm>
            <a:off x="4032905" y="5896428"/>
            <a:ext cx="1168910" cy="369332"/>
          </a:xfrm>
          <a:prstGeom prst="rect">
            <a:avLst/>
          </a:prstGeom>
        </p:spPr>
        <p:txBody>
          <a:bodyPr wrap="none">
            <a:spAutoFit/>
          </a:bodyPr>
          <a:lstStyle/>
          <a:p>
            <a:r>
              <a:rPr kumimoji="1" lang="en-US" b="1" dirty="0">
                <a:solidFill>
                  <a:srgbClr val="FFFFFF">
                    <a:lumMod val="50000"/>
                  </a:srgbClr>
                </a:solidFill>
                <a:latin typeface="Verdana" pitchFamily="34" charset="0"/>
              </a:rPr>
              <a:t>aspects</a:t>
            </a:r>
            <a:endParaRPr lang="en-US" dirty="0">
              <a:solidFill>
                <a:srgbClr val="FFFFFF">
                  <a:lumMod val="50000"/>
                </a:srgbClr>
              </a:solidFill>
              <a:latin typeface="Arial" charset="0"/>
            </a:endParaRPr>
          </a:p>
        </p:txBody>
      </p:sp>
      <p:sp>
        <p:nvSpPr>
          <p:cNvPr id="7" name="Rectangle 3"/>
          <p:cNvSpPr>
            <a:spLocks noChangeArrowheads="1"/>
          </p:cNvSpPr>
          <p:nvPr/>
        </p:nvSpPr>
        <p:spPr bwMode="auto">
          <a:xfrm>
            <a:off x="4233333" y="2974619"/>
            <a:ext cx="4605867" cy="2752100"/>
          </a:xfrm>
          <a:prstGeom prst="rect">
            <a:avLst/>
          </a:prstGeom>
          <a:noFill/>
          <a:ln w="9525">
            <a:noFill/>
            <a:miter lim="800000"/>
            <a:headEnd/>
            <a:tailEnd/>
          </a:ln>
        </p:spPr>
        <p:txBody>
          <a:bodyPr wrap="square" anchor="ctr">
            <a:spAutoFit/>
          </a:bodyPr>
          <a:lstStyle/>
          <a:p>
            <a:pPr indent="347663" eaLnBrk="0" hangingPunct="0">
              <a:lnSpc>
                <a:spcPct val="160000"/>
              </a:lnSpc>
              <a:buFontTx/>
              <a:buChar char="•"/>
              <a:tabLst>
                <a:tab pos="231775" algn="l"/>
              </a:tabLst>
              <a:defRPr/>
            </a:pPr>
            <a:r>
              <a:rPr kumimoji="1" lang="en-US" sz="2800" b="1" dirty="0">
                <a:solidFill>
                  <a:srgbClr val="FFFFFF">
                    <a:lumMod val="65000"/>
                  </a:srgbClr>
                </a:solidFill>
                <a:latin typeface="Verdana" pitchFamily="34" charset="0"/>
              </a:rPr>
              <a:t>cultural / social</a:t>
            </a:r>
          </a:p>
          <a:p>
            <a:pPr indent="347663" eaLnBrk="0" hangingPunct="0">
              <a:lnSpc>
                <a:spcPct val="160000"/>
              </a:lnSpc>
              <a:buFontTx/>
              <a:buChar char="•"/>
              <a:tabLst>
                <a:tab pos="231775" algn="l"/>
              </a:tabLst>
              <a:defRPr/>
            </a:pPr>
            <a:r>
              <a:rPr kumimoji="1" lang="en-US" sz="2800" b="1" dirty="0">
                <a:solidFill>
                  <a:srgbClr val="FFFFFF">
                    <a:lumMod val="65000"/>
                  </a:srgbClr>
                </a:solidFill>
                <a:latin typeface="Verdana" pitchFamily="34" charset="0"/>
              </a:rPr>
              <a:t>physical / biological</a:t>
            </a:r>
          </a:p>
          <a:p>
            <a:pPr indent="347663" eaLnBrk="0" hangingPunct="0">
              <a:lnSpc>
                <a:spcPct val="160000"/>
              </a:lnSpc>
              <a:buFontTx/>
              <a:buChar char="•"/>
              <a:tabLst>
                <a:tab pos="231775" algn="l"/>
              </a:tabLst>
              <a:defRPr/>
            </a:pPr>
            <a:r>
              <a:rPr kumimoji="1" lang="en-US" sz="2800" b="1" dirty="0">
                <a:solidFill>
                  <a:srgbClr val="FFFFFF">
                    <a:lumMod val="65000"/>
                  </a:srgbClr>
                </a:solidFill>
                <a:latin typeface="Verdana" pitchFamily="34" charset="0"/>
              </a:rPr>
              <a:t>archaeological</a:t>
            </a:r>
          </a:p>
          <a:p>
            <a:pPr indent="347663" eaLnBrk="0" hangingPunct="0">
              <a:lnSpc>
                <a:spcPct val="160000"/>
              </a:lnSpc>
              <a:buFontTx/>
              <a:buChar char="•"/>
              <a:tabLst>
                <a:tab pos="231775" algn="l"/>
              </a:tabLst>
              <a:defRPr/>
            </a:pPr>
            <a:r>
              <a:rPr kumimoji="1" lang="en-US" sz="2800" b="1" dirty="0" err="1">
                <a:solidFill>
                  <a:srgbClr val="FFFFFF">
                    <a:lumMod val="65000"/>
                  </a:srgbClr>
                </a:solidFill>
                <a:latin typeface="Verdana" pitchFamily="34" charset="0"/>
              </a:rPr>
              <a:t>linguistical</a:t>
            </a:r>
            <a:endParaRPr kumimoji="1" lang="en-US" sz="2800" b="1" dirty="0">
              <a:solidFill>
                <a:srgbClr val="FFFFFF">
                  <a:lumMod val="65000"/>
                </a:srgbClr>
              </a:solidFill>
              <a:latin typeface="Verdana" pitchFamily="34" charset="0"/>
            </a:endParaRPr>
          </a:p>
        </p:txBody>
      </p:sp>
      <p:sp>
        <p:nvSpPr>
          <p:cNvPr id="9" name="Rectangle 3"/>
          <p:cNvSpPr>
            <a:spLocks noChangeArrowheads="1"/>
          </p:cNvSpPr>
          <p:nvPr/>
        </p:nvSpPr>
        <p:spPr bwMode="auto">
          <a:xfrm>
            <a:off x="1320800" y="1714385"/>
            <a:ext cx="6502400" cy="1126462"/>
          </a:xfrm>
          <a:prstGeom prst="rect">
            <a:avLst/>
          </a:prstGeom>
          <a:noFill/>
          <a:ln w="9525">
            <a:noFill/>
            <a:miter lim="800000"/>
            <a:headEnd/>
            <a:tailEnd/>
          </a:ln>
        </p:spPr>
        <p:txBody>
          <a:bodyPr anchor="ctr">
            <a:spAutoFit/>
          </a:bodyPr>
          <a:lstStyle/>
          <a:p>
            <a:pPr algn="ctr" eaLnBrk="0" hangingPunct="0">
              <a:lnSpc>
                <a:spcPct val="120000"/>
              </a:lnSpc>
            </a:pPr>
            <a:r>
              <a:rPr kumimoji="1" lang="en-US" sz="4000" b="1" dirty="0">
                <a:solidFill>
                  <a:schemeClr val="tx1">
                    <a:lumMod val="50000"/>
                    <a:lumOff val="50000"/>
                  </a:schemeClr>
                </a:solidFill>
                <a:latin typeface="Verdana" pitchFamily="34" charset="0"/>
              </a:rPr>
              <a:t>Global Cultures</a:t>
            </a:r>
            <a:br>
              <a:rPr kumimoji="1" lang="en-US" sz="4000" b="1" dirty="0">
                <a:solidFill>
                  <a:schemeClr val="tx1">
                    <a:lumMod val="50000"/>
                    <a:lumOff val="50000"/>
                  </a:schemeClr>
                </a:solidFill>
                <a:latin typeface="Verdana" pitchFamily="34" charset="0"/>
              </a:rPr>
            </a:br>
            <a:r>
              <a:rPr kumimoji="1" lang="en-US" sz="1600" b="1" dirty="0">
                <a:solidFill>
                  <a:schemeClr val="tx1">
                    <a:lumMod val="50000"/>
                    <a:lumOff val="50000"/>
                  </a:schemeClr>
                </a:solidFill>
                <a:latin typeface="Verdana" pitchFamily="34" charset="0"/>
              </a:rPr>
              <a:t>and their . . .</a:t>
            </a:r>
            <a:endParaRPr kumimoji="1" lang="en-US" sz="1200" b="1" dirty="0">
              <a:solidFill>
                <a:schemeClr val="tx1">
                  <a:lumMod val="50000"/>
                  <a:lumOff val="50000"/>
                </a:schemeClr>
              </a:solidFill>
              <a:latin typeface="Verdana" pitchFamily="34" charset="0"/>
            </a:endParaRPr>
          </a:p>
        </p:txBody>
      </p:sp>
    </p:spTree>
    <p:extLst>
      <p:ext uri="{BB962C8B-B14F-4D97-AF65-F5344CB8AC3E}">
        <p14:creationId xmlns:p14="http://schemas.microsoft.com/office/powerpoint/2010/main" val="923683403"/>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showMasterPhAnim="0">
  <p:cSld>
    <p:bg>
      <p:bgPr>
        <a:solidFill>
          <a:srgbClr val="FFFFCD"/>
        </a:solidFill>
        <a:effectLst/>
      </p:bgPr>
    </p:bg>
    <p:spTree>
      <p:nvGrpSpPr>
        <p:cNvPr id="1" name=""/>
        <p:cNvGrpSpPr/>
        <p:nvPr/>
      </p:nvGrpSpPr>
      <p:grpSpPr>
        <a:xfrm>
          <a:off x="0" y="0"/>
          <a:ext cx="0" cy="0"/>
          <a:chOff x="0" y="0"/>
          <a:chExt cx="0" cy="0"/>
        </a:xfrm>
      </p:grpSpPr>
      <p:sp>
        <p:nvSpPr>
          <p:cNvPr id="530433" name="Rectangle 3"/>
          <p:cNvSpPr>
            <a:spLocks noGrp="1" noChangeArrowheads="1"/>
          </p:cNvSpPr>
          <p:nvPr>
            <p:ph type="subTitle" idx="4294967295"/>
          </p:nvPr>
        </p:nvSpPr>
        <p:spPr>
          <a:xfrm>
            <a:off x="914406" y="2770380"/>
            <a:ext cx="7639045" cy="3051926"/>
          </a:xfrm>
        </p:spPr>
        <p:txBody>
          <a:bodyPr wrap="square">
            <a:spAutoFit/>
          </a:bodyPr>
          <a:lstStyle/>
          <a:p>
            <a:pPr marL="457200" indent="-457200" eaLnBrk="1" hangingPunct="1">
              <a:buNone/>
              <a:tabLst>
                <a:tab pos="457200" algn="l"/>
              </a:tabLst>
            </a:pPr>
            <a:r>
              <a:rPr lang="en-US" b="1" dirty="0">
                <a:solidFill>
                  <a:srgbClr val="000000"/>
                </a:solidFill>
              </a:rPr>
              <a:t>1.	</a:t>
            </a:r>
            <a:r>
              <a:rPr lang="en-US" sz="2400" dirty="0"/>
              <a:t>the</a:t>
            </a:r>
            <a:r>
              <a:rPr lang="en-US" dirty="0"/>
              <a:t> </a:t>
            </a:r>
            <a:r>
              <a:rPr lang="en-US" b="1" dirty="0"/>
              <a:t>four fields </a:t>
            </a:r>
            <a:r>
              <a:rPr lang="en-US" sz="2400" dirty="0"/>
              <a:t>of general anthropology</a:t>
            </a:r>
            <a:endParaRPr lang="en-US" b="1" dirty="0">
              <a:solidFill>
                <a:srgbClr val="000000"/>
              </a:solidFill>
            </a:endParaRPr>
          </a:p>
          <a:p>
            <a:pPr eaLnBrk="1" hangingPunct="1">
              <a:lnSpc>
                <a:spcPct val="0"/>
              </a:lnSpc>
              <a:buFont typeface="Wingdings" pitchFamily="2" charset="2"/>
              <a:buNone/>
              <a:tabLst>
                <a:tab pos="0" algn="l"/>
              </a:tabLst>
            </a:pPr>
            <a:endParaRPr lang="en-US" b="1" dirty="0">
              <a:solidFill>
                <a:srgbClr val="000000"/>
              </a:solidFill>
            </a:endParaRPr>
          </a:p>
          <a:p>
            <a:pPr marL="457200" indent="-457200" eaLnBrk="1" hangingPunct="1">
              <a:buAutoNum type="arabicPeriod" startAt="2"/>
              <a:tabLst>
                <a:tab pos="0" algn="l"/>
              </a:tabLst>
            </a:pPr>
            <a:r>
              <a:rPr lang="en-US" b="1" dirty="0"/>
              <a:t>culture </a:t>
            </a:r>
            <a:r>
              <a:rPr lang="en-US" sz="2000" dirty="0"/>
              <a:t>as a primary concept</a:t>
            </a:r>
            <a:endParaRPr lang="en-US" dirty="0"/>
          </a:p>
          <a:p>
            <a:pPr marL="457200" indent="-457200" eaLnBrk="1" hangingPunct="1">
              <a:buAutoNum type="arabicPeriod" startAt="2"/>
              <a:tabLst>
                <a:tab pos="0" algn="l"/>
                <a:tab pos="457200" algn="l"/>
              </a:tabLst>
            </a:pPr>
            <a:r>
              <a:rPr lang="en-US" b="1" dirty="0"/>
              <a:t>comparative method</a:t>
            </a:r>
            <a:r>
              <a:rPr lang="en-US" dirty="0"/>
              <a:t> </a:t>
            </a:r>
            <a:r>
              <a:rPr lang="en-US" sz="2400" dirty="0"/>
              <a:t>as major approach</a:t>
            </a:r>
            <a:endParaRPr lang="en-US" dirty="0"/>
          </a:p>
          <a:p>
            <a:pPr marL="457200" indent="-457200" eaLnBrk="1" hangingPunct="1">
              <a:buAutoNum type="arabicPeriod" startAt="2"/>
              <a:tabLst>
                <a:tab pos="0" algn="l"/>
              </a:tabLst>
            </a:pPr>
            <a:r>
              <a:rPr lang="en-US" b="1" dirty="0"/>
              <a:t>holism</a:t>
            </a:r>
            <a:r>
              <a:rPr lang="en-US" dirty="0"/>
              <a:t> </a:t>
            </a:r>
            <a:r>
              <a:rPr lang="en-US" sz="2400" dirty="0"/>
              <a:t>as a primary theoretical goal</a:t>
            </a:r>
            <a:endParaRPr lang="en-US" dirty="0"/>
          </a:p>
          <a:p>
            <a:pPr marL="457200" indent="-457200" eaLnBrk="1" hangingPunct="1">
              <a:buAutoNum type="arabicPeriod" startAt="2"/>
              <a:tabLst>
                <a:tab pos="457200" algn="l"/>
              </a:tabLst>
            </a:pPr>
            <a:r>
              <a:rPr lang="en-US" b="1" dirty="0"/>
              <a:t>fieldwork</a:t>
            </a:r>
            <a:r>
              <a:rPr lang="en-US" dirty="0"/>
              <a:t> </a:t>
            </a:r>
            <a:r>
              <a:rPr lang="en-US" sz="2400" dirty="0"/>
              <a:t>as a primary research technique</a:t>
            </a:r>
            <a:endParaRPr lang="en-US" b="1" dirty="0">
              <a:solidFill>
                <a:srgbClr val="000000"/>
              </a:solidFill>
            </a:endParaRPr>
          </a:p>
        </p:txBody>
      </p:sp>
      <p:sp>
        <p:nvSpPr>
          <p:cNvPr id="530434" name="Rectangle 2"/>
          <p:cNvSpPr txBox="1">
            <a:spLocks noChangeArrowheads="1"/>
          </p:cNvSpPr>
          <p:nvPr/>
        </p:nvSpPr>
        <p:spPr bwMode="auto">
          <a:xfrm>
            <a:off x="457200" y="1600200"/>
            <a:ext cx="8229600" cy="1494972"/>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charset="0"/>
                <a:ea typeface="+mn-ea"/>
                <a:cs typeface="+mn-cs"/>
              </a:rPr>
              <a:t> </a:t>
            </a: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Main Characteristics of Anthropology</a:t>
            </a:r>
            <a:endParaRPr kumimoji="0" lang="en-US" sz="32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Right Arrow 3"/>
          <p:cNvSpPr/>
          <p:nvPr/>
        </p:nvSpPr>
        <p:spPr bwMode="auto">
          <a:xfrm>
            <a:off x="332071" y="3550845"/>
            <a:ext cx="553465" cy="423512"/>
          </a:xfrm>
          <a:prstGeom prst="rightArrow">
            <a:avLst/>
          </a:prstGeom>
          <a:solidFill>
            <a:srgbClr val="FFFFFF"/>
          </a:solidFill>
          <a:ln w="76200" cap="flat" cmpd="sng" algn="ctr">
            <a:solidFill>
              <a:srgbClr val="8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440219689"/>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showMasterPhAnim="0">
  <p:cSld>
    <p:bg>
      <p:bgPr>
        <a:solidFill>
          <a:srgbClr val="FFFFCD"/>
        </a:solidFill>
        <a:effectLst/>
      </p:bgPr>
    </p:bg>
    <p:spTree>
      <p:nvGrpSpPr>
        <p:cNvPr id="1" name=""/>
        <p:cNvGrpSpPr/>
        <p:nvPr/>
      </p:nvGrpSpPr>
      <p:grpSpPr>
        <a:xfrm>
          <a:off x="0" y="0"/>
          <a:ext cx="0" cy="0"/>
          <a:chOff x="0" y="0"/>
          <a:chExt cx="0" cy="0"/>
        </a:xfrm>
      </p:grpSpPr>
      <p:sp>
        <p:nvSpPr>
          <p:cNvPr id="530433" name="Rectangle 3"/>
          <p:cNvSpPr>
            <a:spLocks noGrp="1" noChangeArrowheads="1"/>
          </p:cNvSpPr>
          <p:nvPr>
            <p:ph type="subTitle" idx="4294967295"/>
          </p:nvPr>
        </p:nvSpPr>
        <p:spPr>
          <a:xfrm>
            <a:off x="914406" y="2770380"/>
            <a:ext cx="7639045" cy="2633350"/>
          </a:xfrm>
        </p:spPr>
        <p:txBody>
          <a:bodyPr wrap="square">
            <a:spAutoFit/>
          </a:bodyPr>
          <a:lstStyle/>
          <a:p>
            <a:pPr marL="457200" indent="-457200" eaLnBrk="1" hangingPunct="1">
              <a:buNone/>
              <a:tabLst>
                <a:tab pos="457200" algn="l"/>
              </a:tabLst>
            </a:pPr>
            <a:r>
              <a:rPr lang="en-US" sz="2400" b="1" dirty="0">
                <a:solidFill>
                  <a:schemeClr val="bg1">
                    <a:lumMod val="65000"/>
                  </a:schemeClr>
                </a:solidFill>
              </a:rPr>
              <a:t>1.	</a:t>
            </a:r>
            <a:r>
              <a:rPr lang="en-US" sz="1800" dirty="0">
                <a:solidFill>
                  <a:schemeClr val="bg1">
                    <a:lumMod val="65000"/>
                  </a:schemeClr>
                </a:solidFill>
              </a:rPr>
              <a:t>the</a:t>
            </a:r>
            <a:r>
              <a:rPr lang="en-US" sz="2400" dirty="0">
                <a:solidFill>
                  <a:schemeClr val="bg1">
                    <a:lumMod val="65000"/>
                  </a:schemeClr>
                </a:solidFill>
              </a:rPr>
              <a:t> </a:t>
            </a:r>
            <a:r>
              <a:rPr lang="en-US" sz="2400" b="1" dirty="0">
                <a:solidFill>
                  <a:schemeClr val="bg1">
                    <a:lumMod val="65000"/>
                  </a:schemeClr>
                </a:solidFill>
              </a:rPr>
              <a:t>four fields </a:t>
            </a:r>
            <a:r>
              <a:rPr lang="en-US" sz="1800" dirty="0">
                <a:solidFill>
                  <a:schemeClr val="bg1">
                    <a:lumMod val="65000"/>
                  </a:schemeClr>
                </a:solidFill>
              </a:rPr>
              <a:t>of general anthropology</a:t>
            </a:r>
            <a:endParaRPr lang="en-US" sz="2400" b="1" dirty="0">
              <a:solidFill>
                <a:schemeClr val="bg1">
                  <a:lumMod val="65000"/>
                </a:schemeClr>
              </a:solidFill>
            </a:endParaRPr>
          </a:p>
          <a:p>
            <a:pPr eaLnBrk="1" hangingPunct="1">
              <a:lnSpc>
                <a:spcPct val="0"/>
              </a:lnSpc>
              <a:buFont typeface="Wingdings" pitchFamily="2" charset="2"/>
              <a:buNone/>
              <a:tabLst>
                <a:tab pos="0" algn="l"/>
              </a:tabLst>
            </a:pPr>
            <a:endParaRPr lang="en-US" b="1" dirty="0">
              <a:solidFill>
                <a:schemeClr val="bg1">
                  <a:lumMod val="65000"/>
                </a:schemeClr>
              </a:solidFill>
            </a:endParaRPr>
          </a:p>
          <a:p>
            <a:pPr marL="457200" indent="-457200" eaLnBrk="1" hangingPunct="1">
              <a:buAutoNum type="arabicPeriod" startAt="2"/>
              <a:tabLst>
                <a:tab pos="0" algn="l"/>
              </a:tabLst>
            </a:pPr>
            <a:r>
              <a:rPr lang="en-US" sz="4000" b="1" dirty="0">
                <a:solidFill>
                  <a:srgbClr val="000000"/>
                </a:solidFill>
              </a:rPr>
              <a:t>culture </a:t>
            </a:r>
            <a:r>
              <a:rPr lang="en-US" sz="2800" dirty="0">
                <a:solidFill>
                  <a:srgbClr val="000000"/>
                </a:solidFill>
              </a:rPr>
              <a:t>as a primary concept</a:t>
            </a:r>
            <a:endParaRPr lang="en-US" sz="4000" dirty="0">
              <a:solidFill>
                <a:srgbClr val="000000"/>
              </a:solidFill>
            </a:endParaRPr>
          </a:p>
          <a:p>
            <a:pPr marL="457200" indent="-457200" eaLnBrk="1" hangingPunct="1">
              <a:buAutoNum type="arabicPeriod" startAt="2"/>
              <a:tabLst>
                <a:tab pos="0" algn="l"/>
                <a:tab pos="457200" algn="l"/>
              </a:tabLst>
            </a:pPr>
            <a:r>
              <a:rPr lang="en-US" sz="2400" b="1" dirty="0">
                <a:solidFill>
                  <a:schemeClr val="bg1">
                    <a:lumMod val="65000"/>
                  </a:schemeClr>
                </a:solidFill>
              </a:rPr>
              <a:t>comparative method</a:t>
            </a:r>
            <a:r>
              <a:rPr lang="en-US" sz="2400" dirty="0">
                <a:solidFill>
                  <a:schemeClr val="bg1">
                    <a:lumMod val="65000"/>
                  </a:schemeClr>
                </a:solidFill>
              </a:rPr>
              <a:t> </a:t>
            </a:r>
            <a:r>
              <a:rPr lang="en-US" sz="1800" dirty="0">
                <a:solidFill>
                  <a:schemeClr val="bg1">
                    <a:lumMod val="65000"/>
                  </a:schemeClr>
                </a:solidFill>
              </a:rPr>
              <a:t>as major approach</a:t>
            </a:r>
            <a:endParaRPr lang="en-US" sz="2400" dirty="0">
              <a:solidFill>
                <a:schemeClr val="bg1">
                  <a:lumMod val="65000"/>
                </a:schemeClr>
              </a:solidFill>
            </a:endParaRPr>
          </a:p>
          <a:p>
            <a:pPr marL="457200" indent="-457200" eaLnBrk="1" hangingPunct="1">
              <a:buAutoNum type="arabicPeriod" startAt="2"/>
              <a:tabLst>
                <a:tab pos="0" algn="l"/>
              </a:tabLst>
            </a:pPr>
            <a:r>
              <a:rPr lang="en-US" sz="2400" b="1" dirty="0">
                <a:solidFill>
                  <a:schemeClr val="bg1">
                    <a:lumMod val="65000"/>
                  </a:schemeClr>
                </a:solidFill>
              </a:rPr>
              <a:t>holism</a:t>
            </a:r>
            <a:r>
              <a:rPr lang="en-US" sz="2400" dirty="0">
                <a:solidFill>
                  <a:schemeClr val="bg1">
                    <a:lumMod val="65000"/>
                  </a:schemeClr>
                </a:solidFill>
              </a:rPr>
              <a:t> </a:t>
            </a:r>
            <a:r>
              <a:rPr lang="en-US" sz="1800" dirty="0">
                <a:solidFill>
                  <a:schemeClr val="bg1">
                    <a:lumMod val="65000"/>
                  </a:schemeClr>
                </a:solidFill>
              </a:rPr>
              <a:t>as a primary theoretical goal</a:t>
            </a:r>
            <a:endParaRPr lang="en-US" sz="2400" dirty="0">
              <a:solidFill>
                <a:schemeClr val="bg1">
                  <a:lumMod val="65000"/>
                </a:schemeClr>
              </a:solidFill>
            </a:endParaRPr>
          </a:p>
          <a:p>
            <a:pPr marL="457200" indent="-457200" eaLnBrk="1" hangingPunct="1">
              <a:buAutoNum type="arabicPeriod" startAt="2"/>
              <a:tabLst>
                <a:tab pos="457200" algn="l"/>
              </a:tabLst>
            </a:pPr>
            <a:r>
              <a:rPr lang="en-US" sz="2400" b="1" dirty="0">
                <a:solidFill>
                  <a:schemeClr val="bg1">
                    <a:lumMod val="65000"/>
                  </a:schemeClr>
                </a:solidFill>
              </a:rPr>
              <a:t>fieldwork</a:t>
            </a:r>
            <a:r>
              <a:rPr lang="en-US" sz="2400" dirty="0">
                <a:solidFill>
                  <a:schemeClr val="bg1">
                    <a:lumMod val="65000"/>
                  </a:schemeClr>
                </a:solidFill>
              </a:rPr>
              <a:t> </a:t>
            </a:r>
            <a:r>
              <a:rPr lang="en-US" sz="1800" dirty="0">
                <a:solidFill>
                  <a:schemeClr val="bg1">
                    <a:lumMod val="65000"/>
                  </a:schemeClr>
                </a:solidFill>
              </a:rPr>
              <a:t>as a primary research technique</a:t>
            </a:r>
            <a:endParaRPr lang="en-US" sz="2400" b="1" dirty="0">
              <a:solidFill>
                <a:schemeClr val="bg1">
                  <a:lumMod val="65000"/>
                </a:schemeClr>
              </a:solidFill>
            </a:endParaRPr>
          </a:p>
        </p:txBody>
      </p:sp>
      <p:sp>
        <p:nvSpPr>
          <p:cNvPr id="530434" name="Rectangle 2"/>
          <p:cNvSpPr txBox="1">
            <a:spLocks noChangeArrowheads="1"/>
          </p:cNvSpPr>
          <p:nvPr/>
        </p:nvSpPr>
        <p:spPr bwMode="auto">
          <a:xfrm>
            <a:off x="457200" y="1600200"/>
            <a:ext cx="8229600" cy="1494972"/>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charset="0"/>
                <a:ea typeface="+mn-ea"/>
                <a:cs typeface="+mn-cs"/>
              </a:rPr>
              <a:t> </a:t>
            </a: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Main Characteristics of Anthropology</a:t>
            </a:r>
            <a:endParaRPr kumimoji="0" lang="en-US" sz="3200" b="1"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240575813"/>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4787" name="Rectangle 3"/>
          <p:cNvSpPr>
            <a:spLocks noGrp="1" noChangeArrowheads="1"/>
          </p:cNvSpPr>
          <p:nvPr>
            <p:ph type="subTitle" idx="4294967295"/>
          </p:nvPr>
        </p:nvSpPr>
        <p:spPr>
          <a:xfrm>
            <a:off x="914400" y="2151063"/>
            <a:ext cx="6400800" cy="4119562"/>
          </a:xfrm>
        </p:spPr>
        <p:txBody>
          <a:bodyPr>
            <a:spAutoFit/>
          </a:bodyPr>
          <a:lstStyle/>
          <a:p>
            <a:pPr marL="0" indent="0" eaLnBrk="1" hangingPunct="1">
              <a:tabLst>
                <a:tab pos="685800" algn="l"/>
              </a:tabLst>
            </a:pPr>
            <a:r>
              <a:rPr lang="en-US" sz="4000" b="1" dirty="0"/>
              <a:t> </a:t>
            </a:r>
            <a:r>
              <a:rPr lang="en-US" sz="4400" b="1" dirty="0"/>
              <a:t>“culture” is</a:t>
            </a:r>
          </a:p>
          <a:p>
            <a:pPr marL="0" indent="0" eaLnBrk="1" hangingPunct="1">
              <a:lnSpc>
                <a:spcPct val="40000"/>
              </a:lnSpc>
              <a:tabLst>
                <a:tab pos="685800" algn="l"/>
              </a:tabLst>
            </a:pPr>
            <a:endParaRPr lang="en-US" sz="4000" b="1" dirty="0"/>
          </a:p>
          <a:p>
            <a:pPr lvl="1" eaLnBrk="1" hangingPunct="1">
              <a:tabLst>
                <a:tab pos="685800" algn="l"/>
              </a:tabLst>
            </a:pPr>
            <a:r>
              <a:rPr lang="en-US" b="1" dirty="0"/>
              <a:t>learned</a:t>
            </a:r>
          </a:p>
          <a:p>
            <a:pPr lvl="1" eaLnBrk="1" hangingPunct="1">
              <a:tabLst>
                <a:tab pos="685800" algn="l"/>
              </a:tabLst>
            </a:pPr>
            <a:r>
              <a:rPr lang="en-US" b="1" dirty="0"/>
              <a:t>shared</a:t>
            </a:r>
          </a:p>
          <a:p>
            <a:pPr lvl="1" eaLnBrk="1" hangingPunct="1">
              <a:tabLst>
                <a:tab pos="685800" algn="l"/>
              </a:tabLst>
            </a:pPr>
            <a:r>
              <a:rPr lang="en-US" b="1" dirty="0"/>
              <a:t>transmitted from generation to generation</a:t>
            </a:r>
          </a:p>
          <a:p>
            <a:pPr lvl="1" eaLnBrk="1" hangingPunct="1">
              <a:tabLst>
                <a:tab pos="685800" algn="l"/>
              </a:tabLst>
            </a:pPr>
            <a:r>
              <a:rPr lang="en-US" b="1" dirty="0"/>
              <a:t>based on symbols</a:t>
            </a:r>
          </a:p>
          <a:p>
            <a:pPr lvl="1" eaLnBrk="1" hangingPunct="1">
              <a:tabLst>
                <a:tab pos="685800" algn="l"/>
              </a:tabLst>
            </a:pPr>
            <a:r>
              <a:rPr lang="en-US" b="1" dirty="0"/>
              <a:t>integrated</a:t>
            </a:r>
          </a:p>
        </p:txBody>
      </p:sp>
      <p:sp>
        <p:nvSpPr>
          <p:cNvPr id="35843"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000000"/>
                </a:solidFill>
              </a:rPr>
              <a:t>Main Characteristics</a:t>
            </a:r>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3777" name="Rectangle 3"/>
          <p:cNvSpPr>
            <a:spLocks noGrp="1" noChangeArrowheads="1"/>
          </p:cNvSpPr>
          <p:nvPr>
            <p:ph type="subTitle" idx="4294967295"/>
          </p:nvPr>
        </p:nvSpPr>
        <p:spPr>
          <a:xfrm>
            <a:off x="914400" y="2151195"/>
            <a:ext cx="6400800" cy="4302125"/>
          </a:xfrm>
        </p:spPr>
        <p:txBody>
          <a:bodyPr>
            <a:spAutoFit/>
          </a:bodyPr>
          <a:lstStyle/>
          <a:p>
            <a:pPr marL="0" indent="0" eaLnBrk="1" hangingPunct="1">
              <a:tabLst>
                <a:tab pos="685800" algn="l"/>
              </a:tabLst>
            </a:pPr>
            <a:r>
              <a:rPr lang="en-US" sz="4000" b="1" dirty="0"/>
              <a:t> </a:t>
            </a:r>
            <a:r>
              <a:rPr lang="en-US" sz="4400" b="1" dirty="0"/>
              <a:t>“culture”</a:t>
            </a:r>
          </a:p>
          <a:p>
            <a:pPr marL="0" indent="0" eaLnBrk="1" hangingPunct="1">
              <a:lnSpc>
                <a:spcPct val="40000"/>
              </a:lnSpc>
              <a:tabLst>
                <a:tab pos="685800" algn="l"/>
              </a:tabLst>
            </a:pPr>
            <a:endParaRPr lang="en-US" sz="4000" b="1" dirty="0"/>
          </a:p>
          <a:p>
            <a:pPr lvl="1" eaLnBrk="1" hangingPunct="1">
              <a:tabLst>
                <a:tab pos="685800" algn="l"/>
              </a:tabLst>
            </a:pPr>
            <a:r>
              <a:rPr lang="en-US" b="1" dirty="0"/>
              <a:t>learned</a:t>
            </a:r>
          </a:p>
          <a:p>
            <a:pPr lvl="1" eaLnBrk="1" hangingPunct="1">
              <a:tabLst>
                <a:tab pos="685800" algn="l"/>
              </a:tabLst>
            </a:pPr>
            <a:r>
              <a:rPr lang="en-US" b="1" dirty="0"/>
              <a:t>shared</a:t>
            </a:r>
          </a:p>
          <a:p>
            <a:pPr lvl="1" eaLnBrk="1" hangingPunct="1">
              <a:tabLst>
                <a:tab pos="685800" algn="l"/>
              </a:tabLst>
            </a:pPr>
            <a:r>
              <a:rPr lang="en-US" b="1" dirty="0"/>
              <a:t>transmitted from generation to generation</a:t>
            </a:r>
          </a:p>
          <a:p>
            <a:pPr lvl="1" eaLnBrk="1" hangingPunct="1">
              <a:tabLst>
                <a:tab pos="685800" algn="l"/>
              </a:tabLst>
            </a:pPr>
            <a:r>
              <a:rPr lang="en-US" sz="3600" b="1" dirty="0"/>
              <a:t>based on symbols</a:t>
            </a:r>
          </a:p>
          <a:p>
            <a:pPr lvl="1" eaLnBrk="1" hangingPunct="1">
              <a:tabLst>
                <a:tab pos="685800" algn="l"/>
              </a:tabLst>
            </a:pPr>
            <a:r>
              <a:rPr lang="en-US" b="1" dirty="0"/>
              <a:t>integrated</a:t>
            </a:r>
          </a:p>
        </p:txBody>
      </p:sp>
      <p:sp>
        <p:nvSpPr>
          <p:cNvPr id="203778"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000000"/>
                </a:solidFill>
                <a:latin typeface="Arial" pitchFamily="34" charset="0"/>
              </a:rPr>
              <a:t>Main Characteristics</a:t>
            </a:r>
          </a:p>
        </p:txBody>
      </p:sp>
      <p:sp>
        <p:nvSpPr>
          <p:cNvPr id="4" name="TextBox 3"/>
          <p:cNvSpPr txBox="1">
            <a:spLocks noChangeArrowheads="1"/>
          </p:cNvSpPr>
          <p:nvPr/>
        </p:nvSpPr>
        <p:spPr bwMode="auto">
          <a:xfrm>
            <a:off x="1379150" y="3235685"/>
            <a:ext cx="5762625" cy="2554545"/>
          </a:xfrm>
          <a:prstGeom prst="rect">
            <a:avLst/>
          </a:prstGeom>
          <a:solidFill>
            <a:schemeClr val="bg1"/>
          </a:solidFill>
          <a:ln w="76200">
            <a:solidFill>
              <a:srgbClr val="FFC000"/>
            </a:solidFill>
            <a:miter lim="800000"/>
            <a:headEnd/>
            <a:tailEnd/>
          </a:ln>
        </p:spPr>
        <p:txBody>
          <a:bodyPr>
            <a:spAutoFit/>
          </a:bodyPr>
          <a:lstStyle/>
          <a:p>
            <a:pPr algn="ctr"/>
            <a:endParaRPr lang="en-US" sz="3200" b="1" dirty="0">
              <a:solidFill>
                <a:srgbClr val="000000"/>
              </a:solidFill>
              <a:latin typeface="Arial" pitchFamily="34" charset="0"/>
            </a:endParaRPr>
          </a:p>
          <a:p>
            <a:pPr algn="ctr"/>
            <a:r>
              <a:rPr lang="en-US" sz="3200" b="1" dirty="0">
                <a:solidFill>
                  <a:srgbClr val="000000"/>
                </a:solidFill>
                <a:latin typeface="Arial" pitchFamily="34" charset="0"/>
              </a:rPr>
              <a:t>some focus on the idea that </a:t>
            </a:r>
            <a:r>
              <a:rPr lang="en-US" sz="3200" b="1" dirty="0">
                <a:solidFill>
                  <a:srgbClr val="000000"/>
                </a:solidFill>
              </a:rPr>
              <a:t>it involves </a:t>
            </a:r>
          </a:p>
          <a:p>
            <a:pPr algn="ctr"/>
            <a:r>
              <a:rPr lang="en-US" sz="3200" b="1" dirty="0">
                <a:solidFill>
                  <a:srgbClr val="000000"/>
                </a:solidFill>
                <a:latin typeface="Arial" pitchFamily="34" charset="0"/>
              </a:rPr>
              <a:t>“shared understanding”</a:t>
            </a:r>
          </a:p>
          <a:p>
            <a:pPr algn="ctr"/>
            <a:endParaRPr lang="en-US" sz="3200" b="1" dirty="0">
              <a:solidFill>
                <a:srgbClr val="000000"/>
              </a:solidFill>
              <a:latin typeface="Arial" pitchFamily="34" charset="0"/>
            </a:endParaRPr>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2371" name="Rectangle 3"/>
          <p:cNvSpPr>
            <a:spLocks noGrp="1" noChangeArrowheads="1"/>
          </p:cNvSpPr>
          <p:nvPr>
            <p:ph type="subTitle" idx="4294967295"/>
          </p:nvPr>
        </p:nvSpPr>
        <p:spPr>
          <a:xfrm>
            <a:off x="914400" y="2833688"/>
            <a:ext cx="6400800" cy="3048000"/>
          </a:xfrm>
        </p:spPr>
        <p:txBody>
          <a:bodyPr>
            <a:spAutoFit/>
          </a:bodyPr>
          <a:lstStyle/>
          <a:p>
            <a:pPr marL="0" indent="0" eaLnBrk="1" hangingPunct="1">
              <a:tabLst>
                <a:tab pos="742950" algn="l"/>
              </a:tabLst>
            </a:pPr>
            <a:r>
              <a:rPr lang="en-US" sz="4000" b="1"/>
              <a:t> </a:t>
            </a:r>
            <a:r>
              <a:rPr lang="en-US" sz="4400" b="1"/>
              <a:t>“culture”</a:t>
            </a:r>
          </a:p>
          <a:p>
            <a:pPr marL="0" indent="0" eaLnBrk="1" hangingPunct="1">
              <a:lnSpc>
                <a:spcPct val="30000"/>
              </a:lnSpc>
              <a:tabLst>
                <a:tab pos="742950" algn="l"/>
              </a:tabLst>
            </a:pPr>
            <a:endParaRPr lang="en-US" sz="4400" b="1"/>
          </a:p>
          <a:p>
            <a:pPr marL="971550" lvl="2" indent="0" eaLnBrk="1" hangingPunct="1">
              <a:lnSpc>
                <a:spcPct val="90000"/>
              </a:lnSpc>
              <a:tabLst>
                <a:tab pos="742950" algn="l"/>
              </a:tabLst>
            </a:pPr>
            <a:r>
              <a:rPr lang="en-US" sz="2800" b="1"/>
              <a:t> is not inherited</a:t>
            </a:r>
            <a:r>
              <a:rPr lang="en-US" b="1"/>
              <a:t> </a:t>
            </a:r>
          </a:p>
          <a:p>
            <a:pPr lvl="1" eaLnBrk="1" hangingPunct="1">
              <a:lnSpc>
                <a:spcPct val="90000"/>
              </a:lnSpc>
              <a:buFontTx/>
              <a:buNone/>
              <a:tabLst>
                <a:tab pos="742950" algn="l"/>
              </a:tabLst>
            </a:pPr>
            <a:r>
              <a:rPr lang="en-US" sz="3600" b="1"/>
              <a:t>	     </a:t>
            </a:r>
            <a:r>
              <a:rPr lang="en-US" sz="2000" b="1"/>
              <a:t>(</a:t>
            </a:r>
            <a:r>
              <a:rPr lang="en-US" sz="2000" b="1" i="1"/>
              <a:t>i.e.</a:t>
            </a:r>
            <a:r>
              <a:rPr lang="en-US" sz="2000" b="1"/>
              <a:t>, is not biological)</a:t>
            </a:r>
          </a:p>
          <a:p>
            <a:pPr marL="1200150" lvl="4" indent="0" eaLnBrk="1" hangingPunct="1">
              <a:buFontTx/>
              <a:buNone/>
              <a:tabLst>
                <a:tab pos="742950" algn="l"/>
              </a:tabLst>
            </a:pPr>
            <a:endParaRPr lang="en-US" b="1"/>
          </a:p>
          <a:p>
            <a:pPr marL="971550" lvl="2" indent="0" eaLnBrk="1" hangingPunct="1">
              <a:tabLst>
                <a:tab pos="742950" algn="l"/>
              </a:tabLst>
            </a:pPr>
            <a:r>
              <a:rPr lang="en-US" sz="2800" b="1"/>
              <a:t> is not “instinct”</a:t>
            </a:r>
          </a:p>
        </p:txBody>
      </p:sp>
      <p:sp>
        <p:nvSpPr>
          <p:cNvPr id="36867"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000000"/>
                </a:solidFill>
              </a:rPr>
              <a:t>Main Characteristics</a:t>
            </a:r>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3" name="Rectangle 3"/>
          <p:cNvSpPr>
            <a:spLocks noGrp="1" noChangeArrowheads="1"/>
          </p:cNvSpPr>
          <p:nvPr>
            <p:ph type="subTitle" idx="4294967295"/>
          </p:nvPr>
        </p:nvSpPr>
        <p:spPr>
          <a:xfrm>
            <a:off x="914400" y="2825758"/>
            <a:ext cx="6400800" cy="2086725"/>
          </a:xfrm>
        </p:spPr>
        <p:txBody>
          <a:bodyPr>
            <a:spAutoFit/>
          </a:bodyPr>
          <a:lstStyle/>
          <a:p>
            <a:pPr marL="0" indent="0" eaLnBrk="1" hangingPunct="1">
              <a:tabLst>
                <a:tab pos="685800" algn="l"/>
                <a:tab pos="1200150" algn="l"/>
              </a:tabLst>
            </a:pPr>
            <a:r>
              <a:rPr lang="en-US" sz="4000" b="1" dirty="0"/>
              <a:t> </a:t>
            </a:r>
            <a:r>
              <a:rPr lang="en-US" sz="4400" b="1" dirty="0"/>
              <a:t>“culture</a:t>
            </a:r>
            <a:r>
              <a:rPr lang="en-US" sz="4400" b="1" dirty="0">
                <a:solidFill>
                  <a:srgbClr val="FF0000"/>
                </a:solidFill>
              </a:rPr>
              <a:t>s</a:t>
            </a:r>
            <a:r>
              <a:rPr lang="en-US" sz="4400" b="1" dirty="0"/>
              <a:t>”</a:t>
            </a:r>
          </a:p>
          <a:p>
            <a:pPr marL="1257300" lvl="2" eaLnBrk="1" hangingPunct="1">
              <a:tabLst>
                <a:tab pos="685800" algn="l"/>
                <a:tab pos="1200150" algn="l"/>
              </a:tabLst>
            </a:pPr>
            <a:r>
              <a:rPr lang="en-US" sz="2800" b="1" dirty="0"/>
              <a:t>are groups of people sharing a common heritage </a:t>
            </a:r>
            <a:br>
              <a:rPr lang="en-US" sz="2800" b="1" dirty="0"/>
            </a:br>
            <a:r>
              <a:rPr lang="en-US" b="1" dirty="0"/>
              <a:t>(and usually a common language)</a:t>
            </a:r>
            <a:endParaRPr lang="en-US" sz="2800" b="1" dirty="0"/>
          </a:p>
        </p:txBody>
      </p:sp>
      <p:sp>
        <p:nvSpPr>
          <p:cNvPr id="37891"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000000"/>
                </a:solidFill>
              </a:rPr>
              <a:t>Main Characteristics</a:t>
            </a:r>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3" name="Rectangle 3"/>
          <p:cNvSpPr>
            <a:spLocks noGrp="1" noChangeArrowheads="1"/>
          </p:cNvSpPr>
          <p:nvPr>
            <p:ph type="subTitle" idx="4294967295"/>
          </p:nvPr>
        </p:nvSpPr>
        <p:spPr>
          <a:xfrm>
            <a:off x="914400" y="2825752"/>
            <a:ext cx="4514850" cy="2702278"/>
          </a:xfrm>
        </p:spPr>
        <p:txBody>
          <a:bodyPr wrap="square">
            <a:spAutoFit/>
          </a:bodyPr>
          <a:lstStyle/>
          <a:p>
            <a:pPr marL="0" indent="0" eaLnBrk="1" hangingPunct="1">
              <a:tabLst>
                <a:tab pos="685800" algn="l"/>
                <a:tab pos="1200150" algn="l"/>
              </a:tabLst>
            </a:pPr>
            <a:r>
              <a:rPr lang="en-US" sz="4000" b="1" dirty="0"/>
              <a:t> </a:t>
            </a:r>
            <a:r>
              <a:rPr lang="en-US" sz="4400" b="1" dirty="0"/>
              <a:t>“culture</a:t>
            </a:r>
            <a:r>
              <a:rPr lang="en-US" sz="4400" b="1" dirty="0">
                <a:solidFill>
                  <a:srgbClr val="FF0000"/>
                </a:solidFill>
              </a:rPr>
              <a:t>s</a:t>
            </a:r>
            <a:r>
              <a:rPr lang="en-US" sz="4400" b="1" dirty="0"/>
              <a:t>”</a:t>
            </a:r>
            <a:endParaRPr lang="en-US" sz="4000" b="1" dirty="0"/>
          </a:p>
          <a:p>
            <a:pPr marL="1257300" lvl="2" eaLnBrk="1" hangingPunct="1">
              <a:lnSpc>
                <a:spcPct val="200000"/>
              </a:lnSpc>
              <a:tabLst>
                <a:tab pos="685800" algn="l"/>
                <a:tab pos="1200150" algn="l"/>
              </a:tabLst>
            </a:pPr>
            <a:r>
              <a:rPr lang="en-US" sz="2800" b="1" dirty="0"/>
              <a:t>are “integrated”</a:t>
            </a:r>
          </a:p>
          <a:p>
            <a:pPr marL="114300" lvl="2" indent="-114300" algn="ctr" eaLnBrk="1" hangingPunct="1">
              <a:buNone/>
            </a:pPr>
            <a:r>
              <a:rPr lang="en-US" sz="2000" b="1" dirty="0"/>
              <a:t>	-- an idea that was pioneered and emphasized by the “pioneer” anthropologist Ruth Benedict</a:t>
            </a:r>
          </a:p>
        </p:txBody>
      </p:sp>
      <p:sp>
        <p:nvSpPr>
          <p:cNvPr id="37891"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000000"/>
                </a:solidFill>
              </a:rPr>
              <a:t>Main Characteristics</a:t>
            </a:r>
          </a:p>
        </p:txBody>
      </p:sp>
      <p:pic>
        <p:nvPicPr>
          <p:cNvPr id="6" name="Picture 5"/>
          <p:cNvPicPr>
            <a:picLocks noChangeAspect="1" noChangeArrowheads="1"/>
          </p:cNvPicPr>
          <p:nvPr/>
        </p:nvPicPr>
        <p:blipFill>
          <a:blip r:embed="rId2" cstate="print"/>
          <a:srcRect/>
          <a:stretch>
            <a:fillRect/>
          </a:stretch>
        </p:blipFill>
        <p:spPr bwMode="auto">
          <a:xfrm>
            <a:off x="5689604" y="2452688"/>
            <a:ext cx="2500313" cy="3124200"/>
          </a:xfrm>
          <a:prstGeom prst="rect">
            <a:avLst/>
          </a:prstGeom>
          <a:noFill/>
          <a:ln w="28575">
            <a:noFill/>
            <a:miter lim="800000"/>
            <a:headEnd/>
            <a:tailEnd/>
          </a:ln>
        </p:spPr>
      </p:pic>
      <p:sp>
        <p:nvSpPr>
          <p:cNvPr id="8" name="Rectangle 6"/>
          <p:cNvSpPr>
            <a:spLocks noChangeArrowheads="1"/>
          </p:cNvSpPr>
          <p:nvPr/>
        </p:nvSpPr>
        <p:spPr bwMode="auto">
          <a:xfrm>
            <a:off x="5624570" y="5602288"/>
            <a:ext cx="2706687" cy="831850"/>
          </a:xfrm>
          <a:prstGeom prst="rect">
            <a:avLst/>
          </a:prstGeom>
          <a:noFill/>
          <a:ln w="9525">
            <a:noFill/>
            <a:miter lim="800000"/>
            <a:headEnd/>
            <a:tailEnd/>
          </a:ln>
        </p:spPr>
        <p:txBody>
          <a:bodyPr>
            <a:spAutoFit/>
          </a:bodyPr>
          <a:lstStyle/>
          <a:p>
            <a:pPr algn="ctr"/>
            <a:r>
              <a:rPr lang="en-US" sz="1200" b="1" dirty="0">
                <a:solidFill>
                  <a:srgbClr val="000000"/>
                </a:solidFill>
              </a:rPr>
              <a:t>Ruth Fulton Benedict</a:t>
            </a:r>
            <a:r>
              <a:rPr lang="en-US" sz="1200" dirty="0">
                <a:solidFill>
                  <a:srgbClr val="000000"/>
                </a:solidFill>
              </a:rPr>
              <a:t> </a:t>
            </a:r>
          </a:p>
          <a:p>
            <a:pPr algn="ctr"/>
            <a:r>
              <a:rPr lang="en-US" sz="1200" dirty="0">
                <a:solidFill>
                  <a:srgbClr val="000000"/>
                </a:solidFill>
              </a:rPr>
              <a:t>1887-1948</a:t>
            </a:r>
          </a:p>
          <a:p>
            <a:pPr algn="ctr"/>
            <a:r>
              <a:rPr lang="en-US" sz="1200" i="1" dirty="0">
                <a:solidFill>
                  <a:srgbClr val="000000"/>
                </a:solidFill>
              </a:rPr>
              <a:t>Patterns of Culture</a:t>
            </a:r>
          </a:p>
          <a:p>
            <a:pPr algn="ctr"/>
            <a:r>
              <a:rPr lang="en-US" sz="1200" dirty="0">
                <a:solidFill>
                  <a:srgbClr val="000000"/>
                </a:solidFill>
              </a:rPr>
              <a:t>1934</a:t>
            </a:r>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07873" name="Picture 5"/>
          <p:cNvPicPr>
            <a:picLocks noChangeAspect="1" noChangeArrowheads="1"/>
          </p:cNvPicPr>
          <p:nvPr/>
        </p:nvPicPr>
        <p:blipFill>
          <a:blip r:embed="rId2" cstate="print"/>
          <a:srcRect/>
          <a:stretch>
            <a:fillRect/>
          </a:stretch>
        </p:blipFill>
        <p:spPr bwMode="auto">
          <a:xfrm>
            <a:off x="5689604" y="2452688"/>
            <a:ext cx="2500313" cy="3124200"/>
          </a:xfrm>
          <a:prstGeom prst="rect">
            <a:avLst/>
          </a:prstGeom>
          <a:noFill/>
          <a:ln w="28575">
            <a:noFill/>
            <a:miter lim="800000"/>
            <a:headEnd/>
            <a:tailEnd/>
          </a:ln>
        </p:spPr>
      </p:pic>
      <p:sp>
        <p:nvSpPr>
          <p:cNvPr id="207874" name="Rectangle 6"/>
          <p:cNvSpPr>
            <a:spLocks noChangeArrowheads="1"/>
          </p:cNvSpPr>
          <p:nvPr/>
        </p:nvSpPr>
        <p:spPr bwMode="auto">
          <a:xfrm>
            <a:off x="5624570" y="5602288"/>
            <a:ext cx="2706687" cy="831850"/>
          </a:xfrm>
          <a:prstGeom prst="rect">
            <a:avLst/>
          </a:prstGeom>
          <a:noFill/>
          <a:ln w="9525">
            <a:noFill/>
            <a:miter lim="800000"/>
            <a:headEnd/>
            <a:tailEnd/>
          </a:ln>
        </p:spPr>
        <p:txBody>
          <a:bodyPr>
            <a:spAutoFit/>
          </a:bodyPr>
          <a:lstStyle/>
          <a:p>
            <a:pPr algn="ctr"/>
            <a:r>
              <a:rPr lang="en-US" sz="1200" b="1" dirty="0">
                <a:solidFill>
                  <a:srgbClr val="000000"/>
                </a:solidFill>
              </a:rPr>
              <a:t>Ruth Fulton Benedict</a:t>
            </a:r>
            <a:r>
              <a:rPr lang="en-US" sz="1200" dirty="0">
                <a:solidFill>
                  <a:srgbClr val="000000"/>
                </a:solidFill>
              </a:rPr>
              <a:t> </a:t>
            </a:r>
          </a:p>
          <a:p>
            <a:pPr algn="ctr"/>
            <a:r>
              <a:rPr lang="en-US" sz="1200" dirty="0">
                <a:solidFill>
                  <a:srgbClr val="000000"/>
                </a:solidFill>
              </a:rPr>
              <a:t>1887-1948</a:t>
            </a:r>
          </a:p>
          <a:p>
            <a:pPr algn="ctr"/>
            <a:r>
              <a:rPr lang="en-US" sz="1200" i="1" dirty="0">
                <a:solidFill>
                  <a:srgbClr val="000000"/>
                </a:solidFill>
              </a:rPr>
              <a:t>Patterns of Culture</a:t>
            </a:r>
          </a:p>
          <a:p>
            <a:pPr algn="ctr"/>
            <a:r>
              <a:rPr lang="en-US" sz="1200" dirty="0">
                <a:solidFill>
                  <a:srgbClr val="000000"/>
                </a:solidFill>
              </a:rPr>
              <a:t>1934</a:t>
            </a:r>
          </a:p>
        </p:txBody>
      </p:sp>
      <p:pic>
        <p:nvPicPr>
          <p:cNvPr id="207875" name="Picture 2"/>
          <p:cNvPicPr>
            <a:picLocks noChangeAspect="1" noChangeArrowheads="1"/>
          </p:cNvPicPr>
          <p:nvPr/>
        </p:nvPicPr>
        <p:blipFill>
          <a:blip r:embed="rId3" cstate="print"/>
          <a:srcRect/>
          <a:stretch>
            <a:fillRect/>
          </a:stretch>
        </p:blipFill>
        <p:spPr bwMode="auto">
          <a:xfrm>
            <a:off x="1230313" y="687388"/>
            <a:ext cx="3657600" cy="5486400"/>
          </a:xfrm>
          <a:prstGeom prst="rect">
            <a:avLst/>
          </a:prstGeom>
          <a:noFill/>
          <a:ln w="9525">
            <a:noFill/>
            <a:miter lim="800000"/>
            <a:headEnd/>
            <a:tailEnd/>
          </a:ln>
        </p:spPr>
      </p:pic>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3" name="Rectangle 3"/>
          <p:cNvSpPr>
            <a:spLocks noGrp="1" noChangeArrowheads="1"/>
          </p:cNvSpPr>
          <p:nvPr>
            <p:ph type="subTitle" idx="4294967295"/>
          </p:nvPr>
        </p:nvSpPr>
        <p:spPr>
          <a:xfrm>
            <a:off x="812800" y="2825758"/>
            <a:ext cx="7378700" cy="2733056"/>
          </a:xfrm>
        </p:spPr>
        <p:txBody>
          <a:bodyPr wrap="square">
            <a:spAutoFit/>
          </a:bodyPr>
          <a:lstStyle/>
          <a:p>
            <a:pPr marL="0" indent="0" eaLnBrk="1" hangingPunct="1">
              <a:tabLst>
                <a:tab pos="685800" algn="l"/>
                <a:tab pos="1200150" algn="l"/>
              </a:tabLst>
            </a:pPr>
            <a:r>
              <a:rPr lang="en-US" sz="4000" b="1" dirty="0">
                <a:solidFill>
                  <a:schemeClr val="accent5">
                    <a:lumMod val="90000"/>
                  </a:schemeClr>
                </a:solidFill>
              </a:rPr>
              <a:t> </a:t>
            </a:r>
            <a:r>
              <a:rPr lang="en-US" sz="4400" b="1" dirty="0">
                <a:solidFill>
                  <a:schemeClr val="accent5">
                    <a:lumMod val="90000"/>
                  </a:schemeClr>
                </a:solidFill>
              </a:rPr>
              <a:t>“cultures”</a:t>
            </a:r>
            <a:endParaRPr lang="en-US" sz="4000" b="1" dirty="0">
              <a:solidFill>
                <a:schemeClr val="accent5">
                  <a:lumMod val="90000"/>
                </a:schemeClr>
              </a:solidFill>
            </a:endParaRPr>
          </a:p>
          <a:p>
            <a:pPr marL="1257300" lvl="2" eaLnBrk="1" hangingPunct="1">
              <a:lnSpc>
                <a:spcPct val="150000"/>
              </a:lnSpc>
              <a:tabLst>
                <a:tab pos="685800" algn="l"/>
                <a:tab pos="1200150" algn="l"/>
              </a:tabLst>
            </a:pPr>
            <a:r>
              <a:rPr lang="en-US" sz="2800" b="1" dirty="0">
                <a:solidFill>
                  <a:schemeClr val="accent1"/>
                </a:solidFill>
              </a:rPr>
              <a:t>are integrated</a:t>
            </a:r>
          </a:p>
          <a:p>
            <a:pPr marL="1257300" lvl="2" eaLnBrk="1" hangingPunct="1">
              <a:spcBef>
                <a:spcPts val="0"/>
              </a:spcBef>
              <a:tabLst>
                <a:tab pos="685800" algn="l"/>
                <a:tab pos="1200150" algn="l"/>
              </a:tabLst>
            </a:pPr>
            <a:r>
              <a:rPr lang="en-US" sz="2800" b="1" dirty="0">
                <a:solidFill>
                  <a:srgbClr val="000000"/>
                </a:solidFill>
              </a:rPr>
              <a:t>Interact  and change</a:t>
            </a:r>
          </a:p>
          <a:p>
            <a:pPr marL="1714500" lvl="3" eaLnBrk="1" hangingPunct="1">
              <a:spcBef>
                <a:spcPts val="0"/>
              </a:spcBef>
              <a:tabLst>
                <a:tab pos="685800" algn="l"/>
                <a:tab pos="1200150" algn="l"/>
              </a:tabLst>
            </a:pPr>
            <a:r>
              <a:rPr lang="en-US" sz="1800" b="1" dirty="0">
                <a:solidFill>
                  <a:srgbClr val="000000"/>
                </a:solidFill>
              </a:rPr>
              <a:t>the idea that some cultures  </a:t>
            </a:r>
            <a:br>
              <a:rPr lang="en-US" sz="1800" b="1" dirty="0">
                <a:solidFill>
                  <a:srgbClr val="000000"/>
                </a:solidFill>
              </a:rPr>
            </a:br>
            <a:r>
              <a:rPr lang="en-US" sz="1600" b="1" dirty="0">
                <a:solidFill>
                  <a:srgbClr val="000000"/>
                </a:solidFill>
              </a:rPr>
              <a:t>(like “hunting and gathering” cultures, or the Amish) </a:t>
            </a:r>
            <a:br>
              <a:rPr lang="en-US" sz="1800" b="1" dirty="0">
                <a:solidFill>
                  <a:srgbClr val="000000"/>
                </a:solidFill>
              </a:rPr>
            </a:br>
            <a:r>
              <a:rPr lang="en-US" sz="1800" b="1" dirty="0">
                <a:solidFill>
                  <a:srgbClr val="000000"/>
                </a:solidFill>
              </a:rPr>
              <a:t>do not change is not correct</a:t>
            </a:r>
          </a:p>
        </p:txBody>
      </p:sp>
      <p:sp>
        <p:nvSpPr>
          <p:cNvPr id="327682"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DAEDEF">
                    <a:lumMod val="90000"/>
                  </a:srgbClr>
                </a:solidFill>
                <a:effectLst/>
                <a:uLnTx/>
                <a:uFillTx/>
                <a:latin typeface="Arial" charset="0"/>
                <a:ea typeface="+mn-ea"/>
                <a:cs typeface="+mn-cs"/>
              </a:rPr>
              <a:t>Main Characteristics</a:t>
            </a:r>
          </a:p>
        </p:txBody>
      </p:sp>
    </p:spTree>
    <p:extLst>
      <p:ext uri="{BB962C8B-B14F-4D97-AF65-F5344CB8AC3E}">
        <p14:creationId xmlns:p14="http://schemas.microsoft.com/office/powerpoint/2010/main" val="2282373302"/>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5" name="Rectangle 3"/>
          <p:cNvSpPr>
            <a:spLocks noGrp="1" noChangeArrowheads="1"/>
          </p:cNvSpPr>
          <p:nvPr>
            <p:ph type="subTitle" idx="4294967295"/>
          </p:nvPr>
        </p:nvSpPr>
        <p:spPr>
          <a:xfrm>
            <a:off x="900180" y="2147899"/>
            <a:ext cx="7329487" cy="3564053"/>
          </a:xfrm>
        </p:spPr>
        <p:txBody>
          <a:bodyPr>
            <a:spAutoFit/>
          </a:bodyPr>
          <a:lstStyle/>
          <a:p>
            <a:pPr eaLnBrk="1" hangingPunct="1">
              <a:lnSpc>
                <a:spcPct val="80000"/>
              </a:lnSpc>
              <a:tabLst>
                <a:tab pos="0" algn="l"/>
              </a:tabLst>
            </a:pPr>
            <a:r>
              <a:rPr lang="en-US" b="1" dirty="0" err="1">
                <a:solidFill>
                  <a:srgbClr val="FF1B36"/>
                </a:solidFill>
              </a:rPr>
              <a:t>microcultures</a:t>
            </a:r>
            <a:endParaRPr lang="en-US" b="1" dirty="0">
              <a:solidFill>
                <a:srgbClr val="FF1B36"/>
              </a:solidFill>
            </a:endParaRPr>
          </a:p>
          <a:p>
            <a:pPr eaLnBrk="1" hangingPunct="1">
              <a:lnSpc>
                <a:spcPct val="30000"/>
              </a:lnSpc>
              <a:tabLst>
                <a:tab pos="0" algn="l"/>
              </a:tabLst>
            </a:pPr>
            <a:endParaRPr lang="en-US" b="1" i="1" dirty="0">
              <a:solidFill>
                <a:srgbClr val="FF1B36"/>
              </a:solidFill>
            </a:endParaRPr>
          </a:p>
          <a:p>
            <a:pPr lvl="1" eaLnBrk="1" hangingPunct="1">
              <a:lnSpc>
                <a:spcPct val="110000"/>
              </a:lnSpc>
              <a:tabLst>
                <a:tab pos="0" algn="l"/>
              </a:tabLst>
            </a:pPr>
            <a:r>
              <a:rPr lang="en-US" sz="2400" b="1" dirty="0"/>
              <a:t>are smaller groups with distinct pattern of learned and shared behavior and thinking found within larger cultures such as ethnic groups in localized regions</a:t>
            </a:r>
          </a:p>
          <a:p>
            <a:pPr lvl="1" eaLnBrk="1" hangingPunct="1">
              <a:lnSpc>
                <a:spcPct val="110000"/>
              </a:lnSpc>
              <a:tabLst>
                <a:tab pos="0" algn="l"/>
              </a:tabLst>
            </a:pPr>
            <a:endParaRPr lang="en-US" sz="1000" b="1" dirty="0"/>
          </a:p>
          <a:p>
            <a:pPr lvl="1" eaLnBrk="1" hangingPunct="1">
              <a:tabLst>
                <a:tab pos="0" algn="l"/>
              </a:tabLst>
            </a:pPr>
            <a:r>
              <a:rPr lang="en-US" sz="2400" b="1" dirty="0"/>
              <a:t>some people like to think of these as </a:t>
            </a:r>
            <a:br>
              <a:rPr lang="en-US" sz="2400" b="1" dirty="0"/>
            </a:br>
            <a:r>
              <a:rPr lang="en-US" sz="2400" b="1" dirty="0"/>
              <a:t>“local cultures”</a:t>
            </a:r>
          </a:p>
        </p:txBody>
      </p:sp>
      <p:sp>
        <p:nvSpPr>
          <p:cNvPr id="6"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Tree>
    <p:extLst>
      <p:ext uri="{BB962C8B-B14F-4D97-AF65-F5344CB8AC3E}">
        <p14:creationId xmlns:p14="http://schemas.microsoft.com/office/powerpoint/2010/main" val="2137603455"/>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5" name="Rectangle 3"/>
          <p:cNvSpPr>
            <a:spLocks noGrp="1" noChangeArrowheads="1"/>
          </p:cNvSpPr>
          <p:nvPr>
            <p:ph type="subTitle" idx="4294967295"/>
          </p:nvPr>
        </p:nvSpPr>
        <p:spPr>
          <a:xfrm>
            <a:off x="900180" y="2147899"/>
            <a:ext cx="7329487" cy="3628686"/>
          </a:xfrm>
        </p:spPr>
        <p:txBody>
          <a:bodyPr>
            <a:spAutoFit/>
          </a:bodyPr>
          <a:lstStyle/>
          <a:p>
            <a:pPr eaLnBrk="1" hangingPunct="1">
              <a:lnSpc>
                <a:spcPct val="80000"/>
              </a:lnSpc>
              <a:tabLst>
                <a:tab pos="0" algn="l"/>
              </a:tabLst>
            </a:pPr>
            <a:r>
              <a:rPr lang="en-US" b="1" dirty="0" err="1">
                <a:solidFill>
                  <a:srgbClr val="FF1B36"/>
                </a:solidFill>
              </a:rPr>
              <a:t>microcultures</a:t>
            </a:r>
            <a:endParaRPr lang="en-US" b="1" dirty="0">
              <a:solidFill>
                <a:srgbClr val="FF1B36"/>
              </a:solidFill>
            </a:endParaRPr>
          </a:p>
          <a:p>
            <a:pPr eaLnBrk="1" hangingPunct="1">
              <a:lnSpc>
                <a:spcPct val="30000"/>
              </a:lnSpc>
              <a:tabLst>
                <a:tab pos="0" algn="l"/>
              </a:tabLst>
            </a:pPr>
            <a:endParaRPr lang="en-US" b="1" i="1" dirty="0">
              <a:solidFill>
                <a:srgbClr val="FF1B36"/>
              </a:solidFill>
            </a:endParaRPr>
          </a:p>
          <a:p>
            <a:pPr lvl="1" eaLnBrk="1" hangingPunct="1">
              <a:lnSpc>
                <a:spcPct val="110000"/>
              </a:lnSpc>
              <a:tabLst>
                <a:tab pos="0" algn="l"/>
              </a:tabLst>
            </a:pPr>
            <a:r>
              <a:rPr lang="en-US" sz="2400" b="1" dirty="0">
                <a:solidFill>
                  <a:srgbClr val="BADDE1"/>
                </a:solidFill>
              </a:rPr>
              <a:t>are smaller groups with distinct pattern of learned and shared behavior and thinking found within larger cultures such as ethnic groups in localized regions</a:t>
            </a:r>
          </a:p>
          <a:p>
            <a:pPr lvl="1" eaLnBrk="1" hangingPunct="1">
              <a:lnSpc>
                <a:spcPct val="110000"/>
              </a:lnSpc>
              <a:tabLst>
                <a:tab pos="0" algn="l"/>
              </a:tabLst>
            </a:pPr>
            <a:endParaRPr lang="en-US" sz="1000" b="1" dirty="0">
              <a:solidFill>
                <a:srgbClr val="BADDE1"/>
              </a:solidFill>
            </a:endParaRPr>
          </a:p>
          <a:p>
            <a:pPr lvl="1" eaLnBrk="1" hangingPunct="1">
              <a:tabLst>
                <a:tab pos="0" algn="l"/>
              </a:tabLst>
            </a:pPr>
            <a:r>
              <a:rPr lang="en-US" sz="2400" b="1" dirty="0">
                <a:solidFill>
                  <a:srgbClr val="BADDE1"/>
                </a:solidFill>
              </a:rPr>
              <a:t>some people like to think of these as </a:t>
            </a:r>
            <a:br>
              <a:rPr lang="en-US" sz="2400" b="1" dirty="0"/>
            </a:br>
            <a:r>
              <a:rPr lang="en-US" sz="3600" b="1" dirty="0">
                <a:solidFill>
                  <a:srgbClr val="FF0000"/>
                </a:solidFill>
              </a:rPr>
              <a:t>“local cultures”</a:t>
            </a:r>
          </a:p>
        </p:txBody>
      </p:sp>
      <p:sp>
        <p:nvSpPr>
          <p:cNvPr id="4"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Tree>
    <p:extLst>
      <p:ext uri="{BB962C8B-B14F-4D97-AF65-F5344CB8AC3E}">
        <p14:creationId xmlns:p14="http://schemas.microsoft.com/office/powerpoint/2010/main" val="2252739592"/>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1898503"/>
            <a:ext cx="7769225" cy="4613571"/>
          </a:xfrm>
        </p:spPr>
        <p:txBody>
          <a:bodyPr>
            <a:spAutoFit/>
          </a:bodyPr>
          <a:lstStyle/>
          <a:p>
            <a:pPr eaLnBrk="1" hangingPunct="1"/>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 </a:t>
            </a:r>
            <a:r>
              <a:rPr lang="en-US" sz="2800" b="1" dirty="0">
                <a:latin typeface="Verdana" pitchFamily="34" charset="0"/>
              </a:rPr>
              <a:t>can include ethnic groups </a:t>
            </a:r>
            <a:r>
              <a:rPr lang="en-US" sz="2800" b="1" i="1" dirty="0">
                <a:solidFill>
                  <a:srgbClr val="FF1B36"/>
                </a:solidFill>
                <a:latin typeface="Verdana" pitchFamily="34" charset="0"/>
              </a:rPr>
              <a:t>within</a:t>
            </a:r>
            <a:r>
              <a:rPr lang="en-US" sz="2800" b="1" dirty="0">
                <a:latin typeface="Verdana" pitchFamily="34" charset="0"/>
              </a:rPr>
              <a:t> nations</a:t>
            </a:r>
          </a:p>
          <a:p>
            <a:pPr marL="0" indent="0" eaLnBrk="1" hangingPunct="1">
              <a:buNone/>
            </a:pPr>
            <a:endParaRPr lang="en-US" sz="1200" b="1" dirty="0">
              <a:latin typeface="Verdana" pitchFamily="34" charset="0"/>
            </a:endParaRPr>
          </a:p>
          <a:p>
            <a:pPr eaLnBrk="1" hangingPunct="1">
              <a:lnSpc>
                <a:spcPct val="30000"/>
              </a:lnSpc>
            </a:pPr>
            <a:endParaRPr lang="en-US" sz="600" b="1" dirty="0">
              <a:solidFill>
                <a:srgbClr val="FF1B36"/>
              </a:solidFill>
              <a:latin typeface="Verdana" pitchFamily="34" charset="0"/>
            </a:endParaRPr>
          </a:p>
          <a:p>
            <a:pPr marL="566738" lvl="1" indent="-109538" eaLnBrk="1" hangingPunct="1"/>
            <a:r>
              <a:rPr lang="en-US" sz="2000" b="1" dirty="0">
                <a:latin typeface="Verdana" pitchFamily="34" charset="0"/>
              </a:rPr>
              <a:t>e.g., Greek-Americans</a:t>
            </a:r>
          </a:p>
          <a:p>
            <a:pPr marL="566738" lvl="1" indent="-109538" eaLnBrk="1" hangingPunct="1"/>
            <a:r>
              <a:rPr lang="en-US" sz="2000" b="1" dirty="0">
                <a:latin typeface="Verdana" pitchFamily="34" charset="0"/>
              </a:rPr>
              <a:t> e.g., </a:t>
            </a:r>
            <a:r>
              <a:rPr lang="en-US" sz="2000" b="1" i="1" dirty="0" err="1">
                <a:latin typeface="Verdana" pitchFamily="34" charset="0"/>
              </a:rPr>
              <a:t>Anishinabe</a:t>
            </a:r>
            <a:r>
              <a:rPr lang="en-US" sz="2000" b="1" dirty="0">
                <a:latin typeface="Verdana" pitchFamily="34" charset="0"/>
              </a:rPr>
              <a:t> (Chippewa; Ojibwa)</a:t>
            </a:r>
          </a:p>
          <a:p>
            <a:pPr marL="566738" lvl="1" indent="-109538" eaLnBrk="1" hangingPunct="1"/>
            <a:r>
              <a:rPr lang="en-US" sz="2000" b="1" dirty="0">
                <a:latin typeface="Verdana" pitchFamily="34" charset="0"/>
              </a:rPr>
              <a:t> e.g., Irish “</a:t>
            </a:r>
            <a:r>
              <a:rPr lang="en-US" sz="2000" b="1" dirty="0" err="1">
                <a:latin typeface="Verdana" pitchFamily="34" charset="0"/>
              </a:rPr>
              <a:t>Travellers</a:t>
            </a:r>
            <a:r>
              <a:rPr lang="en-US" sz="2000" b="1" dirty="0">
                <a:latin typeface="Verdana" pitchFamily="34" charset="0"/>
              </a:rPr>
              <a:t>”</a:t>
            </a:r>
          </a:p>
          <a:p>
            <a:pPr lvl="2" indent="-163513" eaLnBrk="1" hangingPunct="1"/>
            <a:r>
              <a:rPr lang="en-US" sz="1800" b="1" dirty="0">
                <a:latin typeface="Verdana" pitchFamily="34" charset="0"/>
              </a:rPr>
              <a:t>sometimes incorrectly called “Gypsies”</a:t>
            </a:r>
            <a:endParaRPr lang="en-US" sz="2000" b="1" dirty="0">
              <a:latin typeface="Verdana" pitchFamily="34" charset="0"/>
            </a:endParaRPr>
          </a:p>
          <a:p>
            <a:pPr marL="739775" lvl="1" indent="-282575" eaLnBrk="1" hangingPunct="1"/>
            <a:r>
              <a:rPr lang="en-US" sz="2000" b="1" dirty="0">
                <a:latin typeface="Verdana" pitchFamily="34" charset="0"/>
              </a:rPr>
              <a:t>e.g., Australian Aboriginals</a:t>
            </a:r>
          </a:p>
          <a:p>
            <a:pPr marL="739775" lvl="1" indent="-282575" eaLnBrk="1" hangingPunct="1"/>
            <a:r>
              <a:rPr lang="en-US" sz="2000" b="1" dirty="0">
                <a:latin typeface="Verdana" pitchFamily="34" charset="0"/>
              </a:rPr>
              <a:t>e.g., Cajun</a:t>
            </a:r>
          </a:p>
          <a:p>
            <a:pPr marL="739775" lvl="1" indent="-282575" eaLnBrk="1" hangingPunct="1"/>
            <a:r>
              <a:rPr lang="en-US" sz="2000" b="1" dirty="0">
                <a:latin typeface="Verdana" pitchFamily="34" charset="0"/>
              </a:rPr>
              <a:t>e.g., Rom (Gypsies)</a:t>
            </a:r>
          </a:p>
          <a:p>
            <a:pPr marL="739775" lvl="1" indent="-282575" eaLnBrk="1" hangingPunct="1"/>
            <a:r>
              <a:rPr lang="en-US" sz="2000" b="1" dirty="0">
                <a:latin typeface="Verdana" pitchFamily="34" charset="0"/>
              </a:rPr>
              <a:t>e.g., Basques</a:t>
            </a:r>
          </a:p>
          <a:p>
            <a:pPr marL="739775" lvl="1" indent="-282575" eaLnBrk="1" hangingPunct="1"/>
            <a:r>
              <a:rPr lang="en-US" sz="2000" b="1" dirty="0">
                <a:latin typeface="Verdana" pitchFamily="34" charset="0"/>
              </a:rPr>
              <a:t>e.g., Kurds</a:t>
            </a:r>
          </a:p>
        </p:txBody>
      </p:sp>
      <p:sp>
        <p:nvSpPr>
          <p:cNvPr id="4"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Tree>
    <p:extLst>
      <p:ext uri="{BB962C8B-B14F-4D97-AF65-F5344CB8AC3E}">
        <p14:creationId xmlns:p14="http://schemas.microsoft.com/office/powerpoint/2010/main" val="1646172959"/>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1898503"/>
            <a:ext cx="7769225" cy="4613571"/>
          </a:xfrm>
        </p:spPr>
        <p:txBody>
          <a:bodyPr>
            <a:spAutoFit/>
          </a:bodyPr>
          <a:lstStyle/>
          <a:p>
            <a:pPr eaLnBrk="1" hangingPunct="1"/>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 </a:t>
            </a:r>
            <a:r>
              <a:rPr lang="en-US" sz="2800" b="1" dirty="0">
                <a:latin typeface="Verdana" pitchFamily="34" charset="0"/>
              </a:rPr>
              <a:t>can include ethnic groups </a:t>
            </a:r>
            <a:r>
              <a:rPr lang="en-US" sz="2800" b="1" i="1" dirty="0">
                <a:solidFill>
                  <a:srgbClr val="FF1B36"/>
                </a:solidFill>
                <a:latin typeface="Verdana" pitchFamily="34" charset="0"/>
              </a:rPr>
              <a:t>within</a:t>
            </a:r>
            <a:r>
              <a:rPr lang="en-US" sz="2800" b="1" dirty="0">
                <a:latin typeface="Verdana" pitchFamily="34" charset="0"/>
              </a:rPr>
              <a:t> nations</a:t>
            </a:r>
          </a:p>
          <a:p>
            <a:pPr marL="0" indent="0" eaLnBrk="1" hangingPunct="1">
              <a:buNone/>
            </a:pPr>
            <a:endParaRPr lang="en-US" sz="1200" b="1" dirty="0">
              <a:latin typeface="Verdana" pitchFamily="34" charset="0"/>
            </a:endParaRPr>
          </a:p>
          <a:p>
            <a:pPr eaLnBrk="1" hangingPunct="1">
              <a:lnSpc>
                <a:spcPct val="30000"/>
              </a:lnSpc>
            </a:pPr>
            <a:endParaRPr lang="en-US" sz="600" b="1" dirty="0">
              <a:solidFill>
                <a:srgbClr val="FF1B36"/>
              </a:solidFill>
              <a:latin typeface="Verdana" pitchFamily="34" charset="0"/>
            </a:endParaRPr>
          </a:p>
          <a:p>
            <a:pPr marL="566738" lvl="1" indent="-109538" eaLnBrk="1" hangingPunct="1"/>
            <a:r>
              <a:rPr lang="en-US" sz="2000" b="1" dirty="0">
                <a:solidFill>
                  <a:srgbClr val="BADDE1"/>
                </a:solidFill>
                <a:latin typeface="Verdana" pitchFamily="34" charset="0"/>
              </a:rPr>
              <a:t>e.g., Greek-Americans</a:t>
            </a:r>
          </a:p>
          <a:p>
            <a:pPr marL="566738" lvl="1" indent="-109538" eaLnBrk="1" hangingPunct="1"/>
            <a:r>
              <a:rPr lang="en-US" sz="2000" b="1" dirty="0">
                <a:solidFill>
                  <a:srgbClr val="BADDE1"/>
                </a:solidFill>
                <a:latin typeface="Verdana" pitchFamily="34" charset="0"/>
              </a:rPr>
              <a:t> e.g., </a:t>
            </a:r>
            <a:r>
              <a:rPr lang="en-US" sz="2000" b="1" i="1" dirty="0" err="1">
                <a:solidFill>
                  <a:srgbClr val="BADDE1"/>
                </a:solidFill>
                <a:latin typeface="Verdana" pitchFamily="34" charset="0"/>
              </a:rPr>
              <a:t>Anishinabe</a:t>
            </a:r>
            <a:r>
              <a:rPr lang="en-US" sz="2000" b="1" dirty="0">
                <a:solidFill>
                  <a:srgbClr val="BADDE1"/>
                </a:solidFill>
                <a:latin typeface="Verdana" pitchFamily="34" charset="0"/>
              </a:rPr>
              <a:t> (Chippewa; Ojibwa)</a:t>
            </a:r>
          </a:p>
          <a:p>
            <a:pPr marL="566738" lvl="1" indent="-109538" eaLnBrk="1" hangingPunct="1"/>
            <a:r>
              <a:rPr lang="en-US" sz="2000" b="1" dirty="0">
                <a:solidFill>
                  <a:srgbClr val="BADDE1"/>
                </a:solidFill>
                <a:latin typeface="Verdana" pitchFamily="34" charset="0"/>
              </a:rPr>
              <a:t> e.g., Irish “</a:t>
            </a:r>
            <a:r>
              <a:rPr lang="en-US" sz="2000" b="1" dirty="0" err="1">
                <a:solidFill>
                  <a:srgbClr val="BADDE1"/>
                </a:solidFill>
                <a:latin typeface="Verdana" pitchFamily="34" charset="0"/>
              </a:rPr>
              <a:t>Travellers</a:t>
            </a:r>
            <a:r>
              <a:rPr lang="en-US" sz="2000" b="1" dirty="0">
                <a:solidFill>
                  <a:srgbClr val="BADDE1"/>
                </a:solidFill>
                <a:latin typeface="Verdana" pitchFamily="34" charset="0"/>
              </a:rPr>
              <a:t>”</a:t>
            </a:r>
          </a:p>
          <a:p>
            <a:pPr lvl="2" indent="-163513" eaLnBrk="1" hangingPunct="1"/>
            <a:r>
              <a:rPr lang="en-US" sz="1800" b="1" dirty="0">
                <a:solidFill>
                  <a:srgbClr val="BADDE1"/>
                </a:solidFill>
                <a:latin typeface="Verdana" pitchFamily="34" charset="0"/>
              </a:rPr>
              <a:t>sometimes incorrectly called “Gypsies”</a:t>
            </a:r>
            <a:endParaRPr lang="en-US" sz="2000" b="1" dirty="0">
              <a:solidFill>
                <a:srgbClr val="BADDE1"/>
              </a:solidFill>
              <a:latin typeface="Verdana" pitchFamily="34" charset="0"/>
            </a:endParaRPr>
          </a:p>
          <a:p>
            <a:pPr marL="739775" lvl="1" indent="-282575" eaLnBrk="1" hangingPunct="1"/>
            <a:r>
              <a:rPr lang="en-US" sz="2000" b="1" dirty="0">
                <a:solidFill>
                  <a:srgbClr val="BADDE1"/>
                </a:solidFill>
                <a:latin typeface="Verdana" pitchFamily="34" charset="0"/>
              </a:rPr>
              <a:t>e.g., Australian Aboriginals</a:t>
            </a:r>
          </a:p>
          <a:p>
            <a:pPr marL="739775" lvl="1" indent="-282575" eaLnBrk="1" hangingPunct="1"/>
            <a:r>
              <a:rPr lang="en-US" sz="2000" b="1" dirty="0">
                <a:solidFill>
                  <a:srgbClr val="BADDE1"/>
                </a:solidFill>
                <a:latin typeface="Verdana" pitchFamily="34" charset="0"/>
              </a:rPr>
              <a:t>e.g., Cajun</a:t>
            </a:r>
          </a:p>
          <a:p>
            <a:pPr marL="739775" lvl="1" indent="-282575" eaLnBrk="1" hangingPunct="1"/>
            <a:r>
              <a:rPr lang="en-US" sz="2000" b="1" dirty="0">
                <a:solidFill>
                  <a:srgbClr val="BADDE1"/>
                </a:solidFill>
                <a:latin typeface="Verdana" pitchFamily="34" charset="0"/>
              </a:rPr>
              <a:t>e.g., Rom (Gypsies)</a:t>
            </a:r>
          </a:p>
          <a:p>
            <a:pPr marL="739775" lvl="1" indent="-282575" eaLnBrk="1" hangingPunct="1"/>
            <a:r>
              <a:rPr lang="en-US" sz="2000" b="1" dirty="0">
                <a:solidFill>
                  <a:srgbClr val="BADDE1"/>
                </a:solidFill>
                <a:latin typeface="Verdana" pitchFamily="34" charset="0"/>
              </a:rPr>
              <a:t>e.g., Basques</a:t>
            </a:r>
          </a:p>
          <a:p>
            <a:pPr marL="739775" lvl="1" indent="-282575" eaLnBrk="1" hangingPunct="1"/>
            <a:r>
              <a:rPr lang="en-US" sz="2000" b="1" dirty="0">
                <a:solidFill>
                  <a:srgbClr val="BADDE1"/>
                </a:solidFill>
                <a:latin typeface="Verdana" pitchFamily="34" charset="0"/>
              </a:rPr>
              <a:t>e.g., Kurds</a:t>
            </a:r>
          </a:p>
        </p:txBody>
      </p:sp>
      <p:sp>
        <p:nvSpPr>
          <p:cNvPr id="4"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1393365" y="3164110"/>
            <a:ext cx="6358000" cy="2400657"/>
          </a:xfrm>
          <a:prstGeom prst="rect">
            <a:avLst/>
          </a:prstGeom>
          <a:solidFill>
            <a:schemeClr val="bg1"/>
          </a:solidFill>
          <a:ln w="76200">
            <a:solidFill>
              <a:srgbClr val="FFC000"/>
            </a:solidFill>
            <a:miter lim="800000"/>
            <a:headEnd/>
            <a:tailEnd/>
          </a:ln>
        </p:spPr>
        <p:txBody>
          <a:bodyPr wrap="square" lIns="457200" tIns="457200" rIns="457200" bIns="45720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local groups generally strive to preserve their cultural identity . . .</a:t>
            </a:r>
          </a:p>
        </p:txBody>
      </p:sp>
    </p:spTree>
    <p:extLst>
      <p:ext uri="{BB962C8B-B14F-4D97-AF65-F5344CB8AC3E}">
        <p14:creationId xmlns:p14="http://schemas.microsoft.com/office/powerpoint/2010/main" val="1086267241"/>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5" name="TextBox 4"/>
          <p:cNvSpPr txBox="1">
            <a:spLocks noChangeArrowheads="1"/>
          </p:cNvSpPr>
          <p:nvPr/>
        </p:nvSpPr>
        <p:spPr bwMode="auto">
          <a:xfrm>
            <a:off x="667656"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algn="ctr"/>
            <a:r>
              <a:rPr lang="en-US" sz="2800" b="1" dirty="0">
                <a:solidFill>
                  <a:srgbClr val="000000"/>
                </a:solidFill>
              </a:rPr>
              <a:t>local groups </a:t>
            </a:r>
            <a:r>
              <a:rPr lang="en-US" sz="2800" b="1" dirty="0">
                <a:solidFill>
                  <a:srgbClr val="FF1B36"/>
                </a:solidFill>
                <a:latin typeface="Verdana" pitchFamily="34" charset="0"/>
              </a:rPr>
              <a:t>(</a:t>
            </a:r>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a:t>
            </a:r>
            <a:r>
              <a:rPr lang="en-US" sz="2800" b="1" dirty="0">
                <a:solidFill>
                  <a:srgbClr val="000000"/>
                </a:solidFill>
              </a:rPr>
              <a:t> </a:t>
            </a:r>
          </a:p>
          <a:p>
            <a:pPr algn="ctr"/>
            <a:r>
              <a:rPr lang="en-US" sz="2800" b="1" dirty="0">
                <a:solidFill>
                  <a:srgbClr val="000000"/>
                </a:solidFill>
              </a:rPr>
              <a:t>generally strive to preserve their cultural identity with . . .</a:t>
            </a:r>
          </a:p>
          <a:p>
            <a:pPr algn="ctr"/>
            <a:endParaRPr lang="en-US" sz="1200" b="1" dirty="0">
              <a:solidFill>
                <a:srgbClr val="000000"/>
              </a:solidFill>
            </a:endParaRPr>
          </a:p>
          <a:p>
            <a:pPr algn="ctr"/>
            <a:r>
              <a:rPr lang="en-US" sz="2800" b="1" dirty="0">
                <a:solidFill>
                  <a:srgbClr val="000000"/>
                </a:solidFill>
              </a:rPr>
              <a:t>food</a:t>
            </a:r>
            <a:br>
              <a:rPr lang="en-US" sz="2800" b="1" dirty="0">
                <a:solidFill>
                  <a:srgbClr val="000000"/>
                </a:solidFill>
              </a:rPr>
            </a:br>
            <a:r>
              <a:rPr lang="en-US" sz="2800" b="1" dirty="0">
                <a:solidFill>
                  <a:srgbClr val="000000"/>
                </a:solidFill>
              </a:rPr>
              <a:t>clothing</a:t>
            </a:r>
          </a:p>
          <a:p>
            <a:pPr algn="ctr"/>
            <a:r>
              <a:rPr lang="en-US" sz="2800" b="1" dirty="0">
                <a:solidFill>
                  <a:srgbClr val="000000"/>
                </a:solidFill>
              </a:rPr>
              <a:t>religion</a:t>
            </a:r>
          </a:p>
          <a:p>
            <a:pPr algn="ctr"/>
            <a:r>
              <a:rPr lang="en-US" sz="2800" b="1" dirty="0">
                <a:solidFill>
                  <a:srgbClr val="000000"/>
                </a:solidFill>
              </a:rPr>
              <a:t>ritual</a:t>
            </a:r>
          </a:p>
          <a:p>
            <a:pPr algn="ctr"/>
            <a:r>
              <a:rPr lang="en-US" sz="2800" b="1" dirty="0">
                <a:solidFill>
                  <a:srgbClr val="000000"/>
                </a:solidFill>
              </a:rPr>
              <a:t>music, dance, and other arts</a:t>
            </a:r>
          </a:p>
          <a:p>
            <a:pPr algn="ctr"/>
            <a:r>
              <a:rPr lang="en-US" sz="2800" b="1" dirty="0">
                <a:solidFill>
                  <a:srgbClr val="000000"/>
                </a:solidFill>
              </a:rPr>
              <a:t>language</a:t>
            </a:r>
          </a:p>
          <a:p>
            <a:pPr algn="ctr"/>
            <a:r>
              <a:rPr lang="en-US" sz="2800" b="1" dirty="0">
                <a:solidFill>
                  <a:srgbClr val="000000"/>
                </a:solidFill>
              </a:rPr>
              <a:t>cultural symbols . . .</a:t>
            </a:r>
          </a:p>
        </p:txBody>
      </p:sp>
    </p:spTree>
    <p:extLst>
      <p:ext uri="{BB962C8B-B14F-4D97-AF65-F5344CB8AC3E}">
        <p14:creationId xmlns:p14="http://schemas.microsoft.com/office/powerpoint/2010/main" val="2267683375"/>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1898503"/>
            <a:ext cx="7769225" cy="4730526"/>
          </a:xfrm>
        </p:spPr>
        <p:txBody>
          <a:bodyPr>
            <a:spAutoFit/>
          </a:bodyPr>
          <a:lstStyle/>
          <a:p>
            <a:pPr eaLnBrk="1" hangingPunct="1"/>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 </a:t>
            </a:r>
            <a:r>
              <a:rPr lang="en-US" sz="2800" b="1" dirty="0">
                <a:latin typeface="Verdana" pitchFamily="34" charset="0"/>
              </a:rPr>
              <a:t>can include ethnic groups </a:t>
            </a:r>
            <a:r>
              <a:rPr lang="en-US" sz="2800" b="1" i="1" dirty="0">
                <a:solidFill>
                  <a:srgbClr val="FF1B36"/>
                </a:solidFill>
                <a:latin typeface="Verdana" pitchFamily="34" charset="0"/>
              </a:rPr>
              <a:t>within</a:t>
            </a:r>
            <a:r>
              <a:rPr lang="en-US" sz="2800" b="1" dirty="0">
                <a:latin typeface="Verdana" pitchFamily="34" charset="0"/>
              </a:rPr>
              <a:t> nations</a:t>
            </a:r>
          </a:p>
          <a:p>
            <a:pPr marL="0" indent="0" eaLnBrk="1" hangingPunct="1">
              <a:buNone/>
            </a:pPr>
            <a:endParaRPr lang="en-US" sz="1200" b="1" dirty="0">
              <a:latin typeface="Verdana" pitchFamily="34" charset="0"/>
            </a:endParaRPr>
          </a:p>
          <a:p>
            <a:pPr eaLnBrk="1" hangingPunct="1">
              <a:lnSpc>
                <a:spcPct val="30000"/>
              </a:lnSpc>
            </a:pPr>
            <a:endParaRPr lang="en-US" sz="600" b="1" dirty="0">
              <a:solidFill>
                <a:srgbClr val="FF1B36"/>
              </a:solidFill>
              <a:latin typeface="Verdana" pitchFamily="34" charset="0"/>
            </a:endParaRPr>
          </a:p>
          <a:p>
            <a:pPr marL="566738" lvl="1" indent="-109538" eaLnBrk="1" hangingPunct="1"/>
            <a:r>
              <a:rPr lang="en-US" sz="3200" b="1" dirty="0">
                <a:solidFill>
                  <a:srgbClr val="000000"/>
                </a:solidFill>
                <a:latin typeface="Verdana" pitchFamily="34" charset="0"/>
              </a:rPr>
              <a:t>e.g., Greek-Americans</a:t>
            </a:r>
          </a:p>
          <a:p>
            <a:pPr marL="566738" lvl="1" indent="-109538" eaLnBrk="1" hangingPunct="1"/>
            <a:r>
              <a:rPr lang="en-US" sz="2000" b="1" dirty="0">
                <a:solidFill>
                  <a:srgbClr val="BADDE1"/>
                </a:solidFill>
                <a:latin typeface="Verdana" pitchFamily="34" charset="0"/>
              </a:rPr>
              <a:t> e.g., </a:t>
            </a:r>
            <a:r>
              <a:rPr lang="en-US" sz="2000" b="1" i="1" dirty="0" err="1">
                <a:solidFill>
                  <a:srgbClr val="BADDE1"/>
                </a:solidFill>
                <a:latin typeface="Verdana" pitchFamily="34" charset="0"/>
              </a:rPr>
              <a:t>Anishinabe</a:t>
            </a:r>
            <a:r>
              <a:rPr lang="en-US" sz="2000" b="1" dirty="0">
                <a:solidFill>
                  <a:srgbClr val="BADDE1"/>
                </a:solidFill>
                <a:latin typeface="Verdana" pitchFamily="34" charset="0"/>
              </a:rPr>
              <a:t> (Chippewa; Ojibwa)</a:t>
            </a:r>
          </a:p>
          <a:p>
            <a:pPr marL="566738" lvl="1" indent="-109538" eaLnBrk="1" hangingPunct="1"/>
            <a:r>
              <a:rPr lang="en-US" sz="2000" b="1" dirty="0">
                <a:solidFill>
                  <a:srgbClr val="BADDE1"/>
                </a:solidFill>
                <a:latin typeface="Verdana" pitchFamily="34" charset="0"/>
              </a:rPr>
              <a:t> e.g., Irish “</a:t>
            </a:r>
            <a:r>
              <a:rPr lang="en-US" sz="2000" b="1" dirty="0" err="1">
                <a:solidFill>
                  <a:srgbClr val="BADDE1"/>
                </a:solidFill>
                <a:latin typeface="Verdana" pitchFamily="34" charset="0"/>
              </a:rPr>
              <a:t>Travellers</a:t>
            </a:r>
            <a:r>
              <a:rPr lang="en-US" sz="2000" b="1" dirty="0">
                <a:solidFill>
                  <a:srgbClr val="BADDE1"/>
                </a:solidFill>
                <a:latin typeface="Verdana" pitchFamily="34" charset="0"/>
              </a:rPr>
              <a:t>”</a:t>
            </a:r>
          </a:p>
          <a:p>
            <a:pPr lvl="2" indent="-163513" eaLnBrk="1" hangingPunct="1"/>
            <a:r>
              <a:rPr lang="en-US" sz="1800" b="1" dirty="0">
                <a:solidFill>
                  <a:srgbClr val="BADDE1"/>
                </a:solidFill>
                <a:latin typeface="Verdana" pitchFamily="34" charset="0"/>
              </a:rPr>
              <a:t>sometimes incorrectly called “Gypsies”</a:t>
            </a:r>
            <a:endParaRPr lang="en-US" sz="2000" b="1" dirty="0">
              <a:solidFill>
                <a:srgbClr val="BADDE1"/>
              </a:solidFill>
              <a:latin typeface="Verdana" pitchFamily="34" charset="0"/>
            </a:endParaRPr>
          </a:p>
          <a:p>
            <a:pPr marL="739775" lvl="1" indent="-282575" eaLnBrk="1" hangingPunct="1"/>
            <a:r>
              <a:rPr lang="en-US" sz="2000" b="1" dirty="0">
                <a:solidFill>
                  <a:srgbClr val="BADDE1"/>
                </a:solidFill>
                <a:latin typeface="Verdana" pitchFamily="34" charset="0"/>
              </a:rPr>
              <a:t>e.g., Australian Aboriginals</a:t>
            </a:r>
          </a:p>
          <a:p>
            <a:pPr marL="739775" lvl="1" indent="-282575" eaLnBrk="1" hangingPunct="1"/>
            <a:r>
              <a:rPr lang="en-US" sz="2000" b="1" dirty="0">
                <a:solidFill>
                  <a:srgbClr val="BADDE1"/>
                </a:solidFill>
                <a:latin typeface="Verdana" pitchFamily="34" charset="0"/>
              </a:rPr>
              <a:t>e.g., Cajun</a:t>
            </a:r>
          </a:p>
          <a:p>
            <a:pPr marL="739775" lvl="1" indent="-282575" eaLnBrk="1" hangingPunct="1"/>
            <a:r>
              <a:rPr lang="en-US" sz="2000" b="1" dirty="0">
                <a:solidFill>
                  <a:srgbClr val="BADDE1"/>
                </a:solidFill>
                <a:latin typeface="Verdana" pitchFamily="34" charset="0"/>
              </a:rPr>
              <a:t>e.g., Rom (Gypsies)</a:t>
            </a:r>
          </a:p>
          <a:p>
            <a:pPr marL="739775" lvl="1" indent="-282575" eaLnBrk="1" hangingPunct="1"/>
            <a:r>
              <a:rPr lang="en-US" sz="2000" b="1" dirty="0">
                <a:solidFill>
                  <a:srgbClr val="BADDE1"/>
                </a:solidFill>
                <a:latin typeface="Verdana" pitchFamily="34" charset="0"/>
              </a:rPr>
              <a:t>e.g., Basques</a:t>
            </a:r>
          </a:p>
          <a:p>
            <a:pPr marL="739775" lvl="1" indent="-282575" eaLnBrk="1" hangingPunct="1"/>
            <a:r>
              <a:rPr lang="en-US" sz="2000" b="1" dirty="0">
                <a:solidFill>
                  <a:srgbClr val="BADDE1"/>
                </a:solidFill>
                <a:latin typeface="Verdana" pitchFamily="34" charset="0"/>
              </a:rPr>
              <a:t>e.g., Kurds</a:t>
            </a:r>
          </a:p>
        </p:txBody>
      </p:sp>
      <p:sp>
        <p:nvSpPr>
          <p:cNvPr id="4"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extLst>
      <p:ext uri="{BB962C8B-B14F-4D97-AF65-F5344CB8AC3E}">
        <p14:creationId xmlns:p14="http://schemas.microsoft.com/office/powerpoint/2010/main" val="1871838953"/>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5" name="Rectangle 3"/>
          <p:cNvSpPr>
            <a:spLocks noGrp="1" noChangeArrowheads="1"/>
          </p:cNvSpPr>
          <p:nvPr>
            <p:ph type="subTitle" idx="4294967295"/>
          </p:nvPr>
        </p:nvSpPr>
        <p:spPr>
          <a:xfrm>
            <a:off x="900180" y="1625395"/>
            <a:ext cx="7329487" cy="3367076"/>
          </a:xfrm>
        </p:spPr>
        <p:txBody>
          <a:bodyPr>
            <a:spAutoFit/>
          </a:bodyPr>
          <a:lstStyle/>
          <a:p>
            <a:pPr eaLnBrk="1" hangingPunct="1">
              <a:lnSpc>
                <a:spcPct val="80000"/>
              </a:lnSpc>
              <a:tabLst>
                <a:tab pos="0" algn="l"/>
              </a:tabLst>
            </a:pPr>
            <a:r>
              <a:rPr lang="en-US" b="1" dirty="0" err="1">
                <a:solidFill>
                  <a:srgbClr val="FF1B36"/>
                </a:solidFill>
              </a:rPr>
              <a:t>microculture</a:t>
            </a:r>
            <a:endParaRPr lang="en-US" b="1" dirty="0">
              <a:solidFill>
                <a:srgbClr val="FF1B36"/>
              </a:solidFill>
            </a:endParaRPr>
          </a:p>
          <a:p>
            <a:pPr eaLnBrk="1" hangingPunct="1">
              <a:lnSpc>
                <a:spcPct val="30000"/>
              </a:lnSpc>
              <a:tabLst>
                <a:tab pos="0" algn="l"/>
              </a:tabLst>
            </a:pPr>
            <a:endParaRPr lang="en-US" b="1" i="1" dirty="0">
              <a:solidFill>
                <a:srgbClr val="FF1B36"/>
              </a:solidFill>
            </a:endParaRPr>
          </a:p>
          <a:p>
            <a:pPr lvl="1" eaLnBrk="1" hangingPunct="1">
              <a:lnSpc>
                <a:spcPct val="110000"/>
              </a:lnSpc>
              <a:tabLst>
                <a:tab pos="0" algn="l"/>
              </a:tabLst>
            </a:pPr>
            <a:r>
              <a:rPr lang="en-US" sz="2400" b="1" dirty="0">
                <a:solidFill>
                  <a:srgbClr val="FFFFFF"/>
                </a:solidFill>
              </a:rPr>
              <a:t>are smaller groups with distinct pattern of learned and shared behavior and thinking found within larger cultures such as ethnic groups in localized regions</a:t>
            </a:r>
          </a:p>
          <a:p>
            <a:pPr lvl="1" eaLnBrk="1" hangingPunct="1">
              <a:tabLst>
                <a:tab pos="0" algn="l"/>
              </a:tabLst>
            </a:pPr>
            <a:r>
              <a:rPr lang="en-US" sz="2400" b="1" dirty="0">
                <a:solidFill>
                  <a:srgbClr val="FFFFFF"/>
                </a:solidFill>
              </a:rPr>
              <a:t>some people like to think of these as </a:t>
            </a:r>
            <a:br>
              <a:rPr lang="en-US" sz="2400" b="1" dirty="0">
                <a:solidFill>
                  <a:srgbClr val="FFFFFF"/>
                </a:solidFill>
              </a:rPr>
            </a:br>
            <a:r>
              <a:rPr lang="en-US" sz="3200" b="1" dirty="0">
                <a:solidFill>
                  <a:srgbClr val="FFFFFF"/>
                </a:solidFill>
              </a:rPr>
              <a:t>“local cultures”</a:t>
            </a:r>
            <a:endParaRPr lang="en-US" sz="2400" b="1" dirty="0">
              <a:solidFill>
                <a:srgbClr val="FFFFFF"/>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76242" y="2294425"/>
            <a:ext cx="5567980" cy="4120893"/>
          </a:xfrm>
          <a:prstGeom prst="rect">
            <a:avLst/>
          </a:prstGeom>
        </p:spPr>
      </p:pic>
      <p:sp>
        <p:nvSpPr>
          <p:cNvPr id="6"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extLst>
      <p:ext uri="{BB962C8B-B14F-4D97-AF65-F5344CB8AC3E}">
        <p14:creationId xmlns:p14="http://schemas.microsoft.com/office/powerpoint/2010/main" val="497112702"/>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38915" name="Rectangle 3"/>
          <p:cNvSpPr>
            <a:spLocks noGrp="1" noChangeArrowheads="1"/>
          </p:cNvSpPr>
          <p:nvPr>
            <p:ph type="subTitle" idx="4294967295"/>
          </p:nvPr>
        </p:nvSpPr>
        <p:spPr>
          <a:xfrm>
            <a:off x="900198" y="1625395"/>
            <a:ext cx="7329487" cy="3367076"/>
          </a:xfrm>
        </p:spPr>
        <p:txBody>
          <a:bodyPr>
            <a:spAutoFit/>
          </a:bodyPr>
          <a:lstStyle/>
          <a:p>
            <a:pPr eaLnBrk="1" hangingPunct="1">
              <a:lnSpc>
                <a:spcPct val="80000"/>
              </a:lnSpc>
              <a:tabLst>
                <a:tab pos="0" algn="l"/>
              </a:tabLst>
            </a:pPr>
            <a:r>
              <a:rPr lang="en-US" b="1" dirty="0" err="1">
                <a:solidFill>
                  <a:srgbClr val="FF1B36"/>
                </a:solidFill>
              </a:rPr>
              <a:t>microculture</a:t>
            </a:r>
            <a:endParaRPr lang="en-US" b="1" dirty="0">
              <a:solidFill>
                <a:srgbClr val="FF1B36"/>
              </a:solidFill>
            </a:endParaRPr>
          </a:p>
          <a:p>
            <a:pPr eaLnBrk="1" hangingPunct="1">
              <a:lnSpc>
                <a:spcPct val="30000"/>
              </a:lnSpc>
              <a:tabLst>
                <a:tab pos="0" algn="l"/>
              </a:tabLst>
            </a:pPr>
            <a:endParaRPr lang="en-US" b="1" i="1" dirty="0">
              <a:solidFill>
                <a:srgbClr val="FF1B36"/>
              </a:solidFill>
            </a:endParaRPr>
          </a:p>
          <a:p>
            <a:pPr lvl="1" eaLnBrk="1" hangingPunct="1">
              <a:lnSpc>
                <a:spcPct val="110000"/>
              </a:lnSpc>
              <a:tabLst>
                <a:tab pos="0" algn="l"/>
              </a:tabLst>
            </a:pPr>
            <a:r>
              <a:rPr lang="en-US" sz="2400" b="1" dirty="0">
                <a:solidFill>
                  <a:srgbClr val="FFFFFF"/>
                </a:solidFill>
              </a:rPr>
              <a:t>are smaller groups with distinct pattern of learned and shared behavior and thinking found within larger cultures such as ethnic groups in localized regions</a:t>
            </a:r>
          </a:p>
          <a:p>
            <a:pPr lvl="1" eaLnBrk="1" hangingPunct="1">
              <a:tabLst>
                <a:tab pos="0" algn="l"/>
              </a:tabLst>
            </a:pPr>
            <a:r>
              <a:rPr lang="en-US" sz="2400" b="1" dirty="0">
                <a:solidFill>
                  <a:srgbClr val="FFFFFF"/>
                </a:solidFill>
              </a:rPr>
              <a:t>some people like to think of these as </a:t>
            </a:r>
            <a:br>
              <a:rPr lang="en-US" sz="2400" b="1" dirty="0">
                <a:solidFill>
                  <a:srgbClr val="FFFFFF"/>
                </a:solidFill>
              </a:rPr>
            </a:br>
            <a:r>
              <a:rPr lang="en-US" sz="3200" b="1" dirty="0">
                <a:solidFill>
                  <a:srgbClr val="FFFFFF"/>
                </a:solidFill>
              </a:rPr>
              <a:t>“local cultures”</a:t>
            </a:r>
            <a:endParaRPr lang="en-US" sz="2400" b="1" dirty="0">
              <a:solidFill>
                <a:srgbClr val="FFFFFF"/>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76242" y="2294461"/>
            <a:ext cx="5567980" cy="4120893"/>
          </a:xfrm>
          <a:prstGeom prst="rect">
            <a:avLst/>
          </a:prstGeom>
        </p:spPr>
      </p:pic>
      <p:sp>
        <p:nvSpPr>
          <p:cNvPr id="6" name="TextBox 5"/>
          <p:cNvSpPr txBox="1">
            <a:spLocks noChangeArrowheads="1"/>
          </p:cNvSpPr>
          <p:nvPr/>
        </p:nvSpPr>
        <p:spPr bwMode="auto">
          <a:xfrm>
            <a:off x="1393365" y="3164146"/>
            <a:ext cx="6358000" cy="2400657"/>
          </a:xfrm>
          <a:prstGeom prst="rect">
            <a:avLst/>
          </a:prstGeom>
          <a:solidFill>
            <a:schemeClr val="bg1"/>
          </a:solidFill>
          <a:ln w="76200">
            <a:solidFill>
              <a:srgbClr val="FFC000"/>
            </a:solidFill>
            <a:miter lim="800000"/>
            <a:headEnd/>
            <a:tailEnd/>
          </a:ln>
        </p:spPr>
        <p:txBody>
          <a:bodyPr wrap="square" lIns="457200" tIns="457200" rIns="457200" bIns="457200">
            <a:spAutoFit/>
          </a:bodyPr>
          <a:lstStyle/>
          <a:p>
            <a:pPr algn="ctr"/>
            <a:r>
              <a:rPr lang="en-US" sz="3200" b="1" dirty="0">
                <a:solidFill>
                  <a:srgbClr val="000000"/>
                </a:solidFill>
              </a:rPr>
              <a:t>local groups generally strive to preserve their cultural identity . . .</a:t>
            </a:r>
          </a:p>
        </p:txBody>
      </p:sp>
      <p:sp>
        <p:nvSpPr>
          <p:cNvPr id="7"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extLst>
      <p:ext uri="{BB962C8B-B14F-4D97-AF65-F5344CB8AC3E}">
        <p14:creationId xmlns:p14="http://schemas.microsoft.com/office/powerpoint/2010/main" val="1950042197"/>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cultural symbols . . .</a:t>
            </a:r>
          </a:p>
        </p:txBody>
      </p:sp>
      <p:sp>
        <p:nvSpPr>
          <p:cNvPr id="4" name="Right Arrow 3"/>
          <p:cNvSpPr/>
          <p:nvPr/>
        </p:nvSpPr>
        <p:spPr bwMode="auto">
          <a:xfrm>
            <a:off x="2714331" y="3137834"/>
            <a:ext cx="1309036" cy="423512"/>
          </a:xfrm>
          <a:prstGeom prst="rightArrow">
            <a:avLst/>
          </a:prstGeom>
          <a:solidFill>
            <a:srgbClr val="FFFFFF"/>
          </a:solidFill>
          <a:ln w="76200" cap="flat" cmpd="sng" algn="ctr">
            <a:solidFill>
              <a:srgbClr val="0070C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068445244"/>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5" name="TextBox 4"/>
          <p:cNvSpPr txBox="1">
            <a:spLocks noChangeArrowheads="1"/>
          </p:cNvSpPr>
          <p:nvPr/>
        </p:nvSpPr>
        <p:spPr bwMode="auto">
          <a:xfrm>
            <a:off x="667656"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algn="ctr"/>
            <a:r>
              <a:rPr lang="en-US" sz="2800" b="1" dirty="0">
                <a:solidFill>
                  <a:srgbClr val="000000"/>
                </a:solidFill>
              </a:rPr>
              <a:t>local groups </a:t>
            </a:r>
            <a:r>
              <a:rPr lang="en-US" sz="2800" b="1" dirty="0">
                <a:solidFill>
                  <a:srgbClr val="FF1B36"/>
                </a:solidFill>
                <a:latin typeface="Verdana" pitchFamily="34" charset="0"/>
              </a:rPr>
              <a:t>(</a:t>
            </a:r>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a:t>
            </a:r>
            <a:r>
              <a:rPr lang="en-US" sz="2800" b="1" dirty="0">
                <a:solidFill>
                  <a:srgbClr val="000000"/>
                </a:solidFill>
              </a:rPr>
              <a:t> </a:t>
            </a:r>
          </a:p>
          <a:p>
            <a:pPr algn="ctr"/>
            <a:r>
              <a:rPr lang="en-US" sz="2800" b="1" dirty="0">
                <a:solidFill>
                  <a:srgbClr val="000000"/>
                </a:solidFill>
              </a:rPr>
              <a:t>generally strive to preserve their cultural identity with . . .</a:t>
            </a:r>
          </a:p>
          <a:p>
            <a:pPr algn="ctr"/>
            <a:endParaRPr lang="en-US" sz="1200" b="1" dirty="0">
              <a:solidFill>
                <a:srgbClr val="000000"/>
              </a:solidFill>
            </a:endParaRPr>
          </a:p>
          <a:p>
            <a:pPr algn="ctr"/>
            <a:r>
              <a:rPr lang="en-US" sz="4400" b="1" dirty="0">
                <a:solidFill>
                  <a:srgbClr val="000000"/>
                </a:solidFill>
              </a:rPr>
              <a:t>food</a:t>
            </a:r>
            <a:br>
              <a:rPr lang="en-US" sz="2800" b="1" dirty="0">
                <a:solidFill>
                  <a:srgbClr val="BADDE1"/>
                </a:solidFill>
              </a:rPr>
            </a:br>
            <a:r>
              <a:rPr lang="en-US" sz="2800" b="1" dirty="0">
                <a:solidFill>
                  <a:srgbClr val="BADDE1"/>
                </a:solidFill>
              </a:rPr>
              <a:t>clothing</a:t>
            </a:r>
          </a:p>
          <a:p>
            <a:pPr algn="ctr"/>
            <a:r>
              <a:rPr lang="en-US" sz="2800" b="1" dirty="0">
                <a:solidFill>
                  <a:srgbClr val="BADDE1"/>
                </a:solidFill>
              </a:rPr>
              <a:t>religion</a:t>
            </a:r>
          </a:p>
          <a:p>
            <a:pPr algn="ctr"/>
            <a:r>
              <a:rPr lang="en-US" sz="2800" b="1" dirty="0">
                <a:solidFill>
                  <a:srgbClr val="BADDE1"/>
                </a:solidFill>
              </a:rPr>
              <a:t>ritual</a:t>
            </a:r>
          </a:p>
          <a:p>
            <a:pPr algn="ctr"/>
            <a:r>
              <a:rPr lang="en-US" sz="2800" b="1" dirty="0">
                <a:solidFill>
                  <a:srgbClr val="BADDE1"/>
                </a:solidFill>
              </a:rPr>
              <a:t>music, dance, and other arts</a:t>
            </a:r>
          </a:p>
          <a:p>
            <a:pPr algn="ctr"/>
            <a:r>
              <a:rPr lang="en-US" sz="2800" b="1" dirty="0">
                <a:solidFill>
                  <a:srgbClr val="BADDE1"/>
                </a:solidFill>
              </a:rPr>
              <a:t>language</a:t>
            </a:r>
          </a:p>
          <a:p>
            <a:pPr algn="ctr"/>
            <a:r>
              <a:rPr lang="en-US" sz="2800" b="1" dirty="0">
                <a:solidFill>
                  <a:srgbClr val="BADDE1"/>
                </a:solidFill>
              </a:rPr>
              <a:t>cultural symbols . . .</a:t>
            </a:r>
          </a:p>
        </p:txBody>
      </p:sp>
    </p:spTree>
    <p:extLst>
      <p:ext uri="{BB962C8B-B14F-4D97-AF65-F5344CB8AC3E}">
        <p14:creationId xmlns:p14="http://schemas.microsoft.com/office/powerpoint/2010/main" val="745089428"/>
      </p:ext>
    </p:extLst>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141"/>
            <a:ext cx="7769225" cy="4087273"/>
          </a:xfrm>
        </p:spPr>
        <p:txBody>
          <a:bodyPr>
            <a:spAutoFit/>
          </a:bodyPr>
          <a:lstStyle/>
          <a:p>
            <a:pPr eaLnBrk="1" hangingPunct="1"/>
            <a:r>
              <a:rPr lang="en-US" sz="2800" b="1" dirty="0" err="1">
                <a:solidFill>
                  <a:schemeClr val="accent5">
                    <a:lumMod val="90000"/>
                  </a:schemeClr>
                </a:solidFill>
                <a:latin typeface="Verdana" pitchFamily="34" charset="0"/>
              </a:rPr>
              <a:t>microcultures</a:t>
            </a:r>
            <a:r>
              <a:rPr lang="en-US" sz="2800" b="1" dirty="0">
                <a:solidFill>
                  <a:schemeClr val="accent5">
                    <a:lumMod val="90000"/>
                  </a:schemeClr>
                </a:solidFill>
                <a:latin typeface="Verdana" pitchFamily="34" charset="0"/>
              </a:rPr>
              <a:t> can include ethnic groups </a:t>
            </a:r>
            <a:r>
              <a:rPr lang="en-US" sz="2800" b="1" i="1" dirty="0">
                <a:solidFill>
                  <a:schemeClr val="accent5">
                    <a:lumMod val="90000"/>
                  </a:schemeClr>
                </a:solidFill>
                <a:latin typeface="Verdana" pitchFamily="34" charset="0"/>
              </a:rPr>
              <a:t>within</a:t>
            </a:r>
            <a:r>
              <a:rPr lang="en-US" sz="2800" b="1" dirty="0">
                <a:solidFill>
                  <a:schemeClr val="accent5">
                    <a:lumMod val="90000"/>
                  </a:schemeClr>
                </a:solidFill>
                <a:latin typeface="Verdana" pitchFamily="34" charset="0"/>
              </a:rPr>
              <a:t> nations</a:t>
            </a:r>
          </a:p>
          <a:p>
            <a:pPr eaLnBrk="1" hangingPunct="1">
              <a:lnSpc>
                <a:spcPct val="30000"/>
              </a:lnSpc>
            </a:pPr>
            <a:endParaRPr lang="en-US" sz="2800" b="1" dirty="0">
              <a:solidFill>
                <a:srgbClr val="FF1B36"/>
              </a:solidFill>
              <a:latin typeface="Verdana" pitchFamily="34" charset="0"/>
            </a:endParaRPr>
          </a:p>
          <a:p>
            <a:pPr marL="566738" lvl="1" indent="-109538" eaLnBrk="1" hangingPunct="1"/>
            <a:r>
              <a:rPr lang="en-US" sz="2000" b="1" dirty="0">
                <a:latin typeface="Verdana" pitchFamily="34" charset="0"/>
              </a:rPr>
              <a:t> e.g., </a:t>
            </a:r>
            <a:r>
              <a:rPr lang="en-US" sz="2000" b="1" i="1" dirty="0" err="1">
                <a:latin typeface="Verdana" pitchFamily="34" charset="0"/>
              </a:rPr>
              <a:t>Anishinabe</a:t>
            </a:r>
            <a:r>
              <a:rPr lang="en-US" sz="2000" b="1" dirty="0">
                <a:latin typeface="Verdana" pitchFamily="34" charset="0"/>
              </a:rPr>
              <a:t> (Chippewa; Ojibwa)</a:t>
            </a:r>
          </a:p>
          <a:p>
            <a:pPr marL="566738" lvl="1" indent="-109538" eaLnBrk="1" hangingPunct="1"/>
            <a:r>
              <a:rPr lang="en-US" sz="2000" b="1" dirty="0">
                <a:latin typeface="Verdana" pitchFamily="34" charset="0"/>
              </a:rPr>
              <a:t> e.g., Irish “</a:t>
            </a:r>
            <a:r>
              <a:rPr lang="en-US" sz="2000" b="1" dirty="0" err="1">
                <a:latin typeface="Verdana" pitchFamily="34" charset="0"/>
              </a:rPr>
              <a:t>Travellers</a:t>
            </a:r>
            <a:r>
              <a:rPr lang="en-US" sz="2000" b="1" dirty="0">
                <a:latin typeface="Verdana" pitchFamily="34" charset="0"/>
              </a:rPr>
              <a:t>”</a:t>
            </a:r>
          </a:p>
          <a:p>
            <a:pPr lvl="2" indent="-163513" eaLnBrk="1" hangingPunct="1"/>
            <a:r>
              <a:rPr lang="en-US" sz="1800" b="1" dirty="0">
                <a:latin typeface="Verdana" pitchFamily="34" charset="0"/>
              </a:rPr>
              <a:t>sometimes incorrectly called “Gypsies”</a:t>
            </a:r>
            <a:endParaRPr lang="en-US" sz="2000" b="1" dirty="0">
              <a:latin typeface="Verdana" pitchFamily="34" charset="0"/>
            </a:endParaRPr>
          </a:p>
          <a:p>
            <a:pPr marL="739775" lvl="1" indent="-282575" eaLnBrk="1" hangingPunct="1"/>
            <a:r>
              <a:rPr lang="en-US" sz="2000" b="1" dirty="0">
                <a:latin typeface="Verdana" pitchFamily="34" charset="0"/>
              </a:rPr>
              <a:t>e.g., Australian Aboriginals</a:t>
            </a:r>
          </a:p>
          <a:p>
            <a:pPr marL="739775" lvl="1" indent="-282575" eaLnBrk="1" hangingPunct="1"/>
            <a:r>
              <a:rPr lang="en-US" sz="2000" b="1" dirty="0">
                <a:latin typeface="Verdana" pitchFamily="34" charset="0"/>
              </a:rPr>
              <a:t>e.g., </a:t>
            </a:r>
            <a:r>
              <a:rPr lang="en-US" sz="2000" b="1" dirty="0" err="1">
                <a:latin typeface="Verdana" pitchFamily="34" charset="0"/>
              </a:rPr>
              <a:t>Cajan</a:t>
            </a:r>
            <a:endParaRPr lang="en-US" sz="2000" b="1" dirty="0">
              <a:latin typeface="Verdana" pitchFamily="34" charset="0"/>
            </a:endParaRPr>
          </a:p>
          <a:p>
            <a:pPr marL="739775" lvl="1" indent="-282575" eaLnBrk="1" hangingPunct="1"/>
            <a:r>
              <a:rPr lang="en-US" sz="2000" b="1" dirty="0">
                <a:latin typeface="Verdana" pitchFamily="34" charset="0"/>
              </a:rPr>
              <a:t>e.g., Rom (Gypsies)</a:t>
            </a:r>
          </a:p>
          <a:p>
            <a:pPr marL="739775" lvl="1" indent="-282575" eaLnBrk="1" hangingPunct="1"/>
            <a:r>
              <a:rPr lang="en-US" sz="2000" b="1" dirty="0">
                <a:latin typeface="Verdana" pitchFamily="34" charset="0"/>
              </a:rPr>
              <a:t>e.g., Basques</a:t>
            </a:r>
          </a:p>
          <a:p>
            <a:pPr marL="739775" lvl="1" indent="-282575" eaLnBrk="1" hangingPunct="1"/>
            <a:r>
              <a:rPr lang="en-US" sz="2000" b="1" dirty="0">
                <a:latin typeface="Verdana" pitchFamily="34" charset="0"/>
              </a:rPr>
              <a:t>e.g., Kurds</a:t>
            </a:r>
          </a:p>
        </p:txBody>
      </p:sp>
      <p:sp>
        <p:nvSpPr>
          <p:cNvPr id="6" name="TextBox 5"/>
          <p:cNvSpPr txBox="1"/>
          <p:nvPr/>
        </p:nvSpPr>
        <p:spPr>
          <a:xfrm>
            <a:off x="1248284" y="2786864"/>
            <a:ext cx="6686447" cy="3323987"/>
          </a:xfrm>
          <a:prstGeom prst="rect">
            <a:avLst/>
          </a:prstGeom>
          <a:solidFill>
            <a:schemeClr val="bg1"/>
          </a:solidFill>
          <a:ln w="76200">
            <a:solidFill>
              <a:srgbClr val="FFC000"/>
            </a:solidFill>
          </a:ln>
        </p:spPr>
        <p:txBody>
          <a:bodyPr wrap="square" rtlCol="0">
            <a:spAutoFit/>
          </a:bodyPr>
          <a:lstStyle/>
          <a:p>
            <a:pPr algn="ctr">
              <a:lnSpc>
                <a:spcPct val="150000"/>
              </a:lnSpc>
            </a:pPr>
            <a:r>
              <a:rPr lang="en-US" sz="2800" b="1" dirty="0">
                <a:solidFill>
                  <a:srgbClr val="000000"/>
                </a:solidFill>
              </a:rPr>
              <a:t>. . . most often</a:t>
            </a:r>
          </a:p>
          <a:p>
            <a:pPr algn="ctr">
              <a:lnSpc>
                <a:spcPct val="150000"/>
              </a:lnSpc>
            </a:pPr>
            <a:r>
              <a:rPr lang="en-US" sz="2800" b="1" dirty="0">
                <a:solidFill>
                  <a:srgbClr val="000000"/>
                </a:solidFill>
              </a:rPr>
              <a:t>cultures and </a:t>
            </a:r>
            <a:r>
              <a:rPr lang="en-US" sz="2800" b="1" dirty="0" err="1">
                <a:solidFill>
                  <a:srgbClr val="000000"/>
                </a:solidFill>
              </a:rPr>
              <a:t>microcultures</a:t>
            </a:r>
            <a:r>
              <a:rPr lang="en-US" sz="2800" b="1" dirty="0">
                <a:solidFill>
                  <a:srgbClr val="000000"/>
                </a:solidFill>
              </a:rPr>
              <a:t> are associated with their cuisine . . .</a:t>
            </a:r>
          </a:p>
          <a:p>
            <a:pPr algn="ctr">
              <a:lnSpc>
                <a:spcPct val="150000"/>
              </a:lnSpc>
            </a:pPr>
            <a:r>
              <a:rPr lang="en-US" sz="2800" b="1" dirty="0">
                <a:solidFill>
                  <a:srgbClr val="FFFFFF"/>
                </a:solidFill>
              </a:rPr>
              <a:t>and can sometimes even be defined by their cuisine …</a:t>
            </a:r>
            <a:endParaRPr lang="en-US" b="1" dirty="0">
              <a:solidFill>
                <a:srgbClr val="FFFFFF"/>
              </a:solidFill>
            </a:endParaRPr>
          </a:p>
        </p:txBody>
      </p:sp>
      <p:sp>
        <p:nvSpPr>
          <p:cNvPr id="5"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extLst>
      <p:ext uri="{BB962C8B-B14F-4D97-AF65-F5344CB8AC3E}">
        <p14:creationId xmlns:p14="http://schemas.microsoft.com/office/powerpoint/2010/main" val="3894386031"/>
      </p:ext>
    </p:extLst>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141"/>
            <a:ext cx="7769225" cy="4087273"/>
          </a:xfrm>
        </p:spPr>
        <p:txBody>
          <a:bodyPr>
            <a:spAutoFit/>
          </a:bodyPr>
          <a:lstStyle/>
          <a:p>
            <a:pPr eaLnBrk="1" hangingPunct="1"/>
            <a:r>
              <a:rPr lang="en-US" sz="2800" b="1" dirty="0" err="1">
                <a:solidFill>
                  <a:schemeClr val="accent5">
                    <a:lumMod val="90000"/>
                  </a:schemeClr>
                </a:solidFill>
                <a:latin typeface="Verdana" pitchFamily="34" charset="0"/>
              </a:rPr>
              <a:t>microcultures</a:t>
            </a:r>
            <a:r>
              <a:rPr lang="en-US" sz="2800" b="1" dirty="0">
                <a:solidFill>
                  <a:schemeClr val="accent5">
                    <a:lumMod val="90000"/>
                  </a:schemeClr>
                </a:solidFill>
                <a:latin typeface="Verdana" pitchFamily="34" charset="0"/>
              </a:rPr>
              <a:t> can include ethnic groups </a:t>
            </a:r>
            <a:r>
              <a:rPr lang="en-US" sz="2800" b="1" i="1" dirty="0">
                <a:solidFill>
                  <a:schemeClr val="accent5">
                    <a:lumMod val="90000"/>
                  </a:schemeClr>
                </a:solidFill>
                <a:latin typeface="Verdana" pitchFamily="34" charset="0"/>
              </a:rPr>
              <a:t>within</a:t>
            </a:r>
            <a:r>
              <a:rPr lang="en-US" sz="2800" b="1" dirty="0">
                <a:solidFill>
                  <a:schemeClr val="accent5">
                    <a:lumMod val="90000"/>
                  </a:schemeClr>
                </a:solidFill>
                <a:latin typeface="Verdana" pitchFamily="34" charset="0"/>
              </a:rPr>
              <a:t> nations</a:t>
            </a:r>
          </a:p>
          <a:p>
            <a:pPr eaLnBrk="1" hangingPunct="1">
              <a:lnSpc>
                <a:spcPct val="30000"/>
              </a:lnSpc>
            </a:pPr>
            <a:endParaRPr lang="en-US" sz="2800" b="1" dirty="0">
              <a:solidFill>
                <a:srgbClr val="FF1B36"/>
              </a:solidFill>
              <a:latin typeface="Verdana" pitchFamily="34" charset="0"/>
            </a:endParaRPr>
          </a:p>
          <a:p>
            <a:pPr marL="566738" lvl="1" indent="-109538" eaLnBrk="1" hangingPunct="1"/>
            <a:r>
              <a:rPr lang="en-US" sz="2000" b="1" dirty="0">
                <a:latin typeface="Verdana" pitchFamily="34" charset="0"/>
              </a:rPr>
              <a:t> e.g., </a:t>
            </a:r>
            <a:r>
              <a:rPr lang="en-US" sz="2000" b="1" i="1" dirty="0" err="1">
                <a:latin typeface="Verdana" pitchFamily="34" charset="0"/>
              </a:rPr>
              <a:t>Anishinabe</a:t>
            </a:r>
            <a:r>
              <a:rPr lang="en-US" sz="2000" b="1" dirty="0">
                <a:latin typeface="Verdana" pitchFamily="34" charset="0"/>
              </a:rPr>
              <a:t> (Chippewa; Ojibwa)</a:t>
            </a:r>
          </a:p>
          <a:p>
            <a:pPr marL="566738" lvl="1" indent="-109538" eaLnBrk="1" hangingPunct="1"/>
            <a:r>
              <a:rPr lang="en-US" sz="2000" b="1" dirty="0">
                <a:latin typeface="Verdana" pitchFamily="34" charset="0"/>
              </a:rPr>
              <a:t> e.g., Irish “</a:t>
            </a:r>
            <a:r>
              <a:rPr lang="en-US" sz="2000" b="1" dirty="0" err="1">
                <a:latin typeface="Verdana" pitchFamily="34" charset="0"/>
              </a:rPr>
              <a:t>Travellers</a:t>
            </a:r>
            <a:r>
              <a:rPr lang="en-US" sz="2000" b="1" dirty="0">
                <a:latin typeface="Verdana" pitchFamily="34" charset="0"/>
              </a:rPr>
              <a:t>”</a:t>
            </a:r>
          </a:p>
          <a:p>
            <a:pPr lvl="2" indent="-163513" eaLnBrk="1" hangingPunct="1"/>
            <a:r>
              <a:rPr lang="en-US" sz="1800" b="1" dirty="0">
                <a:latin typeface="Verdana" pitchFamily="34" charset="0"/>
              </a:rPr>
              <a:t>sometimes incorrectly called “Gypsies”</a:t>
            </a:r>
            <a:endParaRPr lang="en-US" sz="2000" b="1" dirty="0">
              <a:latin typeface="Verdana" pitchFamily="34" charset="0"/>
            </a:endParaRPr>
          </a:p>
          <a:p>
            <a:pPr marL="739775" lvl="1" indent="-282575" eaLnBrk="1" hangingPunct="1"/>
            <a:r>
              <a:rPr lang="en-US" sz="2000" b="1" dirty="0">
                <a:latin typeface="Verdana" pitchFamily="34" charset="0"/>
              </a:rPr>
              <a:t>e.g., Australian Aboriginals</a:t>
            </a:r>
          </a:p>
          <a:p>
            <a:pPr marL="739775" lvl="1" indent="-282575" eaLnBrk="1" hangingPunct="1"/>
            <a:r>
              <a:rPr lang="en-US" sz="2000" b="1" dirty="0">
                <a:latin typeface="Verdana" pitchFamily="34" charset="0"/>
              </a:rPr>
              <a:t>e.g., </a:t>
            </a:r>
            <a:r>
              <a:rPr lang="en-US" sz="2000" b="1" dirty="0" err="1">
                <a:latin typeface="Verdana" pitchFamily="34" charset="0"/>
              </a:rPr>
              <a:t>Cajan</a:t>
            </a:r>
            <a:endParaRPr lang="en-US" sz="2000" b="1" dirty="0">
              <a:latin typeface="Verdana" pitchFamily="34" charset="0"/>
            </a:endParaRPr>
          </a:p>
          <a:p>
            <a:pPr marL="739775" lvl="1" indent="-282575" eaLnBrk="1" hangingPunct="1"/>
            <a:r>
              <a:rPr lang="en-US" sz="2000" b="1" dirty="0">
                <a:latin typeface="Verdana" pitchFamily="34" charset="0"/>
              </a:rPr>
              <a:t>e.g., Rom (Gypsies)</a:t>
            </a:r>
          </a:p>
          <a:p>
            <a:pPr marL="739775" lvl="1" indent="-282575" eaLnBrk="1" hangingPunct="1"/>
            <a:r>
              <a:rPr lang="en-US" sz="2000" b="1" dirty="0">
                <a:latin typeface="Verdana" pitchFamily="34" charset="0"/>
              </a:rPr>
              <a:t>e.g., Basques</a:t>
            </a:r>
          </a:p>
          <a:p>
            <a:pPr marL="739775" lvl="1" indent="-282575" eaLnBrk="1" hangingPunct="1"/>
            <a:r>
              <a:rPr lang="en-US" sz="2000" b="1" dirty="0">
                <a:latin typeface="Verdana" pitchFamily="34" charset="0"/>
              </a:rPr>
              <a:t>e.g., Kurds</a:t>
            </a:r>
          </a:p>
        </p:txBody>
      </p:sp>
      <p:sp>
        <p:nvSpPr>
          <p:cNvPr id="4" name="TextBox 3"/>
          <p:cNvSpPr txBox="1"/>
          <p:nvPr/>
        </p:nvSpPr>
        <p:spPr>
          <a:xfrm>
            <a:off x="1248284" y="2786864"/>
            <a:ext cx="6686447" cy="3323987"/>
          </a:xfrm>
          <a:prstGeom prst="rect">
            <a:avLst/>
          </a:prstGeom>
          <a:solidFill>
            <a:schemeClr val="bg1"/>
          </a:solidFill>
          <a:ln w="76200">
            <a:solidFill>
              <a:srgbClr val="FFC000"/>
            </a:solidFill>
          </a:ln>
        </p:spPr>
        <p:txBody>
          <a:bodyPr wrap="square" rtlCol="0">
            <a:spAutoFit/>
          </a:bodyPr>
          <a:lstStyle/>
          <a:p>
            <a:pPr algn="ctr">
              <a:lnSpc>
                <a:spcPct val="150000"/>
              </a:lnSpc>
            </a:pPr>
            <a:r>
              <a:rPr lang="en-US" sz="2800" b="1" dirty="0">
                <a:solidFill>
                  <a:srgbClr val="BADDE1"/>
                </a:solidFill>
              </a:rPr>
              <a:t>. . . most often</a:t>
            </a:r>
          </a:p>
          <a:p>
            <a:pPr algn="ctr">
              <a:lnSpc>
                <a:spcPct val="150000"/>
              </a:lnSpc>
            </a:pPr>
            <a:r>
              <a:rPr lang="en-US" sz="2800" b="1" dirty="0">
                <a:solidFill>
                  <a:srgbClr val="BADDE1"/>
                </a:solidFill>
              </a:rPr>
              <a:t>these cultures  are associated with their cuisine . . .</a:t>
            </a:r>
          </a:p>
          <a:p>
            <a:pPr algn="ctr">
              <a:lnSpc>
                <a:spcPct val="150000"/>
              </a:lnSpc>
            </a:pPr>
            <a:r>
              <a:rPr lang="en-US" sz="2800" b="1" dirty="0">
                <a:solidFill>
                  <a:srgbClr val="FFFFFF"/>
                </a:solidFill>
              </a:rPr>
              <a:t>and can sometimes even be defined by their cuisine …</a:t>
            </a:r>
            <a:endParaRPr lang="en-US" b="1" dirty="0">
              <a:solidFill>
                <a:srgbClr val="FFFFFF"/>
              </a:solidFill>
            </a:endParaRPr>
          </a:p>
        </p:txBody>
      </p:sp>
      <p:sp>
        <p:nvSpPr>
          <p:cNvPr id="5" name="Rectangle 4"/>
          <p:cNvSpPr/>
          <p:nvPr/>
        </p:nvSpPr>
        <p:spPr>
          <a:xfrm>
            <a:off x="1248229" y="4694629"/>
            <a:ext cx="6705600" cy="1384995"/>
          </a:xfrm>
          <a:prstGeom prst="rect">
            <a:avLst/>
          </a:prstGeom>
        </p:spPr>
        <p:txBody>
          <a:bodyPr wrap="square">
            <a:spAutoFit/>
          </a:bodyPr>
          <a:lstStyle/>
          <a:p>
            <a:pPr algn="ctr">
              <a:lnSpc>
                <a:spcPct val="150000"/>
              </a:lnSpc>
            </a:pPr>
            <a:r>
              <a:rPr lang="en-US" sz="2800" b="1" dirty="0">
                <a:solidFill>
                  <a:srgbClr val="000000"/>
                </a:solidFill>
              </a:rPr>
              <a:t>and they sometimes can even be defined by their cuisine . . .</a:t>
            </a:r>
          </a:p>
        </p:txBody>
      </p:sp>
      <p:sp>
        <p:nvSpPr>
          <p:cNvPr id="6"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extLst>
      <p:ext uri="{BB962C8B-B14F-4D97-AF65-F5344CB8AC3E}">
        <p14:creationId xmlns:p14="http://schemas.microsoft.com/office/powerpoint/2010/main" val="2423857665"/>
      </p:ext>
    </p:extLst>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141"/>
            <a:ext cx="7769225" cy="4087273"/>
          </a:xfrm>
        </p:spPr>
        <p:txBody>
          <a:bodyPr>
            <a:spAutoFit/>
          </a:bodyPr>
          <a:lstStyle/>
          <a:p>
            <a:pPr eaLnBrk="1" hangingPunct="1"/>
            <a:r>
              <a:rPr lang="en-US" sz="2800" b="1" dirty="0" err="1">
                <a:solidFill>
                  <a:schemeClr val="accent5">
                    <a:lumMod val="90000"/>
                  </a:schemeClr>
                </a:solidFill>
                <a:latin typeface="Verdana" pitchFamily="34" charset="0"/>
              </a:rPr>
              <a:t>microcultures</a:t>
            </a:r>
            <a:r>
              <a:rPr lang="en-US" sz="2800" b="1" dirty="0">
                <a:solidFill>
                  <a:schemeClr val="accent5">
                    <a:lumMod val="90000"/>
                  </a:schemeClr>
                </a:solidFill>
                <a:latin typeface="Verdana" pitchFamily="34" charset="0"/>
              </a:rPr>
              <a:t> can include ethnic groups </a:t>
            </a:r>
            <a:r>
              <a:rPr lang="en-US" sz="2800" b="1" i="1" dirty="0">
                <a:solidFill>
                  <a:schemeClr val="accent5">
                    <a:lumMod val="90000"/>
                  </a:schemeClr>
                </a:solidFill>
                <a:latin typeface="Verdana" pitchFamily="34" charset="0"/>
              </a:rPr>
              <a:t>within</a:t>
            </a:r>
            <a:r>
              <a:rPr lang="en-US" sz="2800" b="1" dirty="0">
                <a:solidFill>
                  <a:schemeClr val="accent5">
                    <a:lumMod val="90000"/>
                  </a:schemeClr>
                </a:solidFill>
                <a:latin typeface="Verdana" pitchFamily="34" charset="0"/>
              </a:rPr>
              <a:t> nations</a:t>
            </a:r>
          </a:p>
          <a:p>
            <a:pPr eaLnBrk="1" hangingPunct="1">
              <a:lnSpc>
                <a:spcPct val="30000"/>
              </a:lnSpc>
            </a:pPr>
            <a:endParaRPr lang="en-US" sz="2800" b="1" dirty="0">
              <a:solidFill>
                <a:srgbClr val="FF1B36"/>
              </a:solidFill>
              <a:latin typeface="Verdana" pitchFamily="34" charset="0"/>
            </a:endParaRPr>
          </a:p>
          <a:p>
            <a:pPr marL="566738" lvl="1" indent="-109538" eaLnBrk="1" hangingPunct="1"/>
            <a:r>
              <a:rPr lang="en-US" sz="2000" b="1" dirty="0">
                <a:latin typeface="Verdana" pitchFamily="34" charset="0"/>
              </a:rPr>
              <a:t> e.g., </a:t>
            </a:r>
            <a:r>
              <a:rPr lang="en-US" sz="2000" b="1" i="1" dirty="0" err="1">
                <a:latin typeface="Verdana" pitchFamily="34" charset="0"/>
              </a:rPr>
              <a:t>Anishinabe</a:t>
            </a:r>
            <a:r>
              <a:rPr lang="en-US" sz="2000" b="1" dirty="0">
                <a:latin typeface="Verdana" pitchFamily="34" charset="0"/>
              </a:rPr>
              <a:t> (Chippewa; Ojibwa)</a:t>
            </a:r>
          </a:p>
          <a:p>
            <a:pPr marL="566738" lvl="1" indent="-109538" eaLnBrk="1" hangingPunct="1"/>
            <a:r>
              <a:rPr lang="en-US" sz="2000" b="1" dirty="0">
                <a:latin typeface="Verdana" pitchFamily="34" charset="0"/>
              </a:rPr>
              <a:t> e.g., Irish “</a:t>
            </a:r>
            <a:r>
              <a:rPr lang="en-US" sz="2000" b="1" dirty="0" err="1">
                <a:latin typeface="Verdana" pitchFamily="34" charset="0"/>
              </a:rPr>
              <a:t>Travellers</a:t>
            </a:r>
            <a:r>
              <a:rPr lang="en-US" sz="2000" b="1" dirty="0">
                <a:latin typeface="Verdana" pitchFamily="34" charset="0"/>
              </a:rPr>
              <a:t>”</a:t>
            </a:r>
          </a:p>
          <a:p>
            <a:pPr lvl="2" indent="-163513" eaLnBrk="1" hangingPunct="1"/>
            <a:r>
              <a:rPr lang="en-US" sz="1800" b="1" dirty="0">
                <a:latin typeface="Verdana" pitchFamily="34" charset="0"/>
              </a:rPr>
              <a:t>sometimes incorrectly called “Gypsies”</a:t>
            </a:r>
            <a:endParaRPr lang="en-US" sz="2000" b="1" dirty="0">
              <a:latin typeface="Verdana" pitchFamily="34" charset="0"/>
            </a:endParaRPr>
          </a:p>
          <a:p>
            <a:pPr marL="739775" lvl="1" indent="-282575" eaLnBrk="1" hangingPunct="1"/>
            <a:r>
              <a:rPr lang="en-US" sz="2000" b="1" dirty="0">
                <a:latin typeface="Verdana" pitchFamily="34" charset="0"/>
              </a:rPr>
              <a:t>e.g., Australian Aboriginals</a:t>
            </a:r>
          </a:p>
          <a:p>
            <a:pPr marL="739775" lvl="1" indent="-282575" eaLnBrk="1" hangingPunct="1"/>
            <a:r>
              <a:rPr lang="en-US" sz="2000" b="1" dirty="0">
                <a:latin typeface="Verdana" pitchFamily="34" charset="0"/>
              </a:rPr>
              <a:t>e.g., </a:t>
            </a:r>
            <a:r>
              <a:rPr lang="en-US" sz="2000" b="1" dirty="0" err="1">
                <a:latin typeface="Verdana" pitchFamily="34" charset="0"/>
              </a:rPr>
              <a:t>Cajan</a:t>
            </a:r>
            <a:endParaRPr lang="en-US" sz="2000" b="1" dirty="0">
              <a:latin typeface="Verdana" pitchFamily="34" charset="0"/>
            </a:endParaRPr>
          </a:p>
          <a:p>
            <a:pPr marL="739775" lvl="1" indent="-282575" eaLnBrk="1" hangingPunct="1"/>
            <a:r>
              <a:rPr lang="en-US" sz="2000" b="1" dirty="0">
                <a:latin typeface="Verdana" pitchFamily="34" charset="0"/>
              </a:rPr>
              <a:t>e.g., Rom (Gypsies)</a:t>
            </a:r>
          </a:p>
          <a:p>
            <a:pPr marL="739775" lvl="1" indent="-282575" eaLnBrk="1" hangingPunct="1"/>
            <a:r>
              <a:rPr lang="en-US" sz="2000" b="1" dirty="0">
                <a:latin typeface="Verdana" pitchFamily="34" charset="0"/>
              </a:rPr>
              <a:t>e.g., Basques</a:t>
            </a:r>
          </a:p>
          <a:p>
            <a:pPr marL="739775" lvl="1" indent="-282575" eaLnBrk="1" hangingPunct="1"/>
            <a:r>
              <a:rPr lang="en-US" sz="2000" b="1" dirty="0">
                <a:latin typeface="Verdana" pitchFamily="34" charset="0"/>
              </a:rPr>
              <a:t>e.g., Kurds</a:t>
            </a:r>
          </a:p>
        </p:txBody>
      </p:sp>
      <p:sp>
        <p:nvSpPr>
          <p:cNvPr id="4" name="TextBox 3"/>
          <p:cNvSpPr txBox="1"/>
          <p:nvPr/>
        </p:nvSpPr>
        <p:spPr>
          <a:xfrm>
            <a:off x="1219256" y="3091530"/>
            <a:ext cx="6686447" cy="3093154"/>
          </a:xfrm>
          <a:prstGeom prst="rect">
            <a:avLst/>
          </a:prstGeom>
          <a:solidFill>
            <a:schemeClr val="bg1"/>
          </a:solidFill>
          <a:ln w="76200">
            <a:solidFill>
              <a:srgbClr val="FFC000"/>
            </a:solidFill>
          </a:ln>
        </p:spPr>
        <p:txBody>
          <a:bodyPr wrap="square" rtlCol="0">
            <a:spAutoFit/>
          </a:bodyPr>
          <a:lstStyle/>
          <a:p>
            <a:pPr algn="ctr">
              <a:lnSpc>
                <a:spcPct val="150000"/>
              </a:lnSpc>
            </a:pPr>
            <a:endParaRPr lang="en-US" sz="2800" b="1" dirty="0">
              <a:solidFill>
                <a:srgbClr val="000000"/>
              </a:solidFill>
            </a:endParaRPr>
          </a:p>
          <a:p>
            <a:pPr algn="ctr">
              <a:lnSpc>
                <a:spcPct val="150000"/>
              </a:lnSpc>
            </a:pPr>
            <a:r>
              <a:rPr lang="en-US" sz="2800" b="1" dirty="0">
                <a:solidFill>
                  <a:srgbClr val="000000"/>
                </a:solidFill>
              </a:rPr>
              <a:t>. . . and one’s cuisine is often a key factor in one’s own individual and collective identity . . .</a:t>
            </a:r>
          </a:p>
          <a:p>
            <a:pPr algn="ctr">
              <a:lnSpc>
                <a:spcPct val="150000"/>
              </a:lnSpc>
            </a:pPr>
            <a:endParaRPr lang="en-US" b="1" dirty="0">
              <a:solidFill>
                <a:srgbClr val="FFFFFF"/>
              </a:solidFill>
            </a:endParaRPr>
          </a:p>
        </p:txBody>
      </p:sp>
      <p:sp>
        <p:nvSpPr>
          <p:cNvPr id="5"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extLst>
      <p:ext uri="{BB962C8B-B14F-4D97-AF65-F5344CB8AC3E}">
        <p14:creationId xmlns:p14="http://schemas.microsoft.com/office/powerpoint/2010/main" val="1323658862"/>
      </p:ext>
    </p:extLst>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02258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52F8-DC49-4803-997C-AD87F6DCBB2D}"/>
              </a:ext>
            </a:extLst>
          </p:cNvPr>
          <p:cNvSpPr>
            <a:spLocks noGrp="1"/>
          </p:cNvSpPr>
          <p:nvPr>
            <p:ph type="title"/>
          </p:nvPr>
        </p:nvSpPr>
        <p:spPr/>
        <p:txBody>
          <a:bodyPr/>
          <a:lstStyle/>
          <a:p>
            <a:endParaRPr lang="en-US" dirty="0"/>
          </a:p>
        </p:txBody>
      </p:sp>
      <p:pic>
        <p:nvPicPr>
          <p:cNvPr id="5" name="Content Placeholder 4" descr="A screenshot of a video game&#10;&#10;Description automatically generated with medium confidence">
            <a:extLst>
              <a:ext uri="{FF2B5EF4-FFF2-40B4-BE49-F238E27FC236}">
                <a16:creationId xmlns:a16="http://schemas.microsoft.com/office/drawing/2014/main" id="{F846F180-508B-4938-B5E1-387E136284EC}"/>
              </a:ext>
            </a:extLst>
          </p:cNvPr>
          <p:cNvPicPr>
            <a:picLocks noGrp="1" noChangeAspect="1"/>
          </p:cNvPicPr>
          <p:nvPr>
            <p:ph idx="1"/>
          </p:nvPr>
        </p:nvPicPr>
        <p:blipFill>
          <a:blip r:embed="rId2"/>
          <a:stretch>
            <a:fillRect/>
          </a:stretch>
        </p:blipFill>
        <p:spPr>
          <a:xfrm>
            <a:off x="0" y="953007"/>
            <a:ext cx="9144000" cy="5155186"/>
          </a:xfrm>
        </p:spPr>
      </p:pic>
    </p:spTree>
    <p:extLst>
      <p:ext uri="{BB962C8B-B14F-4D97-AF65-F5344CB8AC3E}">
        <p14:creationId xmlns:p14="http://schemas.microsoft.com/office/powerpoint/2010/main" val="27252689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220054"/>
            <a:ext cx="8763000" cy="6485546"/>
          </a:xfrm>
          <a:prstGeom prst="rect">
            <a:avLst/>
          </a:prstGeom>
        </p:spPr>
      </p:pic>
      <p:sp>
        <p:nvSpPr>
          <p:cNvPr id="5" name="Rectangle 5"/>
          <p:cNvSpPr>
            <a:spLocks noChangeArrowheads="1"/>
          </p:cNvSpPr>
          <p:nvPr/>
        </p:nvSpPr>
        <p:spPr bwMode="auto">
          <a:xfrm>
            <a:off x="381000" y="34290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4800" b="1" i="0" u="none" strike="noStrike" kern="1200" cap="none" spc="0" normalizeH="0" baseline="0" noProof="0" dirty="0">
                <a:ln>
                  <a:noFill/>
                </a:ln>
                <a:solidFill>
                  <a:srgbClr val="FFFFFF"/>
                </a:solidFill>
                <a:effectLst/>
                <a:uLnTx/>
                <a:uFillTx/>
                <a:latin typeface="Arial" charset="0"/>
                <a:ea typeface="+mn-ea"/>
                <a:cs typeface="+mn-cs"/>
              </a:rPr>
              <a:t>A Taste of Greece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3200" b="1" i="0" u="none" strike="noStrike" kern="1200" cap="none" spc="0" normalizeH="0" baseline="0" noProof="0" dirty="0">
                <a:ln>
                  <a:noFill/>
                </a:ln>
                <a:solidFill>
                  <a:srgbClr val="FFFFFF"/>
                </a:solidFill>
                <a:effectLst/>
                <a:uLnTx/>
                <a:uFillTx/>
                <a:latin typeface="Arial" charset="0"/>
                <a:ea typeface="+mn-ea"/>
                <a:cs typeface="+mn-cs"/>
              </a:rPr>
              <a:t>29</a:t>
            </a:r>
            <a:r>
              <a:rPr kumimoji="0" lang="en-US" altLang="en-US" sz="3200" b="1" i="0" u="none" strike="noStrike" kern="1200" cap="none" spc="0" normalizeH="0" baseline="30000" noProof="0" dirty="0">
                <a:ln>
                  <a:noFill/>
                </a:ln>
                <a:solidFill>
                  <a:srgbClr val="FFFFFF"/>
                </a:solidFill>
                <a:effectLst/>
                <a:uLnTx/>
                <a:uFillTx/>
                <a:latin typeface="Arial" charset="0"/>
                <a:ea typeface="+mn-ea"/>
                <a:cs typeface="+mn-cs"/>
              </a:rPr>
              <a:t>nd</a:t>
            </a:r>
            <a:r>
              <a:rPr kumimoji="0" lang="en-US" altLang="en-US" sz="3200" b="1" i="0" u="none" strike="noStrike" kern="1200" cap="none" spc="0" normalizeH="0" baseline="0" noProof="0" dirty="0">
                <a:ln>
                  <a:noFill/>
                </a:ln>
                <a:solidFill>
                  <a:srgbClr val="FFFFFF"/>
                </a:solidFill>
                <a:effectLst/>
                <a:uLnTx/>
                <a:uFillTx/>
                <a:latin typeface="Arial" charset="0"/>
                <a:ea typeface="+mn-ea"/>
                <a:cs typeface="+mn-cs"/>
              </a:rPr>
              <a:t> Annual Food Festival 2021</a:t>
            </a:r>
          </a:p>
        </p:txBody>
      </p:sp>
    </p:spTree>
    <p:extLst>
      <p:ext uri="{BB962C8B-B14F-4D97-AF65-F5344CB8AC3E}">
        <p14:creationId xmlns:p14="http://schemas.microsoft.com/office/powerpoint/2010/main" val="435144413"/>
      </p:ext>
    </p:extLst>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tx1"/>
        </a:solidFill>
        <a:effectLst/>
      </p:bgPr>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6D5497AD-6908-447C-A1BB-0F5CA6E798C3}"/>
              </a:ext>
            </a:extLst>
          </p:cNvPr>
          <p:cNvPicPr>
            <a:picLocks noChangeAspect="1"/>
          </p:cNvPicPr>
          <p:nvPr/>
        </p:nvPicPr>
        <p:blipFill>
          <a:blip r:embed="rId2"/>
          <a:stretch>
            <a:fillRect/>
          </a:stretch>
        </p:blipFill>
        <p:spPr>
          <a:xfrm>
            <a:off x="237902" y="644382"/>
            <a:ext cx="8668195" cy="5569236"/>
          </a:xfrm>
          <a:prstGeom prst="rect">
            <a:avLst/>
          </a:prstGeom>
        </p:spPr>
      </p:pic>
    </p:spTree>
    <p:extLst>
      <p:ext uri="{BB962C8B-B14F-4D97-AF65-F5344CB8AC3E}">
        <p14:creationId xmlns:p14="http://schemas.microsoft.com/office/powerpoint/2010/main" val="1200714677"/>
      </p:ext>
    </p:extLst>
  </p:cSld>
  <p:clrMapOvr>
    <a:masterClrMapping/>
  </p:clrMapOvr>
  <p:transition/>
</p:sld>
</file>

<file path=ppt/slides/slide54.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8194" name="Picture 2" descr="https://scontent-ord1-1.xx.fbcdn.net/hphotos-xft1/v/t1.0-9/11751879_716539088458190_3418543600364512663_n.jpg?oh=55a90d93550b4f288b72475935cbe6f7&amp;oe=567C7B3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599" y="348336"/>
            <a:ext cx="9144000" cy="609600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286000" y="6574681"/>
            <a:ext cx="4572000" cy="215444"/>
          </a:xfrm>
          <a:prstGeom prst="rect">
            <a:avLst/>
          </a:prstGeom>
        </p:spPr>
        <p:txBody>
          <a:bodyPr>
            <a:spAutoFit/>
          </a:bodyPr>
          <a:lstStyle/>
          <a:p>
            <a:pPr algn="ctr"/>
            <a:r>
              <a:rPr lang="en-US" sz="800" dirty="0">
                <a:solidFill>
                  <a:srgbClr val="000000"/>
                </a:solidFill>
                <a:hlinkClick r:id="rId3"/>
              </a:rPr>
              <a:t>www.facebook.com/alexganeevphotography/photos/</a:t>
            </a:r>
            <a:endParaRPr lang="en-US" sz="800" dirty="0">
              <a:solidFill>
                <a:srgbClr val="000000"/>
              </a:solidFill>
            </a:endParaRPr>
          </a:p>
        </p:txBody>
      </p:sp>
    </p:spTree>
    <p:extLst>
      <p:ext uri="{BB962C8B-B14F-4D97-AF65-F5344CB8AC3E}">
        <p14:creationId xmlns:p14="http://schemas.microsoft.com/office/powerpoint/2010/main" val="1041236436"/>
      </p:ext>
    </p:extLst>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sp>
        <p:nvSpPr>
          <p:cNvPr id="5" name="Rectangle 4"/>
          <p:cNvSpPr/>
          <p:nvPr/>
        </p:nvSpPr>
        <p:spPr>
          <a:xfrm>
            <a:off x="2286000" y="6574681"/>
            <a:ext cx="4572000" cy="215444"/>
          </a:xfrm>
          <a:prstGeom prst="rect">
            <a:avLst/>
          </a:prstGeom>
        </p:spPr>
        <p:txBody>
          <a:bodyPr>
            <a:spAutoFit/>
          </a:bodyPr>
          <a:lstStyle/>
          <a:p>
            <a:pPr algn="ctr"/>
            <a:r>
              <a:rPr lang="en-US" sz="800" dirty="0">
                <a:solidFill>
                  <a:srgbClr val="000000"/>
                </a:solidFill>
                <a:hlinkClick r:id="rId2"/>
              </a:rPr>
              <a:t>www.facebook.com/alexganeevphotography/photos/</a:t>
            </a:r>
            <a:endParaRPr lang="en-US" sz="800" dirty="0">
              <a:solidFill>
                <a:srgbClr val="000000"/>
              </a:solidFill>
            </a:endParaRPr>
          </a:p>
        </p:txBody>
      </p:sp>
      <p:pic>
        <p:nvPicPr>
          <p:cNvPr id="15364" name="Picture 4" descr="https://scontent-ord1-1.xx.fbcdn.net/hphotos-xtp1/v/t1.0-9/11755904_716944645084301_5457725057718804317_n.jpg?oh=6595b4733a491ad4331a4e9fb85248a2&amp;oe=566904A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96405"/>
            <a:ext cx="9144000" cy="6096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5163009"/>
      </p:ext>
    </p:extLst>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026" name="Picture 2" descr="File:Greek Salad Choriatiki.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605" y="0"/>
            <a:ext cx="8996765"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a:spLocks noChangeArrowheads="1"/>
          </p:cNvSpPr>
          <p:nvPr/>
        </p:nvSpPr>
        <p:spPr bwMode="auto">
          <a:xfrm>
            <a:off x="453570" y="5820301"/>
            <a:ext cx="8229600" cy="9143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3200" b="1" dirty="0">
                <a:solidFill>
                  <a:srgbClr val="0070C0"/>
                </a:solidFill>
                <a:latin typeface="Arial" charset="0"/>
              </a:rPr>
              <a:t>“Greek Salad”</a:t>
            </a:r>
          </a:p>
          <a:p>
            <a:pPr algn="ctr" eaLnBrk="1" hangingPunct="1"/>
            <a:r>
              <a:rPr lang="en-US" altLang="en-US" sz="3200" b="1" dirty="0">
                <a:solidFill>
                  <a:srgbClr val="0070C0"/>
                </a:solidFill>
                <a:latin typeface="Arial" charset="0"/>
              </a:rPr>
              <a:t>“Farmer’s Salad”</a:t>
            </a:r>
            <a:endParaRPr lang="en-US" altLang="en-US" sz="1800" b="1" dirty="0">
              <a:solidFill>
                <a:srgbClr val="0070C0"/>
              </a:solidFill>
              <a:latin typeface="Arial" charset="0"/>
            </a:endParaRPr>
          </a:p>
        </p:txBody>
      </p:sp>
    </p:spTree>
    <p:extLst>
      <p:ext uri="{BB962C8B-B14F-4D97-AF65-F5344CB8AC3E}">
        <p14:creationId xmlns:p14="http://schemas.microsoft.com/office/powerpoint/2010/main" val="127031441"/>
      </p:ext>
    </p:extLst>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sp>
        <p:nvSpPr>
          <p:cNvPr id="5" name="Rectangle 4"/>
          <p:cNvSpPr/>
          <p:nvPr/>
        </p:nvSpPr>
        <p:spPr>
          <a:xfrm>
            <a:off x="2286000" y="6574681"/>
            <a:ext cx="4572000" cy="215444"/>
          </a:xfrm>
          <a:prstGeom prst="rect">
            <a:avLst/>
          </a:prstGeom>
        </p:spPr>
        <p:txBody>
          <a:bodyPr>
            <a:spAutoFit/>
          </a:bodyPr>
          <a:lstStyle/>
          <a:p>
            <a:pPr algn="ctr"/>
            <a:r>
              <a:rPr lang="en-US" sz="800" dirty="0">
                <a:hlinkClick r:id="rId2"/>
              </a:rPr>
              <a:t>www.facebook.com/alexganeevphotography/photos/</a:t>
            </a:r>
            <a:endParaRPr lang="en-US" sz="800" dirty="0"/>
          </a:p>
        </p:txBody>
      </p:sp>
      <p:pic>
        <p:nvPicPr>
          <p:cNvPr id="17410" name="Picture 2" descr="https://scontent-ord1-1.xx.fbcdn.net/hphotos-xpf1/v/t1.0-9/11036084_716943978417701_7038675029656858260_n.jpg?oh=2879e8608817af0bea3fa299adb684db&amp;oe=5667CC7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837066"/>
            <a:ext cx="9144000" cy="530542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a:spLocks noChangeArrowheads="1"/>
          </p:cNvSpPr>
          <p:nvPr/>
        </p:nvSpPr>
        <p:spPr bwMode="auto">
          <a:xfrm>
            <a:off x="453570" y="4354387"/>
            <a:ext cx="8229600" cy="9143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dirty="0">
                <a:solidFill>
                  <a:srgbClr val="0070C0"/>
                </a:solidFill>
                <a:latin typeface="Arial" charset="0"/>
              </a:rPr>
              <a:t>“Greek Salad”</a:t>
            </a:r>
          </a:p>
          <a:p>
            <a:pPr algn="ctr" eaLnBrk="1" hangingPunct="1"/>
            <a:r>
              <a:rPr lang="en-US" altLang="en-US" sz="4000" b="1" dirty="0">
                <a:solidFill>
                  <a:srgbClr val="0070C0"/>
                </a:solidFill>
                <a:latin typeface="Arial" charset="0"/>
              </a:rPr>
              <a:t>“Farmer’s Salad”</a:t>
            </a:r>
          </a:p>
        </p:txBody>
      </p:sp>
    </p:spTree>
    <p:extLst>
      <p:ext uri="{BB962C8B-B14F-4D97-AF65-F5344CB8AC3E}">
        <p14:creationId xmlns:p14="http://schemas.microsoft.com/office/powerpoint/2010/main" val="3322977979"/>
      </p:ext>
    </p:extLst>
  </p:cSld>
  <p:clrMapOvr>
    <a:masterClrMapping/>
  </p:clrMapOvr>
  <p:transition/>
</p:sld>
</file>

<file path=ppt/slides/slide58.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sp>
        <p:nvSpPr>
          <p:cNvPr id="5" name="Rectangle 4"/>
          <p:cNvSpPr/>
          <p:nvPr/>
        </p:nvSpPr>
        <p:spPr>
          <a:xfrm>
            <a:off x="2286000" y="6574681"/>
            <a:ext cx="4572000" cy="215444"/>
          </a:xfrm>
          <a:prstGeom prst="rect">
            <a:avLst/>
          </a:prstGeom>
        </p:spPr>
        <p:txBody>
          <a:bodyPr>
            <a:spAutoFit/>
          </a:bodyPr>
          <a:lstStyle/>
          <a:p>
            <a:pPr algn="ctr"/>
            <a:r>
              <a:rPr lang="en-US" sz="800" dirty="0">
                <a:hlinkClick r:id="rId2"/>
              </a:rPr>
              <a:t>www.facebook.com/alexganeevphotography/photos/</a:t>
            </a:r>
            <a:endParaRPr lang="en-US" sz="800" dirty="0"/>
          </a:p>
        </p:txBody>
      </p:sp>
      <p:pic>
        <p:nvPicPr>
          <p:cNvPr id="15362" name="Picture 2" descr="https://scontent-ord1-1.xx.fbcdn.net/hphotos-xft1/v/t1.0-9/11752009_716541068457992_6944690628452772014_n.jpg?oh=97ebe2b0021173e07cf897064ae5d891&amp;oe=5679456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89647"/>
            <a:ext cx="9144000" cy="56388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4210362" y="3244334"/>
            <a:ext cx="723275" cy="369332"/>
          </a:xfrm>
          <a:prstGeom prst="rect">
            <a:avLst/>
          </a:prstGeom>
        </p:spPr>
        <p:txBody>
          <a:bodyPr wrap="none">
            <a:spAutoFit/>
          </a:bodyPr>
          <a:lstStyle/>
          <a:p>
            <a:r>
              <a:rPr lang="en-US" b="1" dirty="0"/>
              <a:t>Gyro</a:t>
            </a:r>
          </a:p>
        </p:txBody>
      </p:sp>
      <p:sp>
        <p:nvSpPr>
          <p:cNvPr id="6" name="Rectangle 5"/>
          <p:cNvSpPr>
            <a:spLocks noChangeArrowheads="1"/>
          </p:cNvSpPr>
          <p:nvPr/>
        </p:nvSpPr>
        <p:spPr bwMode="auto">
          <a:xfrm>
            <a:off x="453570" y="5624349"/>
            <a:ext cx="8229600" cy="457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i="1" dirty="0">
                <a:solidFill>
                  <a:srgbClr val="0070C0"/>
                </a:solidFill>
                <a:latin typeface="Arial" charset="0"/>
              </a:rPr>
              <a:t>gyro</a:t>
            </a:r>
          </a:p>
        </p:txBody>
      </p:sp>
    </p:spTree>
    <p:extLst>
      <p:ext uri="{BB962C8B-B14F-4D97-AF65-F5344CB8AC3E}">
        <p14:creationId xmlns:p14="http://schemas.microsoft.com/office/powerpoint/2010/main" val="2902370862"/>
      </p:ext>
    </p:extLst>
  </p:cSld>
  <p:clrMapOvr>
    <a:masterClrMapping/>
  </p:clrMapOvr>
  <p:transition/>
</p:sld>
</file>

<file path=ppt/slides/slide59.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93900" y="0"/>
            <a:ext cx="51435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a:spLocks noChangeArrowheads="1"/>
          </p:cNvSpPr>
          <p:nvPr/>
        </p:nvSpPr>
        <p:spPr bwMode="auto">
          <a:xfrm>
            <a:off x="444500" y="6121400"/>
            <a:ext cx="8229600"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1600" b="1" dirty="0">
                <a:solidFill>
                  <a:srgbClr val="FFFFFF"/>
                </a:solidFill>
                <a:latin typeface="Arial" charset="0"/>
              </a:rPr>
              <a:t>A Tate of Greece</a:t>
            </a:r>
          </a:p>
          <a:p>
            <a:pPr algn="ctr" eaLnBrk="1" hangingPunct="1"/>
            <a:r>
              <a:rPr lang="en-US" altLang="en-US" sz="1050" b="1" dirty="0">
                <a:solidFill>
                  <a:srgbClr val="FFFFFF"/>
                </a:solidFill>
                <a:latin typeface="Arial" charset="0"/>
              </a:rPr>
              <a:t>25</a:t>
            </a:r>
            <a:r>
              <a:rPr lang="en-US" altLang="en-US" sz="1050" b="1" baseline="30000" dirty="0">
                <a:solidFill>
                  <a:srgbClr val="FFFFFF"/>
                </a:solidFill>
                <a:latin typeface="Arial" charset="0"/>
              </a:rPr>
              <a:t>th</a:t>
            </a:r>
            <a:r>
              <a:rPr lang="en-US" altLang="en-US" sz="1050" b="1" dirty="0">
                <a:solidFill>
                  <a:srgbClr val="FFFFFF"/>
                </a:solidFill>
                <a:latin typeface="Arial" charset="0"/>
              </a:rPr>
              <a:t> Annual Food Festival 2017</a:t>
            </a:r>
          </a:p>
        </p:txBody>
      </p:sp>
      <p:sp>
        <p:nvSpPr>
          <p:cNvPr id="7" name="Rectangle 6"/>
          <p:cNvSpPr>
            <a:spLocks noChangeArrowheads="1"/>
          </p:cNvSpPr>
          <p:nvPr/>
        </p:nvSpPr>
        <p:spPr bwMode="auto">
          <a:xfrm>
            <a:off x="453570" y="5624391"/>
            <a:ext cx="8229600" cy="457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i="1" dirty="0">
                <a:solidFill>
                  <a:srgbClr val="0070C0"/>
                </a:solidFill>
                <a:latin typeface="Arial" charset="0"/>
              </a:rPr>
              <a:t>gyro</a:t>
            </a:r>
          </a:p>
        </p:txBody>
      </p:sp>
    </p:spTree>
    <p:extLst>
      <p:ext uri="{BB962C8B-B14F-4D97-AF65-F5344CB8AC3E}">
        <p14:creationId xmlns:p14="http://schemas.microsoft.com/office/powerpoint/2010/main" val="888318965"/>
      </p:ext>
    </p:extLst>
  </p:cSld>
  <p:clrMapOvr>
    <a:masterClrMapping/>
  </p:clrMapOvr>
  <p:transition/>
</p:sld>
</file>

<file path=ppt/slides/slide60.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sp>
        <p:nvSpPr>
          <p:cNvPr id="5" name="Rectangle 4"/>
          <p:cNvSpPr/>
          <p:nvPr/>
        </p:nvSpPr>
        <p:spPr>
          <a:xfrm>
            <a:off x="2286000" y="6574681"/>
            <a:ext cx="4572000" cy="215444"/>
          </a:xfrm>
          <a:prstGeom prst="rect">
            <a:avLst/>
          </a:prstGeom>
        </p:spPr>
        <p:txBody>
          <a:bodyPr>
            <a:spAutoFit/>
          </a:bodyPr>
          <a:lstStyle/>
          <a:p>
            <a:pPr algn="ctr"/>
            <a:r>
              <a:rPr lang="en-US" sz="800" dirty="0">
                <a:hlinkClick r:id="rId2"/>
              </a:rPr>
              <a:t>www.facebook.com/alexganeevphotography/photos/</a:t>
            </a:r>
            <a:endParaRPr lang="en-US" sz="800" dirty="0"/>
          </a:p>
        </p:txBody>
      </p:sp>
      <p:pic>
        <p:nvPicPr>
          <p:cNvPr id="16386" name="Picture 2" descr="https://scontent-ord1-1.xx.fbcdn.net/hphotos-xpf1/v/t1.0-9/11745539_716541378457961_5766966098652099487_n.jpg?oh=97a57735886770776774c6593be04bb7&amp;oe=56630EF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296299"/>
            <a:ext cx="9144000" cy="483870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a:spLocks noChangeArrowheads="1"/>
          </p:cNvSpPr>
          <p:nvPr/>
        </p:nvSpPr>
        <p:spPr bwMode="auto">
          <a:xfrm>
            <a:off x="453570" y="5624349"/>
            <a:ext cx="8229600" cy="457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i="1" dirty="0">
                <a:solidFill>
                  <a:srgbClr val="0070C0"/>
                </a:solidFill>
                <a:latin typeface="Arial" charset="0"/>
              </a:rPr>
              <a:t>souvlaki</a:t>
            </a:r>
          </a:p>
        </p:txBody>
      </p:sp>
    </p:spTree>
    <p:extLst>
      <p:ext uri="{BB962C8B-B14F-4D97-AF65-F5344CB8AC3E}">
        <p14:creationId xmlns:p14="http://schemas.microsoft.com/office/powerpoint/2010/main" val="1595195736"/>
      </p:ext>
    </p:extLst>
  </p:cSld>
  <p:clrMapOvr>
    <a:masterClrMapping/>
  </p:clrMapOvr>
  <p:transition/>
</p:sld>
</file>

<file path=ppt/slides/slide61.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275766"/>
            <a:ext cx="9117515" cy="62303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453570" y="5921829"/>
            <a:ext cx="8229600" cy="7257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i="1" dirty="0" err="1">
                <a:solidFill>
                  <a:srgbClr val="0070C0"/>
                </a:solidFill>
                <a:latin typeface="Arial" charset="0"/>
              </a:rPr>
              <a:t>dolmathes</a:t>
            </a:r>
            <a:r>
              <a:rPr lang="en-US" altLang="en-US" sz="4000" b="1" i="1" dirty="0">
                <a:solidFill>
                  <a:srgbClr val="0070C0"/>
                </a:solidFill>
                <a:latin typeface="Arial" charset="0"/>
              </a:rPr>
              <a:t> </a:t>
            </a:r>
          </a:p>
        </p:txBody>
      </p:sp>
    </p:spTree>
    <p:extLst>
      <p:ext uri="{BB962C8B-B14F-4D97-AF65-F5344CB8AC3E}">
        <p14:creationId xmlns:p14="http://schemas.microsoft.com/office/powerpoint/2010/main" val="3217925905"/>
      </p:ext>
    </p:extLst>
  </p:cSld>
  <p:clrMapOvr>
    <a:masterClrMapping/>
  </p:clrMapOvr>
  <p:transition/>
</p:sld>
</file>

<file path=ppt/slides/slide62.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348336"/>
            <a:ext cx="9197125" cy="62847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a:spLocks noChangeArrowheads="1"/>
          </p:cNvSpPr>
          <p:nvPr/>
        </p:nvSpPr>
        <p:spPr bwMode="auto">
          <a:xfrm>
            <a:off x="453570" y="5921829"/>
            <a:ext cx="8229600" cy="7257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i="1" dirty="0" err="1">
                <a:solidFill>
                  <a:srgbClr val="0070C0"/>
                </a:solidFill>
                <a:latin typeface="Arial" charset="0"/>
              </a:rPr>
              <a:t>galaktoboureko</a:t>
            </a:r>
            <a:endParaRPr lang="en-US" altLang="en-US" sz="4000" b="1" i="1" dirty="0">
              <a:solidFill>
                <a:srgbClr val="0070C0"/>
              </a:solidFill>
              <a:latin typeface="Arial" charset="0"/>
            </a:endParaRPr>
          </a:p>
        </p:txBody>
      </p:sp>
    </p:spTree>
    <p:extLst>
      <p:ext uri="{BB962C8B-B14F-4D97-AF65-F5344CB8AC3E}">
        <p14:creationId xmlns:p14="http://schemas.microsoft.com/office/powerpoint/2010/main" val="3677216833"/>
      </p:ext>
    </p:extLst>
  </p:cSld>
  <p:clrMapOvr>
    <a:masterClrMapping/>
  </p:clrMapOvr>
  <p:transition/>
</p:sld>
</file>

<file path=ppt/slides/slide63.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a:spLocks noChangeArrowheads="1"/>
          </p:cNvSpPr>
          <p:nvPr/>
        </p:nvSpPr>
        <p:spPr bwMode="auto">
          <a:xfrm>
            <a:off x="453570" y="6001713"/>
            <a:ext cx="8229600" cy="457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i="1" dirty="0" err="1">
                <a:solidFill>
                  <a:srgbClr val="0070C0"/>
                </a:solidFill>
                <a:latin typeface="Arial" charset="0"/>
              </a:rPr>
              <a:t>loukoumades</a:t>
            </a:r>
            <a:endParaRPr lang="en-US" altLang="en-US" sz="4000" b="1" i="1" dirty="0">
              <a:solidFill>
                <a:srgbClr val="0070C0"/>
              </a:solidFill>
              <a:latin typeface="Arial" charset="0"/>
            </a:endParaRPr>
          </a:p>
        </p:txBody>
      </p:sp>
    </p:spTree>
    <p:extLst>
      <p:ext uri="{BB962C8B-B14F-4D97-AF65-F5344CB8AC3E}">
        <p14:creationId xmlns:p14="http://schemas.microsoft.com/office/powerpoint/2010/main" val="1318798621"/>
      </p:ext>
    </p:extLst>
  </p:cSld>
  <p:clrMapOvr>
    <a:masterClrMapping/>
  </p:clrMapOvr>
  <p:transition/>
</p:sld>
</file>

<file path=ppt/slides/slide64.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9108318" cy="68312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453570" y="6001713"/>
            <a:ext cx="8229600" cy="457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i="1" dirty="0">
                <a:solidFill>
                  <a:srgbClr val="0070C0"/>
                </a:solidFill>
                <a:latin typeface="Arial" charset="0"/>
              </a:rPr>
              <a:t>baklava</a:t>
            </a:r>
            <a:endParaRPr lang="en-US" altLang="en-US" b="1" i="1" dirty="0">
              <a:solidFill>
                <a:srgbClr val="0070C0"/>
              </a:solidFill>
              <a:latin typeface="Arial" charset="0"/>
            </a:endParaRPr>
          </a:p>
        </p:txBody>
      </p:sp>
    </p:spTree>
    <p:extLst>
      <p:ext uri="{BB962C8B-B14F-4D97-AF65-F5344CB8AC3E}">
        <p14:creationId xmlns:p14="http://schemas.microsoft.com/office/powerpoint/2010/main" val="3256811657"/>
      </p:ext>
    </p:extLst>
  </p:cSld>
  <p:clrMapOvr>
    <a:masterClrMapping/>
  </p:clrMapOvr>
  <p:transition/>
</p:sld>
</file>

<file path=ppt/slides/slide65.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9108318" cy="68312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453570" y="6001713"/>
            <a:ext cx="8229600" cy="457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dirty="0">
                <a:solidFill>
                  <a:srgbClr val="0070C0"/>
                </a:solidFill>
                <a:latin typeface="Arial" charset="0"/>
              </a:rPr>
              <a:t>Greek</a:t>
            </a:r>
            <a:r>
              <a:rPr lang="en-US" altLang="en-US" sz="4000" b="1" i="1" dirty="0">
                <a:solidFill>
                  <a:srgbClr val="0070C0"/>
                </a:solidFill>
                <a:latin typeface="Arial" charset="0"/>
              </a:rPr>
              <a:t> baklava</a:t>
            </a:r>
            <a:endParaRPr lang="en-US" altLang="en-US" b="1" i="1" dirty="0">
              <a:solidFill>
                <a:srgbClr val="0070C0"/>
              </a:solidFill>
              <a:latin typeface="Arial" charset="0"/>
            </a:endParaRPr>
          </a:p>
        </p:txBody>
      </p:sp>
      <p:sp>
        <p:nvSpPr>
          <p:cNvPr id="12" name="Freeform 11"/>
          <p:cNvSpPr/>
          <p:nvPr/>
        </p:nvSpPr>
        <p:spPr bwMode="auto">
          <a:xfrm rot="199803">
            <a:off x="-43456" y="1088176"/>
            <a:ext cx="6239118" cy="2646385"/>
          </a:xfrm>
          <a:custGeom>
            <a:avLst/>
            <a:gdLst>
              <a:gd name="connsiteX0" fmla="*/ 0 w 5515429"/>
              <a:gd name="connsiteY0" fmla="*/ 508000 h 1814285"/>
              <a:gd name="connsiteX1" fmla="*/ 2061029 w 5515429"/>
              <a:gd name="connsiteY1" fmla="*/ 116114 h 1814285"/>
              <a:gd name="connsiteX2" fmla="*/ 5515429 w 5515429"/>
              <a:gd name="connsiteY2" fmla="*/ 0 h 1814285"/>
              <a:gd name="connsiteX3" fmla="*/ 2989943 w 5515429"/>
              <a:gd name="connsiteY3" fmla="*/ 1814285 h 1814285"/>
              <a:gd name="connsiteX4" fmla="*/ 43543 w 5515429"/>
              <a:gd name="connsiteY4" fmla="*/ 1727200 h 18142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15429" h="1814285">
                <a:moveTo>
                  <a:pt x="0" y="508000"/>
                </a:moveTo>
                <a:lnTo>
                  <a:pt x="2061029" y="116114"/>
                </a:lnTo>
                <a:lnTo>
                  <a:pt x="5515429" y="0"/>
                </a:lnTo>
                <a:lnTo>
                  <a:pt x="2989943" y="1814285"/>
                </a:lnTo>
                <a:lnTo>
                  <a:pt x="43543" y="1727200"/>
                </a:lnTo>
              </a:path>
            </a:pathLst>
          </a:custGeom>
          <a:noFill/>
          <a:ln w="76200" cap="flat" cmpd="sng" algn="ctr">
            <a:solidFill>
              <a:srgbClr val="00B0F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pitchFamily="34" charset="0"/>
            </a:endParaRPr>
          </a:p>
        </p:txBody>
      </p:sp>
      <p:sp>
        <p:nvSpPr>
          <p:cNvPr id="13" name="Down Arrow 12"/>
          <p:cNvSpPr/>
          <p:nvPr/>
        </p:nvSpPr>
        <p:spPr bwMode="auto">
          <a:xfrm rot="18076632">
            <a:off x="1024341" y="-141213"/>
            <a:ext cx="677795" cy="2496459"/>
          </a:xfrm>
          <a:prstGeom prst="downArrow">
            <a:avLst/>
          </a:prstGeom>
          <a:solidFill>
            <a:srgbClr val="00B0F0"/>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pitchFamily="34" charset="0"/>
            </a:endParaRPr>
          </a:p>
        </p:txBody>
      </p:sp>
    </p:spTree>
    <p:extLst>
      <p:ext uri="{BB962C8B-B14F-4D97-AF65-F5344CB8AC3E}">
        <p14:creationId xmlns:p14="http://schemas.microsoft.com/office/powerpoint/2010/main" val="2011988681"/>
      </p:ext>
    </p:extLst>
  </p:cSld>
  <p:clrMapOvr>
    <a:masterClrMapping/>
  </p:clrMapOvr>
  <p:transition/>
</p:sld>
</file>

<file path=ppt/slides/slide66.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9108318" cy="68312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453570" y="6001713"/>
            <a:ext cx="8229600" cy="457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dirty="0">
                <a:solidFill>
                  <a:srgbClr val="0070C0"/>
                </a:solidFill>
                <a:latin typeface="Arial" charset="0"/>
              </a:rPr>
              <a:t>Greek</a:t>
            </a:r>
            <a:r>
              <a:rPr lang="en-US" altLang="en-US" sz="4000" b="1" i="1" dirty="0">
                <a:solidFill>
                  <a:srgbClr val="0070C0"/>
                </a:solidFill>
                <a:latin typeface="Arial" charset="0"/>
              </a:rPr>
              <a:t> baklava</a:t>
            </a:r>
            <a:endParaRPr lang="en-US" altLang="en-US" b="1" i="1" dirty="0">
              <a:solidFill>
                <a:srgbClr val="0070C0"/>
              </a:solidFill>
              <a:latin typeface="Arial" charset="0"/>
            </a:endParaRPr>
          </a:p>
        </p:txBody>
      </p:sp>
      <p:sp>
        <p:nvSpPr>
          <p:cNvPr id="12" name="Freeform 11"/>
          <p:cNvSpPr/>
          <p:nvPr/>
        </p:nvSpPr>
        <p:spPr bwMode="auto">
          <a:xfrm rot="199803">
            <a:off x="-43456" y="1088176"/>
            <a:ext cx="6239118" cy="2646385"/>
          </a:xfrm>
          <a:custGeom>
            <a:avLst/>
            <a:gdLst>
              <a:gd name="connsiteX0" fmla="*/ 0 w 5515429"/>
              <a:gd name="connsiteY0" fmla="*/ 508000 h 1814285"/>
              <a:gd name="connsiteX1" fmla="*/ 2061029 w 5515429"/>
              <a:gd name="connsiteY1" fmla="*/ 116114 h 1814285"/>
              <a:gd name="connsiteX2" fmla="*/ 5515429 w 5515429"/>
              <a:gd name="connsiteY2" fmla="*/ 0 h 1814285"/>
              <a:gd name="connsiteX3" fmla="*/ 2989943 w 5515429"/>
              <a:gd name="connsiteY3" fmla="*/ 1814285 h 1814285"/>
              <a:gd name="connsiteX4" fmla="*/ 43543 w 5515429"/>
              <a:gd name="connsiteY4" fmla="*/ 1727200 h 18142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15429" h="1814285">
                <a:moveTo>
                  <a:pt x="0" y="508000"/>
                </a:moveTo>
                <a:lnTo>
                  <a:pt x="2061029" y="116114"/>
                </a:lnTo>
                <a:lnTo>
                  <a:pt x="5515429" y="0"/>
                </a:lnTo>
                <a:lnTo>
                  <a:pt x="2989943" y="1814285"/>
                </a:lnTo>
                <a:lnTo>
                  <a:pt x="43543" y="1727200"/>
                </a:lnTo>
              </a:path>
            </a:pathLst>
          </a:custGeom>
          <a:noFill/>
          <a:ln w="76200" cap="flat" cmpd="sng" algn="ctr">
            <a:solidFill>
              <a:srgbClr val="00B0F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pitchFamily="34" charset="0"/>
            </a:endParaRPr>
          </a:p>
        </p:txBody>
      </p:sp>
      <p:sp>
        <p:nvSpPr>
          <p:cNvPr id="13" name="Down Arrow 12"/>
          <p:cNvSpPr/>
          <p:nvPr/>
        </p:nvSpPr>
        <p:spPr bwMode="auto">
          <a:xfrm rot="18076632">
            <a:off x="1024341" y="-141213"/>
            <a:ext cx="677795" cy="2496459"/>
          </a:xfrm>
          <a:prstGeom prst="downArrow">
            <a:avLst/>
          </a:prstGeom>
          <a:solidFill>
            <a:srgbClr val="00B0F0"/>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pitchFamily="34" charset="0"/>
            </a:endParaRPr>
          </a:p>
        </p:txBody>
      </p:sp>
      <p:sp>
        <p:nvSpPr>
          <p:cNvPr id="6" name="Rectangle 5"/>
          <p:cNvSpPr/>
          <p:nvPr/>
        </p:nvSpPr>
        <p:spPr>
          <a:xfrm>
            <a:off x="864264" y="4085586"/>
            <a:ext cx="4237057" cy="1754326"/>
          </a:xfrm>
          <a:prstGeom prst="rect">
            <a:avLst/>
          </a:prstGeom>
        </p:spPr>
        <p:txBody>
          <a:bodyPr wrap="none">
            <a:spAutoFit/>
          </a:bodyPr>
          <a:lstStyle/>
          <a:p>
            <a:pPr algn="ctr"/>
            <a:r>
              <a:rPr lang="en-US" sz="3600" b="1" dirty="0" err="1">
                <a:solidFill>
                  <a:srgbClr val="FFFFFF"/>
                </a:solidFill>
              </a:rPr>
              <a:t>dimond</a:t>
            </a:r>
            <a:r>
              <a:rPr lang="en-US" sz="3600" b="1" dirty="0">
                <a:solidFill>
                  <a:srgbClr val="FFFFFF"/>
                </a:solidFill>
              </a:rPr>
              <a:t>-shaped</a:t>
            </a:r>
          </a:p>
          <a:p>
            <a:pPr algn="ctr"/>
            <a:r>
              <a:rPr lang="en-US" sz="3600" b="1" dirty="0">
                <a:solidFill>
                  <a:srgbClr val="FFFFFF"/>
                </a:solidFill>
              </a:rPr>
              <a:t>with a whole clove</a:t>
            </a:r>
          </a:p>
          <a:p>
            <a:pPr algn="ctr"/>
            <a:r>
              <a:rPr lang="en-US" sz="3600" b="1" dirty="0">
                <a:solidFill>
                  <a:srgbClr val="FFFFFF"/>
                </a:solidFill>
              </a:rPr>
              <a:t>and no pistachios</a:t>
            </a:r>
          </a:p>
        </p:txBody>
      </p:sp>
    </p:spTree>
    <p:extLst>
      <p:ext uri="{BB962C8B-B14F-4D97-AF65-F5344CB8AC3E}">
        <p14:creationId xmlns:p14="http://schemas.microsoft.com/office/powerpoint/2010/main" val="2707254111"/>
      </p:ext>
    </p:extLst>
  </p:cSld>
  <p:clrMapOvr>
    <a:masterClrMapping/>
  </p:clrMapOvr>
  <p:transition/>
</p:sld>
</file>

<file path=ppt/slides/slide67.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93700"/>
            <a:ext cx="9144000" cy="9144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a:spLocks noChangeArrowheads="1"/>
          </p:cNvSpPr>
          <p:nvPr/>
        </p:nvSpPr>
        <p:spPr bwMode="auto">
          <a:xfrm>
            <a:off x="444500" y="6121400"/>
            <a:ext cx="8229600"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1600" b="1" dirty="0">
                <a:solidFill>
                  <a:srgbClr val="000000"/>
                </a:solidFill>
                <a:latin typeface="Arial" charset="0"/>
              </a:rPr>
              <a:t>A Tate of Greece</a:t>
            </a:r>
          </a:p>
          <a:p>
            <a:pPr algn="ctr" eaLnBrk="1" hangingPunct="1"/>
            <a:r>
              <a:rPr lang="en-US" altLang="en-US" sz="1050" b="1" dirty="0">
                <a:solidFill>
                  <a:srgbClr val="000000"/>
                </a:solidFill>
                <a:latin typeface="Arial" charset="0"/>
              </a:rPr>
              <a:t>25</a:t>
            </a:r>
            <a:r>
              <a:rPr lang="en-US" altLang="en-US" sz="1050" b="1" baseline="30000" dirty="0">
                <a:solidFill>
                  <a:srgbClr val="000000"/>
                </a:solidFill>
                <a:latin typeface="Arial" charset="0"/>
              </a:rPr>
              <a:t>th</a:t>
            </a:r>
            <a:r>
              <a:rPr lang="en-US" altLang="en-US" sz="1050" b="1" dirty="0">
                <a:solidFill>
                  <a:srgbClr val="000000"/>
                </a:solidFill>
                <a:latin typeface="Arial" charset="0"/>
              </a:rPr>
              <a:t> Annual Food Festival 2017</a:t>
            </a:r>
          </a:p>
        </p:txBody>
      </p:sp>
      <p:sp>
        <p:nvSpPr>
          <p:cNvPr id="5" name="Rectangle 4">
            <a:extLst>
              <a:ext uri="{FF2B5EF4-FFF2-40B4-BE49-F238E27FC236}">
                <a16:creationId xmlns:a16="http://schemas.microsoft.com/office/drawing/2014/main" id="{CCDE0E71-BFC8-40A7-8728-98B0FA55A81A}"/>
              </a:ext>
            </a:extLst>
          </p:cNvPr>
          <p:cNvSpPr/>
          <p:nvPr/>
        </p:nvSpPr>
        <p:spPr>
          <a:xfrm>
            <a:off x="1072469" y="4357717"/>
            <a:ext cx="6955751" cy="1200329"/>
          </a:xfrm>
          <a:prstGeom prst="rect">
            <a:avLst/>
          </a:prstGeom>
        </p:spPr>
        <p:txBody>
          <a:bodyPr wrap="none">
            <a:spAutoFit/>
          </a:bodyPr>
          <a:lstStyle/>
          <a:p>
            <a:pPr algn="ctr"/>
            <a:r>
              <a:rPr lang="en-US" sz="3600" b="1" dirty="0">
                <a:solidFill>
                  <a:srgbClr val="FFFFFF"/>
                </a:solidFill>
              </a:rPr>
              <a:t>cut diamond-shaped</a:t>
            </a:r>
          </a:p>
          <a:p>
            <a:pPr algn="ctr"/>
            <a:r>
              <a:rPr lang="en-US" sz="3600" b="1" dirty="0">
                <a:solidFill>
                  <a:srgbClr val="FFFFFF"/>
                </a:solidFill>
              </a:rPr>
              <a:t>then served with a whole clove</a:t>
            </a:r>
          </a:p>
        </p:txBody>
      </p:sp>
    </p:spTree>
    <p:extLst>
      <p:ext uri="{BB962C8B-B14F-4D97-AF65-F5344CB8AC3E}">
        <p14:creationId xmlns:p14="http://schemas.microsoft.com/office/powerpoint/2010/main" val="3389146143"/>
      </p:ext>
    </p:extLst>
  </p:cSld>
  <p:clrMapOvr>
    <a:masterClrMapping/>
  </p:clrMapOvr>
  <p:transition/>
</p:sld>
</file>

<file path=ppt/slides/slide6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0484" name="Picture 4" descr="http://i.ytimg.com/vi/8IIjVmMf5Nw/maxresdefaul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87" y="772686"/>
            <a:ext cx="9144000" cy="514941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a:spLocks noChangeArrowheads="1"/>
          </p:cNvSpPr>
          <p:nvPr/>
        </p:nvSpPr>
        <p:spPr bwMode="auto">
          <a:xfrm>
            <a:off x="453570" y="6146895"/>
            <a:ext cx="8229600" cy="457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i="1" dirty="0">
                <a:solidFill>
                  <a:srgbClr val="FF0000"/>
                </a:solidFill>
                <a:latin typeface="Arial" charset="0"/>
              </a:rPr>
              <a:t>Turkish baklava</a:t>
            </a:r>
            <a:endParaRPr lang="en-US" altLang="en-US" b="1" i="1" dirty="0">
              <a:solidFill>
                <a:srgbClr val="FF0000"/>
              </a:solidFill>
              <a:latin typeface="Arial" charset="0"/>
            </a:endParaRPr>
          </a:p>
        </p:txBody>
      </p:sp>
      <p:sp>
        <p:nvSpPr>
          <p:cNvPr id="2" name="Rectangle 1"/>
          <p:cNvSpPr/>
          <p:nvPr/>
        </p:nvSpPr>
        <p:spPr>
          <a:xfrm>
            <a:off x="3119897" y="3650726"/>
            <a:ext cx="2781531" cy="523220"/>
          </a:xfrm>
          <a:prstGeom prst="rect">
            <a:avLst/>
          </a:prstGeom>
        </p:spPr>
        <p:txBody>
          <a:bodyPr wrap="none">
            <a:spAutoFit/>
          </a:bodyPr>
          <a:lstStyle/>
          <a:p>
            <a:r>
              <a:rPr lang="en-US" sz="2800" b="1" dirty="0">
                <a:solidFill>
                  <a:srgbClr val="FFFFFF"/>
                </a:solidFill>
              </a:rPr>
              <a:t>with pistachios</a:t>
            </a:r>
          </a:p>
        </p:txBody>
      </p:sp>
    </p:spTree>
    <p:extLst>
      <p:ext uri="{BB962C8B-B14F-4D97-AF65-F5344CB8AC3E}">
        <p14:creationId xmlns:p14="http://schemas.microsoft.com/office/powerpoint/2010/main" val="4134109991"/>
      </p:ext>
    </p:extLst>
  </p:cSld>
  <p:clrMapOvr>
    <a:masterClrMapping/>
  </p:clrMapOvr>
  <p:transition/>
</p:sld>
</file>

<file path=ppt/slides/slide6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0484" name="Picture 4" descr="http://i.ytimg.com/vi/8IIjVmMf5Nw/maxresdefaul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87" y="772686"/>
            <a:ext cx="9144000" cy="514941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a:spLocks noChangeArrowheads="1"/>
          </p:cNvSpPr>
          <p:nvPr/>
        </p:nvSpPr>
        <p:spPr bwMode="auto">
          <a:xfrm>
            <a:off x="453570" y="6146859"/>
            <a:ext cx="8229600" cy="457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i="1" dirty="0">
                <a:solidFill>
                  <a:srgbClr val="FF0000"/>
                </a:solidFill>
                <a:latin typeface="Arial" charset="0"/>
              </a:rPr>
              <a:t>Turkish baklava</a:t>
            </a:r>
            <a:endParaRPr lang="en-US" altLang="en-US" b="1" i="1" dirty="0">
              <a:solidFill>
                <a:srgbClr val="FF0000"/>
              </a:solidFill>
              <a:latin typeface="Arial" charset="0"/>
            </a:endParaRPr>
          </a:p>
        </p:txBody>
      </p:sp>
    </p:spTree>
    <p:extLst>
      <p:ext uri="{BB962C8B-B14F-4D97-AF65-F5344CB8AC3E}">
        <p14:creationId xmlns:p14="http://schemas.microsoft.com/office/powerpoint/2010/main" val="1470340594"/>
      </p:ext>
    </p:extLst>
  </p:cSld>
  <p:clrMapOvr>
    <a:masterClrMapping/>
  </p:clrMapOvr>
  <p:transition/>
</p:sld>
</file>

<file path=ppt/slides/slide7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0484" name="Picture 4" descr="http://i.ytimg.com/vi/8IIjVmMf5Nw/maxresdefaul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87" y="772686"/>
            <a:ext cx="9144000" cy="514941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a:spLocks noChangeArrowheads="1"/>
          </p:cNvSpPr>
          <p:nvPr/>
        </p:nvSpPr>
        <p:spPr bwMode="auto">
          <a:xfrm>
            <a:off x="453570" y="6146859"/>
            <a:ext cx="8229600" cy="457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i="1" dirty="0">
                <a:solidFill>
                  <a:srgbClr val="FF0000"/>
                </a:solidFill>
                <a:latin typeface="Arial" charset="0"/>
              </a:rPr>
              <a:t>Turkish baklava</a:t>
            </a:r>
            <a:endParaRPr lang="en-US" altLang="en-US" b="1" i="1" dirty="0">
              <a:solidFill>
                <a:srgbClr val="FF0000"/>
              </a:solidFill>
              <a:latin typeface="Arial" charset="0"/>
            </a:endParaRPr>
          </a:p>
        </p:txBody>
      </p:sp>
      <p:sp>
        <p:nvSpPr>
          <p:cNvPr id="2" name="Rectangle 1"/>
          <p:cNvSpPr/>
          <p:nvPr/>
        </p:nvSpPr>
        <p:spPr>
          <a:xfrm>
            <a:off x="1929704" y="3215302"/>
            <a:ext cx="5724645" cy="1200329"/>
          </a:xfrm>
          <a:prstGeom prst="rect">
            <a:avLst/>
          </a:prstGeom>
        </p:spPr>
        <p:txBody>
          <a:bodyPr wrap="none">
            <a:spAutoFit/>
          </a:bodyPr>
          <a:lstStyle/>
          <a:p>
            <a:pPr algn="ctr"/>
            <a:r>
              <a:rPr lang="en-US" sz="3600" b="1" dirty="0">
                <a:solidFill>
                  <a:srgbClr val="FFFFFF"/>
                </a:solidFill>
              </a:rPr>
              <a:t>rectangular</a:t>
            </a:r>
          </a:p>
          <a:p>
            <a:pPr algn="ctr"/>
            <a:r>
              <a:rPr lang="en-US" sz="3600" b="1" dirty="0">
                <a:solidFill>
                  <a:srgbClr val="FFFFFF"/>
                </a:solidFill>
              </a:rPr>
              <a:t>and often with pistachios</a:t>
            </a:r>
          </a:p>
        </p:txBody>
      </p:sp>
    </p:spTree>
    <p:extLst>
      <p:ext uri="{BB962C8B-B14F-4D97-AF65-F5344CB8AC3E}">
        <p14:creationId xmlns:p14="http://schemas.microsoft.com/office/powerpoint/2010/main" val="1069338965"/>
      </p:ext>
    </p:extLst>
  </p:cSld>
  <p:clrMapOvr>
    <a:masterClrMapping/>
  </p:clrMapOvr>
  <p:transition/>
</p:sld>
</file>

<file path=ppt/slides/slide71.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536803"/>
            <a:ext cx="8686800" cy="57360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244580" y="6560167"/>
            <a:ext cx="6629400" cy="215444"/>
          </a:xfrm>
          <a:prstGeom prst="rect">
            <a:avLst/>
          </a:prstGeom>
        </p:spPr>
        <p:txBody>
          <a:bodyPr wrap="square">
            <a:spAutoFit/>
          </a:bodyPr>
          <a:lstStyle/>
          <a:p>
            <a:pPr algn="ctr"/>
            <a:r>
              <a:rPr lang="en-US" sz="800" dirty="0">
                <a:hlinkClick r:id="rId3"/>
              </a:rPr>
              <a:t>http://www.theatlantic.com/international/archive/2012/04/the-white-house-dessert-that-sparked-a-minor-turkish-greek-conflict/255439/</a:t>
            </a:r>
            <a:endParaRPr lang="en-US" sz="800" dirty="0"/>
          </a:p>
        </p:txBody>
      </p:sp>
      <p:pic>
        <p:nvPicPr>
          <p:cNvPr id="10" name="Picture 5" descr="http://cdn.theatlantic.com/static/mt/assets/international/baklawa%20april4%20p.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6832" y="2716916"/>
            <a:ext cx="6491968" cy="3166813"/>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bwMode="auto">
          <a:xfrm>
            <a:off x="-1001486" y="188686"/>
            <a:ext cx="45719" cy="58057"/>
          </a:xfrm>
          <a:prstGeom prst="rect">
            <a:avLst/>
          </a:prstGeom>
          <a:solidFill>
            <a:schemeClr val="accent1"/>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pitchFamily="34" charset="0"/>
            </a:endParaRPr>
          </a:p>
        </p:txBody>
      </p:sp>
      <p:sp>
        <p:nvSpPr>
          <p:cNvPr id="4" name="Rectangle 3"/>
          <p:cNvSpPr/>
          <p:nvPr/>
        </p:nvSpPr>
        <p:spPr bwMode="auto">
          <a:xfrm>
            <a:off x="416832" y="536803"/>
            <a:ext cx="7711168" cy="204674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rgbClr val="FFFFFF"/>
              </a:solidFill>
              <a:effectLst/>
              <a:latin typeface="Tahoma" pitchFamily="34" charset="0"/>
            </a:endParaRPr>
          </a:p>
        </p:txBody>
      </p:sp>
    </p:spTree>
    <p:extLst>
      <p:ext uri="{BB962C8B-B14F-4D97-AF65-F5344CB8AC3E}">
        <p14:creationId xmlns:p14="http://schemas.microsoft.com/office/powerpoint/2010/main" val="565762264"/>
      </p:ext>
    </p:extLst>
  </p:cSld>
  <p:clrMapOvr>
    <a:masterClrMapping/>
  </p:clrMapOvr>
  <p:transition/>
</p:sld>
</file>

<file path=ppt/slides/slide72.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536803"/>
            <a:ext cx="8686800" cy="57360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244580" y="6560167"/>
            <a:ext cx="6629400" cy="215444"/>
          </a:xfrm>
          <a:prstGeom prst="rect">
            <a:avLst/>
          </a:prstGeom>
        </p:spPr>
        <p:txBody>
          <a:bodyPr wrap="square">
            <a:spAutoFit/>
          </a:bodyPr>
          <a:lstStyle/>
          <a:p>
            <a:pPr algn="ctr"/>
            <a:r>
              <a:rPr lang="en-US" sz="800" dirty="0">
                <a:hlinkClick r:id="rId3"/>
              </a:rPr>
              <a:t>http://www.theatlantic.com/international/archive/2012/04/the-white-house-dessert-that-sparked-a-minor-turkish-greek-conflict/255439/</a:t>
            </a:r>
            <a:endParaRPr lang="en-US" sz="800" dirty="0"/>
          </a:p>
        </p:txBody>
      </p:sp>
      <p:pic>
        <p:nvPicPr>
          <p:cNvPr id="10" name="Picture 5" descr="http://cdn.theatlantic.com/static/mt/assets/international/baklawa%20april4%20p.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6832" y="2716916"/>
            <a:ext cx="6491968" cy="3166813"/>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bwMode="auto">
          <a:xfrm>
            <a:off x="-1001486" y="188686"/>
            <a:ext cx="45719" cy="58057"/>
          </a:xfrm>
          <a:prstGeom prst="rect">
            <a:avLst/>
          </a:prstGeom>
          <a:solidFill>
            <a:schemeClr val="accent1"/>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pitchFamily="34" charset="0"/>
            </a:endParaRPr>
          </a:p>
        </p:txBody>
      </p:sp>
      <p:sp>
        <p:nvSpPr>
          <p:cNvPr id="4" name="Rectangle 3"/>
          <p:cNvSpPr/>
          <p:nvPr/>
        </p:nvSpPr>
        <p:spPr bwMode="auto">
          <a:xfrm>
            <a:off x="416832" y="536803"/>
            <a:ext cx="7711168" cy="204674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rgbClr val="FFFFFF"/>
              </a:solidFill>
              <a:effectLst/>
              <a:latin typeface="Tahoma" pitchFamily="34" charset="0"/>
            </a:endParaRPr>
          </a:p>
        </p:txBody>
      </p:sp>
      <p:sp>
        <p:nvSpPr>
          <p:cNvPr id="7" name="Rectangle 6"/>
          <p:cNvSpPr/>
          <p:nvPr/>
        </p:nvSpPr>
        <p:spPr>
          <a:xfrm>
            <a:off x="1718393" y="1052153"/>
            <a:ext cx="2441695" cy="646331"/>
          </a:xfrm>
          <a:prstGeom prst="rect">
            <a:avLst/>
          </a:prstGeom>
        </p:spPr>
        <p:txBody>
          <a:bodyPr wrap="none">
            <a:spAutoFit/>
          </a:bodyPr>
          <a:lstStyle/>
          <a:p>
            <a:pPr algn="ctr"/>
            <a:r>
              <a:rPr lang="en-US" sz="3600" b="1" dirty="0">
                <a:solidFill>
                  <a:srgbClr val="000000"/>
                </a:solidFill>
              </a:rPr>
              <a:t>Greek flag</a:t>
            </a:r>
          </a:p>
        </p:txBody>
      </p:sp>
      <p:sp>
        <p:nvSpPr>
          <p:cNvPr id="8" name="Rectangle 7"/>
          <p:cNvSpPr/>
          <p:nvPr/>
        </p:nvSpPr>
        <p:spPr>
          <a:xfrm>
            <a:off x="4494552" y="1629444"/>
            <a:ext cx="3638561" cy="646331"/>
          </a:xfrm>
          <a:prstGeom prst="rect">
            <a:avLst/>
          </a:prstGeom>
        </p:spPr>
        <p:txBody>
          <a:bodyPr wrap="none">
            <a:spAutoFit/>
          </a:bodyPr>
          <a:lstStyle/>
          <a:p>
            <a:pPr algn="ctr"/>
            <a:r>
              <a:rPr lang="en-US" sz="3600" b="1" dirty="0">
                <a:solidFill>
                  <a:srgbClr val="000000"/>
                </a:solidFill>
              </a:rPr>
              <a:t>Turkish baklava</a:t>
            </a:r>
          </a:p>
        </p:txBody>
      </p:sp>
      <p:sp>
        <p:nvSpPr>
          <p:cNvPr id="9" name="Down Arrow 8"/>
          <p:cNvSpPr/>
          <p:nvPr/>
        </p:nvSpPr>
        <p:spPr bwMode="auto">
          <a:xfrm rot="19738080">
            <a:off x="3168665" y="1701468"/>
            <a:ext cx="331011" cy="1089844"/>
          </a:xfrm>
          <a:prstGeom prst="downArrow">
            <a:avLst/>
          </a:prstGeom>
          <a:solidFill>
            <a:schemeClr val="bg1"/>
          </a:solidFill>
          <a:ln w="76200" cap="flat" cmpd="sng" algn="ctr">
            <a:solidFill>
              <a:srgbClr val="0070C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bg1"/>
              </a:solidFill>
              <a:effectLst/>
              <a:latin typeface="Tahoma" pitchFamily="34" charset="0"/>
            </a:endParaRPr>
          </a:p>
        </p:txBody>
      </p:sp>
      <p:sp>
        <p:nvSpPr>
          <p:cNvPr id="12" name="Down Arrow 11"/>
          <p:cNvSpPr/>
          <p:nvPr/>
        </p:nvSpPr>
        <p:spPr bwMode="auto">
          <a:xfrm rot="1760386">
            <a:off x="5496761" y="2244436"/>
            <a:ext cx="361154" cy="1850036"/>
          </a:xfrm>
          <a:prstGeom prst="downArrow">
            <a:avLst/>
          </a:prstGeom>
          <a:solidFill>
            <a:schemeClr val="bg1"/>
          </a:solidFill>
          <a:ln w="76200" cap="flat" cmpd="sng" algn="ctr">
            <a:solidFill>
              <a:srgbClr val="FF0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bg1"/>
              </a:solidFill>
              <a:effectLst/>
              <a:latin typeface="Tahoma" pitchFamily="34" charset="0"/>
            </a:endParaRPr>
          </a:p>
        </p:txBody>
      </p:sp>
    </p:spTree>
    <p:extLst>
      <p:ext uri="{BB962C8B-B14F-4D97-AF65-F5344CB8AC3E}">
        <p14:creationId xmlns:p14="http://schemas.microsoft.com/office/powerpoint/2010/main" val="2869694805"/>
      </p:ext>
    </p:extLst>
  </p:cSld>
  <p:clrMapOvr>
    <a:masterClrMapping/>
  </p:clrMapOvr>
  <p:transition/>
</p:sld>
</file>

<file path=ppt/slides/slide73.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536803"/>
            <a:ext cx="8686800" cy="57360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244580" y="6560167"/>
            <a:ext cx="6629400" cy="215444"/>
          </a:xfrm>
          <a:prstGeom prst="rect">
            <a:avLst/>
          </a:prstGeom>
        </p:spPr>
        <p:txBody>
          <a:bodyPr wrap="square">
            <a:spAutoFit/>
          </a:bodyPr>
          <a:lstStyle/>
          <a:p>
            <a:pPr algn="ctr"/>
            <a:r>
              <a:rPr lang="en-US" sz="800" dirty="0">
                <a:hlinkClick r:id="rId3"/>
              </a:rPr>
              <a:t>http://www.theatlantic.com/international/archive/2012/04/the-white-house-dessert-that-sparked-a-minor-turkish-greek-conflict/255439/</a:t>
            </a:r>
            <a:endParaRPr lang="en-US" sz="800" dirty="0"/>
          </a:p>
        </p:txBody>
      </p:sp>
      <p:pic>
        <p:nvPicPr>
          <p:cNvPr id="10" name="Picture 5" descr="http://cdn.theatlantic.com/static/mt/assets/international/baklawa%20april4%20p.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6832" y="2716916"/>
            <a:ext cx="6491968" cy="3166813"/>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88112" y="734785"/>
            <a:ext cx="4003041" cy="25019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3566655"/>
      </p:ext>
    </p:extLst>
  </p:cSld>
  <p:clrMapOvr>
    <a:masterClrMapping/>
  </p:clrMapOvr>
  <p:transition/>
</p:sld>
</file>

<file path=ppt/slides/slide74.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62587" y="0"/>
            <a:ext cx="4802521"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244580" y="6560167"/>
            <a:ext cx="6629400" cy="215444"/>
          </a:xfrm>
          <a:prstGeom prst="rect">
            <a:avLst/>
          </a:prstGeom>
        </p:spPr>
        <p:txBody>
          <a:bodyPr wrap="square">
            <a:spAutoFit/>
          </a:bodyPr>
          <a:lstStyle/>
          <a:p>
            <a:pPr algn="ctr"/>
            <a:r>
              <a:rPr lang="en-US" sz="800" dirty="0">
                <a:hlinkClick r:id="rId3"/>
              </a:rPr>
              <a:t>http://www.d.umn.edu/cla/faculty/troufs/anthfood/SweetTreats.html#title</a:t>
            </a:r>
            <a:endParaRPr lang="en-US" sz="800" dirty="0"/>
          </a:p>
        </p:txBody>
      </p:sp>
      <p:sp>
        <p:nvSpPr>
          <p:cNvPr id="8" name="Rectangle 7"/>
          <p:cNvSpPr/>
          <p:nvPr/>
        </p:nvSpPr>
        <p:spPr>
          <a:xfrm>
            <a:off x="2453558" y="5058611"/>
            <a:ext cx="4265911" cy="769441"/>
          </a:xfrm>
          <a:prstGeom prst="rect">
            <a:avLst/>
          </a:prstGeom>
          <a:solidFill>
            <a:srgbClr val="FFFFFF"/>
          </a:solidFill>
        </p:spPr>
        <p:txBody>
          <a:bodyPr wrap="none">
            <a:spAutoFit/>
          </a:bodyPr>
          <a:lstStyle/>
          <a:p>
            <a:r>
              <a:rPr lang="en-US" sz="4400" b="1" dirty="0">
                <a:solidFill>
                  <a:srgbClr val="000000"/>
                </a:solidFill>
              </a:rPr>
              <a:t>“baklava wars”</a:t>
            </a:r>
          </a:p>
        </p:txBody>
      </p:sp>
    </p:spTree>
    <p:extLst>
      <p:ext uri="{BB962C8B-B14F-4D97-AF65-F5344CB8AC3E}">
        <p14:creationId xmlns:p14="http://schemas.microsoft.com/office/powerpoint/2010/main" val="4274219902"/>
      </p:ext>
    </p:extLst>
  </p:cSld>
  <p:clrMapOvr>
    <a:masterClrMapping/>
  </p:clrMapOvr>
  <p:transition/>
</p:sld>
</file>

<file path=ppt/slides/slide75.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62587" y="0"/>
            <a:ext cx="4802521"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244580" y="6560167"/>
            <a:ext cx="6629400" cy="215444"/>
          </a:xfrm>
          <a:prstGeom prst="rect">
            <a:avLst/>
          </a:prstGeom>
        </p:spPr>
        <p:txBody>
          <a:bodyPr wrap="square">
            <a:spAutoFit/>
          </a:bodyPr>
          <a:lstStyle/>
          <a:p>
            <a:pPr algn="ctr"/>
            <a:r>
              <a:rPr lang="en-US" sz="800" dirty="0">
                <a:hlinkClick r:id="rId3"/>
              </a:rPr>
              <a:t>http://www.d.umn.edu/cla/faculty/troufs/anthfood/SweetTreats.html#title</a:t>
            </a:r>
            <a:endParaRPr lang="en-US" sz="800" dirty="0"/>
          </a:p>
        </p:txBody>
      </p:sp>
    </p:spTree>
    <p:extLst>
      <p:ext uri="{BB962C8B-B14F-4D97-AF65-F5344CB8AC3E}">
        <p14:creationId xmlns:p14="http://schemas.microsoft.com/office/powerpoint/2010/main" val="2869745052"/>
      </p:ext>
    </p:extLst>
  </p:cSld>
  <p:clrMapOvr>
    <a:masterClrMapping/>
  </p:clrMapOvr>
  <p:transition/>
</p:sld>
</file>

<file path=ppt/slides/slide76.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62587" y="0"/>
            <a:ext cx="4802521"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244580" y="6560167"/>
            <a:ext cx="6629400" cy="215444"/>
          </a:xfrm>
          <a:prstGeom prst="rect">
            <a:avLst/>
          </a:prstGeom>
        </p:spPr>
        <p:txBody>
          <a:bodyPr wrap="square">
            <a:spAutoFit/>
          </a:bodyPr>
          <a:lstStyle/>
          <a:p>
            <a:pPr algn="ctr"/>
            <a:r>
              <a:rPr lang="en-US" sz="800" dirty="0">
                <a:hlinkClick r:id="rId3"/>
              </a:rPr>
              <a:t>http://www.d.umn.edu/cla/faculty/troufs/anthfood/SweetTreats.html#title</a:t>
            </a:r>
            <a:endParaRPr lang="en-US" sz="800" dirty="0"/>
          </a:p>
        </p:txBody>
      </p:sp>
      <p:pic>
        <p:nvPicPr>
          <p:cNvPr id="1638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37392" y="273083"/>
            <a:ext cx="7313404" cy="6130860"/>
          </a:xfrm>
          <a:prstGeom prst="rect">
            <a:avLst/>
          </a:prstGeom>
          <a:noFill/>
          <a:ln w="76200">
            <a:solidFill>
              <a:srgbClr val="FF0000"/>
            </a:solidFill>
            <a:miter lim="800000"/>
            <a:headEnd/>
            <a:tailEnd/>
          </a:ln>
          <a:extLst>
            <a:ext uri="{909E8E84-426E-40DD-AFC4-6F175D3DCCD1}">
              <a14:hiddenFill xmlns:a14="http://schemas.microsoft.com/office/drawing/2010/main">
                <a:solidFill>
                  <a:schemeClr val="accent1"/>
                </a:solidFill>
              </a14:hiddenFill>
            </a:ext>
          </a:extLst>
        </p:spPr>
      </p:pic>
      <p:sp>
        <p:nvSpPr>
          <p:cNvPr id="2" name="Freeform 1"/>
          <p:cNvSpPr/>
          <p:nvPr/>
        </p:nvSpPr>
        <p:spPr bwMode="auto">
          <a:xfrm>
            <a:off x="1944914" y="3266729"/>
            <a:ext cx="5892800" cy="1159111"/>
          </a:xfrm>
          <a:custGeom>
            <a:avLst/>
            <a:gdLst>
              <a:gd name="connsiteX0" fmla="*/ 464457 w 5515429"/>
              <a:gd name="connsiteY0" fmla="*/ 696686 h 957943"/>
              <a:gd name="connsiteX1" fmla="*/ 740229 w 5515429"/>
              <a:gd name="connsiteY1" fmla="*/ 725714 h 957943"/>
              <a:gd name="connsiteX2" fmla="*/ 841829 w 5515429"/>
              <a:gd name="connsiteY2" fmla="*/ 740229 h 957943"/>
              <a:gd name="connsiteX3" fmla="*/ 1146629 w 5515429"/>
              <a:gd name="connsiteY3" fmla="*/ 769257 h 957943"/>
              <a:gd name="connsiteX4" fmla="*/ 1436915 w 5515429"/>
              <a:gd name="connsiteY4" fmla="*/ 798286 h 957943"/>
              <a:gd name="connsiteX5" fmla="*/ 1538515 w 5515429"/>
              <a:gd name="connsiteY5" fmla="*/ 812800 h 957943"/>
              <a:gd name="connsiteX6" fmla="*/ 1843315 w 5515429"/>
              <a:gd name="connsiteY6" fmla="*/ 841829 h 957943"/>
              <a:gd name="connsiteX7" fmla="*/ 2075543 w 5515429"/>
              <a:gd name="connsiteY7" fmla="*/ 870857 h 957943"/>
              <a:gd name="connsiteX8" fmla="*/ 2235200 w 5515429"/>
              <a:gd name="connsiteY8" fmla="*/ 899886 h 957943"/>
              <a:gd name="connsiteX9" fmla="*/ 2380343 w 5515429"/>
              <a:gd name="connsiteY9" fmla="*/ 914400 h 957943"/>
              <a:gd name="connsiteX10" fmla="*/ 2510972 w 5515429"/>
              <a:gd name="connsiteY10" fmla="*/ 928914 h 957943"/>
              <a:gd name="connsiteX11" fmla="*/ 2975429 w 5515429"/>
              <a:gd name="connsiteY11" fmla="*/ 957943 h 957943"/>
              <a:gd name="connsiteX12" fmla="*/ 3352800 w 5515429"/>
              <a:gd name="connsiteY12" fmla="*/ 943429 h 957943"/>
              <a:gd name="connsiteX13" fmla="*/ 3744686 w 5515429"/>
              <a:gd name="connsiteY13" fmla="*/ 914400 h 957943"/>
              <a:gd name="connsiteX14" fmla="*/ 4064000 w 5515429"/>
              <a:gd name="connsiteY14" fmla="*/ 885372 h 957943"/>
              <a:gd name="connsiteX15" fmla="*/ 4267200 w 5515429"/>
              <a:gd name="connsiteY15" fmla="*/ 856343 h 957943"/>
              <a:gd name="connsiteX16" fmla="*/ 4368800 w 5515429"/>
              <a:gd name="connsiteY16" fmla="*/ 841829 h 957943"/>
              <a:gd name="connsiteX17" fmla="*/ 4412343 w 5515429"/>
              <a:gd name="connsiteY17" fmla="*/ 827314 h 957943"/>
              <a:gd name="connsiteX18" fmla="*/ 4688115 w 5515429"/>
              <a:gd name="connsiteY18" fmla="*/ 798286 h 957943"/>
              <a:gd name="connsiteX19" fmla="*/ 4833257 w 5515429"/>
              <a:gd name="connsiteY19" fmla="*/ 769257 h 957943"/>
              <a:gd name="connsiteX20" fmla="*/ 4876800 w 5515429"/>
              <a:gd name="connsiteY20" fmla="*/ 754743 h 957943"/>
              <a:gd name="connsiteX21" fmla="*/ 4992915 w 5515429"/>
              <a:gd name="connsiteY21" fmla="*/ 740229 h 957943"/>
              <a:gd name="connsiteX22" fmla="*/ 5196115 w 5515429"/>
              <a:gd name="connsiteY22" fmla="*/ 711200 h 957943"/>
              <a:gd name="connsiteX23" fmla="*/ 5341257 w 5515429"/>
              <a:gd name="connsiteY23" fmla="*/ 682172 h 957943"/>
              <a:gd name="connsiteX24" fmla="*/ 5384800 w 5515429"/>
              <a:gd name="connsiteY24" fmla="*/ 638629 h 957943"/>
              <a:gd name="connsiteX25" fmla="*/ 5471886 w 5515429"/>
              <a:gd name="connsiteY25" fmla="*/ 580572 h 957943"/>
              <a:gd name="connsiteX26" fmla="*/ 5486400 w 5515429"/>
              <a:gd name="connsiteY26" fmla="*/ 522514 h 957943"/>
              <a:gd name="connsiteX27" fmla="*/ 5515429 w 5515429"/>
              <a:gd name="connsiteY27" fmla="*/ 435429 h 957943"/>
              <a:gd name="connsiteX28" fmla="*/ 5486400 w 5515429"/>
              <a:gd name="connsiteY28" fmla="*/ 304800 h 957943"/>
              <a:gd name="connsiteX29" fmla="*/ 5457372 w 5515429"/>
              <a:gd name="connsiteY29" fmla="*/ 246743 h 957943"/>
              <a:gd name="connsiteX30" fmla="*/ 5399315 w 5515429"/>
              <a:gd name="connsiteY30" fmla="*/ 232229 h 957943"/>
              <a:gd name="connsiteX31" fmla="*/ 5239657 w 5515429"/>
              <a:gd name="connsiteY31" fmla="*/ 188686 h 957943"/>
              <a:gd name="connsiteX32" fmla="*/ 5196115 w 5515429"/>
              <a:gd name="connsiteY32" fmla="*/ 159657 h 957943"/>
              <a:gd name="connsiteX33" fmla="*/ 5152572 w 5515429"/>
              <a:gd name="connsiteY33" fmla="*/ 145143 h 957943"/>
              <a:gd name="connsiteX34" fmla="*/ 5080000 w 5515429"/>
              <a:gd name="connsiteY34" fmla="*/ 116114 h 957943"/>
              <a:gd name="connsiteX35" fmla="*/ 4934857 w 5515429"/>
              <a:gd name="connsiteY35" fmla="*/ 101600 h 957943"/>
              <a:gd name="connsiteX36" fmla="*/ 4804229 w 5515429"/>
              <a:gd name="connsiteY36" fmla="*/ 87086 h 957943"/>
              <a:gd name="connsiteX37" fmla="*/ 4484915 w 5515429"/>
              <a:gd name="connsiteY37" fmla="*/ 58057 h 957943"/>
              <a:gd name="connsiteX38" fmla="*/ 3077029 w 5515429"/>
              <a:gd name="connsiteY38" fmla="*/ 58057 h 957943"/>
              <a:gd name="connsiteX39" fmla="*/ 3033486 w 5515429"/>
              <a:gd name="connsiteY39" fmla="*/ 43543 h 957943"/>
              <a:gd name="connsiteX40" fmla="*/ 2598057 w 5515429"/>
              <a:gd name="connsiteY40" fmla="*/ 0 h 957943"/>
              <a:gd name="connsiteX41" fmla="*/ 1959429 w 5515429"/>
              <a:gd name="connsiteY41" fmla="*/ 43543 h 957943"/>
              <a:gd name="connsiteX42" fmla="*/ 1872343 w 5515429"/>
              <a:gd name="connsiteY42" fmla="*/ 58057 h 957943"/>
              <a:gd name="connsiteX43" fmla="*/ 1814286 w 5515429"/>
              <a:gd name="connsiteY43" fmla="*/ 72572 h 957943"/>
              <a:gd name="connsiteX44" fmla="*/ 1669143 w 5515429"/>
              <a:gd name="connsiteY44" fmla="*/ 87086 h 957943"/>
              <a:gd name="connsiteX45" fmla="*/ 1349829 w 5515429"/>
              <a:gd name="connsiteY45" fmla="*/ 130629 h 957943"/>
              <a:gd name="connsiteX46" fmla="*/ 1103086 w 5515429"/>
              <a:gd name="connsiteY46" fmla="*/ 159657 h 957943"/>
              <a:gd name="connsiteX47" fmla="*/ 827315 w 5515429"/>
              <a:gd name="connsiteY47" fmla="*/ 188686 h 957943"/>
              <a:gd name="connsiteX48" fmla="*/ 740229 w 5515429"/>
              <a:gd name="connsiteY48" fmla="*/ 203200 h 957943"/>
              <a:gd name="connsiteX49" fmla="*/ 537029 w 5515429"/>
              <a:gd name="connsiteY49" fmla="*/ 232229 h 957943"/>
              <a:gd name="connsiteX50" fmla="*/ 478972 w 5515429"/>
              <a:gd name="connsiteY50" fmla="*/ 246743 h 957943"/>
              <a:gd name="connsiteX51" fmla="*/ 435429 w 5515429"/>
              <a:gd name="connsiteY51" fmla="*/ 261257 h 957943"/>
              <a:gd name="connsiteX52" fmla="*/ 261257 w 5515429"/>
              <a:gd name="connsiteY52" fmla="*/ 304800 h 957943"/>
              <a:gd name="connsiteX53" fmla="*/ 203200 w 5515429"/>
              <a:gd name="connsiteY53" fmla="*/ 319314 h 957943"/>
              <a:gd name="connsiteX54" fmla="*/ 116115 w 5515429"/>
              <a:gd name="connsiteY54" fmla="*/ 362857 h 957943"/>
              <a:gd name="connsiteX55" fmla="*/ 29029 w 5515429"/>
              <a:gd name="connsiteY55" fmla="*/ 391886 h 957943"/>
              <a:gd name="connsiteX56" fmla="*/ 0 w 5515429"/>
              <a:gd name="connsiteY56" fmla="*/ 435429 h 957943"/>
              <a:gd name="connsiteX57" fmla="*/ 29029 w 5515429"/>
              <a:gd name="connsiteY57" fmla="*/ 522514 h 957943"/>
              <a:gd name="connsiteX58" fmla="*/ 58057 w 5515429"/>
              <a:gd name="connsiteY58" fmla="*/ 566057 h 957943"/>
              <a:gd name="connsiteX59" fmla="*/ 232229 w 5515429"/>
              <a:gd name="connsiteY59" fmla="*/ 653143 h 957943"/>
              <a:gd name="connsiteX60" fmla="*/ 275772 w 5515429"/>
              <a:gd name="connsiteY60" fmla="*/ 667657 h 957943"/>
              <a:gd name="connsiteX61" fmla="*/ 319315 w 5515429"/>
              <a:gd name="connsiteY61" fmla="*/ 682172 h 957943"/>
              <a:gd name="connsiteX62" fmla="*/ 377372 w 5515429"/>
              <a:gd name="connsiteY62" fmla="*/ 711200 h 957943"/>
              <a:gd name="connsiteX63" fmla="*/ 609600 w 5515429"/>
              <a:gd name="connsiteY63" fmla="*/ 711200 h 957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515429" h="957943">
                <a:moveTo>
                  <a:pt x="464457" y="696686"/>
                </a:moveTo>
                <a:cubicBezTo>
                  <a:pt x="648983" y="727440"/>
                  <a:pt x="446714" y="696362"/>
                  <a:pt x="740229" y="725714"/>
                </a:cubicBezTo>
                <a:cubicBezTo>
                  <a:pt x="774270" y="729118"/>
                  <a:pt x="807883" y="735986"/>
                  <a:pt x="841829" y="740229"/>
                </a:cubicBezTo>
                <a:cubicBezTo>
                  <a:pt x="967505" y="755939"/>
                  <a:pt x="1012381" y="758070"/>
                  <a:pt x="1146629" y="769257"/>
                </a:cubicBezTo>
                <a:cubicBezTo>
                  <a:pt x="1334287" y="800535"/>
                  <a:pt x="1126854" y="768757"/>
                  <a:pt x="1436915" y="798286"/>
                </a:cubicBezTo>
                <a:cubicBezTo>
                  <a:pt x="1470971" y="801529"/>
                  <a:pt x="1504569" y="808557"/>
                  <a:pt x="1538515" y="812800"/>
                </a:cubicBezTo>
                <a:cubicBezTo>
                  <a:pt x="1704575" y="833557"/>
                  <a:pt x="1655364" y="823929"/>
                  <a:pt x="1843315" y="841829"/>
                </a:cubicBezTo>
                <a:cubicBezTo>
                  <a:pt x="1909472" y="848130"/>
                  <a:pt x="2007467" y="859511"/>
                  <a:pt x="2075543" y="870857"/>
                </a:cubicBezTo>
                <a:cubicBezTo>
                  <a:pt x="2164730" y="885722"/>
                  <a:pt x="2138384" y="887784"/>
                  <a:pt x="2235200" y="899886"/>
                </a:cubicBezTo>
                <a:cubicBezTo>
                  <a:pt x="2283447" y="905917"/>
                  <a:pt x="2331988" y="909310"/>
                  <a:pt x="2380343" y="914400"/>
                </a:cubicBezTo>
                <a:cubicBezTo>
                  <a:pt x="2423913" y="918986"/>
                  <a:pt x="2467341" y="924947"/>
                  <a:pt x="2510972" y="928914"/>
                </a:cubicBezTo>
                <a:cubicBezTo>
                  <a:pt x="2688986" y="945097"/>
                  <a:pt x="2786166" y="947982"/>
                  <a:pt x="2975429" y="957943"/>
                </a:cubicBezTo>
                <a:lnTo>
                  <a:pt x="3352800" y="943429"/>
                </a:lnTo>
                <a:cubicBezTo>
                  <a:pt x="3483577" y="936026"/>
                  <a:pt x="3744686" y="914400"/>
                  <a:pt x="3744686" y="914400"/>
                </a:cubicBezTo>
                <a:cubicBezTo>
                  <a:pt x="3928324" y="883794"/>
                  <a:pt x="3749567" y="910527"/>
                  <a:pt x="4064000" y="885372"/>
                </a:cubicBezTo>
                <a:cubicBezTo>
                  <a:pt x="4242361" y="871103"/>
                  <a:pt x="4138597" y="877776"/>
                  <a:pt x="4267200" y="856343"/>
                </a:cubicBezTo>
                <a:cubicBezTo>
                  <a:pt x="4300945" y="850719"/>
                  <a:pt x="4334933" y="846667"/>
                  <a:pt x="4368800" y="841829"/>
                </a:cubicBezTo>
                <a:cubicBezTo>
                  <a:pt x="4383314" y="836991"/>
                  <a:pt x="4397221" y="829640"/>
                  <a:pt x="4412343" y="827314"/>
                </a:cubicBezTo>
                <a:cubicBezTo>
                  <a:pt x="4816361" y="765157"/>
                  <a:pt x="4315183" y="857170"/>
                  <a:pt x="4688115" y="798286"/>
                </a:cubicBezTo>
                <a:cubicBezTo>
                  <a:pt x="4736850" y="790591"/>
                  <a:pt x="4786450" y="784859"/>
                  <a:pt x="4833257" y="769257"/>
                </a:cubicBezTo>
                <a:cubicBezTo>
                  <a:pt x="4847771" y="764419"/>
                  <a:pt x="4861747" y="757480"/>
                  <a:pt x="4876800" y="754743"/>
                </a:cubicBezTo>
                <a:cubicBezTo>
                  <a:pt x="4915177" y="747766"/>
                  <a:pt x="4954266" y="745499"/>
                  <a:pt x="4992915" y="740229"/>
                </a:cubicBezTo>
                <a:cubicBezTo>
                  <a:pt x="5060709" y="730984"/>
                  <a:pt x="5129023" y="724618"/>
                  <a:pt x="5196115" y="711200"/>
                </a:cubicBezTo>
                <a:lnTo>
                  <a:pt x="5341257" y="682172"/>
                </a:lnTo>
                <a:cubicBezTo>
                  <a:pt x="5355771" y="667658"/>
                  <a:pt x="5367721" y="650015"/>
                  <a:pt x="5384800" y="638629"/>
                </a:cubicBezTo>
                <a:cubicBezTo>
                  <a:pt x="5510836" y="554604"/>
                  <a:pt x="5332976" y="719479"/>
                  <a:pt x="5471886" y="580572"/>
                </a:cubicBezTo>
                <a:cubicBezTo>
                  <a:pt x="5476724" y="561219"/>
                  <a:pt x="5480668" y="541621"/>
                  <a:pt x="5486400" y="522514"/>
                </a:cubicBezTo>
                <a:cubicBezTo>
                  <a:pt x="5495192" y="493206"/>
                  <a:pt x="5515429" y="435429"/>
                  <a:pt x="5515429" y="435429"/>
                </a:cubicBezTo>
                <a:cubicBezTo>
                  <a:pt x="5506729" y="383228"/>
                  <a:pt x="5505891" y="350280"/>
                  <a:pt x="5486400" y="304800"/>
                </a:cubicBezTo>
                <a:cubicBezTo>
                  <a:pt x="5477877" y="284913"/>
                  <a:pt x="5473994" y="260594"/>
                  <a:pt x="5457372" y="246743"/>
                </a:cubicBezTo>
                <a:cubicBezTo>
                  <a:pt x="5442048" y="233973"/>
                  <a:pt x="5418667" y="237067"/>
                  <a:pt x="5399315" y="232229"/>
                </a:cubicBezTo>
                <a:cubicBezTo>
                  <a:pt x="5249522" y="157333"/>
                  <a:pt x="5459339" y="254591"/>
                  <a:pt x="5239657" y="188686"/>
                </a:cubicBezTo>
                <a:cubicBezTo>
                  <a:pt x="5222949" y="183674"/>
                  <a:pt x="5211717" y="167458"/>
                  <a:pt x="5196115" y="159657"/>
                </a:cubicBezTo>
                <a:cubicBezTo>
                  <a:pt x="5182431" y="152815"/>
                  <a:pt x="5166897" y="150515"/>
                  <a:pt x="5152572" y="145143"/>
                </a:cubicBezTo>
                <a:cubicBezTo>
                  <a:pt x="5128177" y="135995"/>
                  <a:pt x="5105548" y="121224"/>
                  <a:pt x="5080000" y="116114"/>
                </a:cubicBezTo>
                <a:cubicBezTo>
                  <a:pt x="5032322" y="106578"/>
                  <a:pt x="4983212" y="106690"/>
                  <a:pt x="4934857" y="101600"/>
                </a:cubicBezTo>
                <a:cubicBezTo>
                  <a:pt x="4891287" y="97014"/>
                  <a:pt x="4847860" y="91052"/>
                  <a:pt x="4804229" y="87086"/>
                </a:cubicBezTo>
                <a:cubicBezTo>
                  <a:pt x="4411053" y="51343"/>
                  <a:pt x="4789921" y="91948"/>
                  <a:pt x="4484915" y="58057"/>
                </a:cubicBezTo>
                <a:cubicBezTo>
                  <a:pt x="3823132" y="73815"/>
                  <a:pt x="3798490" y="82935"/>
                  <a:pt x="3077029" y="58057"/>
                </a:cubicBezTo>
                <a:cubicBezTo>
                  <a:pt x="3061739" y="57530"/>
                  <a:pt x="3048692" y="45233"/>
                  <a:pt x="3033486" y="43543"/>
                </a:cubicBezTo>
                <a:cubicBezTo>
                  <a:pt x="2466973" y="-19403"/>
                  <a:pt x="2847771" y="41618"/>
                  <a:pt x="2598057" y="0"/>
                </a:cubicBezTo>
                <a:cubicBezTo>
                  <a:pt x="2425290" y="7511"/>
                  <a:pt x="2134096" y="14433"/>
                  <a:pt x="1959429" y="43543"/>
                </a:cubicBezTo>
                <a:cubicBezTo>
                  <a:pt x="1930400" y="48381"/>
                  <a:pt x="1901201" y="52285"/>
                  <a:pt x="1872343" y="58057"/>
                </a:cubicBezTo>
                <a:cubicBezTo>
                  <a:pt x="1852782" y="61969"/>
                  <a:pt x="1834033" y="69751"/>
                  <a:pt x="1814286" y="72572"/>
                </a:cubicBezTo>
                <a:cubicBezTo>
                  <a:pt x="1766152" y="79448"/>
                  <a:pt x="1717524" y="82248"/>
                  <a:pt x="1669143" y="87086"/>
                </a:cubicBezTo>
                <a:cubicBezTo>
                  <a:pt x="1445383" y="131837"/>
                  <a:pt x="1598543" y="106942"/>
                  <a:pt x="1349829" y="130629"/>
                </a:cubicBezTo>
                <a:cubicBezTo>
                  <a:pt x="1192990" y="145566"/>
                  <a:pt x="1251493" y="143167"/>
                  <a:pt x="1103086" y="159657"/>
                </a:cubicBezTo>
                <a:cubicBezTo>
                  <a:pt x="1018628" y="169041"/>
                  <a:pt x="912309" y="177354"/>
                  <a:pt x="827315" y="188686"/>
                </a:cubicBezTo>
                <a:cubicBezTo>
                  <a:pt x="798144" y="192575"/>
                  <a:pt x="769332" y="198834"/>
                  <a:pt x="740229" y="203200"/>
                </a:cubicBezTo>
                <a:cubicBezTo>
                  <a:pt x="672565" y="213350"/>
                  <a:pt x="603407" y="215635"/>
                  <a:pt x="537029" y="232229"/>
                </a:cubicBezTo>
                <a:cubicBezTo>
                  <a:pt x="517677" y="237067"/>
                  <a:pt x="498152" y="241263"/>
                  <a:pt x="478972" y="246743"/>
                </a:cubicBezTo>
                <a:cubicBezTo>
                  <a:pt x="464261" y="250946"/>
                  <a:pt x="450212" y="257315"/>
                  <a:pt x="435429" y="261257"/>
                </a:cubicBezTo>
                <a:cubicBezTo>
                  <a:pt x="377605" y="276677"/>
                  <a:pt x="319314" y="290286"/>
                  <a:pt x="261257" y="304800"/>
                </a:cubicBezTo>
                <a:cubicBezTo>
                  <a:pt x="241905" y="309638"/>
                  <a:pt x="222124" y="313006"/>
                  <a:pt x="203200" y="319314"/>
                </a:cubicBezTo>
                <a:cubicBezTo>
                  <a:pt x="44386" y="372254"/>
                  <a:pt x="284945" y="287821"/>
                  <a:pt x="116115" y="362857"/>
                </a:cubicBezTo>
                <a:cubicBezTo>
                  <a:pt x="88153" y="375284"/>
                  <a:pt x="29029" y="391886"/>
                  <a:pt x="29029" y="391886"/>
                </a:cubicBezTo>
                <a:cubicBezTo>
                  <a:pt x="19353" y="406400"/>
                  <a:pt x="0" y="417985"/>
                  <a:pt x="0" y="435429"/>
                </a:cubicBezTo>
                <a:cubicBezTo>
                  <a:pt x="0" y="466028"/>
                  <a:pt x="16602" y="494553"/>
                  <a:pt x="29029" y="522514"/>
                </a:cubicBezTo>
                <a:cubicBezTo>
                  <a:pt x="36114" y="538454"/>
                  <a:pt x="44929" y="554570"/>
                  <a:pt x="58057" y="566057"/>
                </a:cubicBezTo>
                <a:cubicBezTo>
                  <a:pt x="127314" y="626657"/>
                  <a:pt x="150012" y="625737"/>
                  <a:pt x="232229" y="653143"/>
                </a:cubicBezTo>
                <a:lnTo>
                  <a:pt x="275772" y="667657"/>
                </a:lnTo>
                <a:cubicBezTo>
                  <a:pt x="290286" y="672495"/>
                  <a:pt x="305631" y="675330"/>
                  <a:pt x="319315" y="682172"/>
                </a:cubicBezTo>
                <a:cubicBezTo>
                  <a:pt x="338667" y="691848"/>
                  <a:pt x="355843" y="709047"/>
                  <a:pt x="377372" y="711200"/>
                </a:cubicBezTo>
                <a:cubicBezTo>
                  <a:pt x="454397" y="718902"/>
                  <a:pt x="532191" y="711200"/>
                  <a:pt x="609600" y="711200"/>
                </a:cubicBezTo>
              </a:path>
            </a:pathLst>
          </a:custGeom>
          <a:noFill/>
          <a:ln w="76200" cap="flat" cmpd="sng" algn="ctr">
            <a:solidFill>
              <a:srgbClr val="C00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pitchFamily="34" charset="0"/>
            </a:endParaRPr>
          </a:p>
        </p:txBody>
      </p:sp>
      <p:sp>
        <p:nvSpPr>
          <p:cNvPr id="6" name="Rectangle 5"/>
          <p:cNvSpPr/>
          <p:nvPr/>
        </p:nvSpPr>
        <p:spPr>
          <a:xfrm>
            <a:off x="2453558" y="5058611"/>
            <a:ext cx="4265911" cy="769441"/>
          </a:xfrm>
          <a:prstGeom prst="rect">
            <a:avLst/>
          </a:prstGeom>
          <a:solidFill>
            <a:srgbClr val="FFFFFF"/>
          </a:solidFill>
        </p:spPr>
        <p:txBody>
          <a:bodyPr wrap="none">
            <a:spAutoFit/>
          </a:bodyPr>
          <a:lstStyle/>
          <a:p>
            <a:r>
              <a:rPr lang="en-US" sz="4400" b="1" dirty="0">
                <a:solidFill>
                  <a:srgbClr val="000000"/>
                </a:solidFill>
              </a:rPr>
              <a:t>“baklava wars”</a:t>
            </a:r>
          </a:p>
        </p:txBody>
      </p:sp>
    </p:spTree>
    <p:extLst>
      <p:ext uri="{BB962C8B-B14F-4D97-AF65-F5344CB8AC3E}">
        <p14:creationId xmlns:p14="http://schemas.microsoft.com/office/powerpoint/2010/main" val="1815453083"/>
      </p:ext>
    </p:extLst>
  </p:cSld>
  <p:clrMapOvr>
    <a:masterClrMapping/>
  </p:clrMapOvr>
  <p:transition/>
</p:sld>
</file>

<file path=ppt/slides/slide7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9108318" cy="68312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453570" y="6001719"/>
            <a:ext cx="8229600" cy="457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4000" b="1" i="0" u="none" strike="noStrike" kern="1200" cap="none" spc="0" normalizeH="0" baseline="0" noProof="0" dirty="0">
                <a:ln>
                  <a:noFill/>
                </a:ln>
                <a:solidFill>
                  <a:srgbClr val="0070C0"/>
                </a:solidFill>
                <a:effectLst/>
                <a:uLnTx/>
                <a:uFillTx/>
                <a:latin typeface="Arial" charset="0"/>
                <a:ea typeface="+mn-ea"/>
                <a:cs typeface="+mn-cs"/>
              </a:rPr>
              <a:t>Greek</a:t>
            </a:r>
            <a:r>
              <a:rPr kumimoji="0" lang="en-US" altLang="en-US" sz="4000" b="1" i="1" u="none" strike="noStrike" kern="1200" cap="none" spc="0" normalizeH="0" baseline="0" noProof="0" dirty="0">
                <a:ln>
                  <a:noFill/>
                </a:ln>
                <a:solidFill>
                  <a:srgbClr val="0070C0"/>
                </a:solidFill>
                <a:effectLst/>
                <a:uLnTx/>
                <a:uFillTx/>
                <a:latin typeface="Arial" charset="0"/>
                <a:ea typeface="+mn-ea"/>
                <a:cs typeface="+mn-cs"/>
              </a:rPr>
              <a:t> baklava</a:t>
            </a:r>
            <a:endParaRPr kumimoji="0" lang="en-US" altLang="en-US" sz="2400" b="1" i="1" u="none" strike="noStrike" kern="1200" cap="none" spc="0" normalizeH="0" baseline="0" noProof="0" dirty="0">
              <a:ln>
                <a:noFill/>
              </a:ln>
              <a:solidFill>
                <a:srgbClr val="0070C0"/>
              </a:solidFill>
              <a:effectLst/>
              <a:uLnTx/>
              <a:uFillTx/>
              <a:latin typeface="Arial" charset="0"/>
              <a:ea typeface="+mn-ea"/>
              <a:cs typeface="+mn-cs"/>
            </a:endParaRPr>
          </a:p>
        </p:txBody>
      </p:sp>
      <p:sp>
        <p:nvSpPr>
          <p:cNvPr id="12" name="Freeform 11"/>
          <p:cNvSpPr/>
          <p:nvPr/>
        </p:nvSpPr>
        <p:spPr bwMode="auto">
          <a:xfrm rot="199803">
            <a:off x="-43456" y="1088182"/>
            <a:ext cx="6239118" cy="2646385"/>
          </a:xfrm>
          <a:custGeom>
            <a:avLst/>
            <a:gdLst>
              <a:gd name="connsiteX0" fmla="*/ 0 w 5515429"/>
              <a:gd name="connsiteY0" fmla="*/ 508000 h 1814285"/>
              <a:gd name="connsiteX1" fmla="*/ 2061029 w 5515429"/>
              <a:gd name="connsiteY1" fmla="*/ 116114 h 1814285"/>
              <a:gd name="connsiteX2" fmla="*/ 5515429 w 5515429"/>
              <a:gd name="connsiteY2" fmla="*/ 0 h 1814285"/>
              <a:gd name="connsiteX3" fmla="*/ 2989943 w 5515429"/>
              <a:gd name="connsiteY3" fmla="*/ 1814285 h 1814285"/>
              <a:gd name="connsiteX4" fmla="*/ 43543 w 5515429"/>
              <a:gd name="connsiteY4" fmla="*/ 1727200 h 18142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15429" h="1814285">
                <a:moveTo>
                  <a:pt x="0" y="508000"/>
                </a:moveTo>
                <a:lnTo>
                  <a:pt x="2061029" y="116114"/>
                </a:lnTo>
                <a:lnTo>
                  <a:pt x="5515429" y="0"/>
                </a:lnTo>
                <a:lnTo>
                  <a:pt x="2989943" y="1814285"/>
                </a:lnTo>
                <a:lnTo>
                  <a:pt x="43543" y="1727200"/>
                </a:lnTo>
              </a:path>
            </a:pathLst>
          </a:custGeom>
          <a:noFill/>
          <a:ln w="76200" cap="flat" cmpd="sng" algn="ctr">
            <a:solidFill>
              <a:srgbClr val="00B0F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ahoma" pitchFamily="34" charset="0"/>
              <a:ea typeface="+mn-ea"/>
              <a:cs typeface="+mn-cs"/>
            </a:endParaRPr>
          </a:p>
        </p:txBody>
      </p:sp>
      <p:sp>
        <p:nvSpPr>
          <p:cNvPr id="13" name="Down Arrow 12"/>
          <p:cNvSpPr/>
          <p:nvPr/>
        </p:nvSpPr>
        <p:spPr bwMode="auto">
          <a:xfrm rot="18076632">
            <a:off x="1024344" y="-141213"/>
            <a:ext cx="677795" cy="2496459"/>
          </a:xfrm>
          <a:prstGeom prst="downArrow">
            <a:avLst/>
          </a:prstGeom>
          <a:solidFill>
            <a:srgbClr val="00B0F0"/>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ahoma" pitchFamily="34" charset="0"/>
              <a:ea typeface="+mn-ea"/>
              <a:cs typeface="+mn-cs"/>
            </a:endParaRPr>
          </a:p>
        </p:txBody>
      </p:sp>
      <p:sp>
        <p:nvSpPr>
          <p:cNvPr id="6" name="Rectangle 5"/>
          <p:cNvSpPr/>
          <p:nvPr/>
        </p:nvSpPr>
        <p:spPr>
          <a:xfrm>
            <a:off x="864265" y="4085586"/>
            <a:ext cx="4237058" cy="1754326"/>
          </a:xfrm>
          <a:prstGeom prst="rect">
            <a:avLst/>
          </a:prstGeom>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err="1">
                <a:ln>
                  <a:noFill/>
                </a:ln>
                <a:solidFill>
                  <a:srgbClr val="FFFFFF"/>
                </a:solidFill>
                <a:effectLst/>
                <a:uLnTx/>
                <a:uFillTx/>
                <a:latin typeface="Arial" pitchFamily="34" charset="0"/>
                <a:ea typeface="+mn-ea"/>
                <a:cs typeface="+mn-cs"/>
              </a:rPr>
              <a:t>dimond</a:t>
            </a:r>
            <a:r>
              <a:rPr kumimoji="0" lang="en-US" sz="3600" b="1" i="0" u="none" strike="noStrike" kern="1200" cap="none" spc="0" normalizeH="0" baseline="0" noProof="0" dirty="0">
                <a:ln>
                  <a:noFill/>
                </a:ln>
                <a:solidFill>
                  <a:srgbClr val="FFFFFF"/>
                </a:solidFill>
                <a:effectLst/>
                <a:uLnTx/>
                <a:uFillTx/>
                <a:latin typeface="Arial" pitchFamily="34" charset="0"/>
                <a:ea typeface="+mn-ea"/>
                <a:cs typeface="+mn-cs"/>
              </a:rPr>
              <a:t>-shaped</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FFFFFF"/>
                </a:solidFill>
                <a:effectLst/>
                <a:uLnTx/>
                <a:uFillTx/>
                <a:latin typeface="Arial" pitchFamily="34" charset="0"/>
                <a:ea typeface="+mn-ea"/>
                <a:cs typeface="+mn-cs"/>
              </a:rPr>
              <a:t>with a whole clove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FFFFFF"/>
                </a:solidFill>
                <a:effectLst/>
                <a:uLnTx/>
                <a:uFillTx/>
                <a:latin typeface="Arial" pitchFamily="34" charset="0"/>
                <a:ea typeface="+mn-ea"/>
                <a:cs typeface="+mn-cs"/>
              </a:rPr>
              <a:t>and no pistachios</a:t>
            </a:r>
          </a:p>
        </p:txBody>
      </p:sp>
    </p:spTree>
    <p:extLst>
      <p:ext uri="{BB962C8B-B14F-4D97-AF65-F5344CB8AC3E}">
        <p14:creationId xmlns:p14="http://schemas.microsoft.com/office/powerpoint/2010/main" val="1038002136"/>
      </p:ext>
    </p:extLst>
  </p:cSld>
  <p:clrMapOvr>
    <a:masterClrMapping/>
  </p:clrMapOvr>
  <p:transition/>
</p:sld>
</file>

<file path=ppt/slides/slide78.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20484" name="Picture 4" descr="http://i.ytimg.com/vi/8IIjVmMf5Nw/maxresdefaul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87" y="772686"/>
            <a:ext cx="9144000" cy="514941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a:spLocks noChangeArrowheads="1"/>
          </p:cNvSpPr>
          <p:nvPr/>
        </p:nvSpPr>
        <p:spPr bwMode="auto">
          <a:xfrm>
            <a:off x="453570" y="6146859"/>
            <a:ext cx="8229600" cy="457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4000" b="1" i="1" u="none" strike="noStrike" kern="1200" cap="none" spc="0" normalizeH="0" baseline="0" noProof="0" dirty="0">
                <a:ln>
                  <a:noFill/>
                </a:ln>
                <a:solidFill>
                  <a:srgbClr val="FF0000"/>
                </a:solidFill>
                <a:effectLst/>
                <a:uLnTx/>
                <a:uFillTx/>
                <a:latin typeface="Arial" charset="0"/>
                <a:ea typeface="+mn-ea"/>
                <a:cs typeface="+mn-cs"/>
              </a:rPr>
              <a:t>Turkish baklava</a:t>
            </a:r>
            <a:endParaRPr kumimoji="0" lang="en-US" altLang="en-US" sz="2400" b="1" i="1" u="none" strike="noStrike" kern="1200" cap="none" spc="0" normalizeH="0" baseline="0" noProof="0" dirty="0">
              <a:ln>
                <a:noFill/>
              </a:ln>
              <a:solidFill>
                <a:srgbClr val="FF0000"/>
              </a:solidFill>
              <a:effectLst/>
              <a:uLnTx/>
              <a:uFillTx/>
              <a:latin typeface="Arial" charset="0"/>
              <a:ea typeface="+mn-ea"/>
              <a:cs typeface="+mn-cs"/>
            </a:endParaRPr>
          </a:p>
        </p:txBody>
      </p:sp>
      <p:sp>
        <p:nvSpPr>
          <p:cNvPr id="2" name="Rectangle 1"/>
          <p:cNvSpPr/>
          <p:nvPr/>
        </p:nvSpPr>
        <p:spPr>
          <a:xfrm>
            <a:off x="1929704" y="3215302"/>
            <a:ext cx="5724645" cy="1200329"/>
          </a:xfrm>
          <a:prstGeom prst="rect">
            <a:avLst/>
          </a:prstGeom>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FFFFFF"/>
                </a:solidFill>
                <a:effectLst/>
                <a:uLnTx/>
                <a:uFillTx/>
                <a:latin typeface="Arial" pitchFamily="34" charset="0"/>
                <a:ea typeface="+mn-ea"/>
                <a:cs typeface="+mn-cs"/>
              </a:rPr>
              <a:t>rectangular</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FFFFFF"/>
                </a:solidFill>
                <a:effectLst/>
                <a:uLnTx/>
                <a:uFillTx/>
                <a:latin typeface="Arial" pitchFamily="34" charset="0"/>
                <a:ea typeface="+mn-ea"/>
                <a:cs typeface="+mn-cs"/>
              </a:rPr>
              <a:t>and often with pistachios</a:t>
            </a:r>
          </a:p>
        </p:txBody>
      </p:sp>
    </p:spTree>
    <p:extLst>
      <p:ext uri="{BB962C8B-B14F-4D97-AF65-F5344CB8AC3E}">
        <p14:creationId xmlns:p14="http://schemas.microsoft.com/office/powerpoint/2010/main" val="2573119497"/>
      </p:ext>
    </p:extLst>
  </p:cSld>
  <p:clrMapOvr>
    <a:masterClrMapping/>
  </p:clrMapOvr>
  <p:transition/>
</p:sld>
</file>

<file path=ppt/slides/slide79.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536809"/>
            <a:ext cx="8686800" cy="57360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244583" y="6560167"/>
            <a:ext cx="6629400" cy="215444"/>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hlinkClick r:id="rId3"/>
              </a:rPr>
              <a:t>http://www.theatlantic.com/international/archive/2012/04/the-white-house-dessert-that-sparked-a-minor-turkish-greek-conflict/255439/</a:t>
            </a:r>
            <a:endPar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pic>
        <p:nvPicPr>
          <p:cNvPr id="10" name="Picture 5" descr="http://cdn.theatlantic.com/static/mt/assets/international/baklawa%20april4%20p.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6832" y="2716922"/>
            <a:ext cx="6491968" cy="3166813"/>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88115" y="734785"/>
            <a:ext cx="4003041" cy="25019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67645514"/>
      </p:ext>
    </p:extLst>
  </p:cSld>
  <p:clrMapOvr>
    <a:masterClrMapping/>
  </p:clrMapOvr>
  <p:transition/>
</p:sld>
</file>

<file path=ppt/slides/slide80.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a:spLocks noChangeArrowheads="1"/>
          </p:cNvSpPr>
          <p:nvPr/>
        </p:nvSpPr>
        <p:spPr bwMode="auto">
          <a:xfrm>
            <a:off x="758369" y="5551674"/>
            <a:ext cx="8229600" cy="7257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i="1" dirty="0" err="1">
                <a:solidFill>
                  <a:srgbClr val="0070C0"/>
                </a:solidFill>
                <a:latin typeface="Arial" charset="0"/>
              </a:rPr>
              <a:t>Ellinikos</a:t>
            </a:r>
            <a:r>
              <a:rPr lang="en-US" altLang="en-US" sz="4000" b="1" i="1" dirty="0">
                <a:solidFill>
                  <a:srgbClr val="0070C0"/>
                </a:solidFill>
                <a:latin typeface="Arial" charset="0"/>
              </a:rPr>
              <a:t> </a:t>
            </a:r>
            <a:r>
              <a:rPr lang="en-US" altLang="en-US" sz="4000" b="1" i="1" dirty="0" err="1">
                <a:solidFill>
                  <a:srgbClr val="0070C0"/>
                </a:solidFill>
                <a:latin typeface="Arial" charset="0"/>
              </a:rPr>
              <a:t>Kafes</a:t>
            </a:r>
            <a:endParaRPr lang="en-US" altLang="en-US" sz="4000" b="1" i="1" dirty="0">
              <a:solidFill>
                <a:srgbClr val="0070C0"/>
              </a:solidFill>
              <a:latin typeface="Arial" charset="0"/>
            </a:endParaRPr>
          </a:p>
        </p:txBody>
      </p:sp>
      <p:sp>
        <p:nvSpPr>
          <p:cNvPr id="2" name="Rectangle 1"/>
          <p:cNvSpPr/>
          <p:nvPr/>
        </p:nvSpPr>
        <p:spPr>
          <a:xfrm>
            <a:off x="2286000" y="6531139"/>
            <a:ext cx="4572000" cy="215444"/>
          </a:xfrm>
          <a:prstGeom prst="rect">
            <a:avLst/>
          </a:prstGeom>
        </p:spPr>
        <p:txBody>
          <a:bodyPr>
            <a:spAutoFit/>
          </a:bodyPr>
          <a:lstStyle/>
          <a:p>
            <a:pPr algn="ctr"/>
            <a:r>
              <a:rPr lang="en-US" sz="800" dirty="0">
                <a:hlinkClick r:id="rId3"/>
              </a:rPr>
              <a:t>http://www.ultimate-guide-to-greek-food.com/greek-coffee.html</a:t>
            </a:r>
            <a:endParaRPr lang="en-US" sz="800" dirty="0"/>
          </a:p>
        </p:txBody>
      </p:sp>
    </p:spTree>
    <p:extLst>
      <p:ext uri="{BB962C8B-B14F-4D97-AF65-F5344CB8AC3E}">
        <p14:creationId xmlns:p14="http://schemas.microsoft.com/office/powerpoint/2010/main" val="4012372675"/>
      </p:ext>
    </p:extLst>
  </p:cSld>
  <p:clrMapOvr>
    <a:masterClrMapping/>
  </p:clrMapOvr>
  <p:transition/>
</p:sld>
</file>

<file path=ppt/slides/slide81.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a:spLocks noChangeArrowheads="1"/>
          </p:cNvSpPr>
          <p:nvPr/>
        </p:nvSpPr>
        <p:spPr bwMode="auto">
          <a:xfrm>
            <a:off x="758369" y="5551674"/>
            <a:ext cx="8229600" cy="7257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dirty="0">
                <a:solidFill>
                  <a:srgbClr val="FFFFFF"/>
                </a:solidFill>
                <a:latin typeface="Arial" charset="0"/>
              </a:rPr>
              <a:t>Greek coffee?</a:t>
            </a:r>
          </a:p>
        </p:txBody>
      </p:sp>
      <p:sp>
        <p:nvSpPr>
          <p:cNvPr id="2" name="Rectangle 1"/>
          <p:cNvSpPr/>
          <p:nvPr/>
        </p:nvSpPr>
        <p:spPr>
          <a:xfrm>
            <a:off x="2286000" y="6531139"/>
            <a:ext cx="4572000" cy="215444"/>
          </a:xfrm>
          <a:prstGeom prst="rect">
            <a:avLst/>
          </a:prstGeom>
        </p:spPr>
        <p:txBody>
          <a:bodyPr>
            <a:spAutoFit/>
          </a:bodyPr>
          <a:lstStyle/>
          <a:p>
            <a:pPr algn="ctr"/>
            <a:r>
              <a:rPr lang="en-US" sz="800" dirty="0">
                <a:hlinkClick r:id="rId3"/>
              </a:rPr>
              <a:t>http://www.ultimate-guide-to-greek-food.com/greek-coffee.html</a:t>
            </a:r>
            <a:endParaRPr lang="en-US" sz="800" dirty="0"/>
          </a:p>
        </p:txBody>
      </p:sp>
    </p:spTree>
    <p:extLst>
      <p:ext uri="{BB962C8B-B14F-4D97-AF65-F5344CB8AC3E}">
        <p14:creationId xmlns:p14="http://schemas.microsoft.com/office/powerpoint/2010/main" val="429799963"/>
      </p:ext>
    </p:extLst>
  </p:cSld>
  <p:clrMapOvr>
    <a:masterClrMapping/>
  </p:clrMapOvr>
  <p:transition/>
</p:sld>
</file>

<file path=ppt/slides/slide82.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sp>
        <p:nvSpPr>
          <p:cNvPr id="2" name="Rectangle 1"/>
          <p:cNvSpPr/>
          <p:nvPr/>
        </p:nvSpPr>
        <p:spPr>
          <a:xfrm>
            <a:off x="2286000" y="6531139"/>
            <a:ext cx="4572000" cy="215444"/>
          </a:xfrm>
          <a:prstGeom prst="rect">
            <a:avLst/>
          </a:prstGeom>
        </p:spPr>
        <p:txBody>
          <a:bodyPr>
            <a:spAutoFit/>
          </a:bodyPr>
          <a:lstStyle/>
          <a:p>
            <a:pPr algn="ctr"/>
            <a:r>
              <a:rPr lang="en-US" sz="800" dirty="0">
                <a:hlinkClick r:id="rId2"/>
              </a:rPr>
              <a:t>https://en.wikipedia.org/wiki/Turkish_coffee</a:t>
            </a:r>
            <a:endParaRPr lang="en-US" sz="800" dirty="0"/>
          </a:p>
        </p:txBody>
      </p:sp>
      <p:pic>
        <p:nvPicPr>
          <p:cNvPr id="3080"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8113" y="461963"/>
            <a:ext cx="8867775" cy="5934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77733" y="594859"/>
            <a:ext cx="1052059" cy="957034"/>
          </a:xfrm>
          <a:prstGeom prst="rect">
            <a:avLst/>
          </a:prstGeom>
        </p:spPr>
      </p:pic>
    </p:spTree>
    <p:extLst>
      <p:ext uri="{BB962C8B-B14F-4D97-AF65-F5344CB8AC3E}">
        <p14:creationId xmlns:p14="http://schemas.microsoft.com/office/powerpoint/2010/main" val="336176583"/>
      </p:ext>
    </p:extLst>
  </p:cSld>
  <p:clrMapOvr>
    <a:masterClrMapping/>
  </p:clrMapOvr>
  <p:transition/>
</p:sld>
</file>

<file path=ppt/slides/slide83.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sp>
        <p:nvSpPr>
          <p:cNvPr id="2" name="Rectangle 1"/>
          <p:cNvSpPr/>
          <p:nvPr/>
        </p:nvSpPr>
        <p:spPr>
          <a:xfrm>
            <a:off x="2286000" y="6531139"/>
            <a:ext cx="4572000" cy="215444"/>
          </a:xfrm>
          <a:prstGeom prst="rect">
            <a:avLst/>
          </a:prstGeom>
        </p:spPr>
        <p:txBody>
          <a:bodyPr>
            <a:spAutoFit/>
          </a:bodyPr>
          <a:lstStyle/>
          <a:p>
            <a:pPr algn="ctr"/>
            <a:r>
              <a:rPr lang="en-US" sz="800" dirty="0">
                <a:hlinkClick r:id="rId2"/>
              </a:rPr>
              <a:t>https://en.wikipedia.org/wiki/Turkish_coffee</a:t>
            </a:r>
            <a:endParaRPr lang="en-US" sz="800" dirty="0"/>
          </a:p>
        </p:txBody>
      </p:sp>
      <p:pic>
        <p:nvPicPr>
          <p:cNvPr id="3080"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8113" y="461963"/>
            <a:ext cx="8867775" cy="5934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bwMode="auto">
          <a:xfrm>
            <a:off x="275771" y="566057"/>
            <a:ext cx="2685143" cy="943429"/>
          </a:xfrm>
          <a:prstGeom prst="rect">
            <a:avLst/>
          </a:prstGeom>
          <a:noFill/>
          <a:ln w="57150" cap="flat" cmpd="sng" algn="ctr">
            <a:solidFill>
              <a:srgbClr val="C00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pitchFamily="34" charset="0"/>
            </a:endParaRPr>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77733" y="594859"/>
            <a:ext cx="1052059" cy="957034"/>
          </a:xfrm>
          <a:prstGeom prst="rect">
            <a:avLst/>
          </a:prstGeom>
        </p:spPr>
      </p:pic>
    </p:spTree>
    <p:extLst>
      <p:ext uri="{BB962C8B-B14F-4D97-AF65-F5344CB8AC3E}">
        <p14:creationId xmlns:p14="http://schemas.microsoft.com/office/powerpoint/2010/main" val="2779147957"/>
      </p:ext>
    </p:extLst>
  </p:cSld>
  <p:clrMapOvr>
    <a:masterClrMapping/>
  </p:clrMapOvr>
  <p:transition/>
</p:sld>
</file>

<file path=ppt/slides/slide84.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sp>
        <p:nvSpPr>
          <p:cNvPr id="2" name="Rectangle 1"/>
          <p:cNvSpPr/>
          <p:nvPr/>
        </p:nvSpPr>
        <p:spPr>
          <a:xfrm>
            <a:off x="2286000" y="6531139"/>
            <a:ext cx="4572000" cy="215444"/>
          </a:xfrm>
          <a:prstGeom prst="rect">
            <a:avLst/>
          </a:prstGeom>
        </p:spPr>
        <p:txBody>
          <a:bodyPr>
            <a:spAutoFit/>
          </a:bodyPr>
          <a:lstStyle/>
          <a:p>
            <a:pPr algn="ctr"/>
            <a:r>
              <a:rPr lang="en-US" sz="800" dirty="0">
                <a:hlinkClick r:id="rId2"/>
              </a:rPr>
              <a:t>https://en.wikipedia.org/wiki/Turkish_coffee</a:t>
            </a:r>
            <a:endParaRPr lang="en-US" sz="800" dirty="0"/>
          </a:p>
        </p:txBody>
      </p:sp>
      <p:pic>
        <p:nvPicPr>
          <p:cNvPr id="3080"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8113" y="461963"/>
            <a:ext cx="8867775" cy="5934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18689" y="2902856"/>
            <a:ext cx="6135541" cy="2555421"/>
          </a:xfrm>
          <a:prstGeom prst="rect">
            <a:avLst/>
          </a:prstGeom>
          <a:noFill/>
          <a:ln w="76200">
            <a:solidFill>
              <a:srgbClr val="C00000"/>
            </a:solidFill>
            <a:miter lim="800000"/>
            <a:headEnd/>
            <a:tailEnd/>
          </a:ln>
          <a:extLst>
            <a:ext uri="{909E8E84-426E-40DD-AFC4-6F175D3DCCD1}">
              <a14:hiddenFill xmlns:a14="http://schemas.microsoft.com/office/drawing/2010/main">
                <a:solidFill>
                  <a:schemeClr val="accent1"/>
                </a:solidFill>
              </a14:hiddenFill>
            </a:ext>
          </a:extLst>
        </p:spPr>
      </p:pic>
      <p:sp>
        <p:nvSpPr>
          <p:cNvPr id="5" name="Rectangle 4"/>
          <p:cNvSpPr/>
          <p:nvPr/>
        </p:nvSpPr>
        <p:spPr bwMode="auto">
          <a:xfrm>
            <a:off x="275771" y="566057"/>
            <a:ext cx="2452915" cy="943429"/>
          </a:xfrm>
          <a:prstGeom prst="rect">
            <a:avLst/>
          </a:prstGeom>
          <a:noFill/>
          <a:ln w="57150" cap="flat" cmpd="sng" algn="ctr">
            <a:solidFill>
              <a:srgbClr val="FFC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pitchFamily="34" charset="0"/>
            </a:endParaRPr>
          </a:p>
        </p:txBody>
      </p:sp>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77733" y="594859"/>
            <a:ext cx="1052059" cy="957034"/>
          </a:xfrm>
          <a:prstGeom prst="rect">
            <a:avLst/>
          </a:prstGeom>
        </p:spPr>
      </p:pic>
    </p:spTree>
    <p:extLst>
      <p:ext uri="{BB962C8B-B14F-4D97-AF65-F5344CB8AC3E}">
        <p14:creationId xmlns:p14="http://schemas.microsoft.com/office/powerpoint/2010/main" val="3003985254"/>
      </p:ext>
    </p:extLst>
  </p:cSld>
  <p:clrMapOvr>
    <a:masterClrMapping/>
  </p:clrMapOvr>
  <p:transition/>
</p:sld>
</file>

<file path=ppt/slides/slide85.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sp>
        <p:nvSpPr>
          <p:cNvPr id="2" name="Rectangle 1"/>
          <p:cNvSpPr/>
          <p:nvPr/>
        </p:nvSpPr>
        <p:spPr>
          <a:xfrm>
            <a:off x="2286000" y="6531139"/>
            <a:ext cx="4572000" cy="215444"/>
          </a:xfrm>
          <a:prstGeom prst="rect">
            <a:avLst/>
          </a:prstGeom>
        </p:spPr>
        <p:txBody>
          <a:bodyPr>
            <a:spAutoFit/>
          </a:bodyPr>
          <a:lstStyle/>
          <a:p>
            <a:pPr algn="ctr"/>
            <a:r>
              <a:rPr lang="en-US" sz="800" dirty="0">
                <a:hlinkClick r:id="rId2"/>
              </a:rPr>
              <a:t>https://en.wikipedia.org/wiki/Turkish_coffee</a:t>
            </a:r>
            <a:endParaRPr lang="en-US" sz="800" dirty="0"/>
          </a:p>
        </p:txBody>
      </p:sp>
      <p:pic>
        <p:nvPicPr>
          <p:cNvPr id="3080"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8113" y="461963"/>
            <a:ext cx="8867775" cy="5934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bwMode="auto">
          <a:xfrm>
            <a:off x="1799600" y="1586442"/>
            <a:ext cx="5322075" cy="644375"/>
          </a:xfrm>
          <a:prstGeom prst="rect">
            <a:avLst/>
          </a:prstGeom>
          <a:noFill/>
          <a:ln w="57150" cap="flat" cmpd="sng" algn="ctr">
            <a:solidFill>
              <a:srgbClr val="C00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pitchFamily="34" charset="0"/>
            </a:endParaRP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77733" y="594859"/>
            <a:ext cx="1052059" cy="957034"/>
          </a:xfrm>
          <a:prstGeom prst="rect">
            <a:avLst/>
          </a:prstGeom>
        </p:spPr>
      </p:pic>
    </p:spTree>
    <p:extLst>
      <p:ext uri="{BB962C8B-B14F-4D97-AF65-F5344CB8AC3E}">
        <p14:creationId xmlns:p14="http://schemas.microsoft.com/office/powerpoint/2010/main" val="1792425500"/>
      </p:ext>
    </p:extLst>
  </p:cSld>
  <p:clrMapOvr>
    <a:masterClrMapping/>
  </p:clrMapOvr>
  <p:transition/>
</p:sld>
</file>

<file path=ppt/slides/slide86.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sp>
        <p:nvSpPr>
          <p:cNvPr id="2" name="Rectangle 1"/>
          <p:cNvSpPr/>
          <p:nvPr/>
        </p:nvSpPr>
        <p:spPr>
          <a:xfrm>
            <a:off x="2286000" y="6531139"/>
            <a:ext cx="4572000" cy="215444"/>
          </a:xfrm>
          <a:prstGeom prst="rect">
            <a:avLst/>
          </a:prstGeom>
        </p:spPr>
        <p:txBody>
          <a:bodyPr>
            <a:spAutoFit/>
          </a:bodyPr>
          <a:lstStyle/>
          <a:p>
            <a:pPr algn="ctr"/>
            <a:r>
              <a:rPr lang="en-US" sz="800" dirty="0">
                <a:hlinkClick r:id="rId2"/>
              </a:rPr>
              <a:t>https://en.wikipedia.org/wiki/Turkish_coffee</a:t>
            </a:r>
            <a:endParaRPr lang="en-US" sz="800" dirty="0"/>
          </a:p>
        </p:txBody>
      </p:sp>
      <p:pic>
        <p:nvPicPr>
          <p:cNvPr id="3080"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8113" y="461963"/>
            <a:ext cx="8867775" cy="5934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bwMode="auto">
          <a:xfrm>
            <a:off x="1799600" y="1586442"/>
            <a:ext cx="5322075" cy="644375"/>
          </a:xfrm>
          <a:prstGeom prst="rect">
            <a:avLst/>
          </a:prstGeom>
          <a:noFill/>
          <a:ln w="57150" cap="flat" cmpd="sng" algn="ctr">
            <a:solidFill>
              <a:srgbClr val="FFC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pitchFamily="34" charset="0"/>
            </a:endParaRPr>
          </a:p>
        </p:txBody>
      </p:sp>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2479233"/>
            <a:ext cx="8229600" cy="970029"/>
          </a:xfrm>
          <a:prstGeom prst="rect">
            <a:avLst/>
          </a:prstGeom>
          <a:noFill/>
          <a:ln w="76200">
            <a:solidFill>
              <a:srgbClr val="C00000"/>
            </a:solidFill>
            <a:miter lim="800000"/>
            <a:headEnd/>
            <a:tailEnd/>
          </a:ln>
          <a:extLst>
            <a:ext uri="{909E8E84-426E-40DD-AFC4-6F175D3DCCD1}">
              <a14:hiddenFill xmlns:a14="http://schemas.microsoft.com/office/drawing/2010/main">
                <a:solidFill>
                  <a:schemeClr val="accent1"/>
                </a:solidFill>
              </a14:hiddenFill>
            </a:ext>
          </a:extLst>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77733" y="594859"/>
            <a:ext cx="1052059" cy="957034"/>
          </a:xfrm>
          <a:prstGeom prst="rect">
            <a:avLst/>
          </a:prstGeom>
        </p:spPr>
      </p:pic>
    </p:spTree>
    <p:extLst>
      <p:ext uri="{BB962C8B-B14F-4D97-AF65-F5344CB8AC3E}">
        <p14:creationId xmlns:p14="http://schemas.microsoft.com/office/powerpoint/2010/main" val="3344740714"/>
      </p:ext>
    </p:extLst>
  </p:cSld>
  <p:clrMapOvr>
    <a:masterClrMapping/>
  </p:clrMapOvr>
  <p:transition/>
</p:sld>
</file>

<file path=ppt/slides/slide87.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cultural symbols . . .</a:t>
            </a:r>
          </a:p>
        </p:txBody>
      </p:sp>
      <p:sp>
        <p:nvSpPr>
          <p:cNvPr id="4" name="Right Arrow 3"/>
          <p:cNvSpPr/>
          <p:nvPr/>
        </p:nvSpPr>
        <p:spPr bwMode="auto">
          <a:xfrm>
            <a:off x="2444825" y="3561346"/>
            <a:ext cx="1309036" cy="423512"/>
          </a:xfrm>
          <a:prstGeom prst="rightArrow">
            <a:avLst/>
          </a:prstGeom>
          <a:solidFill>
            <a:srgbClr val="FFFFFF"/>
          </a:solidFill>
          <a:ln w="76200" cap="flat" cmpd="sng" algn="ctr">
            <a:solidFill>
              <a:srgbClr val="0070C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232717391"/>
      </p:ext>
    </p:extLst>
  </p:cSld>
  <p:clrMapOvr>
    <a:masterClrMapping/>
  </p:clrMapOvr>
  <p:transition/>
</p:sld>
</file>

<file path=ppt/slides/slide88.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br>
            <a:r>
              <a:rPr kumimoji="0" lang="en-US" sz="4400" b="1" i="0" u="none" strike="noStrike" kern="1200" cap="none" spc="0" normalizeH="0" baseline="0" noProof="0" dirty="0">
                <a:ln>
                  <a:noFill/>
                </a:ln>
                <a:solidFill>
                  <a:srgbClr val="000000"/>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cultural symbols . . .</a:t>
            </a:r>
          </a:p>
        </p:txBody>
      </p:sp>
    </p:spTree>
    <p:extLst>
      <p:ext uri="{BB962C8B-B14F-4D97-AF65-F5344CB8AC3E}">
        <p14:creationId xmlns:p14="http://schemas.microsoft.com/office/powerpoint/2010/main" val="1878703655"/>
      </p:ext>
    </p:extLst>
  </p:cSld>
  <p:clrMapOvr>
    <a:masterClrMapping/>
  </p:clrMapOvr>
  <p:transition/>
</p:sld>
</file>

<file path=ppt/slides/slide89.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1266" name="Picture 2" descr="https://scontent-ord1-1.xx.fbcdn.net/hphotos-xfp1/v/t1.0-9/11694944_716539258458173_2137944777291332678_n.jpg?oh=09b273f87847ae80e73a5fa9d05c5dd2&amp;oe=566FA9C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48816" y="8347"/>
            <a:ext cx="4243388"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286000" y="6574681"/>
            <a:ext cx="4572000" cy="215444"/>
          </a:xfrm>
          <a:prstGeom prst="rect">
            <a:avLst/>
          </a:prstGeom>
        </p:spPr>
        <p:txBody>
          <a:bodyPr>
            <a:spAutoFit/>
          </a:bodyPr>
          <a:lstStyle/>
          <a:p>
            <a:pPr algn="ctr"/>
            <a:r>
              <a:rPr lang="en-US" sz="800" dirty="0">
                <a:solidFill>
                  <a:srgbClr val="000000"/>
                </a:solidFill>
                <a:hlinkClick r:id="rId3"/>
              </a:rPr>
              <a:t>www.facebook.com/alexganeevphotography/photos/</a:t>
            </a:r>
            <a:endParaRPr lang="en-US" sz="800" dirty="0">
              <a:solidFill>
                <a:srgbClr val="000000"/>
              </a:solidFill>
            </a:endParaRPr>
          </a:p>
        </p:txBody>
      </p:sp>
    </p:spTree>
    <p:extLst>
      <p:ext uri="{BB962C8B-B14F-4D97-AF65-F5344CB8AC3E}">
        <p14:creationId xmlns:p14="http://schemas.microsoft.com/office/powerpoint/2010/main" val="3487694342"/>
      </p:ext>
    </p:extLst>
  </p:cSld>
  <p:clrMapOvr>
    <a:masterClrMapping/>
  </p:clrMapOvr>
  <p:transition/>
</p:sld>
</file>

<file path=ppt/slides/slide90.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sp>
        <p:nvSpPr>
          <p:cNvPr id="5" name="Rectangle 4"/>
          <p:cNvSpPr/>
          <p:nvPr/>
        </p:nvSpPr>
        <p:spPr>
          <a:xfrm>
            <a:off x="2286000" y="6574681"/>
            <a:ext cx="4572000" cy="215444"/>
          </a:xfrm>
          <a:prstGeom prst="rect">
            <a:avLst/>
          </a:prstGeom>
        </p:spPr>
        <p:txBody>
          <a:bodyPr>
            <a:spAutoFit/>
          </a:bodyPr>
          <a:lstStyle/>
          <a:p>
            <a:pPr algn="ctr"/>
            <a:r>
              <a:rPr lang="en-US" sz="800" dirty="0">
                <a:solidFill>
                  <a:srgbClr val="000000"/>
                </a:solidFill>
                <a:hlinkClick r:id="rId2"/>
              </a:rPr>
              <a:t>www.facebook.com/alexganeevphotography/photos/</a:t>
            </a:r>
            <a:endParaRPr lang="en-US" sz="800" dirty="0">
              <a:solidFill>
                <a:srgbClr val="000000"/>
              </a:solidFill>
            </a:endParaRPr>
          </a:p>
        </p:txBody>
      </p:sp>
      <p:pic>
        <p:nvPicPr>
          <p:cNvPr id="13314" name="Picture 2" descr="https://scontent-ord1-1.xx.fbcdn.net/hphotos-xfp1/v/t1.0-9/11223659_716539861791446_5081062444181955862_n.jpg?oh=557b49098d1fbaac9240b39eb3848f80&amp;oe=567A888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97997"/>
            <a:ext cx="9144000" cy="6096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8118783"/>
      </p:ext>
    </p:extLst>
  </p:cSld>
  <p:clrMapOvr>
    <a:masterClrMapping/>
  </p:clrMapOvr>
  <p:transition/>
</p:sld>
</file>

<file path=ppt/slides/slide91.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sp>
        <p:nvSpPr>
          <p:cNvPr id="5" name="Rectangle 4"/>
          <p:cNvSpPr/>
          <p:nvPr/>
        </p:nvSpPr>
        <p:spPr>
          <a:xfrm>
            <a:off x="2286000" y="6574681"/>
            <a:ext cx="4572000" cy="215444"/>
          </a:xfrm>
          <a:prstGeom prst="rect">
            <a:avLst/>
          </a:prstGeom>
        </p:spPr>
        <p:txBody>
          <a:bodyPr>
            <a:spAutoFit/>
          </a:bodyPr>
          <a:lstStyle/>
          <a:p>
            <a:pPr algn="ctr"/>
            <a:r>
              <a:rPr lang="en-US" sz="800" dirty="0">
                <a:solidFill>
                  <a:srgbClr val="000000"/>
                </a:solidFill>
                <a:hlinkClick r:id="rId2"/>
              </a:rPr>
              <a:t>www.facebook.com/alexganeevphotography/photos/</a:t>
            </a:r>
            <a:endParaRPr lang="en-US" sz="800" dirty="0">
              <a:solidFill>
                <a:srgbClr val="000000"/>
              </a:solidFill>
            </a:endParaRPr>
          </a:p>
        </p:txBody>
      </p:sp>
      <p:pic>
        <p:nvPicPr>
          <p:cNvPr id="14338" name="Picture 2" descr="https://scontent-ord1-1.xx.fbcdn.net/hphotos-xtp1/v/t1.0-9/11143160_716540138458085_9056509914808660963_n.jpg?oh=841d7d0d6e416c99a5a34fab43bf2a7e&amp;oe=567B41E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61056"/>
            <a:ext cx="9144000" cy="59150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6935104"/>
      </p:ext>
    </p:extLst>
  </p:cSld>
  <p:clrMapOvr>
    <a:masterClrMapping/>
  </p:clrMapOvr>
  <p:transition/>
</p:sld>
</file>

<file path=ppt/slides/slide92.xml><?xml version="1.0" encoding="utf-8"?>
<p:sld xmlns:a="http://schemas.openxmlformats.org/drawingml/2006/main" xmlns:r="http://schemas.openxmlformats.org/officeDocument/2006/relationships" xmlns:p="http://schemas.openxmlformats.org/presentationml/2006/main" showMasterSp="0" showMasterPhAnim="0" show="0">
  <p:cSld>
    <p:spTree>
      <p:nvGrpSpPr>
        <p:cNvPr id="1" name=""/>
        <p:cNvGrpSpPr/>
        <p:nvPr/>
      </p:nvGrpSpPr>
      <p:grpSpPr>
        <a:xfrm>
          <a:off x="0" y="0"/>
          <a:ext cx="0" cy="0"/>
          <a:chOff x="0" y="0"/>
          <a:chExt cx="0" cy="0"/>
        </a:xfrm>
      </p:grpSpPr>
      <p:sp>
        <p:nvSpPr>
          <p:cNvPr id="5" name="Rectangle 5"/>
          <p:cNvSpPr>
            <a:spLocks noChangeArrowheads="1"/>
          </p:cNvSpPr>
          <p:nvPr/>
        </p:nvSpPr>
        <p:spPr bwMode="auto">
          <a:xfrm>
            <a:off x="381000" y="34290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800" b="1" dirty="0">
                <a:solidFill>
                  <a:srgbClr val="FFFFFF"/>
                </a:solidFill>
                <a:latin typeface="Arial" charset="0"/>
              </a:rPr>
              <a:t>A Taste of Greece</a:t>
            </a:r>
          </a:p>
          <a:p>
            <a:pPr algn="ctr" eaLnBrk="1" hangingPunct="1"/>
            <a:r>
              <a:rPr lang="en-US" altLang="en-US" sz="3200" b="1" dirty="0">
                <a:solidFill>
                  <a:srgbClr val="FFFFFF"/>
                </a:solidFill>
                <a:latin typeface="Arial" charset="0"/>
              </a:rPr>
              <a:t>22</a:t>
            </a:r>
            <a:r>
              <a:rPr lang="en-US" altLang="en-US" sz="3200" b="1" baseline="30000" dirty="0">
                <a:solidFill>
                  <a:srgbClr val="FFFFFF"/>
                </a:solidFill>
                <a:latin typeface="Arial" charset="0"/>
              </a:rPr>
              <a:t>nd</a:t>
            </a:r>
            <a:r>
              <a:rPr lang="en-US" altLang="en-US" sz="3200" b="1" dirty="0">
                <a:solidFill>
                  <a:srgbClr val="FFFFFF"/>
                </a:solidFill>
                <a:latin typeface="Arial" charset="0"/>
              </a:rPr>
              <a:t> Annual Food Festival 2014</a:t>
            </a: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5813" y="514350"/>
            <a:ext cx="7572375" cy="5829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78124793"/>
      </p:ext>
    </p:extLst>
  </p:cSld>
  <p:clrMapOvr>
    <a:masterClrMapping/>
  </p:clrMapOvr>
  <p:transition/>
</p:sld>
</file>

<file path=ppt/slides/slide93.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 name="Rectangle 5"/>
          <p:cNvSpPr>
            <a:spLocks noChangeArrowheads="1"/>
          </p:cNvSpPr>
          <p:nvPr/>
        </p:nvSpPr>
        <p:spPr bwMode="auto">
          <a:xfrm>
            <a:off x="381000" y="34290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800" b="1" dirty="0">
                <a:solidFill>
                  <a:srgbClr val="FFFFFF"/>
                </a:solidFill>
                <a:latin typeface="Arial" charset="0"/>
              </a:rPr>
              <a:t>A Taste of Greece</a:t>
            </a:r>
          </a:p>
          <a:p>
            <a:pPr algn="ctr" eaLnBrk="1" hangingPunct="1"/>
            <a:r>
              <a:rPr lang="en-US" altLang="en-US" sz="3200" b="1" dirty="0">
                <a:solidFill>
                  <a:srgbClr val="FFFFFF"/>
                </a:solidFill>
                <a:latin typeface="Arial" charset="0"/>
              </a:rPr>
              <a:t>22</a:t>
            </a:r>
            <a:r>
              <a:rPr lang="en-US" altLang="en-US" sz="3200" b="1" baseline="30000" dirty="0">
                <a:solidFill>
                  <a:srgbClr val="FFFFFF"/>
                </a:solidFill>
                <a:latin typeface="Arial" charset="0"/>
              </a:rPr>
              <a:t>nd</a:t>
            </a:r>
            <a:r>
              <a:rPr lang="en-US" altLang="en-US" sz="3200" b="1" dirty="0">
                <a:solidFill>
                  <a:srgbClr val="FFFFFF"/>
                </a:solidFill>
                <a:latin typeface="Arial" charset="0"/>
              </a:rPr>
              <a:t> Annual Food Festival 2014</a:t>
            </a:r>
          </a:p>
        </p:txBody>
      </p:sp>
      <p:pic>
        <p:nvPicPr>
          <p:cNvPr id="3074" name="Picture 2" descr="https://scontent-ord1-1.xx.fbcdn.net/hphotos-xfa1/v/t1.0-9/483190_449692515051769_186164349_n.jpg?oh=4ca1a56a1ce8a86ff618512a57b55b60&amp;oe=5660E41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347"/>
            <a:ext cx="9144000"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286000" y="6624863"/>
            <a:ext cx="4572000" cy="215444"/>
          </a:xfrm>
          <a:prstGeom prst="rect">
            <a:avLst/>
          </a:prstGeom>
        </p:spPr>
        <p:txBody>
          <a:bodyPr>
            <a:spAutoFit/>
          </a:bodyPr>
          <a:lstStyle/>
          <a:p>
            <a:r>
              <a:rPr lang="en-US" sz="800" dirty="0">
                <a:solidFill>
                  <a:srgbClr val="000000"/>
                </a:solidFill>
                <a:hlinkClick r:id="rId3"/>
              </a:rPr>
              <a:t>https://www.facebook.com/pages/Taste-of-Greece-Festival-Duluth-Minnesota/199921043362252</a:t>
            </a:r>
            <a:endParaRPr lang="en-US" sz="800" dirty="0">
              <a:solidFill>
                <a:srgbClr val="000000"/>
              </a:solidFill>
            </a:endParaRPr>
          </a:p>
        </p:txBody>
      </p:sp>
    </p:spTree>
    <p:extLst>
      <p:ext uri="{BB962C8B-B14F-4D97-AF65-F5344CB8AC3E}">
        <p14:creationId xmlns:p14="http://schemas.microsoft.com/office/powerpoint/2010/main" val="4062185238"/>
      </p:ext>
    </p:extLst>
  </p:cSld>
  <p:clrMapOvr>
    <a:masterClrMapping/>
  </p:clrMapOvr>
  <p:transition/>
</p:sld>
</file>

<file path=ppt/slides/slide94.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cultural symbols . . .</a:t>
            </a:r>
          </a:p>
        </p:txBody>
      </p:sp>
      <p:sp>
        <p:nvSpPr>
          <p:cNvPr id="4" name="Right Arrow 3"/>
          <p:cNvSpPr/>
          <p:nvPr/>
        </p:nvSpPr>
        <p:spPr bwMode="auto">
          <a:xfrm>
            <a:off x="2550698" y="3994487"/>
            <a:ext cx="1309036" cy="423512"/>
          </a:xfrm>
          <a:prstGeom prst="rightArrow">
            <a:avLst/>
          </a:prstGeom>
          <a:solidFill>
            <a:srgbClr val="FFFFFF"/>
          </a:solidFill>
          <a:ln w="76200" cap="flat" cmpd="sng" algn="ctr">
            <a:solidFill>
              <a:srgbClr val="0070C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577063187"/>
      </p:ext>
    </p:extLst>
  </p:cSld>
  <p:clrMapOvr>
    <a:masterClrMapping/>
  </p:clrMapOvr>
  <p:transition/>
</p:sld>
</file>

<file path=ppt/slides/slide95.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1200" cap="none" spc="0" normalizeH="0" baseline="0" noProof="0" dirty="0">
                <a:ln>
                  <a:noFill/>
                </a:ln>
                <a:solidFill>
                  <a:srgbClr val="000000"/>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cultural symbols . . .</a:t>
            </a:r>
          </a:p>
        </p:txBody>
      </p:sp>
    </p:spTree>
    <p:extLst>
      <p:ext uri="{BB962C8B-B14F-4D97-AF65-F5344CB8AC3E}">
        <p14:creationId xmlns:p14="http://schemas.microsoft.com/office/powerpoint/2010/main" val="891059658"/>
      </p:ext>
    </p:extLst>
  </p:cSld>
  <p:clrMapOvr>
    <a:masterClrMapping/>
  </p:clrMapOvr>
  <p:transition/>
</p:sld>
</file>

<file path=ppt/slides/slide96.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220054"/>
            <a:ext cx="8763000" cy="6485546"/>
          </a:xfrm>
          <a:prstGeom prst="rect">
            <a:avLst/>
          </a:prstGeom>
        </p:spPr>
      </p:pic>
    </p:spTree>
    <p:extLst>
      <p:ext uri="{BB962C8B-B14F-4D97-AF65-F5344CB8AC3E}">
        <p14:creationId xmlns:p14="http://schemas.microsoft.com/office/powerpoint/2010/main" val="346948023"/>
      </p:ext>
    </p:extLst>
  </p:cSld>
  <p:clrMapOvr>
    <a:masterClrMapping/>
  </p:clrMapOvr>
  <p:transition/>
</p:sld>
</file>

<file path=ppt/slides/slide97.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028" name="Picture 4" descr="http://www.meocca.org/images/church%20pics/twelve_holy_apostles_duluth.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962" y="-14513"/>
            <a:ext cx="8184229"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2286000" y="6624863"/>
            <a:ext cx="4572000" cy="215444"/>
          </a:xfrm>
          <a:prstGeom prst="rect">
            <a:avLst/>
          </a:prstGeom>
        </p:spPr>
        <p:txBody>
          <a:bodyPr>
            <a:spAutoFit/>
          </a:bodyPr>
          <a:lstStyle/>
          <a:p>
            <a:r>
              <a:rPr lang="en-US" sz="800" dirty="0">
                <a:hlinkClick r:id="rId3"/>
              </a:rPr>
              <a:t>https://www.facebook.com/pages/Taste-of-Greece-Festival-Duluth-Minnesota/199921043362252</a:t>
            </a:r>
            <a:endParaRPr lang="en-US" sz="800" dirty="0"/>
          </a:p>
        </p:txBody>
      </p:sp>
    </p:spTree>
    <p:extLst>
      <p:ext uri="{BB962C8B-B14F-4D97-AF65-F5344CB8AC3E}">
        <p14:creationId xmlns:p14="http://schemas.microsoft.com/office/powerpoint/2010/main" val="1961948600"/>
      </p:ext>
    </p:extLst>
  </p:cSld>
  <p:clrMapOvr>
    <a:masterClrMapping/>
  </p:clrMapOvr>
  <p:transition/>
</p:sld>
</file>

<file path=ppt/slides/slide98.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tx1"/>
        </a:solidFill>
        <a:effectLst/>
      </p:bgPr>
    </p:bg>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888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2"/>
          <p:cNvSpPr txBox="1">
            <a:spLocks noChangeArrowheads="1"/>
          </p:cNvSpPr>
          <p:nvPr/>
        </p:nvSpPr>
        <p:spPr bwMode="auto">
          <a:xfrm>
            <a:off x="444500" y="6400471"/>
            <a:ext cx="8229600" cy="406734"/>
          </a:xfrm>
          <a:prstGeom prst="rect">
            <a:avLst/>
          </a:prstGeom>
          <a:noFill/>
          <a:ln w="9525">
            <a:noFill/>
            <a:miter lim="800000"/>
            <a:headEnd/>
            <a:tailEnd/>
          </a:ln>
        </p:spPr>
        <p:txBody>
          <a:bodyPr anchor="ctr"/>
          <a:lstStyle/>
          <a:p>
            <a:pPr algn="ctr"/>
            <a:r>
              <a:rPr lang="en-US" sz="1600" b="1" dirty="0">
                <a:solidFill>
                  <a:srgbClr val="185CF4"/>
                </a:solidFill>
              </a:rPr>
              <a:t>The Taste of Greece Festival, Duluth, MN, 2017</a:t>
            </a:r>
          </a:p>
        </p:txBody>
      </p:sp>
    </p:spTree>
    <p:extLst>
      <p:ext uri="{BB962C8B-B14F-4D97-AF65-F5344CB8AC3E}">
        <p14:creationId xmlns:p14="http://schemas.microsoft.com/office/powerpoint/2010/main" val="1531971548"/>
      </p:ext>
    </p:extLst>
  </p:cSld>
  <p:clrMapOvr>
    <a:masterClrMapping/>
  </p:clrMapOvr>
  <p:transition/>
</p:sld>
</file>

<file path=ppt/slides/slide99.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030" name="Picture 6" descr="https://scontent-ord1-1.xx.fbcdn.net/hphotos-xfa1/v/t1.0-9/198352_429416043778106_1264405574_n.jpg?oh=506ee5266840af096ab5a9bb04f8e7df&amp;oe=566D228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8012" y="0"/>
            <a:ext cx="6858000" cy="6858001"/>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2286000" y="6624863"/>
            <a:ext cx="4572000" cy="215444"/>
          </a:xfrm>
          <a:prstGeom prst="rect">
            <a:avLst/>
          </a:prstGeom>
        </p:spPr>
        <p:txBody>
          <a:bodyPr>
            <a:spAutoFit/>
          </a:bodyPr>
          <a:lstStyle/>
          <a:p>
            <a:pPr algn="ctr"/>
            <a:r>
              <a:rPr lang="en-US" sz="800" dirty="0">
                <a:hlinkClick r:id="rId3"/>
              </a:rPr>
              <a:t>https://www.facebook.com/12HolyApostlesChurch/photos/</a:t>
            </a:r>
            <a:endParaRPr lang="en-US" sz="800" dirty="0"/>
          </a:p>
        </p:txBody>
      </p:sp>
    </p:spTree>
    <p:extLst>
      <p:ext uri="{BB962C8B-B14F-4D97-AF65-F5344CB8AC3E}">
        <p14:creationId xmlns:p14="http://schemas.microsoft.com/office/powerpoint/2010/main" val="4163388617"/>
      </p:ext>
    </p:extLst>
  </p:cSld>
  <p:clrMapOvr>
    <a:masterClrMapping/>
  </p:clrMapOvr>
  <p:transition/>
</p:sld>
</file>

<file path=ppt/slides/slide100.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sp>
        <p:nvSpPr>
          <p:cNvPr id="8" name="Rectangle 7"/>
          <p:cNvSpPr/>
          <p:nvPr/>
        </p:nvSpPr>
        <p:spPr>
          <a:xfrm>
            <a:off x="2286000" y="6624863"/>
            <a:ext cx="4572000" cy="215444"/>
          </a:xfrm>
          <a:prstGeom prst="rect">
            <a:avLst/>
          </a:prstGeom>
        </p:spPr>
        <p:txBody>
          <a:bodyPr>
            <a:spAutoFit/>
          </a:bodyPr>
          <a:lstStyle/>
          <a:p>
            <a:pPr algn="ctr"/>
            <a:r>
              <a:rPr lang="en-US" sz="800" dirty="0">
                <a:hlinkClick r:id="rId2"/>
              </a:rPr>
              <a:t>http://www.goarch.org/chapel/saints_view?contentid=165&amp;date=8/15/2016&amp;D=SA&amp;language=el</a:t>
            </a:r>
            <a:endParaRPr lang="en-US" sz="800"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5838" y="333375"/>
            <a:ext cx="7172325" cy="6191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40920300"/>
      </p:ext>
    </p:extLst>
  </p:cSld>
  <p:clrMapOvr>
    <a:masterClrMapping/>
  </p:clrMapOvr>
  <p:transition/>
</p:sld>
</file>

<file path=ppt/slides/slide101.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cultural symbols . . .</a:t>
            </a:r>
          </a:p>
        </p:txBody>
      </p:sp>
      <p:sp>
        <p:nvSpPr>
          <p:cNvPr id="4" name="Right Arrow 3"/>
          <p:cNvSpPr/>
          <p:nvPr/>
        </p:nvSpPr>
        <p:spPr bwMode="auto">
          <a:xfrm>
            <a:off x="2704711" y="4417996"/>
            <a:ext cx="1309036" cy="423512"/>
          </a:xfrm>
          <a:prstGeom prst="rightArrow">
            <a:avLst/>
          </a:prstGeom>
          <a:solidFill>
            <a:srgbClr val="FFFFFF"/>
          </a:solidFill>
          <a:ln w="76200" cap="flat" cmpd="sng" algn="ctr">
            <a:solidFill>
              <a:srgbClr val="0070C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302011920"/>
      </p:ext>
    </p:extLst>
  </p:cSld>
  <p:clrMapOvr>
    <a:masterClrMapping/>
  </p:clrMapOvr>
  <p:transition/>
</p:sld>
</file>

<file path=ppt/slides/slide102.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1200" cap="none" spc="0" normalizeH="0" baseline="0" noProof="0" dirty="0">
                <a:ln>
                  <a:noFill/>
                </a:ln>
                <a:solidFill>
                  <a:srgbClr val="000000"/>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cultural symbols . . .</a:t>
            </a:r>
          </a:p>
        </p:txBody>
      </p:sp>
    </p:spTree>
    <p:extLst>
      <p:ext uri="{BB962C8B-B14F-4D97-AF65-F5344CB8AC3E}">
        <p14:creationId xmlns:p14="http://schemas.microsoft.com/office/powerpoint/2010/main" val="3310100454"/>
      </p:ext>
    </p:extLst>
  </p:cSld>
  <p:clrMapOvr>
    <a:masterClrMapping/>
  </p:clrMapOvr>
  <p:transition/>
</p:sld>
</file>

<file path=ppt/slides/slide103.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9458" name="Picture 2" descr="https://scontent-ord1-1.xx.fbcdn.net/hphotos-xfp1/v/t1.0-9/11009115_843979792321727_8795418194692312653_n.jpg?oh=dc912069881f38250e2a99c3604a870b&amp;oe=5676AC5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4372" y="0"/>
            <a:ext cx="5143499"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286000" y="6574681"/>
            <a:ext cx="4572000" cy="215444"/>
          </a:xfrm>
          <a:prstGeom prst="rect">
            <a:avLst/>
          </a:prstGeom>
        </p:spPr>
        <p:txBody>
          <a:bodyPr>
            <a:spAutoFit/>
          </a:bodyPr>
          <a:lstStyle/>
          <a:p>
            <a:pPr algn="ctr"/>
            <a:r>
              <a:rPr lang="en-US" sz="800" dirty="0">
                <a:hlinkClick r:id="rId3"/>
              </a:rPr>
              <a:t>www.facebook.com/alexganeevphotography/photos/</a:t>
            </a:r>
            <a:endParaRPr lang="en-US" sz="800" dirty="0"/>
          </a:p>
        </p:txBody>
      </p:sp>
    </p:spTree>
    <p:extLst>
      <p:ext uri="{BB962C8B-B14F-4D97-AF65-F5344CB8AC3E}">
        <p14:creationId xmlns:p14="http://schemas.microsoft.com/office/powerpoint/2010/main" val="3810883480"/>
      </p:ext>
    </p:extLst>
  </p:cSld>
  <p:clrMapOvr>
    <a:masterClrMapping/>
  </p:clrMapOvr>
  <p:transition/>
</p:sld>
</file>

<file path=ppt/slides/slide104.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cultural symbols . . .</a:t>
            </a:r>
          </a:p>
        </p:txBody>
      </p:sp>
      <p:sp>
        <p:nvSpPr>
          <p:cNvPr id="4" name="Right Arrow 3"/>
          <p:cNvSpPr/>
          <p:nvPr/>
        </p:nvSpPr>
        <p:spPr bwMode="auto">
          <a:xfrm>
            <a:off x="760403" y="4831881"/>
            <a:ext cx="1309036" cy="423512"/>
          </a:xfrm>
          <a:prstGeom prst="rightArrow">
            <a:avLst/>
          </a:prstGeom>
          <a:solidFill>
            <a:srgbClr val="FFFFFF"/>
          </a:solidFill>
          <a:ln w="76200" cap="flat" cmpd="sng" algn="ctr">
            <a:solidFill>
              <a:srgbClr val="0070C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532077838"/>
      </p:ext>
    </p:extLst>
  </p:cSld>
  <p:clrMapOvr>
    <a:masterClrMapping/>
  </p:clrMapOvr>
  <p:transition/>
</p:sld>
</file>

<file path=ppt/slides/slide105.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cultural symbols . . .</a:t>
            </a:r>
          </a:p>
        </p:txBody>
      </p:sp>
    </p:spTree>
    <p:extLst>
      <p:ext uri="{BB962C8B-B14F-4D97-AF65-F5344CB8AC3E}">
        <p14:creationId xmlns:p14="http://schemas.microsoft.com/office/powerpoint/2010/main" val="2703696752"/>
      </p:ext>
    </p:extLst>
  </p:cSld>
  <p:clrMapOvr>
    <a:masterClrMapping/>
  </p:clrMapOvr>
  <p:transition/>
</p:sld>
</file>

<file path=ppt/slides/slide106.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 name="Rectangle 5"/>
          <p:cNvSpPr>
            <a:spLocks noChangeArrowheads="1"/>
          </p:cNvSpPr>
          <p:nvPr/>
        </p:nvSpPr>
        <p:spPr bwMode="auto">
          <a:xfrm>
            <a:off x="381000" y="34163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800" b="1" dirty="0">
                <a:solidFill>
                  <a:srgbClr val="FFFFFF"/>
                </a:solidFill>
                <a:latin typeface="Arial" charset="0"/>
              </a:rPr>
              <a:t>A Tate of Greece</a:t>
            </a:r>
          </a:p>
          <a:p>
            <a:pPr algn="ctr" eaLnBrk="1" hangingPunct="1"/>
            <a:r>
              <a:rPr lang="en-US" altLang="en-US" sz="3200" b="1" dirty="0">
                <a:solidFill>
                  <a:srgbClr val="FFFFFF"/>
                </a:solidFill>
                <a:latin typeface="Arial" charset="0"/>
              </a:rPr>
              <a:t>23</a:t>
            </a:r>
            <a:r>
              <a:rPr lang="en-US" altLang="en-US" sz="3200" b="1" baseline="30000" dirty="0">
                <a:solidFill>
                  <a:srgbClr val="FFFFFF"/>
                </a:solidFill>
                <a:latin typeface="Arial" charset="0"/>
              </a:rPr>
              <a:t>nd</a:t>
            </a:r>
            <a:r>
              <a:rPr lang="en-US" altLang="en-US" sz="3200" b="1" dirty="0">
                <a:solidFill>
                  <a:srgbClr val="FFFFFF"/>
                </a:solidFill>
                <a:latin typeface="Arial" charset="0"/>
              </a:rPr>
              <a:t> Annual Food Festival 2015</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6888" y="373062"/>
            <a:ext cx="8118367"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286000" y="6623735"/>
            <a:ext cx="4572000" cy="215444"/>
          </a:xfrm>
          <a:prstGeom prst="rect">
            <a:avLst/>
          </a:prstGeom>
        </p:spPr>
        <p:txBody>
          <a:bodyPr>
            <a:spAutoFit/>
          </a:bodyPr>
          <a:lstStyle/>
          <a:p>
            <a:pPr algn="ctr"/>
            <a:r>
              <a:rPr lang="en-US" sz="800" dirty="0">
                <a:solidFill>
                  <a:srgbClr val="333399">
                    <a:lumMod val="60000"/>
                    <a:lumOff val="40000"/>
                  </a:srgbClr>
                </a:solidFill>
                <a:hlinkClick r:id="rId3"/>
              </a:rPr>
              <a:t>http://www.duluthnewstribune.com/news/4300249-taste-greece-marks-25-years-duluth</a:t>
            </a:r>
            <a:endParaRPr lang="en-US" sz="800" dirty="0">
              <a:solidFill>
                <a:srgbClr val="333399">
                  <a:lumMod val="60000"/>
                  <a:lumOff val="40000"/>
                </a:srgbClr>
              </a:solidFill>
            </a:endParaRPr>
          </a:p>
        </p:txBody>
      </p:sp>
    </p:spTree>
    <p:extLst>
      <p:ext uri="{BB962C8B-B14F-4D97-AF65-F5344CB8AC3E}">
        <p14:creationId xmlns:p14="http://schemas.microsoft.com/office/powerpoint/2010/main" val="2366295592"/>
      </p:ext>
    </p:extLst>
  </p:cSld>
  <p:clrMapOvr>
    <a:masterClrMapping/>
  </p:clrMapOvr>
  <p:transition/>
</p:sld>
</file>

<file path=ppt/slides/slide107.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sp>
        <p:nvSpPr>
          <p:cNvPr id="5" name="Rectangle 5"/>
          <p:cNvSpPr>
            <a:spLocks noChangeArrowheads="1"/>
          </p:cNvSpPr>
          <p:nvPr/>
        </p:nvSpPr>
        <p:spPr bwMode="auto">
          <a:xfrm>
            <a:off x="381000" y="34290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800" b="1" dirty="0">
                <a:solidFill>
                  <a:srgbClr val="FFFFFF"/>
                </a:solidFill>
                <a:latin typeface="Arial" charset="0"/>
              </a:rPr>
              <a:t>A Taste of Greece</a:t>
            </a:r>
          </a:p>
          <a:p>
            <a:pPr algn="ctr" eaLnBrk="1" hangingPunct="1"/>
            <a:r>
              <a:rPr lang="en-US" altLang="en-US" sz="3200" b="1" dirty="0">
                <a:solidFill>
                  <a:srgbClr val="FFFFFF"/>
                </a:solidFill>
                <a:latin typeface="Arial" charset="0"/>
              </a:rPr>
              <a:t>22</a:t>
            </a:r>
            <a:r>
              <a:rPr lang="en-US" altLang="en-US" sz="3200" b="1" baseline="30000" dirty="0">
                <a:solidFill>
                  <a:srgbClr val="FFFFFF"/>
                </a:solidFill>
                <a:latin typeface="Arial" charset="0"/>
              </a:rPr>
              <a:t>nd</a:t>
            </a:r>
            <a:r>
              <a:rPr lang="en-US" altLang="en-US" sz="3200" b="1" dirty="0">
                <a:solidFill>
                  <a:srgbClr val="FFFFFF"/>
                </a:solidFill>
                <a:latin typeface="Arial" charset="0"/>
              </a:rPr>
              <a:t> Annual Food Festival 2014</a:t>
            </a:r>
          </a:p>
        </p:txBody>
      </p:sp>
      <p:pic>
        <p:nvPicPr>
          <p:cNvPr id="2050" name="Picture 2" descr="https://scontent-ord1-1.xx.fbcdn.net/hphotos-xaf1/v/t1.0-9/197772_443145592373128_1460943302_n.jpg?oh=f3267cf15a3f4646d15a646c57bf8e13&amp;oe=565D777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79" y="18304"/>
            <a:ext cx="9144000" cy="685800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2286000" y="6624863"/>
            <a:ext cx="4572000" cy="215444"/>
          </a:xfrm>
          <a:prstGeom prst="rect">
            <a:avLst/>
          </a:prstGeom>
        </p:spPr>
        <p:txBody>
          <a:bodyPr>
            <a:spAutoFit/>
          </a:bodyPr>
          <a:lstStyle/>
          <a:p>
            <a:r>
              <a:rPr lang="en-US" sz="800" dirty="0">
                <a:hlinkClick r:id="rId3"/>
              </a:rPr>
              <a:t>https://www.facebook.com/pages/Taste-of-Greece-Festival-Duluth-Minnesota/199921043362252</a:t>
            </a:r>
            <a:endParaRPr lang="en-US" sz="800" dirty="0"/>
          </a:p>
        </p:txBody>
      </p:sp>
    </p:spTree>
    <p:extLst>
      <p:ext uri="{BB962C8B-B14F-4D97-AF65-F5344CB8AC3E}">
        <p14:creationId xmlns:p14="http://schemas.microsoft.com/office/powerpoint/2010/main" val="798697113"/>
      </p:ext>
    </p:extLst>
  </p:cSld>
  <p:clrMapOvr>
    <a:masterClrMapping/>
  </p:clrMapOvr>
  <p:transition/>
</p:sld>
</file>

<file path=ppt/slides/slide108.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 name="Rectangle 5"/>
          <p:cNvSpPr>
            <a:spLocks noChangeArrowheads="1"/>
          </p:cNvSpPr>
          <p:nvPr/>
        </p:nvSpPr>
        <p:spPr bwMode="auto">
          <a:xfrm>
            <a:off x="381000" y="34290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800" b="1" dirty="0">
                <a:solidFill>
                  <a:srgbClr val="FFFFFF"/>
                </a:solidFill>
                <a:latin typeface="Arial" charset="0"/>
              </a:rPr>
              <a:t>A Taste of Greece</a:t>
            </a:r>
          </a:p>
          <a:p>
            <a:pPr algn="ctr" eaLnBrk="1" hangingPunct="1"/>
            <a:r>
              <a:rPr lang="en-US" altLang="en-US" sz="3200" b="1" dirty="0">
                <a:solidFill>
                  <a:srgbClr val="FFFFFF"/>
                </a:solidFill>
                <a:latin typeface="Arial" charset="0"/>
              </a:rPr>
              <a:t>22</a:t>
            </a:r>
            <a:r>
              <a:rPr lang="en-US" altLang="en-US" sz="3200" b="1" baseline="30000" dirty="0">
                <a:solidFill>
                  <a:srgbClr val="FFFFFF"/>
                </a:solidFill>
                <a:latin typeface="Arial" charset="0"/>
              </a:rPr>
              <a:t>nd</a:t>
            </a:r>
            <a:r>
              <a:rPr lang="en-US" altLang="en-US" sz="3200" b="1" dirty="0">
                <a:solidFill>
                  <a:srgbClr val="FFFFFF"/>
                </a:solidFill>
                <a:latin typeface="Arial" charset="0"/>
              </a:rPr>
              <a:t> Annual Food Festival 2014</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850" y="609600"/>
            <a:ext cx="8458200" cy="5563798"/>
          </a:xfrm>
          <a:prstGeom prst="rect">
            <a:avLst/>
          </a:prstGeom>
        </p:spPr>
      </p:pic>
      <p:pic>
        <p:nvPicPr>
          <p:cNvPr id="247810" name="Picture 2" descr="http://www.duluthnewstribune.com/media/full/jpg/2012/07/13/0715greekevamegantessdancing_500px.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7250" y="2476500"/>
            <a:ext cx="4267200" cy="36612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2892801"/>
      </p:ext>
    </p:extLst>
  </p:cSld>
  <p:clrMapOvr>
    <a:masterClrMapping/>
  </p:clrMapOvr>
  <p:transition/>
</p:sld>
</file>

<file path=ppt/slides/slide109.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 name="Rectangle 5"/>
          <p:cNvSpPr>
            <a:spLocks noChangeArrowheads="1"/>
          </p:cNvSpPr>
          <p:nvPr/>
        </p:nvSpPr>
        <p:spPr bwMode="auto">
          <a:xfrm>
            <a:off x="381000" y="34290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800" b="1" dirty="0">
                <a:solidFill>
                  <a:srgbClr val="FFFFFF"/>
                </a:solidFill>
                <a:latin typeface="Arial" charset="0"/>
              </a:rPr>
              <a:t>A Taste of Greece</a:t>
            </a:r>
          </a:p>
          <a:p>
            <a:pPr algn="ctr" eaLnBrk="1" hangingPunct="1"/>
            <a:r>
              <a:rPr lang="en-US" altLang="en-US" sz="3200" b="1" dirty="0">
                <a:solidFill>
                  <a:srgbClr val="FFFFFF"/>
                </a:solidFill>
                <a:latin typeface="Arial" charset="0"/>
              </a:rPr>
              <a:t>22</a:t>
            </a:r>
            <a:r>
              <a:rPr lang="en-US" altLang="en-US" sz="3200" b="1" baseline="30000" dirty="0">
                <a:solidFill>
                  <a:srgbClr val="FFFFFF"/>
                </a:solidFill>
                <a:latin typeface="Arial" charset="0"/>
              </a:rPr>
              <a:t>nd</a:t>
            </a:r>
            <a:r>
              <a:rPr lang="en-US" altLang="en-US" sz="3200" b="1" dirty="0">
                <a:solidFill>
                  <a:srgbClr val="FFFFFF"/>
                </a:solidFill>
                <a:latin typeface="Arial" charset="0"/>
              </a:rPr>
              <a:t> Annual Food Festival 2014</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850" y="609600"/>
            <a:ext cx="8458200" cy="5563798"/>
          </a:xfrm>
          <a:prstGeom prst="rect">
            <a:avLst/>
          </a:prstGeom>
        </p:spPr>
      </p:pic>
      <p:pic>
        <p:nvPicPr>
          <p:cNvPr id="247810" name="Picture 2" descr="http://www.duluthnewstribune.com/media/full/jpg/2012/07/13/0715greekevamegantessdancing_500px.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7250" y="2476500"/>
            <a:ext cx="4267200" cy="366125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33350" y="3448122"/>
            <a:ext cx="4514850" cy="3293209"/>
          </a:xfrm>
          <a:prstGeom prst="rect">
            <a:avLst/>
          </a:prstGeom>
          <a:solidFill>
            <a:schemeClr val="bg1"/>
          </a:solidFill>
          <a:ln w="76200">
            <a:solidFill>
              <a:srgbClr val="0070C0"/>
            </a:solidFill>
          </a:ln>
        </p:spPr>
        <p:txBody>
          <a:bodyPr wrap="square">
            <a:spAutoFit/>
          </a:bodyPr>
          <a:lstStyle/>
          <a:p>
            <a:pPr algn="ctr"/>
            <a:endParaRPr lang="en-US" sz="2400" b="1" dirty="0">
              <a:solidFill>
                <a:srgbClr val="0070C0"/>
              </a:solidFill>
              <a:latin typeface="Tahoma" pitchFamily="34" charset="0"/>
            </a:endParaRPr>
          </a:p>
          <a:p>
            <a:pPr algn="ctr"/>
            <a:r>
              <a:rPr lang="en-US" sz="2400" b="1" dirty="0">
                <a:solidFill>
                  <a:srgbClr val="0070C0"/>
                </a:solidFill>
                <a:latin typeface="Tahoma" pitchFamily="34" charset="0"/>
              </a:rPr>
              <a:t>The </a:t>
            </a:r>
            <a:r>
              <a:rPr lang="en-US" sz="3200" b="1" dirty="0">
                <a:solidFill>
                  <a:srgbClr val="FF0000"/>
                </a:solidFill>
                <a:latin typeface="Tahoma" pitchFamily="34" charset="0"/>
              </a:rPr>
              <a:t>“Zorba” </a:t>
            </a:r>
            <a:r>
              <a:rPr lang="en-US" sz="2400" b="1" dirty="0">
                <a:solidFill>
                  <a:srgbClr val="0070C0"/>
                </a:solidFill>
                <a:latin typeface="Tahoma" pitchFamily="34" charset="0"/>
              </a:rPr>
              <a:t>begins with a low sweeping motion. Eva </a:t>
            </a:r>
            <a:r>
              <a:rPr lang="en-US" sz="2400" b="1" dirty="0" err="1">
                <a:solidFill>
                  <a:srgbClr val="0070C0"/>
                </a:solidFill>
                <a:latin typeface="Tahoma" pitchFamily="34" charset="0"/>
              </a:rPr>
              <a:t>Sevastiades</a:t>
            </a:r>
            <a:r>
              <a:rPr lang="en-US" sz="2400" b="1" dirty="0">
                <a:solidFill>
                  <a:srgbClr val="0070C0"/>
                </a:solidFill>
                <a:latin typeface="Tahoma" pitchFamily="34" charset="0"/>
              </a:rPr>
              <a:t>, 19, Megan </a:t>
            </a:r>
            <a:r>
              <a:rPr lang="en-US" sz="2400" b="1" dirty="0" err="1">
                <a:solidFill>
                  <a:srgbClr val="0070C0"/>
                </a:solidFill>
                <a:latin typeface="Tahoma" pitchFamily="34" charset="0"/>
              </a:rPr>
              <a:t>Solem</a:t>
            </a:r>
            <a:r>
              <a:rPr lang="en-US" sz="2400" b="1" dirty="0">
                <a:solidFill>
                  <a:srgbClr val="0070C0"/>
                </a:solidFill>
                <a:latin typeface="Tahoma" pitchFamily="34" charset="0"/>
              </a:rPr>
              <a:t>, 15, and Tess </a:t>
            </a:r>
            <a:r>
              <a:rPr lang="en-US" sz="2400" b="1" dirty="0" err="1">
                <a:solidFill>
                  <a:srgbClr val="0070C0"/>
                </a:solidFill>
                <a:latin typeface="Tahoma" pitchFamily="34" charset="0"/>
              </a:rPr>
              <a:t>Sevastiades</a:t>
            </a:r>
            <a:r>
              <a:rPr lang="en-US" sz="2400" b="1" dirty="0">
                <a:solidFill>
                  <a:srgbClr val="0070C0"/>
                </a:solidFill>
                <a:latin typeface="Tahoma" pitchFamily="34" charset="0"/>
              </a:rPr>
              <a:t>, 15, start to dance.</a:t>
            </a:r>
            <a:r>
              <a:rPr lang="en-US" sz="1600" b="1" dirty="0">
                <a:solidFill>
                  <a:srgbClr val="0070C0"/>
                </a:solidFill>
                <a:latin typeface="Tahoma" pitchFamily="34" charset="0"/>
              </a:rPr>
              <a:t> </a:t>
            </a:r>
          </a:p>
          <a:p>
            <a:pPr algn="ctr"/>
            <a:endParaRPr lang="en-US" sz="1600" b="1" dirty="0">
              <a:solidFill>
                <a:srgbClr val="0070C0"/>
              </a:solidFill>
              <a:latin typeface="Tahoma" pitchFamily="34" charset="0"/>
            </a:endParaRPr>
          </a:p>
          <a:p>
            <a:pPr algn="ctr"/>
            <a:r>
              <a:rPr lang="en-US" sz="1600" dirty="0">
                <a:solidFill>
                  <a:srgbClr val="0070C0"/>
                </a:solidFill>
                <a:latin typeface="Tahoma" pitchFamily="34" charset="0"/>
              </a:rPr>
              <a:t>(Photo by </a:t>
            </a:r>
            <a:r>
              <a:rPr lang="en-US" sz="1600" dirty="0" err="1">
                <a:solidFill>
                  <a:srgbClr val="0070C0"/>
                </a:solidFill>
                <a:latin typeface="Tahoma" pitchFamily="34" charset="0"/>
              </a:rPr>
              <a:t>Patra</a:t>
            </a:r>
            <a:r>
              <a:rPr lang="en-US" sz="1600" dirty="0">
                <a:solidFill>
                  <a:srgbClr val="0070C0"/>
                </a:solidFill>
                <a:latin typeface="Tahoma" pitchFamily="34" charset="0"/>
              </a:rPr>
              <a:t> </a:t>
            </a:r>
            <a:r>
              <a:rPr lang="en-US" sz="1600" dirty="0" err="1">
                <a:solidFill>
                  <a:srgbClr val="0070C0"/>
                </a:solidFill>
                <a:latin typeface="Tahoma" pitchFamily="34" charset="0"/>
              </a:rPr>
              <a:t>Sevastiades</a:t>
            </a:r>
            <a:r>
              <a:rPr lang="en-US" sz="1600" dirty="0">
                <a:solidFill>
                  <a:srgbClr val="0070C0"/>
                </a:solidFill>
                <a:latin typeface="Tahoma" pitchFamily="34" charset="0"/>
              </a:rPr>
              <a:t>)</a:t>
            </a:r>
          </a:p>
        </p:txBody>
      </p:sp>
    </p:spTree>
    <p:extLst>
      <p:ext uri="{BB962C8B-B14F-4D97-AF65-F5344CB8AC3E}">
        <p14:creationId xmlns:p14="http://schemas.microsoft.com/office/powerpoint/2010/main" val="2169487929"/>
      </p:ext>
    </p:extLst>
  </p:cSld>
  <p:clrMapOvr>
    <a:masterClrMapping/>
  </p:clrMapOvr>
  <p:transition/>
</p:sld>
</file>

<file path=ppt/slides/slide110.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2290" name="Picture 2" descr="https://scontent-ord1-1.xx.fbcdn.net/hphotos-xfl1/v/t1.0-9/11752438_716539418458157_6656276734935766601_n.jpg?oh=050a811e0b8b72638e98b1e900d571c3&amp;oe=568232C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5" y="139187"/>
            <a:ext cx="9144000" cy="663892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286000" y="6574681"/>
            <a:ext cx="4572000" cy="215444"/>
          </a:xfrm>
          <a:prstGeom prst="rect">
            <a:avLst/>
          </a:prstGeom>
        </p:spPr>
        <p:txBody>
          <a:bodyPr>
            <a:spAutoFit/>
          </a:bodyPr>
          <a:lstStyle/>
          <a:p>
            <a:pPr algn="ctr"/>
            <a:r>
              <a:rPr lang="en-US" sz="800" dirty="0">
                <a:solidFill>
                  <a:srgbClr val="000000"/>
                </a:solidFill>
                <a:hlinkClick r:id="rId3"/>
              </a:rPr>
              <a:t>www.facebook.com/alexganeevphotography/photos/</a:t>
            </a:r>
            <a:endParaRPr lang="en-US" sz="800" dirty="0">
              <a:solidFill>
                <a:srgbClr val="000000"/>
              </a:solidFill>
            </a:endParaRPr>
          </a:p>
        </p:txBody>
      </p:sp>
    </p:spTree>
    <p:extLst>
      <p:ext uri="{BB962C8B-B14F-4D97-AF65-F5344CB8AC3E}">
        <p14:creationId xmlns:p14="http://schemas.microsoft.com/office/powerpoint/2010/main" val="3108172800"/>
      </p:ext>
    </p:extLst>
  </p:cSld>
  <p:clrMapOvr>
    <a:masterClrMapping/>
  </p:clrMapOvr>
  <p:transition/>
</p:sld>
</file>

<file path=ppt/slides/slide111.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9218" name="Picture 2" descr="https://scontent-ord1-1.xx.fbcdn.net/hphotos-xpf1/v/t1.0-9/11754269_716944741750958_7872089523363528479_n.jpg?oh=fbaf87d7dfc011ec9740fa30b171eda5&amp;oe=5674A0E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35487"/>
            <a:ext cx="9144000" cy="51054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8291065"/>
      </p:ext>
    </p:extLst>
  </p:cSld>
  <p:clrMapOvr>
    <a:masterClrMapping/>
  </p:clrMapOvr>
  <p:transition/>
</p:sld>
</file>

<file path=ppt/slides/slide112.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331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34" y="1013512"/>
            <a:ext cx="9144000" cy="51382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1422402" y="6240911"/>
            <a:ext cx="6277429" cy="369332"/>
          </a:xfrm>
          <a:prstGeom prst="rect">
            <a:avLst/>
          </a:prstGeom>
        </p:spPr>
        <p:txBody>
          <a:bodyPr wrap="square">
            <a:spAutoFit/>
          </a:bodyPr>
          <a:lstStyle/>
          <a:p>
            <a:pPr algn="ctr"/>
            <a:r>
              <a:rPr lang="en-US" b="1" dirty="0">
                <a:solidFill>
                  <a:schemeClr val="bg1"/>
                </a:solidFill>
              </a:rPr>
              <a:t>Ottawa Greek Festival (</a:t>
            </a:r>
            <a:r>
              <a:rPr lang="en-US" b="1" dirty="0" err="1">
                <a:solidFill>
                  <a:schemeClr val="bg1"/>
                </a:solidFill>
              </a:rPr>
              <a:t>GreekFest</a:t>
            </a:r>
            <a:r>
              <a:rPr lang="en-US" b="1" dirty="0">
                <a:solidFill>
                  <a:schemeClr val="bg1"/>
                </a:solidFill>
              </a:rPr>
              <a:t>)</a:t>
            </a:r>
          </a:p>
        </p:txBody>
      </p:sp>
      <p:sp>
        <p:nvSpPr>
          <p:cNvPr id="12" name="Rectangle 11"/>
          <p:cNvSpPr/>
          <p:nvPr/>
        </p:nvSpPr>
        <p:spPr>
          <a:xfrm>
            <a:off x="2256976" y="6545720"/>
            <a:ext cx="4572000" cy="215444"/>
          </a:xfrm>
          <a:prstGeom prst="rect">
            <a:avLst/>
          </a:prstGeom>
        </p:spPr>
        <p:txBody>
          <a:bodyPr>
            <a:spAutoFit/>
          </a:bodyPr>
          <a:lstStyle/>
          <a:p>
            <a:pPr algn="ctr"/>
            <a:r>
              <a:rPr lang="en-US" sz="800" dirty="0">
                <a:solidFill>
                  <a:schemeClr val="bg1"/>
                </a:solidFill>
                <a:hlinkClick r:id="rId3"/>
              </a:rPr>
              <a:t>https://www.youtube.com/watch?v=UhDgpXWkFHE</a:t>
            </a:r>
            <a:endParaRPr lang="en-US" sz="800" dirty="0">
              <a:solidFill>
                <a:schemeClr val="bg1"/>
              </a:solidFill>
            </a:endParaRPr>
          </a:p>
        </p:txBody>
      </p:sp>
      <p:pic>
        <p:nvPicPr>
          <p:cNvPr id="3" name="Picture 2">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2475" y="4823336"/>
            <a:ext cx="2539683" cy="926984"/>
          </a:xfrm>
          <a:prstGeom prst="rect">
            <a:avLst/>
          </a:prstGeom>
        </p:spPr>
      </p:pic>
      <p:sp>
        <p:nvSpPr>
          <p:cNvPr id="7" name="Rectangle 6"/>
          <p:cNvSpPr/>
          <p:nvPr/>
        </p:nvSpPr>
        <p:spPr>
          <a:xfrm>
            <a:off x="2032316" y="5808376"/>
            <a:ext cx="697627" cy="261610"/>
          </a:xfrm>
          <a:prstGeom prst="rect">
            <a:avLst/>
          </a:prstGeom>
        </p:spPr>
        <p:txBody>
          <a:bodyPr wrap="none">
            <a:spAutoFit/>
          </a:bodyPr>
          <a:lstStyle/>
          <a:p>
            <a:r>
              <a:rPr lang="en-US" sz="1100" b="1" dirty="0">
                <a:solidFill>
                  <a:schemeClr val="bg1"/>
                </a:solidFill>
              </a:rPr>
              <a:t>. . . 5:00</a:t>
            </a:r>
            <a:endParaRPr lang="en-US" sz="1100" dirty="0"/>
          </a:p>
        </p:txBody>
      </p:sp>
    </p:spTree>
    <p:extLst>
      <p:ext uri="{BB962C8B-B14F-4D97-AF65-F5344CB8AC3E}">
        <p14:creationId xmlns:p14="http://schemas.microsoft.com/office/powerpoint/2010/main" val="1520756611"/>
      </p:ext>
    </p:extLst>
  </p:cSld>
  <p:clrMapOvr>
    <a:masterClrMapping/>
  </p:clrMapOvr>
  <p:transition/>
</p:sld>
</file>

<file path=ppt/slides/slide1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331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34" y="1013512"/>
            <a:ext cx="9144000" cy="51382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1422405" y="6240911"/>
            <a:ext cx="6277429" cy="369332"/>
          </a:xfrm>
          <a:prstGeom prst="rect">
            <a:avLst/>
          </a:prstGeom>
        </p:spPr>
        <p:txBody>
          <a:bodyPr wrap="square">
            <a:spAutoFit/>
          </a:bodyPr>
          <a:lstStyle/>
          <a:p>
            <a:pPr algn="ctr"/>
            <a:r>
              <a:rPr lang="en-US" b="1" dirty="0">
                <a:solidFill>
                  <a:srgbClr val="FFFFFF"/>
                </a:solidFill>
              </a:rPr>
              <a:t>Ottawa Greek Festival (</a:t>
            </a:r>
            <a:r>
              <a:rPr lang="en-US" b="1" dirty="0" err="1">
                <a:solidFill>
                  <a:srgbClr val="FFFFFF"/>
                </a:solidFill>
              </a:rPr>
              <a:t>GreekFest</a:t>
            </a:r>
            <a:r>
              <a:rPr lang="en-US" b="1" dirty="0">
                <a:solidFill>
                  <a:srgbClr val="FFFFFF"/>
                </a:solidFill>
              </a:rPr>
              <a:t>)</a:t>
            </a:r>
          </a:p>
        </p:txBody>
      </p:sp>
      <p:sp>
        <p:nvSpPr>
          <p:cNvPr id="12" name="Rectangle 11"/>
          <p:cNvSpPr/>
          <p:nvPr/>
        </p:nvSpPr>
        <p:spPr>
          <a:xfrm>
            <a:off x="2256976" y="6545720"/>
            <a:ext cx="4572000" cy="215444"/>
          </a:xfrm>
          <a:prstGeom prst="rect">
            <a:avLst/>
          </a:prstGeom>
        </p:spPr>
        <p:txBody>
          <a:bodyPr>
            <a:spAutoFit/>
          </a:bodyPr>
          <a:lstStyle/>
          <a:p>
            <a:pPr algn="ctr"/>
            <a:r>
              <a:rPr lang="en-US" sz="800" dirty="0">
                <a:solidFill>
                  <a:srgbClr val="FFFFFF"/>
                </a:solidFill>
                <a:hlinkClick r:id="rId3"/>
              </a:rPr>
              <a:t>https://www.youtube.com/watch?v=UhDgpXWkFHE</a:t>
            </a:r>
            <a:endParaRPr lang="en-US" sz="800" dirty="0">
              <a:solidFill>
                <a:srgbClr val="FFFFFF"/>
              </a:solidFill>
            </a:endParaRPr>
          </a:p>
        </p:txBody>
      </p:sp>
      <p:pic>
        <p:nvPicPr>
          <p:cNvPr id="3" name="Picture 2">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2478" y="4823336"/>
            <a:ext cx="2539683" cy="926984"/>
          </a:xfrm>
          <a:prstGeom prst="rect">
            <a:avLst/>
          </a:prstGeom>
        </p:spPr>
      </p:pic>
      <p:sp>
        <p:nvSpPr>
          <p:cNvPr id="7" name="Rectangle 6"/>
          <p:cNvSpPr/>
          <p:nvPr/>
        </p:nvSpPr>
        <p:spPr>
          <a:xfrm>
            <a:off x="2032320" y="5808376"/>
            <a:ext cx="697627" cy="261610"/>
          </a:xfrm>
          <a:prstGeom prst="rect">
            <a:avLst/>
          </a:prstGeom>
        </p:spPr>
        <p:txBody>
          <a:bodyPr wrap="none">
            <a:spAutoFit/>
          </a:bodyPr>
          <a:lstStyle/>
          <a:p>
            <a:r>
              <a:rPr lang="en-US" sz="1100" b="1" dirty="0">
                <a:solidFill>
                  <a:srgbClr val="FFFFFF"/>
                </a:solidFill>
              </a:rPr>
              <a:t>. . . 5:00</a:t>
            </a:r>
            <a:endParaRPr lang="en-US" sz="1100" dirty="0">
              <a:solidFill>
                <a:srgbClr val="000000"/>
              </a:solidFill>
            </a:endParaRPr>
          </a:p>
        </p:txBody>
      </p:sp>
      <p:sp>
        <p:nvSpPr>
          <p:cNvPr id="2" name="Rectangle 1"/>
          <p:cNvSpPr/>
          <p:nvPr/>
        </p:nvSpPr>
        <p:spPr>
          <a:xfrm>
            <a:off x="1665463" y="3720584"/>
            <a:ext cx="6694461" cy="830997"/>
          </a:xfrm>
          <a:prstGeom prst="rect">
            <a:avLst/>
          </a:prstGeom>
        </p:spPr>
        <p:txBody>
          <a:bodyPr wrap="none">
            <a:spAutoFit/>
          </a:bodyPr>
          <a:lstStyle/>
          <a:p>
            <a:r>
              <a:rPr lang="en-US" sz="4800" b="1" dirty="0">
                <a:solidFill>
                  <a:srgbClr val="FFFFFF"/>
                </a:solidFill>
              </a:rPr>
              <a:t>watch this short video</a:t>
            </a:r>
            <a:endParaRPr lang="en-US" sz="4800" dirty="0"/>
          </a:p>
        </p:txBody>
      </p:sp>
    </p:spTree>
    <p:extLst>
      <p:ext uri="{BB962C8B-B14F-4D97-AF65-F5344CB8AC3E}">
        <p14:creationId xmlns:p14="http://schemas.microsoft.com/office/powerpoint/2010/main" val="4168249479"/>
      </p:ext>
    </p:extLst>
  </p:cSld>
  <p:clrMapOvr>
    <a:masterClrMapping/>
  </p:clrMapOvr>
  <p:transition/>
</p:sld>
</file>

<file path=ppt/slides/slide114.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331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34" y="1013512"/>
            <a:ext cx="9144000" cy="51382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1422402" y="6240911"/>
            <a:ext cx="6277429" cy="369332"/>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Arial" pitchFamily="34" charset="0"/>
                <a:ea typeface="+mn-ea"/>
                <a:cs typeface="+mn-cs"/>
              </a:rPr>
              <a:t>Ottawa Greek Festival (</a:t>
            </a:r>
            <a:r>
              <a:rPr kumimoji="0" lang="en-US" sz="1800" b="1" i="0" u="none" strike="noStrike" kern="1200" cap="none" spc="0" normalizeH="0" baseline="0" noProof="0" dirty="0" err="1">
                <a:ln>
                  <a:noFill/>
                </a:ln>
                <a:solidFill>
                  <a:srgbClr val="FFFFFF"/>
                </a:solidFill>
                <a:effectLst/>
                <a:uLnTx/>
                <a:uFillTx/>
                <a:latin typeface="Arial" pitchFamily="34" charset="0"/>
                <a:ea typeface="+mn-ea"/>
                <a:cs typeface="+mn-cs"/>
              </a:rPr>
              <a:t>GreekFest</a:t>
            </a:r>
            <a:r>
              <a:rPr kumimoji="0" lang="en-US" sz="1800" b="1" i="0" u="none" strike="noStrike" kern="1200" cap="none" spc="0" normalizeH="0" baseline="0" noProof="0" dirty="0">
                <a:ln>
                  <a:noFill/>
                </a:ln>
                <a:solidFill>
                  <a:srgbClr val="FFFFFF"/>
                </a:solidFill>
                <a:effectLst/>
                <a:uLnTx/>
                <a:uFillTx/>
                <a:latin typeface="Arial" pitchFamily="34" charset="0"/>
                <a:ea typeface="+mn-ea"/>
                <a:cs typeface="+mn-cs"/>
              </a:rPr>
              <a:t>)</a:t>
            </a:r>
          </a:p>
        </p:txBody>
      </p:sp>
      <p:sp>
        <p:nvSpPr>
          <p:cNvPr id="12" name="Rectangle 11"/>
          <p:cNvSpPr/>
          <p:nvPr/>
        </p:nvSpPr>
        <p:spPr>
          <a:xfrm>
            <a:off x="2256976" y="6545720"/>
            <a:ext cx="4572000" cy="215444"/>
          </a:xfrm>
          <a:prstGeom prst="rect">
            <a:avLst/>
          </a:prstGeom>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Arial" pitchFamily="34" charset="0"/>
                <a:ea typeface="+mn-ea"/>
                <a:cs typeface="+mn-cs"/>
                <a:hlinkClick r:id="rId3"/>
              </a:rPr>
              <a:t>https://www.youtube.com/watch?v=UhDgpXWkFHE</a:t>
            </a:r>
            <a:endParaRPr kumimoji="0" lang="en-US" sz="8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pic>
        <p:nvPicPr>
          <p:cNvPr id="3" name="Picture 2">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2475" y="4823336"/>
            <a:ext cx="2539683" cy="926984"/>
          </a:xfrm>
          <a:prstGeom prst="rect">
            <a:avLst/>
          </a:prstGeom>
        </p:spPr>
      </p:pic>
      <p:sp>
        <p:nvSpPr>
          <p:cNvPr id="7" name="Rectangle 6"/>
          <p:cNvSpPr/>
          <p:nvPr/>
        </p:nvSpPr>
        <p:spPr>
          <a:xfrm>
            <a:off x="2032316" y="5808376"/>
            <a:ext cx="697627" cy="261610"/>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1" i="0" u="none" strike="noStrike" kern="1200" cap="none" spc="0" normalizeH="0" baseline="0" noProof="0" dirty="0">
                <a:ln>
                  <a:noFill/>
                </a:ln>
                <a:solidFill>
                  <a:srgbClr val="FFFFFF"/>
                </a:solidFill>
                <a:effectLst/>
                <a:uLnTx/>
                <a:uFillTx/>
                <a:latin typeface="Arial" pitchFamily="34" charset="0"/>
                <a:ea typeface="+mn-ea"/>
                <a:cs typeface="+mn-cs"/>
              </a:rPr>
              <a:t>. . . 5:00</a:t>
            </a:r>
            <a:endParaRPr kumimoji="0" lang="en-US" sz="11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8" name="Rectangle 7"/>
          <p:cNvSpPr/>
          <p:nvPr/>
        </p:nvSpPr>
        <p:spPr>
          <a:xfrm>
            <a:off x="211760" y="4272550"/>
            <a:ext cx="8758881" cy="400110"/>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itchFamily="34" charset="0"/>
                <a:ea typeface="+mn-ea"/>
                <a:cs typeface="+mn-cs"/>
                <a:hlinkClick r:id="rId3"/>
              </a:rPr>
              <a:t>https://www.youtube.com/wa8:07tch?v=UhDgpXWkFHE</a:t>
            </a:r>
            <a:endParaRPr kumimoji="0" lang="en-US" sz="20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2" name="TextBox 1"/>
          <p:cNvSpPr txBox="1"/>
          <p:nvPr/>
        </p:nvSpPr>
        <p:spPr>
          <a:xfrm>
            <a:off x="1023753" y="2553111"/>
            <a:ext cx="7584064" cy="1754326"/>
          </a:xfrm>
          <a:prstGeom prst="rect">
            <a:avLst/>
          </a:prstGeom>
          <a:noFill/>
        </p:spPr>
        <p:txBody>
          <a:bodyPr wrap="non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5400" b="1" i="0" u="none" strike="noStrike" kern="1200" cap="none" spc="0" normalizeH="0" baseline="0" noProof="0" dirty="0">
                <a:ln>
                  <a:noFill/>
                </a:ln>
                <a:solidFill>
                  <a:srgbClr val="FFFFFF"/>
                </a:solidFill>
                <a:effectLst/>
                <a:uLnTx/>
                <a:uFillTx/>
                <a:latin typeface="Arial" pitchFamily="34" charset="0"/>
                <a:ea typeface="+mn-ea"/>
                <a:cs typeface="+mn-cs"/>
              </a:rPr>
              <a:t>Watch this short video</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itchFamily="34" charset="0"/>
                <a:ea typeface="+mn-ea"/>
                <a:cs typeface="+mn-cs"/>
              </a:rPr>
              <a:t>(8:07 min.)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FFFFFF"/>
                </a:solidFill>
                <a:effectLst/>
                <a:uLnTx/>
                <a:uFillTx/>
                <a:latin typeface="Arial" pitchFamily="34" charset="0"/>
                <a:ea typeface="+mn-ea"/>
                <a:cs typeface="+mn-cs"/>
              </a:rPr>
              <a:t>It says a lot about Greek </a:t>
            </a:r>
            <a:r>
              <a:rPr kumimoji="0" lang="en-US" sz="3600" b="1" i="0" u="none" strike="noStrike" kern="1200" cap="none" spc="0" normalizeH="0" baseline="0" noProof="0" dirty="0" err="1">
                <a:ln>
                  <a:noFill/>
                </a:ln>
                <a:solidFill>
                  <a:srgbClr val="FFFFFF"/>
                </a:solidFill>
                <a:effectLst/>
                <a:uLnTx/>
                <a:uFillTx/>
                <a:latin typeface="Arial" pitchFamily="34" charset="0"/>
                <a:ea typeface="+mn-ea"/>
                <a:cs typeface="+mn-cs"/>
              </a:rPr>
              <a:t>cultture</a:t>
            </a:r>
            <a:endParaRPr kumimoji="0" lang="en-US" sz="3600" b="1" i="0" u="none" strike="noStrike" kern="1200" cap="none" spc="0" normalizeH="0" baseline="0" noProof="0" dirty="0">
              <a:ln>
                <a:noFill/>
              </a:ln>
              <a:solidFill>
                <a:srgbClr val="FFFFFF"/>
              </a:solidFill>
              <a:effectLst/>
              <a:uLnTx/>
              <a:uFillTx/>
              <a:latin typeface="Arial" pitchFamily="34" charset="0"/>
              <a:ea typeface="+mn-ea"/>
              <a:cs typeface="+mn-cs"/>
            </a:endParaRPr>
          </a:p>
        </p:txBody>
      </p:sp>
    </p:spTree>
    <p:extLst>
      <p:ext uri="{BB962C8B-B14F-4D97-AF65-F5344CB8AC3E}">
        <p14:creationId xmlns:p14="http://schemas.microsoft.com/office/powerpoint/2010/main" val="822943562"/>
      </p:ext>
    </p:extLst>
  </p:cSld>
  <p:clrMapOvr>
    <a:masterClrMapping/>
  </p:clrMapOvr>
  <p:transition/>
</p:sld>
</file>

<file path=ppt/slides/slide115.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514" y="1018266"/>
            <a:ext cx="9144000" cy="51330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422402" y="6240911"/>
            <a:ext cx="6277429" cy="369332"/>
          </a:xfrm>
          <a:prstGeom prst="rect">
            <a:avLst/>
          </a:prstGeom>
        </p:spPr>
        <p:txBody>
          <a:bodyPr wrap="square">
            <a:spAutoFit/>
          </a:bodyPr>
          <a:lstStyle/>
          <a:p>
            <a:pPr algn="ctr"/>
            <a:r>
              <a:rPr lang="en-US" b="1" dirty="0">
                <a:solidFill>
                  <a:schemeClr val="bg1"/>
                </a:solidFill>
              </a:rPr>
              <a:t>Ottawa Greek Festival (</a:t>
            </a:r>
            <a:r>
              <a:rPr lang="en-US" b="1" dirty="0" err="1">
                <a:solidFill>
                  <a:schemeClr val="bg1"/>
                </a:solidFill>
              </a:rPr>
              <a:t>GreekFest</a:t>
            </a:r>
            <a:r>
              <a:rPr lang="en-US" b="1" dirty="0">
                <a:solidFill>
                  <a:schemeClr val="bg1"/>
                </a:solidFill>
              </a:rPr>
              <a:t>)</a:t>
            </a:r>
          </a:p>
        </p:txBody>
      </p:sp>
      <p:sp>
        <p:nvSpPr>
          <p:cNvPr id="8" name="Rectangle 7"/>
          <p:cNvSpPr/>
          <p:nvPr/>
        </p:nvSpPr>
        <p:spPr>
          <a:xfrm>
            <a:off x="2256976" y="6545720"/>
            <a:ext cx="4572000" cy="215444"/>
          </a:xfrm>
          <a:prstGeom prst="rect">
            <a:avLst/>
          </a:prstGeom>
        </p:spPr>
        <p:txBody>
          <a:bodyPr>
            <a:spAutoFit/>
          </a:bodyPr>
          <a:lstStyle/>
          <a:p>
            <a:pPr algn="ctr"/>
            <a:r>
              <a:rPr lang="en-US" sz="800" dirty="0">
                <a:solidFill>
                  <a:schemeClr val="bg1"/>
                </a:solidFill>
                <a:hlinkClick r:id="rId3"/>
              </a:rPr>
              <a:t>https://www.youtube.com/watch?v=UhDgpXWkFHE</a:t>
            </a:r>
            <a:endParaRPr lang="en-US" sz="800" dirty="0">
              <a:solidFill>
                <a:schemeClr val="bg1"/>
              </a:solidFill>
            </a:endParaRPr>
          </a:p>
        </p:txBody>
      </p:sp>
      <p:pic>
        <p:nvPicPr>
          <p:cNvPr id="9" name="Picture 8">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2475" y="4823336"/>
            <a:ext cx="2539683" cy="926984"/>
          </a:xfrm>
          <a:prstGeom prst="rect">
            <a:avLst/>
          </a:prstGeom>
        </p:spPr>
      </p:pic>
      <p:sp>
        <p:nvSpPr>
          <p:cNvPr id="10" name="Rectangle 9"/>
          <p:cNvSpPr/>
          <p:nvPr/>
        </p:nvSpPr>
        <p:spPr>
          <a:xfrm>
            <a:off x="2032316" y="5808376"/>
            <a:ext cx="697627" cy="261610"/>
          </a:xfrm>
          <a:prstGeom prst="rect">
            <a:avLst/>
          </a:prstGeom>
        </p:spPr>
        <p:txBody>
          <a:bodyPr wrap="none">
            <a:spAutoFit/>
          </a:bodyPr>
          <a:lstStyle/>
          <a:p>
            <a:r>
              <a:rPr lang="en-US" sz="1100" b="1" dirty="0">
                <a:solidFill>
                  <a:schemeClr val="bg1"/>
                </a:solidFill>
              </a:rPr>
              <a:t>. . . 5:00</a:t>
            </a:r>
            <a:endParaRPr lang="en-US" sz="1100" dirty="0"/>
          </a:p>
        </p:txBody>
      </p:sp>
    </p:spTree>
    <p:extLst>
      <p:ext uri="{BB962C8B-B14F-4D97-AF65-F5344CB8AC3E}">
        <p14:creationId xmlns:p14="http://schemas.microsoft.com/office/powerpoint/2010/main" val="3242865290"/>
      </p:ext>
    </p:extLst>
  </p:cSld>
  <p:clrMapOvr>
    <a:masterClrMapping/>
  </p:clrMapOvr>
  <p:transition/>
</p:sld>
</file>

<file path=ppt/slides/slide116.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 name="Rectangle 5"/>
          <p:cNvSpPr>
            <a:spLocks noChangeArrowheads="1"/>
          </p:cNvSpPr>
          <p:nvPr/>
        </p:nvSpPr>
        <p:spPr bwMode="auto">
          <a:xfrm>
            <a:off x="381000" y="34290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800" b="1" dirty="0">
                <a:solidFill>
                  <a:srgbClr val="FFFFFF"/>
                </a:solidFill>
                <a:latin typeface="Arial" charset="0"/>
              </a:rPr>
              <a:t>A Taste of Greece</a:t>
            </a:r>
          </a:p>
          <a:p>
            <a:pPr algn="ctr" eaLnBrk="1" hangingPunct="1"/>
            <a:r>
              <a:rPr lang="en-US" altLang="en-US" sz="3200" b="1" dirty="0">
                <a:solidFill>
                  <a:srgbClr val="FFFFFF"/>
                </a:solidFill>
                <a:latin typeface="Arial" charset="0"/>
              </a:rPr>
              <a:t>22</a:t>
            </a:r>
            <a:r>
              <a:rPr lang="en-US" altLang="en-US" sz="3200" b="1" baseline="30000" dirty="0">
                <a:solidFill>
                  <a:srgbClr val="FFFFFF"/>
                </a:solidFill>
                <a:latin typeface="Arial" charset="0"/>
              </a:rPr>
              <a:t>nd</a:t>
            </a:r>
            <a:r>
              <a:rPr lang="en-US" altLang="en-US" sz="3200" b="1" dirty="0">
                <a:solidFill>
                  <a:srgbClr val="FFFFFF"/>
                </a:solidFill>
                <a:latin typeface="Arial" charset="0"/>
              </a:rPr>
              <a:t> Annual Food Festival 2014</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850" y="609600"/>
            <a:ext cx="8458200" cy="5563798"/>
          </a:xfrm>
          <a:prstGeom prst="rect">
            <a:avLst/>
          </a:prstGeom>
        </p:spPr>
      </p:pic>
      <p:pic>
        <p:nvPicPr>
          <p:cNvPr id="331778" name="Picture 2" descr="http://www.duluthnewstribune.com/media/full/jpg/2012/07/13/dimastylidemetri_500px.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4405" y="1219201"/>
            <a:ext cx="3695831" cy="495419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14300" y="3755410"/>
            <a:ext cx="4572000" cy="2677656"/>
          </a:xfrm>
          <a:prstGeom prst="rect">
            <a:avLst/>
          </a:prstGeom>
          <a:solidFill>
            <a:schemeClr val="bg1"/>
          </a:solidFill>
        </p:spPr>
        <p:txBody>
          <a:bodyPr>
            <a:spAutoFit/>
          </a:bodyPr>
          <a:lstStyle/>
          <a:p>
            <a:pPr algn="ctr"/>
            <a:br>
              <a:rPr lang="en-US" sz="2400" b="1" dirty="0">
                <a:solidFill>
                  <a:srgbClr val="0070C0"/>
                </a:solidFill>
                <a:latin typeface="Tahoma" pitchFamily="34" charset="0"/>
              </a:rPr>
            </a:br>
            <a:r>
              <a:rPr lang="en-US" sz="2400" b="1" dirty="0" err="1">
                <a:solidFill>
                  <a:srgbClr val="0070C0"/>
                </a:solidFill>
                <a:latin typeface="Tahoma" pitchFamily="34" charset="0"/>
              </a:rPr>
              <a:t>Dima</a:t>
            </a:r>
            <a:r>
              <a:rPr lang="en-US" sz="2400" b="1" dirty="0">
                <a:solidFill>
                  <a:srgbClr val="0070C0"/>
                </a:solidFill>
                <a:latin typeface="Tahoma" pitchFamily="34" charset="0"/>
              </a:rPr>
              <a:t> </a:t>
            </a:r>
            <a:r>
              <a:rPr lang="en-US" sz="2400" b="1" dirty="0" err="1">
                <a:solidFill>
                  <a:srgbClr val="0070C0"/>
                </a:solidFill>
                <a:latin typeface="Tahoma" pitchFamily="34" charset="0"/>
              </a:rPr>
              <a:t>Sevastiades</a:t>
            </a:r>
            <a:r>
              <a:rPr lang="en-US" sz="2400" b="1" dirty="0">
                <a:solidFill>
                  <a:srgbClr val="0070C0"/>
                </a:solidFill>
                <a:latin typeface="Tahoma" pitchFamily="34" charset="0"/>
              </a:rPr>
              <a:t>, Styli </a:t>
            </a:r>
            <a:r>
              <a:rPr lang="en-US" sz="2400" b="1" dirty="0" err="1">
                <a:solidFill>
                  <a:srgbClr val="0070C0"/>
                </a:solidFill>
                <a:latin typeface="Tahoma" pitchFamily="34" charset="0"/>
              </a:rPr>
              <a:t>Regas</a:t>
            </a:r>
            <a:r>
              <a:rPr lang="en-US" sz="2400" b="1" dirty="0">
                <a:solidFill>
                  <a:srgbClr val="0070C0"/>
                </a:solidFill>
                <a:latin typeface="Tahoma" pitchFamily="34" charset="0"/>
              </a:rPr>
              <a:t> and Demetri Bush wear their dance costumes for the Taste of Greece. </a:t>
            </a:r>
            <a:endParaRPr lang="en-US" sz="1600" b="1" dirty="0">
              <a:solidFill>
                <a:srgbClr val="0070C0"/>
              </a:solidFill>
              <a:latin typeface="Tahoma" pitchFamily="34" charset="0"/>
            </a:endParaRPr>
          </a:p>
          <a:p>
            <a:pPr algn="ctr"/>
            <a:endParaRPr lang="en-US" sz="1600" b="1" dirty="0">
              <a:solidFill>
                <a:srgbClr val="0070C0"/>
              </a:solidFill>
              <a:latin typeface="Tahoma" pitchFamily="34" charset="0"/>
            </a:endParaRPr>
          </a:p>
          <a:p>
            <a:pPr algn="ctr"/>
            <a:r>
              <a:rPr lang="en-US" sz="1600" dirty="0">
                <a:solidFill>
                  <a:srgbClr val="0070C0"/>
                </a:solidFill>
                <a:latin typeface="Tahoma" pitchFamily="34" charset="0"/>
              </a:rPr>
              <a:t>(Photo by </a:t>
            </a:r>
            <a:r>
              <a:rPr lang="en-US" sz="1600" dirty="0" err="1">
                <a:solidFill>
                  <a:srgbClr val="0070C0"/>
                </a:solidFill>
                <a:latin typeface="Tahoma" pitchFamily="34" charset="0"/>
              </a:rPr>
              <a:t>Patra</a:t>
            </a:r>
            <a:r>
              <a:rPr lang="en-US" sz="1600" dirty="0">
                <a:solidFill>
                  <a:srgbClr val="0070C0"/>
                </a:solidFill>
                <a:latin typeface="Tahoma" pitchFamily="34" charset="0"/>
              </a:rPr>
              <a:t> </a:t>
            </a:r>
            <a:r>
              <a:rPr lang="en-US" sz="1600" dirty="0" err="1">
                <a:solidFill>
                  <a:srgbClr val="0070C0"/>
                </a:solidFill>
                <a:latin typeface="Tahoma" pitchFamily="34" charset="0"/>
              </a:rPr>
              <a:t>Sevastiades</a:t>
            </a:r>
            <a:r>
              <a:rPr lang="en-US" sz="1600" dirty="0">
                <a:solidFill>
                  <a:srgbClr val="0070C0"/>
                </a:solidFill>
                <a:latin typeface="Tahoma" pitchFamily="34" charset="0"/>
              </a:rPr>
              <a:t>)</a:t>
            </a:r>
          </a:p>
          <a:p>
            <a:pPr algn="ctr"/>
            <a:endParaRPr lang="en-US" sz="1600" b="1" dirty="0">
              <a:solidFill>
                <a:srgbClr val="0070C0"/>
              </a:solidFill>
              <a:latin typeface="Tahoma" pitchFamily="34" charset="0"/>
            </a:endParaRPr>
          </a:p>
        </p:txBody>
      </p:sp>
      <p:sp>
        <p:nvSpPr>
          <p:cNvPr id="6" name="Rectangle 5"/>
          <p:cNvSpPr/>
          <p:nvPr/>
        </p:nvSpPr>
        <p:spPr>
          <a:xfrm>
            <a:off x="113847" y="2539513"/>
            <a:ext cx="4514850" cy="1200329"/>
          </a:xfrm>
          <a:prstGeom prst="rect">
            <a:avLst/>
          </a:prstGeom>
          <a:solidFill>
            <a:schemeClr val="bg1"/>
          </a:solidFill>
          <a:ln w="76200">
            <a:solidFill>
              <a:srgbClr val="0070C0"/>
            </a:solidFill>
          </a:ln>
        </p:spPr>
        <p:txBody>
          <a:bodyPr wrap="square">
            <a:spAutoFit/>
          </a:bodyPr>
          <a:lstStyle/>
          <a:p>
            <a:pPr algn="ctr"/>
            <a:r>
              <a:rPr lang="en-US" sz="2400" b="1" dirty="0">
                <a:solidFill>
                  <a:srgbClr val="0070C0"/>
                </a:solidFill>
                <a:latin typeface="Tahoma" pitchFamily="34" charset="0"/>
              </a:rPr>
              <a:t>even the names often reinforce one’s cultural identity</a:t>
            </a:r>
          </a:p>
        </p:txBody>
      </p:sp>
    </p:spTree>
    <p:extLst>
      <p:ext uri="{BB962C8B-B14F-4D97-AF65-F5344CB8AC3E}">
        <p14:creationId xmlns:p14="http://schemas.microsoft.com/office/powerpoint/2010/main" val="1066753536"/>
      </p:ext>
    </p:extLst>
  </p:cSld>
  <p:clrMapOvr>
    <a:masterClrMapping/>
  </p:clrMapOvr>
  <p:transition/>
</p:sld>
</file>

<file path=ppt/slides/slide117.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 name="Rectangle 5"/>
          <p:cNvSpPr>
            <a:spLocks noChangeArrowheads="1"/>
          </p:cNvSpPr>
          <p:nvPr/>
        </p:nvSpPr>
        <p:spPr bwMode="auto">
          <a:xfrm>
            <a:off x="381000" y="34290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800" b="1" dirty="0">
                <a:solidFill>
                  <a:srgbClr val="FFFFFF"/>
                </a:solidFill>
                <a:latin typeface="Arial" charset="0"/>
              </a:rPr>
              <a:t>A Taste of Greece</a:t>
            </a:r>
          </a:p>
          <a:p>
            <a:pPr algn="ctr" eaLnBrk="1" hangingPunct="1"/>
            <a:r>
              <a:rPr lang="en-US" altLang="en-US" sz="3200" b="1" dirty="0">
                <a:solidFill>
                  <a:srgbClr val="FFFFFF"/>
                </a:solidFill>
                <a:latin typeface="Arial" charset="0"/>
              </a:rPr>
              <a:t>22</a:t>
            </a:r>
            <a:r>
              <a:rPr lang="en-US" altLang="en-US" sz="3200" b="1" baseline="30000" dirty="0">
                <a:solidFill>
                  <a:srgbClr val="FFFFFF"/>
                </a:solidFill>
                <a:latin typeface="Arial" charset="0"/>
              </a:rPr>
              <a:t>nd</a:t>
            </a:r>
            <a:r>
              <a:rPr lang="en-US" altLang="en-US" sz="3200" b="1" dirty="0">
                <a:solidFill>
                  <a:srgbClr val="FFFFFF"/>
                </a:solidFill>
                <a:latin typeface="Arial" charset="0"/>
              </a:rPr>
              <a:t> Annual Food Festival 2014</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850" y="609600"/>
            <a:ext cx="8458200" cy="5563798"/>
          </a:xfrm>
          <a:prstGeom prst="rect">
            <a:avLst/>
          </a:prstGeom>
        </p:spPr>
      </p:pic>
      <p:pic>
        <p:nvPicPr>
          <p:cNvPr id="331778" name="Picture 2" descr="http://www.duluthnewstribune.com/media/full/jpg/2012/07/13/dimastylidemetri_500px.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4405" y="1219201"/>
            <a:ext cx="3695831" cy="495419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14300" y="3755410"/>
            <a:ext cx="4572000" cy="2677656"/>
          </a:xfrm>
          <a:prstGeom prst="rect">
            <a:avLst/>
          </a:prstGeom>
          <a:solidFill>
            <a:schemeClr val="bg1"/>
          </a:solidFill>
        </p:spPr>
        <p:txBody>
          <a:bodyPr>
            <a:spAutoFit/>
          </a:bodyPr>
          <a:lstStyle/>
          <a:p>
            <a:pPr algn="ctr"/>
            <a:br>
              <a:rPr lang="en-US" sz="2400" b="1" dirty="0">
                <a:solidFill>
                  <a:srgbClr val="0070C0"/>
                </a:solidFill>
                <a:latin typeface="Tahoma" pitchFamily="34" charset="0"/>
              </a:rPr>
            </a:br>
            <a:r>
              <a:rPr lang="en-US" sz="2400" b="1" dirty="0" err="1">
                <a:solidFill>
                  <a:srgbClr val="0070C0"/>
                </a:solidFill>
                <a:latin typeface="Tahoma" pitchFamily="34" charset="0"/>
              </a:rPr>
              <a:t>Dima</a:t>
            </a:r>
            <a:r>
              <a:rPr lang="en-US" sz="2400" b="1" dirty="0">
                <a:solidFill>
                  <a:srgbClr val="0070C0"/>
                </a:solidFill>
                <a:latin typeface="Tahoma" pitchFamily="34" charset="0"/>
              </a:rPr>
              <a:t> </a:t>
            </a:r>
            <a:r>
              <a:rPr lang="en-US" sz="2400" b="1" dirty="0" err="1">
                <a:solidFill>
                  <a:srgbClr val="0070C0"/>
                </a:solidFill>
                <a:latin typeface="Tahoma" pitchFamily="34" charset="0"/>
              </a:rPr>
              <a:t>Sevastiades</a:t>
            </a:r>
            <a:r>
              <a:rPr lang="en-US" sz="2400" b="1" dirty="0">
                <a:solidFill>
                  <a:srgbClr val="0070C0"/>
                </a:solidFill>
                <a:latin typeface="Tahoma" pitchFamily="34" charset="0"/>
              </a:rPr>
              <a:t>, Styli </a:t>
            </a:r>
            <a:r>
              <a:rPr lang="en-US" sz="2400" b="1" dirty="0" err="1">
                <a:solidFill>
                  <a:srgbClr val="0070C0"/>
                </a:solidFill>
                <a:latin typeface="Tahoma" pitchFamily="34" charset="0"/>
              </a:rPr>
              <a:t>Regas</a:t>
            </a:r>
            <a:r>
              <a:rPr lang="en-US" sz="2400" b="1" dirty="0">
                <a:solidFill>
                  <a:srgbClr val="0070C0"/>
                </a:solidFill>
                <a:latin typeface="Tahoma" pitchFamily="34" charset="0"/>
              </a:rPr>
              <a:t> and Demetri Bush wear their dance costumes for the Taste of Greece. </a:t>
            </a:r>
            <a:endParaRPr lang="en-US" sz="1600" b="1" dirty="0">
              <a:solidFill>
                <a:srgbClr val="0070C0"/>
              </a:solidFill>
              <a:latin typeface="Tahoma" pitchFamily="34" charset="0"/>
            </a:endParaRPr>
          </a:p>
          <a:p>
            <a:pPr algn="ctr"/>
            <a:endParaRPr lang="en-US" sz="1600" b="1" dirty="0">
              <a:solidFill>
                <a:srgbClr val="0070C0"/>
              </a:solidFill>
              <a:latin typeface="Tahoma" pitchFamily="34" charset="0"/>
            </a:endParaRPr>
          </a:p>
          <a:p>
            <a:pPr algn="ctr"/>
            <a:r>
              <a:rPr lang="en-US" sz="1600" dirty="0">
                <a:solidFill>
                  <a:srgbClr val="0070C0"/>
                </a:solidFill>
                <a:latin typeface="Tahoma" pitchFamily="34" charset="0"/>
              </a:rPr>
              <a:t>(Photo by </a:t>
            </a:r>
            <a:r>
              <a:rPr lang="en-US" sz="1600" dirty="0" err="1">
                <a:solidFill>
                  <a:srgbClr val="0070C0"/>
                </a:solidFill>
                <a:latin typeface="Tahoma" pitchFamily="34" charset="0"/>
              </a:rPr>
              <a:t>Patra</a:t>
            </a:r>
            <a:r>
              <a:rPr lang="en-US" sz="1600" dirty="0">
                <a:solidFill>
                  <a:srgbClr val="0070C0"/>
                </a:solidFill>
                <a:latin typeface="Tahoma" pitchFamily="34" charset="0"/>
              </a:rPr>
              <a:t> </a:t>
            </a:r>
            <a:r>
              <a:rPr lang="en-US" sz="1600" dirty="0" err="1">
                <a:solidFill>
                  <a:srgbClr val="0070C0"/>
                </a:solidFill>
                <a:latin typeface="Tahoma" pitchFamily="34" charset="0"/>
              </a:rPr>
              <a:t>Sevastiades</a:t>
            </a:r>
            <a:r>
              <a:rPr lang="en-US" sz="1600" dirty="0">
                <a:solidFill>
                  <a:srgbClr val="0070C0"/>
                </a:solidFill>
                <a:latin typeface="Tahoma" pitchFamily="34" charset="0"/>
              </a:rPr>
              <a:t>)</a:t>
            </a:r>
          </a:p>
          <a:p>
            <a:pPr algn="ctr"/>
            <a:endParaRPr lang="en-US" sz="1600" b="1" dirty="0">
              <a:solidFill>
                <a:srgbClr val="0070C0"/>
              </a:solidFill>
              <a:latin typeface="Tahoma" pitchFamily="34" charset="0"/>
            </a:endParaRPr>
          </a:p>
        </p:txBody>
      </p:sp>
      <p:sp>
        <p:nvSpPr>
          <p:cNvPr id="6" name="Freeform 5"/>
          <p:cNvSpPr/>
          <p:nvPr/>
        </p:nvSpPr>
        <p:spPr bwMode="auto">
          <a:xfrm>
            <a:off x="449943" y="4078514"/>
            <a:ext cx="1059788" cy="566057"/>
          </a:xfrm>
          <a:custGeom>
            <a:avLst/>
            <a:gdLst>
              <a:gd name="connsiteX0" fmla="*/ 580571 w 1059788"/>
              <a:gd name="connsiteY0" fmla="*/ 522515 h 566057"/>
              <a:gd name="connsiteX1" fmla="*/ 986971 w 1059788"/>
              <a:gd name="connsiteY1" fmla="*/ 522515 h 566057"/>
              <a:gd name="connsiteX2" fmla="*/ 1030514 w 1059788"/>
              <a:gd name="connsiteY2" fmla="*/ 493486 h 566057"/>
              <a:gd name="connsiteX3" fmla="*/ 1030514 w 1059788"/>
              <a:gd name="connsiteY3" fmla="*/ 188686 h 566057"/>
              <a:gd name="connsiteX4" fmla="*/ 928914 w 1059788"/>
              <a:gd name="connsiteY4" fmla="*/ 130629 h 566057"/>
              <a:gd name="connsiteX5" fmla="*/ 885371 w 1059788"/>
              <a:gd name="connsiteY5" fmla="*/ 101600 h 566057"/>
              <a:gd name="connsiteX6" fmla="*/ 827314 w 1059788"/>
              <a:gd name="connsiteY6" fmla="*/ 87086 h 566057"/>
              <a:gd name="connsiteX7" fmla="*/ 740228 w 1059788"/>
              <a:gd name="connsiteY7" fmla="*/ 58057 h 566057"/>
              <a:gd name="connsiteX8" fmla="*/ 653143 w 1059788"/>
              <a:gd name="connsiteY8" fmla="*/ 29029 h 566057"/>
              <a:gd name="connsiteX9" fmla="*/ 595086 w 1059788"/>
              <a:gd name="connsiteY9" fmla="*/ 14515 h 566057"/>
              <a:gd name="connsiteX10" fmla="*/ 304800 w 1059788"/>
              <a:gd name="connsiteY10" fmla="*/ 0 h 566057"/>
              <a:gd name="connsiteX11" fmla="*/ 130628 w 1059788"/>
              <a:gd name="connsiteY11" fmla="*/ 43543 h 566057"/>
              <a:gd name="connsiteX12" fmla="*/ 72571 w 1059788"/>
              <a:gd name="connsiteY12" fmla="*/ 130629 h 566057"/>
              <a:gd name="connsiteX13" fmla="*/ 14514 w 1059788"/>
              <a:gd name="connsiteY13" fmla="*/ 261257 h 566057"/>
              <a:gd name="connsiteX14" fmla="*/ 0 w 1059788"/>
              <a:gd name="connsiteY14" fmla="*/ 304800 h 566057"/>
              <a:gd name="connsiteX15" fmla="*/ 14514 w 1059788"/>
              <a:gd name="connsiteY15" fmla="*/ 391886 h 566057"/>
              <a:gd name="connsiteX16" fmla="*/ 29028 w 1059788"/>
              <a:gd name="connsiteY16" fmla="*/ 435429 h 566057"/>
              <a:gd name="connsiteX17" fmla="*/ 72571 w 1059788"/>
              <a:gd name="connsiteY17" fmla="*/ 449943 h 566057"/>
              <a:gd name="connsiteX18" fmla="*/ 174171 w 1059788"/>
              <a:gd name="connsiteY18" fmla="*/ 508000 h 566057"/>
              <a:gd name="connsiteX19" fmla="*/ 261257 w 1059788"/>
              <a:gd name="connsiteY19" fmla="*/ 537029 h 566057"/>
              <a:gd name="connsiteX20" fmla="*/ 304800 w 1059788"/>
              <a:gd name="connsiteY20" fmla="*/ 551543 h 566057"/>
              <a:gd name="connsiteX21" fmla="*/ 493486 w 1059788"/>
              <a:gd name="connsiteY21" fmla="*/ 566057 h 566057"/>
              <a:gd name="connsiteX22" fmla="*/ 609600 w 1059788"/>
              <a:gd name="connsiteY22" fmla="*/ 551543 h 566057"/>
              <a:gd name="connsiteX23" fmla="*/ 725714 w 1059788"/>
              <a:gd name="connsiteY23" fmla="*/ 537029 h 5660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59788" h="566057">
                <a:moveTo>
                  <a:pt x="580571" y="522515"/>
                </a:moveTo>
                <a:cubicBezTo>
                  <a:pt x="736700" y="533667"/>
                  <a:pt x="830842" y="550067"/>
                  <a:pt x="986971" y="522515"/>
                </a:cubicBezTo>
                <a:cubicBezTo>
                  <a:pt x="1004150" y="519483"/>
                  <a:pt x="1016000" y="503162"/>
                  <a:pt x="1030514" y="493486"/>
                </a:cubicBezTo>
                <a:cubicBezTo>
                  <a:pt x="1068230" y="380336"/>
                  <a:pt x="1070841" y="390323"/>
                  <a:pt x="1030514" y="188686"/>
                </a:cubicBezTo>
                <a:cubicBezTo>
                  <a:pt x="1028232" y="177278"/>
                  <a:pt x="929067" y="130716"/>
                  <a:pt x="928914" y="130629"/>
                </a:cubicBezTo>
                <a:cubicBezTo>
                  <a:pt x="913768" y="121974"/>
                  <a:pt x="901405" y="108472"/>
                  <a:pt x="885371" y="101600"/>
                </a:cubicBezTo>
                <a:cubicBezTo>
                  <a:pt x="867036" y="93742"/>
                  <a:pt x="846421" y="92818"/>
                  <a:pt x="827314" y="87086"/>
                </a:cubicBezTo>
                <a:cubicBezTo>
                  <a:pt x="798006" y="78293"/>
                  <a:pt x="769257" y="67733"/>
                  <a:pt x="740228" y="58057"/>
                </a:cubicBezTo>
                <a:lnTo>
                  <a:pt x="653143" y="29029"/>
                </a:lnTo>
                <a:cubicBezTo>
                  <a:pt x="633791" y="24191"/>
                  <a:pt x="614965" y="16172"/>
                  <a:pt x="595086" y="14515"/>
                </a:cubicBezTo>
                <a:cubicBezTo>
                  <a:pt x="498538" y="6469"/>
                  <a:pt x="401562" y="4838"/>
                  <a:pt x="304800" y="0"/>
                </a:cubicBezTo>
                <a:cubicBezTo>
                  <a:pt x="249566" y="6137"/>
                  <a:pt x="173702" y="-5684"/>
                  <a:pt x="130628" y="43543"/>
                </a:cubicBezTo>
                <a:cubicBezTo>
                  <a:pt x="107654" y="69799"/>
                  <a:pt x="91923" y="101600"/>
                  <a:pt x="72571" y="130629"/>
                </a:cubicBezTo>
                <a:cubicBezTo>
                  <a:pt x="26571" y="199629"/>
                  <a:pt x="49057" y="157628"/>
                  <a:pt x="14514" y="261257"/>
                </a:cubicBezTo>
                <a:lnTo>
                  <a:pt x="0" y="304800"/>
                </a:lnTo>
                <a:cubicBezTo>
                  <a:pt x="4838" y="333829"/>
                  <a:pt x="8130" y="363158"/>
                  <a:pt x="14514" y="391886"/>
                </a:cubicBezTo>
                <a:cubicBezTo>
                  <a:pt x="17833" y="406821"/>
                  <a:pt x="18210" y="424611"/>
                  <a:pt x="29028" y="435429"/>
                </a:cubicBezTo>
                <a:cubicBezTo>
                  <a:pt x="39846" y="446247"/>
                  <a:pt x="58057" y="445105"/>
                  <a:pt x="72571" y="449943"/>
                </a:cubicBezTo>
                <a:cubicBezTo>
                  <a:pt x="111849" y="476129"/>
                  <a:pt x="128131" y="489584"/>
                  <a:pt x="174171" y="508000"/>
                </a:cubicBezTo>
                <a:cubicBezTo>
                  <a:pt x="202581" y="519364"/>
                  <a:pt x="232228" y="527353"/>
                  <a:pt x="261257" y="537029"/>
                </a:cubicBezTo>
                <a:cubicBezTo>
                  <a:pt x="275771" y="541867"/>
                  <a:pt x="289546" y="550370"/>
                  <a:pt x="304800" y="551543"/>
                </a:cubicBezTo>
                <a:lnTo>
                  <a:pt x="493486" y="566057"/>
                </a:lnTo>
                <a:cubicBezTo>
                  <a:pt x="532191" y="561219"/>
                  <a:pt x="571125" y="557955"/>
                  <a:pt x="609600" y="551543"/>
                </a:cubicBezTo>
                <a:cubicBezTo>
                  <a:pt x="724847" y="532335"/>
                  <a:pt x="610440" y="537029"/>
                  <a:pt x="725714" y="537029"/>
                </a:cubicBezTo>
              </a:path>
            </a:pathLst>
          </a:custGeom>
          <a:noFill/>
          <a:ln w="76200" cap="flat" cmpd="sng" algn="ctr">
            <a:solidFill>
              <a:srgbClr val="00B0F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pitchFamily="34" charset="0"/>
            </a:endParaRPr>
          </a:p>
        </p:txBody>
      </p:sp>
      <p:sp>
        <p:nvSpPr>
          <p:cNvPr id="7" name="Freeform 6"/>
          <p:cNvSpPr/>
          <p:nvPr/>
        </p:nvSpPr>
        <p:spPr bwMode="auto">
          <a:xfrm>
            <a:off x="3396343" y="4078514"/>
            <a:ext cx="928915" cy="510346"/>
          </a:xfrm>
          <a:custGeom>
            <a:avLst/>
            <a:gdLst>
              <a:gd name="connsiteX0" fmla="*/ 362858 w 928915"/>
              <a:gd name="connsiteY0" fmla="*/ 493486 h 510346"/>
              <a:gd name="connsiteX1" fmla="*/ 885372 w 928915"/>
              <a:gd name="connsiteY1" fmla="*/ 493486 h 510346"/>
              <a:gd name="connsiteX2" fmla="*/ 914400 w 928915"/>
              <a:gd name="connsiteY2" fmla="*/ 377372 h 510346"/>
              <a:gd name="connsiteX3" fmla="*/ 928915 w 928915"/>
              <a:gd name="connsiteY3" fmla="*/ 319315 h 510346"/>
              <a:gd name="connsiteX4" fmla="*/ 899886 w 928915"/>
              <a:gd name="connsiteY4" fmla="*/ 188686 h 510346"/>
              <a:gd name="connsiteX5" fmla="*/ 870858 w 928915"/>
              <a:gd name="connsiteY5" fmla="*/ 130629 h 510346"/>
              <a:gd name="connsiteX6" fmla="*/ 827315 w 928915"/>
              <a:gd name="connsiteY6" fmla="*/ 116115 h 510346"/>
              <a:gd name="connsiteX7" fmla="*/ 740229 w 928915"/>
              <a:gd name="connsiteY7" fmla="*/ 72572 h 510346"/>
              <a:gd name="connsiteX8" fmla="*/ 682172 w 928915"/>
              <a:gd name="connsiteY8" fmla="*/ 43543 h 510346"/>
              <a:gd name="connsiteX9" fmla="*/ 580572 w 928915"/>
              <a:gd name="connsiteY9" fmla="*/ 14515 h 510346"/>
              <a:gd name="connsiteX10" fmla="*/ 537029 w 928915"/>
              <a:gd name="connsiteY10" fmla="*/ 0 h 510346"/>
              <a:gd name="connsiteX11" fmla="*/ 188686 w 928915"/>
              <a:gd name="connsiteY11" fmla="*/ 14515 h 510346"/>
              <a:gd name="connsiteX12" fmla="*/ 145143 w 928915"/>
              <a:gd name="connsiteY12" fmla="*/ 29029 h 510346"/>
              <a:gd name="connsiteX13" fmla="*/ 101600 w 928915"/>
              <a:gd name="connsiteY13" fmla="*/ 58057 h 510346"/>
              <a:gd name="connsiteX14" fmla="*/ 43543 w 928915"/>
              <a:gd name="connsiteY14" fmla="*/ 145143 h 510346"/>
              <a:gd name="connsiteX15" fmla="*/ 14515 w 928915"/>
              <a:gd name="connsiteY15" fmla="*/ 188686 h 510346"/>
              <a:gd name="connsiteX16" fmla="*/ 0 w 928915"/>
              <a:gd name="connsiteY16" fmla="*/ 232229 h 510346"/>
              <a:gd name="connsiteX17" fmla="*/ 14515 w 928915"/>
              <a:gd name="connsiteY17" fmla="*/ 377372 h 510346"/>
              <a:gd name="connsiteX18" fmla="*/ 58058 w 928915"/>
              <a:gd name="connsiteY18" fmla="*/ 406400 h 510346"/>
              <a:gd name="connsiteX19" fmla="*/ 101600 w 928915"/>
              <a:gd name="connsiteY19" fmla="*/ 449943 h 510346"/>
              <a:gd name="connsiteX20" fmla="*/ 217715 w 928915"/>
              <a:gd name="connsiteY20" fmla="*/ 493486 h 510346"/>
              <a:gd name="connsiteX21" fmla="*/ 449943 w 928915"/>
              <a:gd name="connsiteY21" fmla="*/ 508000 h 51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28915" h="510346">
                <a:moveTo>
                  <a:pt x="362858" y="493486"/>
                </a:moveTo>
                <a:cubicBezTo>
                  <a:pt x="454307" y="498865"/>
                  <a:pt x="803496" y="528575"/>
                  <a:pt x="885372" y="493486"/>
                </a:cubicBezTo>
                <a:cubicBezTo>
                  <a:pt x="922042" y="477770"/>
                  <a:pt x="904724" y="416077"/>
                  <a:pt x="914400" y="377372"/>
                </a:cubicBezTo>
                <a:lnTo>
                  <a:pt x="928915" y="319315"/>
                </a:lnTo>
                <a:cubicBezTo>
                  <a:pt x="920216" y="267126"/>
                  <a:pt x="919375" y="234160"/>
                  <a:pt x="899886" y="188686"/>
                </a:cubicBezTo>
                <a:cubicBezTo>
                  <a:pt x="891363" y="168799"/>
                  <a:pt x="886157" y="145928"/>
                  <a:pt x="870858" y="130629"/>
                </a:cubicBezTo>
                <a:cubicBezTo>
                  <a:pt x="860040" y="119811"/>
                  <a:pt x="841829" y="120953"/>
                  <a:pt x="827315" y="116115"/>
                </a:cubicBezTo>
                <a:cubicBezTo>
                  <a:pt x="743634" y="60327"/>
                  <a:pt x="824359" y="108628"/>
                  <a:pt x="740229" y="72572"/>
                </a:cubicBezTo>
                <a:cubicBezTo>
                  <a:pt x="720342" y="64049"/>
                  <a:pt x="702059" y="52066"/>
                  <a:pt x="682172" y="43543"/>
                </a:cubicBezTo>
                <a:cubicBezTo>
                  <a:pt x="647373" y="28629"/>
                  <a:pt x="617397" y="25037"/>
                  <a:pt x="580572" y="14515"/>
                </a:cubicBezTo>
                <a:cubicBezTo>
                  <a:pt x="565861" y="10312"/>
                  <a:pt x="551543" y="4838"/>
                  <a:pt x="537029" y="0"/>
                </a:cubicBezTo>
                <a:cubicBezTo>
                  <a:pt x="420915" y="4838"/>
                  <a:pt x="304584" y="5930"/>
                  <a:pt x="188686" y="14515"/>
                </a:cubicBezTo>
                <a:cubicBezTo>
                  <a:pt x="173428" y="15645"/>
                  <a:pt x="158827" y="22187"/>
                  <a:pt x="145143" y="29029"/>
                </a:cubicBezTo>
                <a:cubicBezTo>
                  <a:pt x="129541" y="36830"/>
                  <a:pt x="116114" y="48381"/>
                  <a:pt x="101600" y="58057"/>
                </a:cubicBezTo>
                <a:lnTo>
                  <a:pt x="43543" y="145143"/>
                </a:lnTo>
                <a:cubicBezTo>
                  <a:pt x="33867" y="159657"/>
                  <a:pt x="20031" y="172137"/>
                  <a:pt x="14515" y="188686"/>
                </a:cubicBezTo>
                <a:lnTo>
                  <a:pt x="0" y="232229"/>
                </a:lnTo>
                <a:cubicBezTo>
                  <a:pt x="4838" y="280610"/>
                  <a:pt x="-861" y="331245"/>
                  <a:pt x="14515" y="377372"/>
                </a:cubicBezTo>
                <a:cubicBezTo>
                  <a:pt x="20031" y="393921"/>
                  <a:pt x="44657" y="395233"/>
                  <a:pt x="58058" y="406400"/>
                </a:cubicBezTo>
                <a:cubicBezTo>
                  <a:pt x="73827" y="419541"/>
                  <a:pt x="84897" y="438012"/>
                  <a:pt x="101600" y="449943"/>
                </a:cubicBezTo>
                <a:cubicBezTo>
                  <a:pt x="132961" y="472344"/>
                  <a:pt x="179729" y="488060"/>
                  <a:pt x="217715" y="493486"/>
                </a:cubicBezTo>
                <a:cubicBezTo>
                  <a:pt x="339534" y="510888"/>
                  <a:pt x="345405" y="508000"/>
                  <a:pt x="449943" y="508000"/>
                </a:cubicBezTo>
              </a:path>
            </a:pathLst>
          </a:custGeom>
          <a:noFill/>
          <a:ln w="76200" cap="flat" cmpd="sng" algn="ctr">
            <a:solidFill>
              <a:srgbClr val="00B0F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pitchFamily="34" charset="0"/>
            </a:endParaRPr>
          </a:p>
        </p:txBody>
      </p:sp>
      <p:sp>
        <p:nvSpPr>
          <p:cNvPr id="8" name="Freeform 7"/>
          <p:cNvSpPr/>
          <p:nvPr/>
        </p:nvSpPr>
        <p:spPr bwMode="auto">
          <a:xfrm>
            <a:off x="2046514" y="4496433"/>
            <a:ext cx="1596571" cy="597806"/>
          </a:xfrm>
          <a:custGeom>
            <a:avLst/>
            <a:gdLst>
              <a:gd name="connsiteX0" fmla="*/ 624728 w 1452288"/>
              <a:gd name="connsiteY0" fmla="*/ 423910 h 496481"/>
              <a:gd name="connsiteX1" fmla="*/ 769871 w 1452288"/>
              <a:gd name="connsiteY1" fmla="*/ 467453 h 496481"/>
              <a:gd name="connsiteX2" fmla="*/ 900500 w 1452288"/>
              <a:gd name="connsiteY2" fmla="*/ 481967 h 496481"/>
              <a:gd name="connsiteX3" fmla="*/ 1002100 w 1452288"/>
              <a:gd name="connsiteY3" fmla="*/ 496481 h 496481"/>
              <a:gd name="connsiteX4" fmla="*/ 1263357 w 1452288"/>
              <a:gd name="connsiteY4" fmla="*/ 481967 h 496481"/>
              <a:gd name="connsiteX5" fmla="*/ 1306900 w 1452288"/>
              <a:gd name="connsiteY5" fmla="*/ 467453 h 496481"/>
              <a:gd name="connsiteX6" fmla="*/ 1393986 w 1452288"/>
              <a:gd name="connsiteY6" fmla="*/ 409396 h 496481"/>
              <a:gd name="connsiteX7" fmla="*/ 1452043 w 1452288"/>
              <a:gd name="connsiteY7" fmla="*/ 322310 h 496481"/>
              <a:gd name="connsiteX8" fmla="*/ 1437528 w 1452288"/>
              <a:gd name="connsiteY8" fmla="*/ 191681 h 496481"/>
              <a:gd name="connsiteX9" fmla="*/ 1423014 w 1452288"/>
              <a:gd name="connsiteY9" fmla="*/ 148138 h 496481"/>
              <a:gd name="connsiteX10" fmla="*/ 1379471 w 1452288"/>
              <a:gd name="connsiteY10" fmla="*/ 104596 h 496481"/>
              <a:gd name="connsiteX11" fmla="*/ 1002100 w 1452288"/>
              <a:gd name="connsiteY11" fmla="*/ 32024 h 496481"/>
              <a:gd name="connsiteX12" fmla="*/ 566671 w 1452288"/>
              <a:gd name="connsiteY12" fmla="*/ 17510 h 496481"/>
              <a:gd name="connsiteX13" fmla="*/ 247357 w 1452288"/>
              <a:gd name="connsiteY13" fmla="*/ 17510 h 496481"/>
              <a:gd name="connsiteX14" fmla="*/ 160271 w 1452288"/>
              <a:gd name="connsiteY14" fmla="*/ 32024 h 496481"/>
              <a:gd name="connsiteX15" fmla="*/ 73186 w 1452288"/>
              <a:gd name="connsiteY15" fmla="*/ 61053 h 496481"/>
              <a:gd name="connsiteX16" fmla="*/ 614 w 1452288"/>
              <a:gd name="connsiteY16" fmla="*/ 148138 h 496481"/>
              <a:gd name="connsiteX17" fmla="*/ 15128 w 1452288"/>
              <a:gd name="connsiteY17" fmla="*/ 220710 h 496481"/>
              <a:gd name="connsiteX18" fmla="*/ 87700 w 1452288"/>
              <a:gd name="connsiteY18" fmla="*/ 293281 h 496481"/>
              <a:gd name="connsiteX19" fmla="*/ 145757 w 1452288"/>
              <a:gd name="connsiteY19" fmla="*/ 322310 h 496481"/>
              <a:gd name="connsiteX20" fmla="*/ 189300 w 1452288"/>
              <a:gd name="connsiteY20" fmla="*/ 336824 h 496481"/>
              <a:gd name="connsiteX21" fmla="*/ 305414 w 1452288"/>
              <a:gd name="connsiteY21" fmla="*/ 380367 h 496481"/>
              <a:gd name="connsiteX22" fmla="*/ 348957 w 1452288"/>
              <a:gd name="connsiteY22" fmla="*/ 409396 h 496481"/>
              <a:gd name="connsiteX23" fmla="*/ 465071 w 1452288"/>
              <a:gd name="connsiteY23" fmla="*/ 438424 h 496481"/>
              <a:gd name="connsiteX24" fmla="*/ 508614 w 1452288"/>
              <a:gd name="connsiteY24" fmla="*/ 452938 h 496481"/>
              <a:gd name="connsiteX25" fmla="*/ 740843 w 1452288"/>
              <a:gd name="connsiteY25" fmla="*/ 452938 h 496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52288" h="496481">
                <a:moveTo>
                  <a:pt x="624728" y="423910"/>
                </a:moveTo>
                <a:cubicBezTo>
                  <a:pt x="658624" y="435209"/>
                  <a:pt x="729141" y="461187"/>
                  <a:pt x="769871" y="467453"/>
                </a:cubicBezTo>
                <a:cubicBezTo>
                  <a:pt x="813172" y="474115"/>
                  <a:pt x="857027" y="476533"/>
                  <a:pt x="900500" y="481967"/>
                </a:cubicBezTo>
                <a:cubicBezTo>
                  <a:pt x="934446" y="486210"/>
                  <a:pt x="968233" y="491643"/>
                  <a:pt x="1002100" y="496481"/>
                </a:cubicBezTo>
                <a:cubicBezTo>
                  <a:pt x="1089186" y="491643"/>
                  <a:pt x="1176530" y="490236"/>
                  <a:pt x="1263357" y="481967"/>
                </a:cubicBezTo>
                <a:cubicBezTo>
                  <a:pt x="1278588" y="480517"/>
                  <a:pt x="1293526" y="474883"/>
                  <a:pt x="1306900" y="467453"/>
                </a:cubicBezTo>
                <a:cubicBezTo>
                  <a:pt x="1337398" y="450510"/>
                  <a:pt x="1393986" y="409396"/>
                  <a:pt x="1393986" y="409396"/>
                </a:cubicBezTo>
                <a:cubicBezTo>
                  <a:pt x="1413338" y="380367"/>
                  <a:pt x="1455896" y="356985"/>
                  <a:pt x="1452043" y="322310"/>
                </a:cubicBezTo>
                <a:cubicBezTo>
                  <a:pt x="1447205" y="278767"/>
                  <a:pt x="1444731" y="234896"/>
                  <a:pt x="1437528" y="191681"/>
                </a:cubicBezTo>
                <a:cubicBezTo>
                  <a:pt x="1435013" y="176590"/>
                  <a:pt x="1431501" y="160868"/>
                  <a:pt x="1423014" y="148138"/>
                </a:cubicBezTo>
                <a:cubicBezTo>
                  <a:pt x="1411628" y="131059"/>
                  <a:pt x="1395240" y="117736"/>
                  <a:pt x="1379471" y="104596"/>
                </a:cubicBezTo>
                <a:cubicBezTo>
                  <a:pt x="1278451" y="20414"/>
                  <a:pt x="1117916" y="36952"/>
                  <a:pt x="1002100" y="32024"/>
                </a:cubicBezTo>
                <a:lnTo>
                  <a:pt x="566671" y="17510"/>
                </a:lnTo>
                <a:cubicBezTo>
                  <a:pt x="414028" y="-7930"/>
                  <a:pt x="480105" y="-3648"/>
                  <a:pt x="247357" y="17510"/>
                </a:cubicBezTo>
                <a:cubicBezTo>
                  <a:pt x="218049" y="20174"/>
                  <a:pt x="188821" y="24886"/>
                  <a:pt x="160271" y="32024"/>
                </a:cubicBezTo>
                <a:cubicBezTo>
                  <a:pt x="130586" y="39445"/>
                  <a:pt x="73186" y="61053"/>
                  <a:pt x="73186" y="61053"/>
                </a:cubicBezTo>
                <a:cubicBezTo>
                  <a:pt x="61469" y="72770"/>
                  <a:pt x="3501" y="125046"/>
                  <a:pt x="614" y="148138"/>
                </a:cubicBezTo>
                <a:cubicBezTo>
                  <a:pt x="-2446" y="172617"/>
                  <a:pt x="6466" y="197611"/>
                  <a:pt x="15128" y="220710"/>
                </a:cubicBezTo>
                <a:cubicBezTo>
                  <a:pt x="29642" y="259415"/>
                  <a:pt x="53833" y="273928"/>
                  <a:pt x="87700" y="293281"/>
                </a:cubicBezTo>
                <a:cubicBezTo>
                  <a:pt x="106486" y="304016"/>
                  <a:pt x="125870" y="313787"/>
                  <a:pt x="145757" y="322310"/>
                </a:cubicBezTo>
                <a:cubicBezTo>
                  <a:pt x="159819" y="328337"/>
                  <a:pt x="175238" y="330797"/>
                  <a:pt x="189300" y="336824"/>
                </a:cubicBezTo>
                <a:cubicBezTo>
                  <a:pt x="295561" y="382364"/>
                  <a:pt x="198374" y="353608"/>
                  <a:pt x="305414" y="380367"/>
                </a:cubicBezTo>
                <a:cubicBezTo>
                  <a:pt x="319928" y="390043"/>
                  <a:pt x="333355" y="401595"/>
                  <a:pt x="348957" y="409396"/>
                </a:cubicBezTo>
                <a:cubicBezTo>
                  <a:pt x="382133" y="425984"/>
                  <a:pt x="431951" y="430144"/>
                  <a:pt x="465071" y="438424"/>
                </a:cubicBezTo>
                <a:cubicBezTo>
                  <a:pt x="479914" y="442135"/>
                  <a:pt x="493336" y="452134"/>
                  <a:pt x="508614" y="452938"/>
                </a:cubicBezTo>
                <a:cubicBezTo>
                  <a:pt x="585917" y="457006"/>
                  <a:pt x="663433" y="452938"/>
                  <a:pt x="740843" y="452938"/>
                </a:cubicBezTo>
              </a:path>
            </a:pathLst>
          </a:custGeom>
          <a:noFill/>
          <a:ln w="76200" cap="flat" cmpd="sng" algn="ctr">
            <a:solidFill>
              <a:srgbClr val="00B0F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pitchFamily="34" charset="0"/>
            </a:endParaRPr>
          </a:p>
        </p:txBody>
      </p:sp>
    </p:spTree>
    <p:extLst>
      <p:ext uri="{BB962C8B-B14F-4D97-AF65-F5344CB8AC3E}">
        <p14:creationId xmlns:p14="http://schemas.microsoft.com/office/powerpoint/2010/main" val="2728843845"/>
      </p:ext>
    </p:extLst>
  </p:cSld>
  <p:clrMapOvr>
    <a:masterClrMapping/>
  </p:clrMapOvr>
  <p:transition/>
</p:sld>
</file>

<file path=ppt/slides/slide118.xml><?xml version="1.0" encoding="utf-8"?>
<p:sld xmlns:a="http://schemas.openxmlformats.org/drawingml/2006/main" xmlns:r="http://schemas.openxmlformats.org/officeDocument/2006/relationships" xmlns:p="http://schemas.openxmlformats.org/presentationml/2006/main" showMasterPhAnim="0">
  <p:cSld>
    <p:bg>
      <p:bgPr>
        <a:solidFill>
          <a:srgbClr val="3366CC"/>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6"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Arial" pitchFamily="34" charset="0"/>
                <a:ea typeface="+mn-ea"/>
                <a:cs typeface="+mn-cs"/>
              </a:rPr>
              <a:t>fine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cultural symbols . . .</a:t>
            </a:r>
          </a:p>
        </p:txBody>
      </p:sp>
      <p:sp>
        <p:nvSpPr>
          <p:cNvPr id="4" name="Right Arrow 3"/>
          <p:cNvSpPr/>
          <p:nvPr/>
        </p:nvSpPr>
        <p:spPr bwMode="auto">
          <a:xfrm>
            <a:off x="2146450" y="4928136"/>
            <a:ext cx="1309036" cy="423512"/>
          </a:xfrm>
          <a:prstGeom prst="rightArrow">
            <a:avLst/>
          </a:prstGeom>
          <a:solidFill>
            <a:srgbClr val="FFFFFF"/>
          </a:solidFill>
          <a:ln w="76200" cap="flat" cmpd="sng" algn="ctr">
            <a:solidFill>
              <a:srgbClr val="0070C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60572386"/>
      </p:ext>
    </p:extLst>
  </p:cSld>
  <p:clrMapOvr>
    <a:masterClrMapping/>
  </p:clrMapOvr>
  <p:transition/>
</p:sld>
</file>

<file path=ppt/slides/slide119.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sp>
        <p:nvSpPr>
          <p:cNvPr id="6" name="Rectangle 5"/>
          <p:cNvSpPr/>
          <p:nvPr/>
        </p:nvSpPr>
        <p:spPr>
          <a:xfrm>
            <a:off x="2286000" y="6624863"/>
            <a:ext cx="4572000" cy="215444"/>
          </a:xfrm>
          <a:prstGeom prst="rect">
            <a:avLst/>
          </a:prstGeom>
        </p:spPr>
        <p:txBody>
          <a:bodyPr>
            <a:spAutoFit/>
          </a:bodyPr>
          <a:lstStyle/>
          <a:p>
            <a:pPr algn="ctr"/>
            <a:r>
              <a:rPr lang="en-US" sz="800" dirty="0">
                <a:solidFill>
                  <a:srgbClr val="000000"/>
                </a:solidFill>
                <a:hlinkClick r:id="rId2"/>
              </a:rPr>
              <a:t>http://www.crystalinks.com/greekart.html</a:t>
            </a:r>
            <a:endParaRPr lang="en-US" sz="800" dirty="0">
              <a:solidFill>
                <a:srgbClr val="000000"/>
              </a:solidFill>
            </a:endParaRPr>
          </a:p>
        </p:txBody>
      </p:sp>
      <p:pic>
        <p:nvPicPr>
          <p:cNvPr id="18436" name="Picture 4" descr="http://www.crystalinks.com/gkdiscus.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8230" y="580571"/>
            <a:ext cx="3843397" cy="5885203"/>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5478265" y="5488073"/>
            <a:ext cx="1783502" cy="646331"/>
          </a:xfrm>
          <a:prstGeom prst="rect">
            <a:avLst/>
          </a:prstGeom>
        </p:spPr>
        <p:txBody>
          <a:bodyPr wrap="none">
            <a:spAutoFit/>
          </a:bodyPr>
          <a:lstStyle/>
          <a:p>
            <a:pPr algn="ctr"/>
            <a:r>
              <a:rPr lang="en-US" dirty="0">
                <a:solidFill>
                  <a:srgbClr val="FFFFFF"/>
                </a:solidFill>
              </a:rPr>
              <a:t>Discus Thrower</a:t>
            </a:r>
          </a:p>
          <a:p>
            <a:pPr algn="ctr"/>
            <a:r>
              <a:rPr lang="en-US" i="1" dirty="0">
                <a:solidFill>
                  <a:srgbClr val="FFFFFF"/>
                </a:solidFill>
              </a:rPr>
              <a:t>ca.</a:t>
            </a:r>
            <a:r>
              <a:rPr lang="en-US" dirty="0">
                <a:solidFill>
                  <a:srgbClr val="FFFFFF"/>
                </a:solidFill>
              </a:rPr>
              <a:t> 460 B.C. </a:t>
            </a:r>
          </a:p>
        </p:txBody>
      </p:sp>
    </p:spTree>
    <p:extLst>
      <p:ext uri="{BB962C8B-B14F-4D97-AF65-F5344CB8AC3E}">
        <p14:creationId xmlns:p14="http://schemas.microsoft.com/office/powerpoint/2010/main" val="2478406028"/>
      </p:ext>
    </p:extLst>
  </p:cSld>
  <p:clrMapOvr>
    <a:masterClrMapping/>
  </p:clrMapOvr>
  <p:transition/>
</p:sld>
</file>

<file path=ppt/slides/slide120.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FFFFFF"/>
        </a:solidFill>
        <a:effectLst/>
      </p:bgPr>
    </p:bg>
    <p:spTree>
      <p:nvGrpSpPr>
        <p:cNvPr id="1" name=""/>
        <p:cNvGrpSpPr/>
        <p:nvPr/>
      </p:nvGrpSpPr>
      <p:grpSpPr>
        <a:xfrm>
          <a:off x="0" y="0"/>
          <a:ext cx="0" cy="0"/>
          <a:chOff x="0" y="0"/>
          <a:chExt cx="0" cy="0"/>
        </a:xfrm>
      </p:grpSpPr>
      <p:pic>
        <p:nvPicPr>
          <p:cNvPr id="1026" name="Picture 2" descr="https://upload.wikimedia.org/wikipedia/commons/thumb/b/bb/Boxers_Staatliche_Antikensammlungen_1541.jpg/800px-Boxers_Staatliche_Antikensammlungen_154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1485" y="662529"/>
            <a:ext cx="4194629" cy="617277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378856" y="6545940"/>
            <a:ext cx="6371772" cy="215444"/>
          </a:xfrm>
          <a:prstGeom prst="rect">
            <a:avLst/>
          </a:prstGeom>
        </p:spPr>
        <p:txBody>
          <a:bodyPr wrap="square">
            <a:spAutoFit/>
          </a:bodyPr>
          <a:lstStyle/>
          <a:p>
            <a:r>
              <a:rPr lang="en-US" sz="800" dirty="0">
                <a:solidFill>
                  <a:srgbClr val="000000"/>
                </a:solidFill>
                <a:hlinkClick r:id="rId3"/>
              </a:rPr>
              <a:t>https://en.wikipedia.org/wiki/Ancient_Greek_architecture#/media/File:Boxers_Staatliche_Antikensammlungen_1541.jpg</a:t>
            </a:r>
            <a:endParaRPr lang="en-US" sz="800" dirty="0">
              <a:solidFill>
                <a:srgbClr val="000000"/>
              </a:solidFill>
            </a:endParaRPr>
          </a:p>
        </p:txBody>
      </p:sp>
      <p:sp>
        <p:nvSpPr>
          <p:cNvPr id="2" name="Rectangle 1"/>
          <p:cNvSpPr/>
          <p:nvPr/>
        </p:nvSpPr>
        <p:spPr>
          <a:xfrm>
            <a:off x="4318000" y="5341022"/>
            <a:ext cx="4572000" cy="923330"/>
          </a:xfrm>
          <a:prstGeom prst="rect">
            <a:avLst/>
          </a:prstGeom>
        </p:spPr>
        <p:txBody>
          <a:bodyPr>
            <a:spAutoFit/>
          </a:bodyPr>
          <a:lstStyle/>
          <a:p>
            <a:pPr algn="ctr"/>
            <a:r>
              <a:rPr lang="en-US" dirty="0"/>
              <a:t>Black figure </a:t>
            </a:r>
            <a:r>
              <a:rPr lang="en-US" i="1" dirty="0"/>
              <a:t>Amphora</a:t>
            </a:r>
            <a:r>
              <a:rPr lang="en-US" dirty="0"/>
              <a:t> </a:t>
            </a:r>
          </a:p>
          <a:p>
            <a:pPr algn="ctr"/>
            <a:r>
              <a:rPr lang="en-US" dirty="0" err="1"/>
              <a:t>Atalante</a:t>
            </a:r>
            <a:r>
              <a:rPr lang="en-US" dirty="0"/>
              <a:t> painter </a:t>
            </a:r>
          </a:p>
          <a:p>
            <a:pPr algn="ctr"/>
            <a:r>
              <a:rPr lang="en-US" dirty="0"/>
              <a:t>500-490 B.C.</a:t>
            </a:r>
          </a:p>
        </p:txBody>
      </p:sp>
    </p:spTree>
    <p:extLst>
      <p:ext uri="{BB962C8B-B14F-4D97-AF65-F5344CB8AC3E}">
        <p14:creationId xmlns:p14="http://schemas.microsoft.com/office/powerpoint/2010/main" val="939979101"/>
      </p:ext>
    </p:extLst>
  </p:cSld>
  <p:clrMapOvr>
    <a:masterClrMapping/>
  </p:clrMapOvr>
  <p:transition/>
</p:sld>
</file>

<file path=ppt/slides/slide121.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6" name="TextBox 5"/>
          <p:cNvSpPr txBox="1">
            <a:spLocks noChangeArrowheads="1"/>
          </p:cNvSpPr>
          <p:nvPr/>
        </p:nvSpPr>
        <p:spPr bwMode="auto">
          <a:xfrm>
            <a:off x="667656"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Arial" pitchFamily="34" charset="0"/>
                <a:ea typeface="+mn-ea"/>
                <a:cs typeface="+mn-cs"/>
              </a:rPr>
              <a:t>architecture </a:t>
            </a:r>
            <a:br>
              <a:rPr kumimoji="0" lang="en-US" sz="4000" b="1" i="0" u="none" strike="noStrike" kern="1200" cap="none" spc="0" normalizeH="0" baseline="0" noProof="0" dirty="0">
                <a:ln>
                  <a:noFill/>
                </a:ln>
                <a:solidFill>
                  <a:srgbClr val="000000"/>
                </a:solidFill>
                <a:effectLst/>
                <a:uLnTx/>
                <a:uFillTx/>
                <a:latin typeface="Arial" pitchFamily="34" charset="0"/>
                <a:ea typeface="+mn-ea"/>
                <a:cs typeface="+mn-cs"/>
              </a:rPr>
            </a:br>
            <a:r>
              <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rPr>
              <a:t>(sometimes)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cultural symbols . . .</a:t>
            </a:r>
          </a:p>
        </p:txBody>
      </p:sp>
      <p:sp>
        <p:nvSpPr>
          <p:cNvPr id="7" name="Right Arrow 6"/>
          <p:cNvSpPr/>
          <p:nvPr/>
        </p:nvSpPr>
        <p:spPr bwMode="auto">
          <a:xfrm>
            <a:off x="1694060" y="4947385"/>
            <a:ext cx="1309036" cy="423512"/>
          </a:xfrm>
          <a:prstGeom prst="rightArrow">
            <a:avLst/>
          </a:prstGeom>
          <a:solidFill>
            <a:srgbClr val="FFFFFF"/>
          </a:solidFill>
          <a:ln w="76200" cap="flat" cmpd="sng" algn="ctr">
            <a:solidFill>
              <a:srgbClr val="0070C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539073771"/>
      </p:ext>
    </p:extLst>
  </p:cSld>
  <p:clrMapOvr>
    <a:masterClrMapping/>
  </p:clrMapOvr>
  <p:transition/>
</p:sld>
</file>

<file path=ppt/slides/slide122.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03197"/>
            <a:ext cx="9144000" cy="6429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2286000" y="6624863"/>
            <a:ext cx="4572000" cy="215444"/>
          </a:xfrm>
          <a:prstGeom prst="rect">
            <a:avLst/>
          </a:prstGeom>
        </p:spPr>
        <p:txBody>
          <a:bodyPr>
            <a:spAutoFit/>
          </a:bodyPr>
          <a:lstStyle/>
          <a:p>
            <a:pPr algn="ctr"/>
            <a:r>
              <a:rPr lang="en-US" sz="800" dirty="0">
                <a:solidFill>
                  <a:srgbClr val="000000"/>
                </a:solidFill>
                <a:hlinkClick r:id="rId3"/>
              </a:rPr>
              <a:t>https://en.wikipedia.org/wiki/Ancient_Greek_architecture#/media/File:O_Partenon_de_Atenas.jpg</a:t>
            </a:r>
            <a:endParaRPr lang="en-US" sz="800" dirty="0">
              <a:solidFill>
                <a:srgbClr val="000000"/>
              </a:solidFill>
            </a:endParaRPr>
          </a:p>
        </p:txBody>
      </p:sp>
    </p:spTree>
    <p:extLst>
      <p:ext uri="{BB962C8B-B14F-4D97-AF65-F5344CB8AC3E}">
        <p14:creationId xmlns:p14="http://schemas.microsoft.com/office/powerpoint/2010/main" val="49981720"/>
      </p:ext>
    </p:extLst>
  </p:cSld>
  <p:clrMapOvr>
    <a:masterClrMapping/>
  </p:clrMapOvr>
  <p:transition/>
</p:sld>
</file>

<file path=ppt/slides/slide123.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cultural symbols . . .</a:t>
            </a:r>
          </a:p>
        </p:txBody>
      </p:sp>
      <p:sp>
        <p:nvSpPr>
          <p:cNvPr id="4" name="Right Arrow 3"/>
          <p:cNvSpPr/>
          <p:nvPr/>
        </p:nvSpPr>
        <p:spPr bwMode="auto">
          <a:xfrm>
            <a:off x="2358196" y="5274647"/>
            <a:ext cx="1309036" cy="423512"/>
          </a:xfrm>
          <a:prstGeom prst="rightArrow">
            <a:avLst/>
          </a:prstGeom>
          <a:solidFill>
            <a:srgbClr val="FFFFFF"/>
          </a:solidFill>
          <a:ln w="76200" cap="flat" cmpd="sng" algn="ctr">
            <a:solidFill>
              <a:srgbClr val="0070C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707786625"/>
      </p:ext>
    </p:extLst>
  </p:cSld>
  <p:clrMapOvr>
    <a:masterClrMapping/>
  </p:clrMapOvr>
  <p:transition/>
</p:sld>
</file>

<file path=ppt/slides/slide124.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1200" cap="none" spc="0" normalizeH="0" baseline="0" noProof="0" dirty="0">
                <a:ln>
                  <a:noFill/>
                </a:ln>
                <a:solidFill>
                  <a:srgbClr val="000000"/>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cultural symbols . . .</a:t>
            </a:r>
          </a:p>
        </p:txBody>
      </p:sp>
    </p:spTree>
    <p:extLst>
      <p:ext uri="{BB962C8B-B14F-4D97-AF65-F5344CB8AC3E}">
        <p14:creationId xmlns:p14="http://schemas.microsoft.com/office/powerpoint/2010/main" val="2286549713"/>
      </p:ext>
    </p:extLst>
  </p:cSld>
  <p:clrMapOvr>
    <a:masterClrMapping/>
  </p:clrMapOvr>
  <p:transition/>
</p:sld>
</file>

<file path=ppt/slides/slide125.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 name="Rectangle 5"/>
          <p:cNvSpPr>
            <a:spLocks noChangeArrowheads="1"/>
          </p:cNvSpPr>
          <p:nvPr/>
        </p:nvSpPr>
        <p:spPr bwMode="auto">
          <a:xfrm>
            <a:off x="381000" y="34290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800" b="1" dirty="0">
                <a:solidFill>
                  <a:srgbClr val="FFFFFF"/>
                </a:solidFill>
                <a:latin typeface="Arial" charset="0"/>
              </a:rPr>
              <a:t>A Taste of Greece</a:t>
            </a:r>
          </a:p>
          <a:p>
            <a:pPr algn="ctr" eaLnBrk="1" hangingPunct="1"/>
            <a:r>
              <a:rPr lang="en-US" altLang="en-US" sz="3200" b="1" dirty="0">
                <a:solidFill>
                  <a:srgbClr val="FFFFFF"/>
                </a:solidFill>
                <a:latin typeface="Arial" charset="0"/>
              </a:rPr>
              <a:t>22</a:t>
            </a:r>
            <a:r>
              <a:rPr lang="en-US" altLang="en-US" sz="3200" b="1" baseline="30000" dirty="0">
                <a:solidFill>
                  <a:srgbClr val="FFFFFF"/>
                </a:solidFill>
                <a:latin typeface="Arial" charset="0"/>
              </a:rPr>
              <a:t>nd</a:t>
            </a:r>
            <a:r>
              <a:rPr lang="en-US" altLang="en-US" sz="3200" b="1" dirty="0">
                <a:solidFill>
                  <a:srgbClr val="FFFFFF"/>
                </a:solidFill>
                <a:latin typeface="Arial" charset="0"/>
              </a:rPr>
              <a:t> Annual Food Festival 2014</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850" y="609600"/>
            <a:ext cx="8458200" cy="5563798"/>
          </a:xfrm>
          <a:prstGeom prst="rect">
            <a:avLst/>
          </a:prstGeom>
        </p:spPr>
      </p:pic>
      <p:pic>
        <p:nvPicPr>
          <p:cNvPr id="331778" name="Picture 2" descr="http://www.duluthnewstribune.com/media/full/jpg/2012/07/13/dimastylidemetri_500px.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4405" y="1219201"/>
            <a:ext cx="3695831" cy="495419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14300" y="3755410"/>
            <a:ext cx="4572000" cy="2677656"/>
          </a:xfrm>
          <a:prstGeom prst="rect">
            <a:avLst/>
          </a:prstGeom>
          <a:solidFill>
            <a:schemeClr val="bg1"/>
          </a:solidFill>
        </p:spPr>
        <p:txBody>
          <a:bodyPr>
            <a:spAutoFit/>
          </a:bodyPr>
          <a:lstStyle/>
          <a:p>
            <a:pPr algn="ctr"/>
            <a:br>
              <a:rPr lang="en-US" sz="2400" b="1" dirty="0">
                <a:solidFill>
                  <a:srgbClr val="0070C0"/>
                </a:solidFill>
                <a:latin typeface="Tahoma" pitchFamily="34" charset="0"/>
              </a:rPr>
            </a:br>
            <a:r>
              <a:rPr lang="en-US" sz="2400" b="1" dirty="0" err="1">
                <a:solidFill>
                  <a:srgbClr val="0070C0"/>
                </a:solidFill>
                <a:latin typeface="Tahoma" pitchFamily="34" charset="0"/>
              </a:rPr>
              <a:t>Dima</a:t>
            </a:r>
            <a:r>
              <a:rPr lang="en-US" sz="2400" b="1" dirty="0">
                <a:solidFill>
                  <a:srgbClr val="0070C0"/>
                </a:solidFill>
                <a:latin typeface="Tahoma" pitchFamily="34" charset="0"/>
              </a:rPr>
              <a:t> </a:t>
            </a:r>
            <a:r>
              <a:rPr lang="en-US" sz="2400" b="1" dirty="0" err="1">
                <a:solidFill>
                  <a:srgbClr val="0070C0"/>
                </a:solidFill>
                <a:latin typeface="Tahoma" pitchFamily="34" charset="0"/>
              </a:rPr>
              <a:t>Sevastiades</a:t>
            </a:r>
            <a:r>
              <a:rPr lang="en-US" sz="2400" b="1" dirty="0">
                <a:solidFill>
                  <a:srgbClr val="0070C0"/>
                </a:solidFill>
                <a:latin typeface="Tahoma" pitchFamily="34" charset="0"/>
              </a:rPr>
              <a:t>, Styli </a:t>
            </a:r>
            <a:r>
              <a:rPr lang="en-US" sz="2400" b="1" dirty="0" err="1">
                <a:solidFill>
                  <a:srgbClr val="0070C0"/>
                </a:solidFill>
                <a:latin typeface="Tahoma" pitchFamily="34" charset="0"/>
              </a:rPr>
              <a:t>Regas</a:t>
            </a:r>
            <a:r>
              <a:rPr lang="en-US" sz="2400" b="1" dirty="0">
                <a:solidFill>
                  <a:srgbClr val="0070C0"/>
                </a:solidFill>
                <a:latin typeface="Tahoma" pitchFamily="34" charset="0"/>
              </a:rPr>
              <a:t> and Demetri Bush wear their dance costumes for the Taste of Greece. </a:t>
            </a:r>
            <a:endParaRPr lang="en-US" sz="1600" b="1" dirty="0">
              <a:solidFill>
                <a:srgbClr val="0070C0"/>
              </a:solidFill>
              <a:latin typeface="Tahoma" pitchFamily="34" charset="0"/>
            </a:endParaRPr>
          </a:p>
          <a:p>
            <a:pPr algn="ctr"/>
            <a:endParaRPr lang="en-US" sz="1600" b="1" dirty="0">
              <a:solidFill>
                <a:srgbClr val="0070C0"/>
              </a:solidFill>
              <a:latin typeface="Tahoma" pitchFamily="34" charset="0"/>
            </a:endParaRPr>
          </a:p>
          <a:p>
            <a:pPr algn="ctr"/>
            <a:r>
              <a:rPr lang="en-US" sz="1600" dirty="0">
                <a:solidFill>
                  <a:srgbClr val="0070C0"/>
                </a:solidFill>
                <a:latin typeface="Tahoma" pitchFamily="34" charset="0"/>
              </a:rPr>
              <a:t>(Photo by </a:t>
            </a:r>
            <a:r>
              <a:rPr lang="en-US" sz="1600" dirty="0" err="1">
                <a:solidFill>
                  <a:srgbClr val="0070C0"/>
                </a:solidFill>
                <a:latin typeface="Tahoma" pitchFamily="34" charset="0"/>
              </a:rPr>
              <a:t>Patra</a:t>
            </a:r>
            <a:r>
              <a:rPr lang="en-US" sz="1600" dirty="0">
                <a:solidFill>
                  <a:srgbClr val="0070C0"/>
                </a:solidFill>
                <a:latin typeface="Tahoma" pitchFamily="34" charset="0"/>
              </a:rPr>
              <a:t> </a:t>
            </a:r>
            <a:r>
              <a:rPr lang="en-US" sz="1600" dirty="0" err="1">
                <a:solidFill>
                  <a:srgbClr val="0070C0"/>
                </a:solidFill>
                <a:latin typeface="Tahoma" pitchFamily="34" charset="0"/>
              </a:rPr>
              <a:t>Sevastiades</a:t>
            </a:r>
            <a:r>
              <a:rPr lang="en-US" sz="1600" dirty="0">
                <a:solidFill>
                  <a:srgbClr val="0070C0"/>
                </a:solidFill>
                <a:latin typeface="Tahoma" pitchFamily="34" charset="0"/>
              </a:rPr>
              <a:t>)</a:t>
            </a:r>
          </a:p>
          <a:p>
            <a:pPr algn="ctr"/>
            <a:endParaRPr lang="en-US" sz="1600" b="1" dirty="0">
              <a:solidFill>
                <a:srgbClr val="0070C0"/>
              </a:solidFill>
              <a:latin typeface="Tahoma" pitchFamily="34" charset="0"/>
            </a:endParaRPr>
          </a:p>
        </p:txBody>
      </p:sp>
      <p:sp>
        <p:nvSpPr>
          <p:cNvPr id="6" name="Freeform 5"/>
          <p:cNvSpPr/>
          <p:nvPr/>
        </p:nvSpPr>
        <p:spPr bwMode="auto">
          <a:xfrm>
            <a:off x="449943" y="4078550"/>
            <a:ext cx="1059788" cy="566057"/>
          </a:xfrm>
          <a:custGeom>
            <a:avLst/>
            <a:gdLst>
              <a:gd name="connsiteX0" fmla="*/ 580571 w 1059788"/>
              <a:gd name="connsiteY0" fmla="*/ 522515 h 566057"/>
              <a:gd name="connsiteX1" fmla="*/ 986971 w 1059788"/>
              <a:gd name="connsiteY1" fmla="*/ 522515 h 566057"/>
              <a:gd name="connsiteX2" fmla="*/ 1030514 w 1059788"/>
              <a:gd name="connsiteY2" fmla="*/ 493486 h 566057"/>
              <a:gd name="connsiteX3" fmla="*/ 1030514 w 1059788"/>
              <a:gd name="connsiteY3" fmla="*/ 188686 h 566057"/>
              <a:gd name="connsiteX4" fmla="*/ 928914 w 1059788"/>
              <a:gd name="connsiteY4" fmla="*/ 130629 h 566057"/>
              <a:gd name="connsiteX5" fmla="*/ 885371 w 1059788"/>
              <a:gd name="connsiteY5" fmla="*/ 101600 h 566057"/>
              <a:gd name="connsiteX6" fmla="*/ 827314 w 1059788"/>
              <a:gd name="connsiteY6" fmla="*/ 87086 h 566057"/>
              <a:gd name="connsiteX7" fmla="*/ 740228 w 1059788"/>
              <a:gd name="connsiteY7" fmla="*/ 58057 h 566057"/>
              <a:gd name="connsiteX8" fmla="*/ 653143 w 1059788"/>
              <a:gd name="connsiteY8" fmla="*/ 29029 h 566057"/>
              <a:gd name="connsiteX9" fmla="*/ 595086 w 1059788"/>
              <a:gd name="connsiteY9" fmla="*/ 14515 h 566057"/>
              <a:gd name="connsiteX10" fmla="*/ 304800 w 1059788"/>
              <a:gd name="connsiteY10" fmla="*/ 0 h 566057"/>
              <a:gd name="connsiteX11" fmla="*/ 130628 w 1059788"/>
              <a:gd name="connsiteY11" fmla="*/ 43543 h 566057"/>
              <a:gd name="connsiteX12" fmla="*/ 72571 w 1059788"/>
              <a:gd name="connsiteY12" fmla="*/ 130629 h 566057"/>
              <a:gd name="connsiteX13" fmla="*/ 14514 w 1059788"/>
              <a:gd name="connsiteY13" fmla="*/ 261257 h 566057"/>
              <a:gd name="connsiteX14" fmla="*/ 0 w 1059788"/>
              <a:gd name="connsiteY14" fmla="*/ 304800 h 566057"/>
              <a:gd name="connsiteX15" fmla="*/ 14514 w 1059788"/>
              <a:gd name="connsiteY15" fmla="*/ 391886 h 566057"/>
              <a:gd name="connsiteX16" fmla="*/ 29028 w 1059788"/>
              <a:gd name="connsiteY16" fmla="*/ 435429 h 566057"/>
              <a:gd name="connsiteX17" fmla="*/ 72571 w 1059788"/>
              <a:gd name="connsiteY17" fmla="*/ 449943 h 566057"/>
              <a:gd name="connsiteX18" fmla="*/ 174171 w 1059788"/>
              <a:gd name="connsiteY18" fmla="*/ 508000 h 566057"/>
              <a:gd name="connsiteX19" fmla="*/ 261257 w 1059788"/>
              <a:gd name="connsiteY19" fmla="*/ 537029 h 566057"/>
              <a:gd name="connsiteX20" fmla="*/ 304800 w 1059788"/>
              <a:gd name="connsiteY20" fmla="*/ 551543 h 566057"/>
              <a:gd name="connsiteX21" fmla="*/ 493486 w 1059788"/>
              <a:gd name="connsiteY21" fmla="*/ 566057 h 566057"/>
              <a:gd name="connsiteX22" fmla="*/ 609600 w 1059788"/>
              <a:gd name="connsiteY22" fmla="*/ 551543 h 566057"/>
              <a:gd name="connsiteX23" fmla="*/ 725714 w 1059788"/>
              <a:gd name="connsiteY23" fmla="*/ 537029 h 5660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59788" h="566057">
                <a:moveTo>
                  <a:pt x="580571" y="522515"/>
                </a:moveTo>
                <a:cubicBezTo>
                  <a:pt x="736700" y="533667"/>
                  <a:pt x="830842" y="550067"/>
                  <a:pt x="986971" y="522515"/>
                </a:cubicBezTo>
                <a:cubicBezTo>
                  <a:pt x="1004150" y="519483"/>
                  <a:pt x="1016000" y="503162"/>
                  <a:pt x="1030514" y="493486"/>
                </a:cubicBezTo>
                <a:cubicBezTo>
                  <a:pt x="1068230" y="380336"/>
                  <a:pt x="1070841" y="390323"/>
                  <a:pt x="1030514" y="188686"/>
                </a:cubicBezTo>
                <a:cubicBezTo>
                  <a:pt x="1028232" y="177278"/>
                  <a:pt x="929067" y="130716"/>
                  <a:pt x="928914" y="130629"/>
                </a:cubicBezTo>
                <a:cubicBezTo>
                  <a:pt x="913768" y="121974"/>
                  <a:pt x="901405" y="108472"/>
                  <a:pt x="885371" y="101600"/>
                </a:cubicBezTo>
                <a:cubicBezTo>
                  <a:pt x="867036" y="93742"/>
                  <a:pt x="846421" y="92818"/>
                  <a:pt x="827314" y="87086"/>
                </a:cubicBezTo>
                <a:cubicBezTo>
                  <a:pt x="798006" y="78293"/>
                  <a:pt x="769257" y="67733"/>
                  <a:pt x="740228" y="58057"/>
                </a:cubicBezTo>
                <a:lnTo>
                  <a:pt x="653143" y="29029"/>
                </a:lnTo>
                <a:cubicBezTo>
                  <a:pt x="633791" y="24191"/>
                  <a:pt x="614965" y="16172"/>
                  <a:pt x="595086" y="14515"/>
                </a:cubicBezTo>
                <a:cubicBezTo>
                  <a:pt x="498538" y="6469"/>
                  <a:pt x="401562" y="4838"/>
                  <a:pt x="304800" y="0"/>
                </a:cubicBezTo>
                <a:cubicBezTo>
                  <a:pt x="249566" y="6137"/>
                  <a:pt x="173702" y="-5684"/>
                  <a:pt x="130628" y="43543"/>
                </a:cubicBezTo>
                <a:cubicBezTo>
                  <a:pt x="107654" y="69799"/>
                  <a:pt x="91923" y="101600"/>
                  <a:pt x="72571" y="130629"/>
                </a:cubicBezTo>
                <a:cubicBezTo>
                  <a:pt x="26571" y="199629"/>
                  <a:pt x="49057" y="157628"/>
                  <a:pt x="14514" y="261257"/>
                </a:cubicBezTo>
                <a:lnTo>
                  <a:pt x="0" y="304800"/>
                </a:lnTo>
                <a:cubicBezTo>
                  <a:pt x="4838" y="333829"/>
                  <a:pt x="8130" y="363158"/>
                  <a:pt x="14514" y="391886"/>
                </a:cubicBezTo>
                <a:cubicBezTo>
                  <a:pt x="17833" y="406821"/>
                  <a:pt x="18210" y="424611"/>
                  <a:pt x="29028" y="435429"/>
                </a:cubicBezTo>
                <a:cubicBezTo>
                  <a:pt x="39846" y="446247"/>
                  <a:pt x="58057" y="445105"/>
                  <a:pt x="72571" y="449943"/>
                </a:cubicBezTo>
                <a:cubicBezTo>
                  <a:pt x="111849" y="476129"/>
                  <a:pt x="128131" y="489584"/>
                  <a:pt x="174171" y="508000"/>
                </a:cubicBezTo>
                <a:cubicBezTo>
                  <a:pt x="202581" y="519364"/>
                  <a:pt x="232228" y="527353"/>
                  <a:pt x="261257" y="537029"/>
                </a:cubicBezTo>
                <a:cubicBezTo>
                  <a:pt x="275771" y="541867"/>
                  <a:pt x="289546" y="550370"/>
                  <a:pt x="304800" y="551543"/>
                </a:cubicBezTo>
                <a:lnTo>
                  <a:pt x="493486" y="566057"/>
                </a:lnTo>
                <a:cubicBezTo>
                  <a:pt x="532191" y="561219"/>
                  <a:pt x="571125" y="557955"/>
                  <a:pt x="609600" y="551543"/>
                </a:cubicBezTo>
                <a:cubicBezTo>
                  <a:pt x="724847" y="532335"/>
                  <a:pt x="610440" y="537029"/>
                  <a:pt x="725714" y="537029"/>
                </a:cubicBezTo>
              </a:path>
            </a:pathLst>
          </a:custGeom>
          <a:noFill/>
          <a:ln w="76200" cap="flat" cmpd="sng" algn="ctr">
            <a:solidFill>
              <a:srgbClr val="00B0F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sz="2400">
              <a:solidFill>
                <a:srgbClr val="000000"/>
              </a:solidFill>
              <a:latin typeface="Tahoma" pitchFamily="34" charset="0"/>
            </a:endParaRPr>
          </a:p>
        </p:txBody>
      </p:sp>
      <p:sp>
        <p:nvSpPr>
          <p:cNvPr id="7" name="Freeform 6"/>
          <p:cNvSpPr/>
          <p:nvPr/>
        </p:nvSpPr>
        <p:spPr bwMode="auto">
          <a:xfrm>
            <a:off x="3396361" y="4078514"/>
            <a:ext cx="928915" cy="510346"/>
          </a:xfrm>
          <a:custGeom>
            <a:avLst/>
            <a:gdLst>
              <a:gd name="connsiteX0" fmla="*/ 362858 w 928915"/>
              <a:gd name="connsiteY0" fmla="*/ 493486 h 510346"/>
              <a:gd name="connsiteX1" fmla="*/ 885372 w 928915"/>
              <a:gd name="connsiteY1" fmla="*/ 493486 h 510346"/>
              <a:gd name="connsiteX2" fmla="*/ 914400 w 928915"/>
              <a:gd name="connsiteY2" fmla="*/ 377372 h 510346"/>
              <a:gd name="connsiteX3" fmla="*/ 928915 w 928915"/>
              <a:gd name="connsiteY3" fmla="*/ 319315 h 510346"/>
              <a:gd name="connsiteX4" fmla="*/ 899886 w 928915"/>
              <a:gd name="connsiteY4" fmla="*/ 188686 h 510346"/>
              <a:gd name="connsiteX5" fmla="*/ 870858 w 928915"/>
              <a:gd name="connsiteY5" fmla="*/ 130629 h 510346"/>
              <a:gd name="connsiteX6" fmla="*/ 827315 w 928915"/>
              <a:gd name="connsiteY6" fmla="*/ 116115 h 510346"/>
              <a:gd name="connsiteX7" fmla="*/ 740229 w 928915"/>
              <a:gd name="connsiteY7" fmla="*/ 72572 h 510346"/>
              <a:gd name="connsiteX8" fmla="*/ 682172 w 928915"/>
              <a:gd name="connsiteY8" fmla="*/ 43543 h 510346"/>
              <a:gd name="connsiteX9" fmla="*/ 580572 w 928915"/>
              <a:gd name="connsiteY9" fmla="*/ 14515 h 510346"/>
              <a:gd name="connsiteX10" fmla="*/ 537029 w 928915"/>
              <a:gd name="connsiteY10" fmla="*/ 0 h 510346"/>
              <a:gd name="connsiteX11" fmla="*/ 188686 w 928915"/>
              <a:gd name="connsiteY11" fmla="*/ 14515 h 510346"/>
              <a:gd name="connsiteX12" fmla="*/ 145143 w 928915"/>
              <a:gd name="connsiteY12" fmla="*/ 29029 h 510346"/>
              <a:gd name="connsiteX13" fmla="*/ 101600 w 928915"/>
              <a:gd name="connsiteY13" fmla="*/ 58057 h 510346"/>
              <a:gd name="connsiteX14" fmla="*/ 43543 w 928915"/>
              <a:gd name="connsiteY14" fmla="*/ 145143 h 510346"/>
              <a:gd name="connsiteX15" fmla="*/ 14515 w 928915"/>
              <a:gd name="connsiteY15" fmla="*/ 188686 h 510346"/>
              <a:gd name="connsiteX16" fmla="*/ 0 w 928915"/>
              <a:gd name="connsiteY16" fmla="*/ 232229 h 510346"/>
              <a:gd name="connsiteX17" fmla="*/ 14515 w 928915"/>
              <a:gd name="connsiteY17" fmla="*/ 377372 h 510346"/>
              <a:gd name="connsiteX18" fmla="*/ 58058 w 928915"/>
              <a:gd name="connsiteY18" fmla="*/ 406400 h 510346"/>
              <a:gd name="connsiteX19" fmla="*/ 101600 w 928915"/>
              <a:gd name="connsiteY19" fmla="*/ 449943 h 510346"/>
              <a:gd name="connsiteX20" fmla="*/ 217715 w 928915"/>
              <a:gd name="connsiteY20" fmla="*/ 493486 h 510346"/>
              <a:gd name="connsiteX21" fmla="*/ 449943 w 928915"/>
              <a:gd name="connsiteY21" fmla="*/ 508000 h 51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28915" h="510346">
                <a:moveTo>
                  <a:pt x="362858" y="493486"/>
                </a:moveTo>
                <a:cubicBezTo>
                  <a:pt x="454307" y="498865"/>
                  <a:pt x="803496" y="528575"/>
                  <a:pt x="885372" y="493486"/>
                </a:cubicBezTo>
                <a:cubicBezTo>
                  <a:pt x="922042" y="477770"/>
                  <a:pt x="904724" y="416077"/>
                  <a:pt x="914400" y="377372"/>
                </a:cubicBezTo>
                <a:lnTo>
                  <a:pt x="928915" y="319315"/>
                </a:lnTo>
                <a:cubicBezTo>
                  <a:pt x="920216" y="267126"/>
                  <a:pt x="919375" y="234160"/>
                  <a:pt x="899886" y="188686"/>
                </a:cubicBezTo>
                <a:cubicBezTo>
                  <a:pt x="891363" y="168799"/>
                  <a:pt x="886157" y="145928"/>
                  <a:pt x="870858" y="130629"/>
                </a:cubicBezTo>
                <a:cubicBezTo>
                  <a:pt x="860040" y="119811"/>
                  <a:pt x="841829" y="120953"/>
                  <a:pt x="827315" y="116115"/>
                </a:cubicBezTo>
                <a:cubicBezTo>
                  <a:pt x="743634" y="60327"/>
                  <a:pt x="824359" y="108628"/>
                  <a:pt x="740229" y="72572"/>
                </a:cubicBezTo>
                <a:cubicBezTo>
                  <a:pt x="720342" y="64049"/>
                  <a:pt x="702059" y="52066"/>
                  <a:pt x="682172" y="43543"/>
                </a:cubicBezTo>
                <a:cubicBezTo>
                  <a:pt x="647373" y="28629"/>
                  <a:pt x="617397" y="25037"/>
                  <a:pt x="580572" y="14515"/>
                </a:cubicBezTo>
                <a:cubicBezTo>
                  <a:pt x="565861" y="10312"/>
                  <a:pt x="551543" y="4838"/>
                  <a:pt x="537029" y="0"/>
                </a:cubicBezTo>
                <a:cubicBezTo>
                  <a:pt x="420915" y="4838"/>
                  <a:pt x="304584" y="5930"/>
                  <a:pt x="188686" y="14515"/>
                </a:cubicBezTo>
                <a:cubicBezTo>
                  <a:pt x="173428" y="15645"/>
                  <a:pt x="158827" y="22187"/>
                  <a:pt x="145143" y="29029"/>
                </a:cubicBezTo>
                <a:cubicBezTo>
                  <a:pt x="129541" y="36830"/>
                  <a:pt x="116114" y="48381"/>
                  <a:pt x="101600" y="58057"/>
                </a:cubicBezTo>
                <a:lnTo>
                  <a:pt x="43543" y="145143"/>
                </a:lnTo>
                <a:cubicBezTo>
                  <a:pt x="33867" y="159657"/>
                  <a:pt x="20031" y="172137"/>
                  <a:pt x="14515" y="188686"/>
                </a:cubicBezTo>
                <a:lnTo>
                  <a:pt x="0" y="232229"/>
                </a:lnTo>
                <a:cubicBezTo>
                  <a:pt x="4838" y="280610"/>
                  <a:pt x="-861" y="331245"/>
                  <a:pt x="14515" y="377372"/>
                </a:cubicBezTo>
                <a:cubicBezTo>
                  <a:pt x="20031" y="393921"/>
                  <a:pt x="44657" y="395233"/>
                  <a:pt x="58058" y="406400"/>
                </a:cubicBezTo>
                <a:cubicBezTo>
                  <a:pt x="73827" y="419541"/>
                  <a:pt x="84897" y="438012"/>
                  <a:pt x="101600" y="449943"/>
                </a:cubicBezTo>
                <a:cubicBezTo>
                  <a:pt x="132961" y="472344"/>
                  <a:pt x="179729" y="488060"/>
                  <a:pt x="217715" y="493486"/>
                </a:cubicBezTo>
                <a:cubicBezTo>
                  <a:pt x="339534" y="510888"/>
                  <a:pt x="345405" y="508000"/>
                  <a:pt x="449943" y="508000"/>
                </a:cubicBezTo>
              </a:path>
            </a:pathLst>
          </a:custGeom>
          <a:noFill/>
          <a:ln w="76200" cap="flat" cmpd="sng" algn="ctr">
            <a:solidFill>
              <a:srgbClr val="00B0F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sz="2400">
              <a:solidFill>
                <a:srgbClr val="000000"/>
              </a:solidFill>
              <a:latin typeface="Tahoma" pitchFamily="34" charset="0"/>
            </a:endParaRPr>
          </a:p>
        </p:txBody>
      </p:sp>
      <p:sp>
        <p:nvSpPr>
          <p:cNvPr id="8" name="Freeform 7"/>
          <p:cNvSpPr/>
          <p:nvPr/>
        </p:nvSpPr>
        <p:spPr bwMode="auto">
          <a:xfrm>
            <a:off x="2046515" y="4496433"/>
            <a:ext cx="1596571" cy="597806"/>
          </a:xfrm>
          <a:custGeom>
            <a:avLst/>
            <a:gdLst>
              <a:gd name="connsiteX0" fmla="*/ 624728 w 1452288"/>
              <a:gd name="connsiteY0" fmla="*/ 423910 h 496481"/>
              <a:gd name="connsiteX1" fmla="*/ 769871 w 1452288"/>
              <a:gd name="connsiteY1" fmla="*/ 467453 h 496481"/>
              <a:gd name="connsiteX2" fmla="*/ 900500 w 1452288"/>
              <a:gd name="connsiteY2" fmla="*/ 481967 h 496481"/>
              <a:gd name="connsiteX3" fmla="*/ 1002100 w 1452288"/>
              <a:gd name="connsiteY3" fmla="*/ 496481 h 496481"/>
              <a:gd name="connsiteX4" fmla="*/ 1263357 w 1452288"/>
              <a:gd name="connsiteY4" fmla="*/ 481967 h 496481"/>
              <a:gd name="connsiteX5" fmla="*/ 1306900 w 1452288"/>
              <a:gd name="connsiteY5" fmla="*/ 467453 h 496481"/>
              <a:gd name="connsiteX6" fmla="*/ 1393986 w 1452288"/>
              <a:gd name="connsiteY6" fmla="*/ 409396 h 496481"/>
              <a:gd name="connsiteX7" fmla="*/ 1452043 w 1452288"/>
              <a:gd name="connsiteY7" fmla="*/ 322310 h 496481"/>
              <a:gd name="connsiteX8" fmla="*/ 1437528 w 1452288"/>
              <a:gd name="connsiteY8" fmla="*/ 191681 h 496481"/>
              <a:gd name="connsiteX9" fmla="*/ 1423014 w 1452288"/>
              <a:gd name="connsiteY9" fmla="*/ 148138 h 496481"/>
              <a:gd name="connsiteX10" fmla="*/ 1379471 w 1452288"/>
              <a:gd name="connsiteY10" fmla="*/ 104596 h 496481"/>
              <a:gd name="connsiteX11" fmla="*/ 1002100 w 1452288"/>
              <a:gd name="connsiteY11" fmla="*/ 32024 h 496481"/>
              <a:gd name="connsiteX12" fmla="*/ 566671 w 1452288"/>
              <a:gd name="connsiteY12" fmla="*/ 17510 h 496481"/>
              <a:gd name="connsiteX13" fmla="*/ 247357 w 1452288"/>
              <a:gd name="connsiteY13" fmla="*/ 17510 h 496481"/>
              <a:gd name="connsiteX14" fmla="*/ 160271 w 1452288"/>
              <a:gd name="connsiteY14" fmla="*/ 32024 h 496481"/>
              <a:gd name="connsiteX15" fmla="*/ 73186 w 1452288"/>
              <a:gd name="connsiteY15" fmla="*/ 61053 h 496481"/>
              <a:gd name="connsiteX16" fmla="*/ 614 w 1452288"/>
              <a:gd name="connsiteY16" fmla="*/ 148138 h 496481"/>
              <a:gd name="connsiteX17" fmla="*/ 15128 w 1452288"/>
              <a:gd name="connsiteY17" fmla="*/ 220710 h 496481"/>
              <a:gd name="connsiteX18" fmla="*/ 87700 w 1452288"/>
              <a:gd name="connsiteY18" fmla="*/ 293281 h 496481"/>
              <a:gd name="connsiteX19" fmla="*/ 145757 w 1452288"/>
              <a:gd name="connsiteY19" fmla="*/ 322310 h 496481"/>
              <a:gd name="connsiteX20" fmla="*/ 189300 w 1452288"/>
              <a:gd name="connsiteY20" fmla="*/ 336824 h 496481"/>
              <a:gd name="connsiteX21" fmla="*/ 305414 w 1452288"/>
              <a:gd name="connsiteY21" fmla="*/ 380367 h 496481"/>
              <a:gd name="connsiteX22" fmla="*/ 348957 w 1452288"/>
              <a:gd name="connsiteY22" fmla="*/ 409396 h 496481"/>
              <a:gd name="connsiteX23" fmla="*/ 465071 w 1452288"/>
              <a:gd name="connsiteY23" fmla="*/ 438424 h 496481"/>
              <a:gd name="connsiteX24" fmla="*/ 508614 w 1452288"/>
              <a:gd name="connsiteY24" fmla="*/ 452938 h 496481"/>
              <a:gd name="connsiteX25" fmla="*/ 740843 w 1452288"/>
              <a:gd name="connsiteY25" fmla="*/ 452938 h 496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52288" h="496481">
                <a:moveTo>
                  <a:pt x="624728" y="423910"/>
                </a:moveTo>
                <a:cubicBezTo>
                  <a:pt x="658624" y="435209"/>
                  <a:pt x="729141" y="461187"/>
                  <a:pt x="769871" y="467453"/>
                </a:cubicBezTo>
                <a:cubicBezTo>
                  <a:pt x="813172" y="474115"/>
                  <a:pt x="857027" y="476533"/>
                  <a:pt x="900500" y="481967"/>
                </a:cubicBezTo>
                <a:cubicBezTo>
                  <a:pt x="934446" y="486210"/>
                  <a:pt x="968233" y="491643"/>
                  <a:pt x="1002100" y="496481"/>
                </a:cubicBezTo>
                <a:cubicBezTo>
                  <a:pt x="1089186" y="491643"/>
                  <a:pt x="1176530" y="490236"/>
                  <a:pt x="1263357" y="481967"/>
                </a:cubicBezTo>
                <a:cubicBezTo>
                  <a:pt x="1278588" y="480517"/>
                  <a:pt x="1293526" y="474883"/>
                  <a:pt x="1306900" y="467453"/>
                </a:cubicBezTo>
                <a:cubicBezTo>
                  <a:pt x="1337398" y="450510"/>
                  <a:pt x="1393986" y="409396"/>
                  <a:pt x="1393986" y="409396"/>
                </a:cubicBezTo>
                <a:cubicBezTo>
                  <a:pt x="1413338" y="380367"/>
                  <a:pt x="1455896" y="356985"/>
                  <a:pt x="1452043" y="322310"/>
                </a:cubicBezTo>
                <a:cubicBezTo>
                  <a:pt x="1447205" y="278767"/>
                  <a:pt x="1444731" y="234896"/>
                  <a:pt x="1437528" y="191681"/>
                </a:cubicBezTo>
                <a:cubicBezTo>
                  <a:pt x="1435013" y="176590"/>
                  <a:pt x="1431501" y="160868"/>
                  <a:pt x="1423014" y="148138"/>
                </a:cubicBezTo>
                <a:cubicBezTo>
                  <a:pt x="1411628" y="131059"/>
                  <a:pt x="1395240" y="117736"/>
                  <a:pt x="1379471" y="104596"/>
                </a:cubicBezTo>
                <a:cubicBezTo>
                  <a:pt x="1278451" y="20414"/>
                  <a:pt x="1117916" y="36952"/>
                  <a:pt x="1002100" y="32024"/>
                </a:cubicBezTo>
                <a:lnTo>
                  <a:pt x="566671" y="17510"/>
                </a:lnTo>
                <a:cubicBezTo>
                  <a:pt x="414028" y="-7930"/>
                  <a:pt x="480105" y="-3648"/>
                  <a:pt x="247357" y="17510"/>
                </a:cubicBezTo>
                <a:cubicBezTo>
                  <a:pt x="218049" y="20174"/>
                  <a:pt x="188821" y="24886"/>
                  <a:pt x="160271" y="32024"/>
                </a:cubicBezTo>
                <a:cubicBezTo>
                  <a:pt x="130586" y="39445"/>
                  <a:pt x="73186" y="61053"/>
                  <a:pt x="73186" y="61053"/>
                </a:cubicBezTo>
                <a:cubicBezTo>
                  <a:pt x="61469" y="72770"/>
                  <a:pt x="3501" y="125046"/>
                  <a:pt x="614" y="148138"/>
                </a:cubicBezTo>
                <a:cubicBezTo>
                  <a:pt x="-2446" y="172617"/>
                  <a:pt x="6466" y="197611"/>
                  <a:pt x="15128" y="220710"/>
                </a:cubicBezTo>
                <a:cubicBezTo>
                  <a:pt x="29642" y="259415"/>
                  <a:pt x="53833" y="273928"/>
                  <a:pt x="87700" y="293281"/>
                </a:cubicBezTo>
                <a:cubicBezTo>
                  <a:pt x="106486" y="304016"/>
                  <a:pt x="125870" y="313787"/>
                  <a:pt x="145757" y="322310"/>
                </a:cubicBezTo>
                <a:cubicBezTo>
                  <a:pt x="159819" y="328337"/>
                  <a:pt x="175238" y="330797"/>
                  <a:pt x="189300" y="336824"/>
                </a:cubicBezTo>
                <a:cubicBezTo>
                  <a:pt x="295561" y="382364"/>
                  <a:pt x="198374" y="353608"/>
                  <a:pt x="305414" y="380367"/>
                </a:cubicBezTo>
                <a:cubicBezTo>
                  <a:pt x="319928" y="390043"/>
                  <a:pt x="333355" y="401595"/>
                  <a:pt x="348957" y="409396"/>
                </a:cubicBezTo>
                <a:cubicBezTo>
                  <a:pt x="382133" y="425984"/>
                  <a:pt x="431951" y="430144"/>
                  <a:pt x="465071" y="438424"/>
                </a:cubicBezTo>
                <a:cubicBezTo>
                  <a:pt x="479914" y="442135"/>
                  <a:pt x="493336" y="452134"/>
                  <a:pt x="508614" y="452938"/>
                </a:cubicBezTo>
                <a:cubicBezTo>
                  <a:pt x="585917" y="457006"/>
                  <a:pt x="663433" y="452938"/>
                  <a:pt x="740843" y="452938"/>
                </a:cubicBezTo>
              </a:path>
            </a:pathLst>
          </a:custGeom>
          <a:noFill/>
          <a:ln w="76200" cap="flat" cmpd="sng" algn="ctr">
            <a:solidFill>
              <a:srgbClr val="00B0F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sz="2400">
              <a:solidFill>
                <a:srgbClr val="000000"/>
              </a:solidFill>
              <a:latin typeface="Tahoma" pitchFamily="34" charset="0"/>
            </a:endParaRPr>
          </a:p>
        </p:txBody>
      </p:sp>
      <p:sp>
        <p:nvSpPr>
          <p:cNvPr id="9" name="Rectangle 8"/>
          <p:cNvSpPr/>
          <p:nvPr/>
        </p:nvSpPr>
        <p:spPr>
          <a:xfrm>
            <a:off x="113847" y="2583055"/>
            <a:ext cx="4514850" cy="1200329"/>
          </a:xfrm>
          <a:prstGeom prst="rect">
            <a:avLst/>
          </a:prstGeom>
          <a:solidFill>
            <a:schemeClr val="bg1"/>
          </a:solidFill>
          <a:ln w="76200">
            <a:solidFill>
              <a:srgbClr val="0070C0"/>
            </a:solidFill>
          </a:ln>
        </p:spPr>
        <p:txBody>
          <a:bodyPr wrap="square">
            <a:spAutoFit/>
          </a:bodyPr>
          <a:lstStyle/>
          <a:p>
            <a:pPr algn="ctr"/>
            <a:endParaRPr lang="en-US" sz="2400" b="1" dirty="0">
              <a:solidFill>
                <a:srgbClr val="0070C0"/>
              </a:solidFill>
              <a:latin typeface="Tahoma" pitchFamily="34" charset="0"/>
            </a:endParaRPr>
          </a:p>
          <a:p>
            <a:pPr algn="ctr"/>
            <a:r>
              <a:rPr lang="en-US" sz="2400" b="1" dirty="0">
                <a:solidFill>
                  <a:srgbClr val="0070C0"/>
                </a:solidFill>
                <a:latin typeface="Tahoma" pitchFamily="34" charset="0"/>
              </a:rPr>
              <a:t>names</a:t>
            </a:r>
          </a:p>
          <a:p>
            <a:pPr algn="ctr"/>
            <a:endParaRPr lang="en-US" sz="2400" b="1" dirty="0">
              <a:solidFill>
                <a:srgbClr val="0070C0"/>
              </a:solidFill>
              <a:latin typeface="Tahoma" pitchFamily="34" charset="0"/>
            </a:endParaRPr>
          </a:p>
        </p:txBody>
      </p:sp>
    </p:spTree>
    <p:extLst>
      <p:ext uri="{BB962C8B-B14F-4D97-AF65-F5344CB8AC3E}">
        <p14:creationId xmlns:p14="http://schemas.microsoft.com/office/powerpoint/2010/main" val="2449581064"/>
      </p:ext>
    </p:extLst>
  </p:cSld>
  <p:clrMapOvr>
    <a:masterClrMapping/>
  </p:clrMapOvr>
  <p:transition/>
</p:sld>
</file>

<file path=ppt/slides/slide126.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sp>
        <p:nvSpPr>
          <p:cNvPr id="8" name="Rectangle 7"/>
          <p:cNvSpPr/>
          <p:nvPr/>
        </p:nvSpPr>
        <p:spPr>
          <a:xfrm>
            <a:off x="2286000" y="6624863"/>
            <a:ext cx="4572000" cy="215444"/>
          </a:xfrm>
          <a:prstGeom prst="rect">
            <a:avLst/>
          </a:prstGeom>
        </p:spPr>
        <p:txBody>
          <a:bodyPr>
            <a:spAutoFit/>
          </a:bodyPr>
          <a:lstStyle/>
          <a:p>
            <a:pPr algn="ctr"/>
            <a:r>
              <a:rPr lang="en-US" sz="800" dirty="0">
                <a:solidFill>
                  <a:srgbClr val="000000"/>
                </a:solidFill>
                <a:hlinkClick r:id="rId2"/>
              </a:rPr>
              <a:t>http://www.goarch.org/chapel/saints_view?contentid=165&amp;date=8/15/2016&amp;D=SA&amp;language=el</a:t>
            </a:r>
            <a:endParaRPr lang="en-US" sz="800" dirty="0">
              <a:solidFill>
                <a:srgbClr val="000000"/>
              </a:solidFill>
            </a:endParaRP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5838" y="333375"/>
            <a:ext cx="7172325" cy="6191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49859953"/>
      </p:ext>
    </p:extLst>
  </p:cSld>
  <p:clrMapOvr>
    <a:masterClrMapping/>
  </p:clrMapOvr>
  <p:transition/>
</p:sld>
</file>

<file path=ppt/slides/slide127.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030" name="Picture 6" descr="https://scontent-ord1-1.xx.fbcdn.net/hphotos-xfa1/v/t1.0-9/198352_429416043778106_1264405574_n.jpg?oh=506ee5266840af096ab5a9bb04f8e7df&amp;oe=566D228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8012" y="0"/>
            <a:ext cx="6858000" cy="6858001"/>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2286000" y="6624863"/>
            <a:ext cx="4572000" cy="215444"/>
          </a:xfrm>
          <a:prstGeom prst="rect">
            <a:avLst/>
          </a:prstGeom>
        </p:spPr>
        <p:txBody>
          <a:bodyPr>
            <a:spAutoFit/>
          </a:bodyPr>
          <a:lstStyle/>
          <a:p>
            <a:pPr algn="ctr"/>
            <a:r>
              <a:rPr lang="en-US" sz="800" dirty="0">
                <a:solidFill>
                  <a:srgbClr val="000000"/>
                </a:solidFill>
                <a:hlinkClick r:id="rId3"/>
              </a:rPr>
              <a:t>https://www.facebook.com/12HolyApostlesChurch/photos/</a:t>
            </a:r>
            <a:endParaRPr lang="en-US" sz="800" dirty="0">
              <a:solidFill>
                <a:srgbClr val="000000"/>
              </a:solidFill>
            </a:endParaRPr>
          </a:p>
        </p:txBody>
      </p:sp>
    </p:spTree>
    <p:extLst>
      <p:ext uri="{BB962C8B-B14F-4D97-AF65-F5344CB8AC3E}">
        <p14:creationId xmlns:p14="http://schemas.microsoft.com/office/powerpoint/2010/main" val="566290783"/>
      </p:ext>
    </p:extLst>
  </p:cSld>
  <p:clrMapOvr>
    <a:masterClrMapping/>
  </p:clrMapOvr>
  <p:transition/>
</p:sld>
</file>

<file path=ppt/slides/slide128.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cultural symbols . . .</a:t>
            </a:r>
          </a:p>
        </p:txBody>
      </p:sp>
      <p:sp>
        <p:nvSpPr>
          <p:cNvPr id="4" name="Right Arrow 3"/>
          <p:cNvSpPr/>
          <p:nvPr/>
        </p:nvSpPr>
        <p:spPr bwMode="auto">
          <a:xfrm>
            <a:off x="1434171" y="5698153"/>
            <a:ext cx="1309036" cy="423512"/>
          </a:xfrm>
          <a:prstGeom prst="rightArrow">
            <a:avLst/>
          </a:prstGeom>
          <a:solidFill>
            <a:srgbClr val="FFFFFF"/>
          </a:solidFill>
          <a:ln w="76200" cap="flat" cmpd="sng" algn="ctr">
            <a:solidFill>
              <a:srgbClr val="0070C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543973920"/>
      </p:ext>
    </p:extLst>
  </p:cSld>
  <p:clrMapOvr>
    <a:masterClrMapping/>
  </p:clrMapOvr>
  <p:transition/>
</p:sld>
</file>

<file path=ppt/slides/slide129.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1200" cap="none" spc="0" normalizeH="0" baseline="0" noProof="0" dirty="0">
                <a:ln>
                  <a:noFill/>
                </a:ln>
                <a:solidFill>
                  <a:srgbClr val="000000"/>
                </a:solidFill>
                <a:effectLst/>
                <a:uLnTx/>
                <a:uFillTx/>
                <a:latin typeface="Arial" pitchFamily="34" charset="0"/>
                <a:ea typeface="+mn-ea"/>
                <a:cs typeface="+mn-cs"/>
              </a:rPr>
              <a:t>cultural symbols . . .</a:t>
            </a:r>
          </a:p>
        </p:txBody>
      </p:sp>
    </p:spTree>
    <p:extLst>
      <p:ext uri="{BB962C8B-B14F-4D97-AF65-F5344CB8AC3E}">
        <p14:creationId xmlns:p14="http://schemas.microsoft.com/office/powerpoint/2010/main" val="2918254056"/>
      </p:ext>
    </p:extLst>
  </p:cSld>
  <p:clrMapOvr>
    <a:masterClrMapping/>
  </p:clrMapOvr>
  <p:transition/>
</p:sld>
</file>

<file path=ppt/slides/slide130.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 y="333940"/>
            <a:ext cx="9144001" cy="60960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71453714"/>
      </p:ext>
    </p:extLst>
  </p:cSld>
  <p:clrMapOvr>
    <a:masterClrMapping/>
  </p:clrMapOvr>
  <p:transition/>
</p:sld>
</file>

<file path=ppt/slides/slide131.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 y="333940"/>
            <a:ext cx="9144001" cy="60960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2370313" y="3587234"/>
            <a:ext cx="5917004" cy="923330"/>
          </a:xfrm>
          <a:prstGeom prst="rect">
            <a:avLst/>
          </a:prstGeom>
          <a:ln w="76200">
            <a:solidFill>
              <a:schemeClr val="bg1"/>
            </a:solidFill>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5400" b="1" i="0" u="none" strike="noStrike" kern="1200" cap="none" spc="0" normalizeH="0" baseline="0" noProof="0" dirty="0">
                <a:ln>
                  <a:noFill/>
                </a:ln>
                <a:solidFill>
                  <a:srgbClr val="3366CC"/>
                </a:solidFill>
                <a:effectLst/>
                <a:uLnTx/>
                <a:uFillTx/>
                <a:latin typeface="Arial" pitchFamily="34" charset="0"/>
                <a:ea typeface="+mn-ea"/>
                <a:cs typeface="+mn-cs"/>
              </a:rPr>
              <a:t> including colors </a:t>
            </a:r>
            <a:endParaRPr kumimoji="0" lang="en-US" sz="5400" b="0" i="0" u="none" strike="noStrike" kern="1200" cap="none" spc="0" normalizeH="0" baseline="0" noProof="0" dirty="0">
              <a:ln>
                <a:noFill/>
              </a:ln>
              <a:solidFill>
                <a:srgbClr val="3366CC"/>
              </a:solidFill>
              <a:effectLst/>
              <a:uLnTx/>
              <a:uFillTx/>
              <a:latin typeface="Arial" pitchFamily="34" charset="0"/>
              <a:ea typeface="+mn-ea"/>
              <a:cs typeface="+mn-cs"/>
            </a:endParaRPr>
          </a:p>
        </p:txBody>
      </p:sp>
    </p:spTree>
    <p:extLst>
      <p:ext uri="{BB962C8B-B14F-4D97-AF65-F5344CB8AC3E}">
        <p14:creationId xmlns:p14="http://schemas.microsoft.com/office/powerpoint/2010/main" val="2298799213"/>
      </p:ext>
    </p:extLst>
  </p:cSld>
  <p:clrMapOvr>
    <a:masterClrMapping/>
  </p:clrMapOvr>
  <p:transition/>
</p:sld>
</file>

<file path=ppt/slides/slide132.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4100" name="Picture 4" descr="Cup of Greek Coffe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72"/>
            <a:ext cx="9110888" cy="683316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a:spLocks noChangeArrowheads="1"/>
          </p:cNvSpPr>
          <p:nvPr/>
        </p:nvSpPr>
        <p:spPr bwMode="auto">
          <a:xfrm>
            <a:off x="453570" y="6074283"/>
            <a:ext cx="8229600" cy="457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2000" b="1" u="sng" dirty="0">
                <a:solidFill>
                  <a:srgbClr val="0070C0"/>
                </a:solidFill>
                <a:latin typeface="Arial" charset="0"/>
              </a:rPr>
              <a:t>“Greek Coffee”</a:t>
            </a:r>
            <a:endParaRPr lang="en-US" altLang="en-US" sz="1200" b="1" u="sng" dirty="0">
              <a:solidFill>
                <a:srgbClr val="0070C0"/>
              </a:solidFill>
              <a:latin typeface="Arial" charset="0"/>
            </a:endParaRPr>
          </a:p>
        </p:txBody>
      </p:sp>
    </p:spTree>
    <p:extLst>
      <p:ext uri="{BB962C8B-B14F-4D97-AF65-F5344CB8AC3E}">
        <p14:creationId xmlns:p14="http://schemas.microsoft.com/office/powerpoint/2010/main" val="2321046747"/>
      </p:ext>
    </p:extLst>
  </p:cSld>
  <p:clrMapOvr>
    <a:masterClrMapping/>
  </p:clrMapOvr>
  <p:transition/>
</p:sld>
</file>

<file path=ppt/slides/slide133.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0242" name="Picture 2" descr="https://scontent-ord1-1.xx.fbcdn.net/hphotos-xtf1/v/t1.0-9/11737967_716944915084274_237168210796935585_n.jpg?oh=fca4274bf15b0ad157557f74d722d58a&amp;oe=566A203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79" y="534468"/>
            <a:ext cx="9144000" cy="581025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286000" y="6624863"/>
            <a:ext cx="4572000" cy="215444"/>
          </a:xfrm>
          <a:prstGeom prst="rect">
            <a:avLst/>
          </a:prstGeom>
        </p:spPr>
        <p:txBody>
          <a:bodyPr>
            <a:spAutoFit/>
          </a:bodyPr>
          <a:lstStyle/>
          <a:p>
            <a:pPr algn="ctr"/>
            <a:r>
              <a:rPr lang="en-US" sz="800" dirty="0">
                <a:hlinkClick r:id="rId3"/>
              </a:rPr>
              <a:t>https://www.facebook.com/alexganeevphotography/photos/</a:t>
            </a:r>
            <a:endParaRPr lang="en-US" sz="800" dirty="0"/>
          </a:p>
        </p:txBody>
      </p:sp>
    </p:spTree>
    <p:extLst>
      <p:ext uri="{BB962C8B-B14F-4D97-AF65-F5344CB8AC3E}">
        <p14:creationId xmlns:p14="http://schemas.microsoft.com/office/powerpoint/2010/main" val="1835527110"/>
      </p:ext>
    </p:extLst>
  </p:cSld>
  <p:clrMapOvr>
    <a:masterClrMapping/>
  </p:clrMapOvr>
  <p:transition/>
</p:sld>
</file>

<file path=ppt/slides/slide134.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BADDE1"/>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BADDE1"/>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BADDE1"/>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cultural symbols . . .</a:t>
            </a:r>
          </a:p>
        </p:txBody>
      </p:sp>
      <p:sp>
        <p:nvSpPr>
          <p:cNvPr id="4" name="Rectangle 3"/>
          <p:cNvSpPr/>
          <p:nvPr/>
        </p:nvSpPr>
        <p:spPr>
          <a:xfrm rot="20270984">
            <a:off x="483076" y="3977799"/>
            <a:ext cx="8049641" cy="707886"/>
          </a:xfrm>
          <a:prstGeom prst="rect">
            <a:avLst/>
          </a:prstGeom>
          <a:noFill/>
        </p:spPr>
        <p:txBody>
          <a:bodyPr wrap="none" lIns="45720" rIns="4572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000" b="1" i="0" u="none" strike="noStrike" kern="1200" cap="none" spc="0" normalizeH="0" baseline="0" noProof="0" dirty="0">
                <a:ln>
                  <a:noFill/>
                </a:ln>
                <a:solidFill>
                  <a:srgbClr val="00B0F0"/>
                </a:solidFill>
                <a:effectLst/>
                <a:uLnTx/>
                <a:uFillTx/>
                <a:latin typeface="Tahoma" pitchFamily="34" charset="0"/>
                <a:ea typeface="+mn-ea"/>
                <a:cs typeface="+mn-cs"/>
              </a:rPr>
              <a:t>and these can be combined . . .</a:t>
            </a:r>
            <a:endParaRPr kumimoji="0" lang="en-US" sz="2800" b="0" i="0" u="none" strike="noStrike" kern="1200" cap="none" spc="0" normalizeH="0" baseline="0" noProof="0" dirty="0">
              <a:ln>
                <a:noFill/>
              </a:ln>
              <a:solidFill>
                <a:srgbClr val="00B0F0"/>
              </a:solidFill>
              <a:effectLst/>
              <a:uLnTx/>
              <a:uFillTx/>
              <a:latin typeface="Tahoma" pitchFamily="34" charset="0"/>
              <a:ea typeface="+mn-ea"/>
              <a:cs typeface="+mn-cs"/>
            </a:endParaRPr>
          </a:p>
        </p:txBody>
      </p:sp>
    </p:spTree>
    <p:extLst>
      <p:ext uri="{BB962C8B-B14F-4D97-AF65-F5344CB8AC3E}">
        <p14:creationId xmlns:p14="http://schemas.microsoft.com/office/powerpoint/2010/main" val="1564879661"/>
      </p:ext>
    </p:extLst>
  </p:cSld>
  <p:clrMapOvr>
    <a:masterClrMapping/>
  </p:clrMapOvr>
  <p:transition/>
</p:sld>
</file>

<file path=ppt/slides/slide135.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1030" name="Picture 6" descr="https://scontent-ord1-1.xx.fbcdn.net/hphotos-xfa1/v/t1.0-9/198352_429416043778106_1264405574_n.jpg?oh=506ee5266840af096ab5a9bb04f8e7df&amp;oe=566D228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8012" y="0"/>
            <a:ext cx="6858000" cy="6858001"/>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2286000" y="6624863"/>
            <a:ext cx="4572000" cy="215444"/>
          </a:xfrm>
          <a:prstGeom prst="rect">
            <a:avLst/>
          </a:prstGeom>
        </p:spPr>
        <p:txBody>
          <a:bodyPr>
            <a:spAutoFit/>
          </a:bodyPr>
          <a:lstStyle/>
          <a:p>
            <a:pPr algn="ctr"/>
            <a:r>
              <a:rPr lang="en-US" sz="800" dirty="0">
                <a:solidFill>
                  <a:srgbClr val="000000"/>
                </a:solidFill>
                <a:hlinkClick r:id="rId3"/>
              </a:rPr>
              <a:t>https://www.facebook.com/12HolyApostlesChurch/photos/</a:t>
            </a:r>
            <a:endParaRPr lang="en-US" sz="800" dirty="0">
              <a:solidFill>
                <a:srgbClr val="000000"/>
              </a:solidFill>
            </a:endParaRPr>
          </a:p>
        </p:txBody>
      </p:sp>
      <p:sp>
        <p:nvSpPr>
          <p:cNvPr id="4" name="Rectangle 3"/>
          <p:cNvSpPr>
            <a:spLocks noChangeArrowheads="1"/>
          </p:cNvSpPr>
          <p:nvPr/>
        </p:nvSpPr>
        <p:spPr bwMode="auto">
          <a:xfrm>
            <a:off x="3236680" y="3236708"/>
            <a:ext cx="5631543" cy="258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dirty="0">
                <a:solidFill>
                  <a:srgbClr val="FFFFFF"/>
                </a:solidFill>
                <a:latin typeface="Arial" charset="0"/>
              </a:rPr>
              <a:t>religion</a:t>
            </a:r>
          </a:p>
          <a:p>
            <a:pPr algn="ctr" eaLnBrk="1" hangingPunct="1"/>
            <a:r>
              <a:rPr lang="en-US" altLang="en-US" sz="4000" b="1" dirty="0">
                <a:solidFill>
                  <a:srgbClr val="FFFFFF"/>
                </a:solidFill>
                <a:latin typeface="Arial" charset="0"/>
              </a:rPr>
              <a:t>language</a:t>
            </a:r>
          </a:p>
          <a:p>
            <a:pPr algn="ctr" eaLnBrk="1" hangingPunct="1"/>
            <a:r>
              <a:rPr lang="en-US" altLang="en-US" sz="4000" b="1" dirty="0">
                <a:solidFill>
                  <a:srgbClr val="FFFFFF"/>
                </a:solidFill>
                <a:latin typeface="Arial" charset="0"/>
              </a:rPr>
              <a:t>art</a:t>
            </a:r>
          </a:p>
          <a:p>
            <a:pPr algn="ctr" eaLnBrk="1" hangingPunct="1"/>
            <a:r>
              <a:rPr lang="en-US" altLang="en-US" sz="4000" b="1" dirty="0">
                <a:solidFill>
                  <a:srgbClr val="FFFFFF"/>
                </a:solidFill>
                <a:latin typeface="Arial" charset="0"/>
              </a:rPr>
              <a:t>symbols</a:t>
            </a:r>
            <a:endParaRPr lang="en-US" altLang="en-US" b="1" dirty="0">
              <a:solidFill>
                <a:srgbClr val="FFFFFF"/>
              </a:solidFill>
              <a:latin typeface="Arial" charset="0"/>
            </a:endParaRPr>
          </a:p>
        </p:txBody>
      </p:sp>
    </p:spTree>
    <p:extLst>
      <p:ext uri="{BB962C8B-B14F-4D97-AF65-F5344CB8AC3E}">
        <p14:creationId xmlns:p14="http://schemas.microsoft.com/office/powerpoint/2010/main" val="1538249818"/>
      </p:ext>
    </p:extLst>
  </p:cSld>
  <p:clrMapOvr>
    <a:masterClrMapping/>
  </p:clrMapOvr>
  <p:transition/>
</p:sld>
</file>

<file path=ppt/slides/slide136.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9108318" cy="68312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a:spLocks noChangeArrowheads="1"/>
          </p:cNvSpPr>
          <p:nvPr/>
        </p:nvSpPr>
        <p:spPr bwMode="auto">
          <a:xfrm>
            <a:off x="453570" y="6001713"/>
            <a:ext cx="8229600" cy="457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dirty="0">
                <a:solidFill>
                  <a:srgbClr val="0070C0"/>
                </a:solidFill>
                <a:latin typeface="Arial" charset="0"/>
              </a:rPr>
              <a:t>Greek</a:t>
            </a:r>
            <a:r>
              <a:rPr lang="en-US" altLang="en-US" sz="4000" b="1" i="1" dirty="0">
                <a:solidFill>
                  <a:srgbClr val="0070C0"/>
                </a:solidFill>
                <a:latin typeface="Arial" charset="0"/>
              </a:rPr>
              <a:t> baklava</a:t>
            </a:r>
            <a:endParaRPr lang="en-US" altLang="en-US" b="1" i="1" dirty="0">
              <a:solidFill>
                <a:srgbClr val="0070C0"/>
              </a:solidFill>
              <a:latin typeface="Arial" charset="0"/>
            </a:endParaRPr>
          </a:p>
        </p:txBody>
      </p:sp>
      <p:sp>
        <p:nvSpPr>
          <p:cNvPr id="12" name="Freeform 11"/>
          <p:cNvSpPr/>
          <p:nvPr/>
        </p:nvSpPr>
        <p:spPr bwMode="auto">
          <a:xfrm rot="199803">
            <a:off x="-43456" y="1088176"/>
            <a:ext cx="6239118" cy="2646385"/>
          </a:xfrm>
          <a:custGeom>
            <a:avLst/>
            <a:gdLst>
              <a:gd name="connsiteX0" fmla="*/ 0 w 5515429"/>
              <a:gd name="connsiteY0" fmla="*/ 508000 h 1814285"/>
              <a:gd name="connsiteX1" fmla="*/ 2061029 w 5515429"/>
              <a:gd name="connsiteY1" fmla="*/ 116114 h 1814285"/>
              <a:gd name="connsiteX2" fmla="*/ 5515429 w 5515429"/>
              <a:gd name="connsiteY2" fmla="*/ 0 h 1814285"/>
              <a:gd name="connsiteX3" fmla="*/ 2989943 w 5515429"/>
              <a:gd name="connsiteY3" fmla="*/ 1814285 h 1814285"/>
              <a:gd name="connsiteX4" fmla="*/ 43543 w 5515429"/>
              <a:gd name="connsiteY4" fmla="*/ 1727200 h 18142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15429" h="1814285">
                <a:moveTo>
                  <a:pt x="0" y="508000"/>
                </a:moveTo>
                <a:lnTo>
                  <a:pt x="2061029" y="116114"/>
                </a:lnTo>
                <a:lnTo>
                  <a:pt x="5515429" y="0"/>
                </a:lnTo>
                <a:lnTo>
                  <a:pt x="2989943" y="1814285"/>
                </a:lnTo>
                <a:lnTo>
                  <a:pt x="43543" y="1727200"/>
                </a:lnTo>
              </a:path>
            </a:pathLst>
          </a:custGeom>
          <a:noFill/>
          <a:ln w="76200" cap="flat" cmpd="sng" algn="ctr">
            <a:solidFill>
              <a:srgbClr val="00B0F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sz="2400">
              <a:solidFill>
                <a:srgbClr val="000000"/>
              </a:solidFill>
              <a:latin typeface="Tahoma" pitchFamily="34" charset="0"/>
            </a:endParaRPr>
          </a:p>
        </p:txBody>
      </p:sp>
      <p:sp>
        <p:nvSpPr>
          <p:cNvPr id="13" name="Down Arrow 12"/>
          <p:cNvSpPr/>
          <p:nvPr/>
        </p:nvSpPr>
        <p:spPr bwMode="auto">
          <a:xfrm rot="18076632">
            <a:off x="1024341" y="-141213"/>
            <a:ext cx="677795" cy="2496459"/>
          </a:xfrm>
          <a:prstGeom prst="downArrow">
            <a:avLst/>
          </a:prstGeom>
          <a:solidFill>
            <a:srgbClr val="00B0F0"/>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sz="2400">
              <a:solidFill>
                <a:srgbClr val="000000"/>
              </a:solidFill>
              <a:latin typeface="Tahoma" pitchFamily="34" charset="0"/>
            </a:endParaRPr>
          </a:p>
        </p:txBody>
      </p:sp>
      <p:sp>
        <p:nvSpPr>
          <p:cNvPr id="6" name="Rectangle 5"/>
          <p:cNvSpPr>
            <a:spLocks noChangeArrowheads="1"/>
          </p:cNvSpPr>
          <p:nvPr/>
        </p:nvSpPr>
        <p:spPr bwMode="auto">
          <a:xfrm>
            <a:off x="1698196" y="3280235"/>
            <a:ext cx="5631543" cy="22207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dirty="0">
                <a:solidFill>
                  <a:srgbClr val="FFFFFF"/>
                </a:solidFill>
                <a:latin typeface="Arial" charset="0"/>
              </a:rPr>
              <a:t>food </a:t>
            </a:r>
          </a:p>
          <a:p>
            <a:pPr algn="ctr" eaLnBrk="1" hangingPunct="1"/>
            <a:r>
              <a:rPr lang="en-US" altLang="en-US" sz="4000" b="1" dirty="0">
                <a:solidFill>
                  <a:srgbClr val="FFFFFF"/>
                </a:solidFill>
                <a:latin typeface="Arial" charset="0"/>
              </a:rPr>
              <a:t>religion</a:t>
            </a:r>
          </a:p>
          <a:p>
            <a:pPr algn="ctr" eaLnBrk="1" hangingPunct="1"/>
            <a:r>
              <a:rPr lang="en-US" altLang="en-US" sz="4000" b="1" dirty="0">
                <a:solidFill>
                  <a:srgbClr val="FFFFFF"/>
                </a:solidFill>
                <a:latin typeface="Arial" charset="0"/>
              </a:rPr>
              <a:t>symbols</a:t>
            </a:r>
            <a:endParaRPr lang="en-US" altLang="en-US" b="1" dirty="0">
              <a:solidFill>
                <a:srgbClr val="FFFFFF"/>
              </a:solidFill>
              <a:latin typeface="Arial" charset="0"/>
            </a:endParaRPr>
          </a:p>
        </p:txBody>
      </p:sp>
    </p:spTree>
    <p:extLst>
      <p:ext uri="{BB962C8B-B14F-4D97-AF65-F5344CB8AC3E}">
        <p14:creationId xmlns:p14="http://schemas.microsoft.com/office/powerpoint/2010/main" val="1596817626"/>
      </p:ext>
    </p:extLst>
  </p:cSld>
  <p:clrMapOvr>
    <a:masterClrMapping/>
  </p:clrMapOvr>
  <p:transition/>
</p:sld>
</file>

<file path=ppt/slides/slide137.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 name="Rectangle 5"/>
          <p:cNvSpPr>
            <a:spLocks noChangeArrowheads="1"/>
          </p:cNvSpPr>
          <p:nvPr/>
        </p:nvSpPr>
        <p:spPr bwMode="auto">
          <a:xfrm>
            <a:off x="381000" y="34290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800" b="1" dirty="0">
                <a:solidFill>
                  <a:srgbClr val="FFFFFF"/>
                </a:solidFill>
                <a:latin typeface="Arial" charset="0"/>
              </a:rPr>
              <a:t>A Taste of Greece</a:t>
            </a:r>
          </a:p>
          <a:p>
            <a:pPr algn="ctr" eaLnBrk="1" hangingPunct="1"/>
            <a:r>
              <a:rPr lang="en-US" altLang="en-US" sz="3200" b="1" dirty="0">
                <a:solidFill>
                  <a:srgbClr val="FFFFFF"/>
                </a:solidFill>
                <a:latin typeface="Arial" charset="0"/>
              </a:rPr>
              <a:t>22</a:t>
            </a:r>
            <a:r>
              <a:rPr lang="en-US" altLang="en-US" sz="3200" b="1" baseline="30000" dirty="0">
                <a:solidFill>
                  <a:srgbClr val="FFFFFF"/>
                </a:solidFill>
                <a:latin typeface="Arial" charset="0"/>
              </a:rPr>
              <a:t>nd</a:t>
            </a:r>
            <a:r>
              <a:rPr lang="en-US" altLang="en-US" sz="3200" b="1" dirty="0">
                <a:solidFill>
                  <a:srgbClr val="FFFFFF"/>
                </a:solidFill>
                <a:latin typeface="Arial" charset="0"/>
              </a:rPr>
              <a:t> Annual Food Festival 2014</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850" y="609600"/>
            <a:ext cx="8458200" cy="5563798"/>
          </a:xfrm>
          <a:prstGeom prst="rect">
            <a:avLst/>
          </a:prstGeom>
        </p:spPr>
      </p:pic>
      <p:pic>
        <p:nvPicPr>
          <p:cNvPr id="247810" name="Picture 2" descr="http://www.duluthnewstribune.com/media/full/jpg/2012/07/13/0715greekevamegantessdancing_500px.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7250" y="3086088"/>
            <a:ext cx="4267200" cy="366125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33350" y="3448122"/>
            <a:ext cx="4514850" cy="3170099"/>
          </a:xfrm>
          <a:prstGeom prst="rect">
            <a:avLst/>
          </a:prstGeom>
          <a:solidFill>
            <a:schemeClr val="bg1"/>
          </a:solidFill>
        </p:spPr>
        <p:txBody>
          <a:bodyPr wrap="square">
            <a:spAutoFit/>
          </a:bodyPr>
          <a:lstStyle/>
          <a:p>
            <a:pPr algn="ctr"/>
            <a:endParaRPr lang="en-US" sz="2400" b="1" dirty="0">
              <a:solidFill>
                <a:srgbClr val="0070C0"/>
              </a:solidFill>
              <a:latin typeface="Tahoma" pitchFamily="34" charset="0"/>
            </a:endParaRPr>
          </a:p>
          <a:p>
            <a:pPr algn="ctr"/>
            <a:r>
              <a:rPr lang="en-US" sz="2400" b="1" dirty="0">
                <a:solidFill>
                  <a:srgbClr val="0070C0"/>
                </a:solidFill>
                <a:latin typeface="Tahoma" pitchFamily="34" charset="0"/>
              </a:rPr>
              <a:t>The “Zorba” begins with a low sweeping motion. Eva </a:t>
            </a:r>
            <a:r>
              <a:rPr lang="en-US" sz="2400" b="1" dirty="0" err="1">
                <a:solidFill>
                  <a:srgbClr val="0070C0"/>
                </a:solidFill>
                <a:latin typeface="Tahoma" pitchFamily="34" charset="0"/>
              </a:rPr>
              <a:t>Sevastiades</a:t>
            </a:r>
            <a:r>
              <a:rPr lang="en-US" sz="2400" b="1" dirty="0">
                <a:solidFill>
                  <a:srgbClr val="0070C0"/>
                </a:solidFill>
                <a:latin typeface="Tahoma" pitchFamily="34" charset="0"/>
              </a:rPr>
              <a:t>, 19, Megan </a:t>
            </a:r>
            <a:r>
              <a:rPr lang="en-US" sz="2400" b="1" dirty="0" err="1">
                <a:solidFill>
                  <a:srgbClr val="0070C0"/>
                </a:solidFill>
                <a:latin typeface="Tahoma" pitchFamily="34" charset="0"/>
              </a:rPr>
              <a:t>Solem</a:t>
            </a:r>
            <a:r>
              <a:rPr lang="en-US" sz="2400" b="1" dirty="0">
                <a:solidFill>
                  <a:srgbClr val="0070C0"/>
                </a:solidFill>
                <a:latin typeface="Tahoma" pitchFamily="34" charset="0"/>
              </a:rPr>
              <a:t>, 15, and Tess </a:t>
            </a:r>
            <a:r>
              <a:rPr lang="en-US" sz="2400" b="1" dirty="0" err="1">
                <a:solidFill>
                  <a:srgbClr val="0070C0"/>
                </a:solidFill>
                <a:latin typeface="Tahoma" pitchFamily="34" charset="0"/>
              </a:rPr>
              <a:t>Sevastiades</a:t>
            </a:r>
            <a:r>
              <a:rPr lang="en-US" sz="2400" b="1" dirty="0">
                <a:solidFill>
                  <a:srgbClr val="0070C0"/>
                </a:solidFill>
                <a:latin typeface="Tahoma" pitchFamily="34" charset="0"/>
              </a:rPr>
              <a:t>, 15, start to dance.</a:t>
            </a:r>
            <a:r>
              <a:rPr lang="en-US" sz="1600" b="1" dirty="0">
                <a:solidFill>
                  <a:srgbClr val="0070C0"/>
                </a:solidFill>
                <a:latin typeface="Tahoma" pitchFamily="34" charset="0"/>
              </a:rPr>
              <a:t> </a:t>
            </a:r>
          </a:p>
          <a:p>
            <a:pPr algn="ctr"/>
            <a:endParaRPr lang="en-US" sz="1600" b="1" dirty="0">
              <a:solidFill>
                <a:srgbClr val="0070C0"/>
              </a:solidFill>
              <a:latin typeface="Tahoma" pitchFamily="34" charset="0"/>
            </a:endParaRPr>
          </a:p>
          <a:p>
            <a:pPr algn="ctr"/>
            <a:r>
              <a:rPr lang="en-US" sz="1600" dirty="0">
                <a:solidFill>
                  <a:srgbClr val="0070C0"/>
                </a:solidFill>
                <a:latin typeface="Tahoma" pitchFamily="34" charset="0"/>
              </a:rPr>
              <a:t>(Photo by </a:t>
            </a:r>
            <a:r>
              <a:rPr lang="en-US" sz="1600" dirty="0" err="1">
                <a:solidFill>
                  <a:srgbClr val="0070C0"/>
                </a:solidFill>
                <a:latin typeface="Tahoma" pitchFamily="34" charset="0"/>
              </a:rPr>
              <a:t>Patra</a:t>
            </a:r>
            <a:r>
              <a:rPr lang="en-US" sz="1600" dirty="0">
                <a:solidFill>
                  <a:srgbClr val="0070C0"/>
                </a:solidFill>
                <a:latin typeface="Tahoma" pitchFamily="34" charset="0"/>
              </a:rPr>
              <a:t> </a:t>
            </a:r>
            <a:r>
              <a:rPr lang="en-US" sz="1600" dirty="0" err="1">
                <a:solidFill>
                  <a:srgbClr val="0070C0"/>
                </a:solidFill>
                <a:latin typeface="Tahoma" pitchFamily="34" charset="0"/>
              </a:rPr>
              <a:t>Sevastiades</a:t>
            </a:r>
            <a:r>
              <a:rPr lang="en-US" sz="1600" dirty="0">
                <a:solidFill>
                  <a:srgbClr val="0070C0"/>
                </a:solidFill>
                <a:latin typeface="Tahoma" pitchFamily="34" charset="0"/>
              </a:rPr>
              <a:t>)</a:t>
            </a:r>
          </a:p>
        </p:txBody>
      </p:sp>
      <p:sp>
        <p:nvSpPr>
          <p:cNvPr id="6" name="Rectangle 5"/>
          <p:cNvSpPr>
            <a:spLocks noChangeArrowheads="1"/>
          </p:cNvSpPr>
          <p:nvPr/>
        </p:nvSpPr>
        <p:spPr bwMode="auto">
          <a:xfrm>
            <a:off x="1193784" y="188697"/>
            <a:ext cx="6730999" cy="3106058"/>
          </a:xfrm>
          <a:prstGeom prst="rect">
            <a:avLst/>
          </a:prstGeom>
          <a:solidFill>
            <a:srgbClr val="00B0F0"/>
          </a:solidFill>
          <a:ln>
            <a:noFill/>
          </a:ln>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4000" b="1" dirty="0">
                <a:solidFill>
                  <a:srgbClr val="FFFFFF"/>
                </a:solidFill>
                <a:latin typeface="Arial" charset="0"/>
              </a:rPr>
              <a:t>clothing</a:t>
            </a:r>
          </a:p>
          <a:p>
            <a:pPr algn="ctr" eaLnBrk="1" hangingPunct="1"/>
            <a:r>
              <a:rPr lang="en-US" altLang="en-US" sz="4000" b="1" dirty="0">
                <a:solidFill>
                  <a:srgbClr val="FFFFFF"/>
                </a:solidFill>
                <a:latin typeface="Arial" charset="0"/>
              </a:rPr>
              <a:t>music</a:t>
            </a:r>
          </a:p>
          <a:p>
            <a:pPr algn="ctr" eaLnBrk="1" hangingPunct="1"/>
            <a:r>
              <a:rPr lang="en-US" altLang="en-US" sz="4000" b="1" dirty="0">
                <a:solidFill>
                  <a:srgbClr val="FFFFFF"/>
                </a:solidFill>
                <a:latin typeface="Arial" charset="0"/>
              </a:rPr>
              <a:t>dance</a:t>
            </a:r>
          </a:p>
          <a:p>
            <a:pPr algn="ctr" eaLnBrk="1" hangingPunct="1"/>
            <a:r>
              <a:rPr lang="en-US" altLang="en-US" sz="4000" b="1" dirty="0">
                <a:solidFill>
                  <a:srgbClr val="FFFFFF"/>
                </a:solidFill>
                <a:latin typeface="Arial" charset="0"/>
              </a:rPr>
              <a:t>symbols, </a:t>
            </a:r>
            <a:br>
              <a:rPr lang="en-US" altLang="en-US" sz="4000" b="1" dirty="0">
                <a:solidFill>
                  <a:srgbClr val="FFFFFF"/>
                </a:solidFill>
                <a:latin typeface="Arial" charset="0"/>
              </a:rPr>
            </a:br>
            <a:r>
              <a:rPr lang="en-US" altLang="en-US" sz="3200" b="1" dirty="0">
                <a:solidFill>
                  <a:srgbClr val="FFFFFF"/>
                </a:solidFill>
                <a:latin typeface="Arial" charset="0"/>
              </a:rPr>
              <a:t>(including “Zorba”)</a:t>
            </a:r>
          </a:p>
        </p:txBody>
      </p:sp>
    </p:spTree>
    <p:extLst>
      <p:ext uri="{BB962C8B-B14F-4D97-AF65-F5344CB8AC3E}">
        <p14:creationId xmlns:p14="http://schemas.microsoft.com/office/powerpoint/2010/main" val="1880662415"/>
      </p:ext>
    </p:extLst>
  </p:cSld>
  <p:clrMapOvr>
    <a:masterClrMapping/>
  </p:clrMapOvr>
  <p:transition/>
</p:sld>
</file>

<file path=ppt/slides/slide1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5" name="TextBox 4"/>
          <p:cNvSpPr txBox="1">
            <a:spLocks noChangeArrowheads="1"/>
          </p:cNvSpPr>
          <p:nvPr/>
        </p:nvSpPr>
        <p:spPr bwMode="auto">
          <a:xfrm>
            <a:off x="667658" y="1407910"/>
            <a:ext cx="7784196" cy="4644555"/>
          </a:xfrm>
          <a:prstGeom prst="rect">
            <a:avLst/>
          </a:prstGeom>
          <a:solidFill>
            <a:schemeClr val="bg1"/>
          </a:solidFill>
          <a:ln w="76200">
            <a:solidFill>
              <a:srgbClr val="FFC000"/>
            </a:solidFill>
            <a:miter lim="800000"/>
            <a:headEnd/>
            <a:tailEnd/>
          </a:ln>
        </p:spPr>
        <p:txBody>
          <a:bodyPr lIns="228600" tIns="228600" rIns="228600" bIns="228600">
            <a:noAutofit/>
          </a:bodyPr>
          <a:lstStyle/>
          <a:p>
            <a:pPr algn="ctr"/>
            <a:r>
              <a:rPr lang="en-US" sz="2800" b="1" dirty="0">
                <a:solidFill>
                  <a:srgbClr val="000000"/>
                </a:solidFill>
              </a:rPr>
              <a:t>local groups </a:t>
            </a:r>
            <a:r>
              <a:rPr lang="en-US" sz="2800" b="1" dirty="0">
                <a:solidFill>
                  <a:srgbClr val="FF1B36"/>
                </a:solidFill>
                <a:latin typeface="Verdana" pitchFamily="34" charset="0"/>
              </a:rPr>
              <a:t>(</a:t>
            </a:r>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a:t>
            </a:r>
            <a:r>
              <a:rPr lang="en-US" sz="2800" b="1" dirty="0">
                <a:solidFill>
                  <a:srgbClr val="000000"/>
                </a:solidFill>
              </a:rPr>
              <a:t> </a:t>
            </a:r>
          </a:p>
          <a:p>
            <a:pPr algn="ctr"/>
            <a:endParaRPr lang="en-US" sz="2800" b="1" dirty="0">
              <a:solidFill>
                <a:srgbClr val="000000"/>
              </a:solidFill>
            </a:endParaRPr>
          </a:p>
          <a:p>
            <a:pPr algn="ctr"/>
            <a:endParaRPr lang="en-US" sz="2800" b="1" dirty="0">
              <a:solidFill>
                <a:srgbClr val="000000"/>
              </a:solidFill>
            </a:endParaRPr>
          </a:p>
          <a:p>
            <a:pPr algn="ctr"/>
            <a:endParaRPr lang="en-US" sz="2800" b="1" dirty="0">
              <a:solidFill>
                <a:srgbClr val="000000"/>
              </a:solidFill>
            </a:endParaRPr>
          </a:p>
          <a:p>
            <a:pPr algn="ctr"/>
            <a:r>
              <a:rPr lang="en-US" sz="4000" b="1" dirty="0">
                <a:solidFill>
                  <a:srgbClr val="000000"/>
                </a:solidFill>
              </a:rPr>
              <a:t>there are many </a:t>
            </a:r>
            <a:r>
              <a:rPr lang="en-US" sz="4000" b="1" dirty="0" err="1">
                <a:solidFill>
                  <a:srgbClr val="000000"/>
                </a:solidFill>
              </a:rPr>
              <a:t>microcultures</a:t>
            </a:r>
            <a:r>
              <a:rPr lang="en-US" sz="4000" b="1" dirty="0">
                <a:solidFill>
                  <a:srgbClr val="000000"/>
                </a:solidFill>
              </a:rPr>
              <a:t> . . . </a:t>
            </a:r>
          </a:p>
          <a:p>
            <a:pPr algn="ctr"/>
            <a:br>
              <a:rPr lang="en-US" sz="4000" b="1" dirty="0">
                <a:solidFill>
                  <a:srgbClr val="000000"/>
                </a:solidFill>
              </a:rPr>
            </a:br>
            <a:r>
              <a:rPr lang="en-US" sz="4000" b="1" dirty="0">
                <a:solidFill>
                  <a:srgbClr val="000000"/>
                </a:solidFill>
              </a:rPr>
              <a:t>and . . .</a:t>
            </a:r>
          </a:p>
        </p:txBody>
      </p:sp>
    </p:spTree>
    <p:extLst>
      <p:ext uri="{BB962C8B-B14F-4D97-AF65-F5344CB8AC3E}">
        <p14:creationId xmlns:p14="http://schemas.microsoft.com/office/powerpoint/2010/main" val="1383450365"/>
      </p:ext>
    </p:extLst>
  </p:cSld>
  <p:clrMapOvr>
    <a:masterClrMapping/>
  </p:clrMapOvr>
  <p:transition/>
</p:sld>
</file>

<file path=ppt/slides/slide139.xml><?xml version="1.0" encoding="utf-8"?>
<p:sld xmlns:a="http://schemas.openxmlformats.org/drawingml/2006/main" xmlns:r="http://schemas.openxmlformats.org/officeDocument/2006/relationships" xmlns:p="http://schemas.openxmlformats.org/presentationml/2006/main" showMasterPhAnim="0">
  <p:cSld>
    <p:bg>
      <p:bgPr>
        <a:solidFill>
          <a:srgbClr val="0070C0"/>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algn="ctr"/>
            <a:r>
              <a:rPr lang="en-US" sz="2800" b="1" dirty="0">
                <a:solidFill>
                  <a:srgbClr val="000000"/>
                </a:solidFill>
              </a:rPr>
              <a:t>local groups </a:t>
            </a:r>
            <a:r>
              <a:rPr lang="en-US" sz="2800" b="1" dirty="0">
                <a:solidFill>
                  <a:srgbClr val="FF1B36"/>
                </a:solidFill>
                <a:latin typeface="Verdana" pitchFamily="34" charset="0"/>
              </a:rPr>
              <a:t>(</a:t>
            </a:r>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a:t>
            </a:r>
            <a:r>
              <a:rPr lang="en-US" sz="2800" b="1" dirty="0">
                <a:solidFill>
                  <a:srgbClr val="000000"/>
                </a:solidFill>
              </a:rPr>
              <a:t> </a:t>
            </a:r>
          </a:p>
          <a:p>
            <a:pPr algn="ctr"/>
            <a:r>
              <a:rPr lang="en-US" sz="2800" b="1" dirty="0">
                <a:solidFill>
                  <a:srgbClr val="000000"/>
                </a:solidFill>
              </a:rPr>
              <a:t>generally strive to preserve their cultural identity with . . .</a:t>
            </a:r>
          </a:p>
          <a:p>
            <a:pPr algn="ctr"/>
            <a:endParaRPr lang="en-US" sz="1200" b="1" dirty="0">
              <a:solidFill>
                <a:srgbClr val="000000"/>
              </a:solidFill>
            </a:endParaRPr>
          </a:p>
          <a:p>
            <a:pPr algn="ctr"/>
            <a:r>
              <a:rPr lang="en-US" sz="2800" b="1" dirty="0">
                <a:solidFill>
                  <a:srgbClr val="000000"/>
                </a:solidFill>
              </a:rPr>
              <a:t>food</a:t>
            </a:r>
            <a:br>
              <a:rPr lang="en-US" sz="2800" b="1" dirty="0">
                <a:solidFill>
                  <a:srgbClr val="000000"/>
                </a:solidFill>
              </a:rPr>
            </a:br>
            <a:r>
              <a:rPr lang="en-US" sz="2800" b="1" dirty="0">
                <a:solidFill>
                  <a:srgbClr val="000000"/>
                </a:solidFill>
              </a:rPr>
              <a:t>clothing</a:t>
            </a:r>
          </a:p>
          <a:p>
            <a:pPr algn="ctr"/>
            <a:r>
              <a:rPr lang="en-US" sz="2800" b="1" dirty="0">
                <a:solidFill>
                  <a:srgbClr val="000000"/>
                </a:solidFill>
              </a:rPr>
              <a:t>religion</a:t>
            </a:r>
          </a:p>
          <a:p>
            <a:pPr algn="ctr"/>
            <a:r>
              <a:rPr lang="en-US" sz="2800" b="1" dirty="0">
                <a:solidFill>
                  <a:srgbClr val="000000"/>
                </a:solidFill>
              </a:rPr>
              <a:t>ritual</a:t>
            </a:r>
          </a:p>
          <a:p>
            <a:pPr algn="ctr"/>
            <a:r>
              <a:rPr lang="en-US" sz="2800" b="1" dirty="0">
                <a:solidFill>
                  <a:srgbClr val="000000"/>
                </a:solidFill>
              </a:rPr>
              <a:t>music, dance, and other arts</a:t>
            </a:r>
          </a:p>
          <a:p>
            <a:pPr algn="ctr"/>
            <a:r>
              <a:rPr lang="en-US" sz="2800" b="1" dirty="0">
                <a:solidFill>
                  <a:srgbClr val="000000"/>
                </a:solidFill>
              </a:rPr>
              <a:t>language</a:t>
            </a:r>
          </a:p>
          <a:p>
            <a:pPr algn="ctr"/>
            <a:r>
              <a:rPr lang="en-US" sz="2800" b="1" dirty="0">
                <a:solidFill>
                  <a:srgbClr val="000000"/>
                </a:solidFill>
              </a:rPr>
              <a:t>cultural symbols . . .</a:t>
            </a:r>
          </a:p>
        </p:txBody>
      </p:sp>
    </p:spTree>
    <p:extLst>
      <p:ext uri="{BB962C8B-B14F-4D97-AF65-F5344CB8AC3E}">
        <p14:creationId xmlns:p14="http://schemas.microsoft.com/office/powerpoint/2010/main" val="694451235"/>
      </p:ext>
    </p:extLst>
  </p:cSld>
  <p:clrMapOvr>
    <a:masterClrMapping/>
  </p:clrMapOvr>
  <p:transition/>
</p:sld>
</file>

<file path=ppt/slides/slide14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23950" y="2456880"/>
            <a:ext cx="6908800" cy="2862322"/>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Montgomery, Minnesota</a:t>
            </a:r>
            <a:endParaRPr kumimoji="1" lang="en-US" sz="72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1081142608"/>
      </p:ext>
    </p:extLst>
  </p:cSld>
  <p:clrMapOvr>
    <a:masterClrMapping/>
  </p:clrMapOvr>
  <p:transition/>
</p:sld>
</file>

<file path=ppt/slides/slide1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026" name="Picture 2" descr="2016 royalty welcome sig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4934" y="530446"/>
            <a:ext cx="8229600" cy="548091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714098" y="6132678"/>
            <a:ext cx="3711273" cy="646331"/>
          </a:xfrm>
          <a:prstGeom prst="rect">
            <a:avLst/>
          </a:prstGeom>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pitchFamily="34" charset="0"/>
                <a:ea typeface="+mn-ea"/>
                <a:cs typeface="+mn-cs"/>
                <a:hlinkClick r:id="rId3"/>
              </a:rPr>
              <a:t>Montgomery, Minnesota</a:t>
            </a:r>
            <a:endParaRPr kumimoji="0" lang="en-US" sz="18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err="1">
                <a:ln>
                  <a:noFill/>
                </a:ln>
                <a:solidFill>
                  <a:srgbClr val="000000"/>
                </a:solidFill>
                <a:effectLst/>
                <a:uLnTx/>
                <a:uFillTx/>
                <a:latin typeface="Arial" pitchFamily="34" charset="0"/>
                <a:ea typeface="+mn-ea"/>
                <a:cs typeface="+mn-cs"/>
                <a:hlinkClick r:id="rId4"/>
              </a:rPr>
              <a:t>Kolacky</a:t>
            </a:r>
            <a:r>
              <a:rPr kumimoji="0" lang="en-US" sz="1800" b="1" i="0" u="none" strike="noStrike" kern="1200" cap="none" spc="0" normalizeH="0" baseline="0" noProof="0" dirty="0">
                <a:ln>
                  <a:noFill/>
                </a:ln>
                <a:solidFill>
                  <a:srgbClr val="000000"/>
                </a:solidFill>
                <a:effectLst/>
                <a:uLnTx/>
                <a:uFillTx/>
                <a:latin typeface="Arial" pitchFamily="34" charset="0"/>
                <a:ea typeface="+mn-ea"/>
                <a:cs typeface="+mn-cs"/>
                <a:hlinkClick r:id="rId4"/>
              </a:rPr>
              <a:t> Days Festival</a:t>
            </a:r>
            <a:r>
              <a:rPr kumimoji="0" lang="en-US" sz="1800" b="1" i="0" u="none" strike="noStrike" kern="1200" cap="none" spc="0" normalizeH="0" baseline="0" noProof="0" dirty="0">
                <a:ln>
                  <a:noFill/>
                </a:ln>
                <a:solidFill>
                  <a:srgbClr val="000000"/>
                </a:solidFill>
                <a:effectLst/>
                <a:uLnTx/>
                <a:uFillTx/>
                <a:latin typeface="Arial" pitchFamily="34" charset="0"/>
                <a:ea typeface="+mn-ea"/>
                <a:cs typeface="+mn-cs"/>
              </a:rPr>
              <a:t>, est. 1929</a:t>
            </a:r>
          </a:p>
        </p:txBody>
      </p:sp>
      <p:sp>
        <p:nvSpPr>
          <p:cNvPr id="5" name="Rectangle 4"/>
          <p:cNvSpPr/>
          <p:nvPr/>
        </p:nvSpPr>
        <p:spPr>
          <a:xfrm>
            <a:off x="941477" y="3571236"/>
            <a:ext cx="7273145" cy="2308324"/>
          </a:xfrm>
          <a:prstGeom prst="rect">
            <a:avLst/>
          </a:prstGeom>
          <a:ln w="76200">
            <a:noFill/>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800" b="1" i="0" u="none" strike="noStrike" kern="1200" cap="none" spc="0" normalizeH="0" baseline="0" noProof="0" dirty="0">
                <a:ln>
                  <a:noFill/>
                </a:ln>
                <a:solidFill>
                  <a:srgbClr val="FFFFFF"/>
                </a:solidFill>
                <a:effectLst/>
                <a:uLnTx/>
                <a:uFillTx/>
                <a:latin typeface="Arial" pitchFamily="34" charset="0"/>
                <a:ea typeface="+mn-ea"/>
                <a:cs typeface="+mn-cs"/>
              </a:rPr>
              <a:t> Montgomery Minnesota</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800" b="1" i="0" u="none" strike="noStrike" kern="1200" cap="none" spc="0" normalizeH="0" baseline="0" noProof="0" dirty="0">
                <a:ln>
                  <a:noFill/>
                </a:ln>
                <a:solidFill>
                  <a:srgbClr val="FFFFFF"/>
                </a:solidFill>
                <a:effectLst/>
                <a:uLnTx/>
                <a:uFillTx/>
                <a:latin typeface="Arial" pitchFamily="34" charset="0"/>
                <a:ea typeface="+mn-ea"/>
                <a:cs typeface="+mn-cs"/>
              </a:rPr>
              <a:t>Celebrates its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800" b="1" i="0" u="none" strike="noStrike" kern="1200" cap="none" spc="0" normalizeH="0" baseline="0" noProof="0" dirty="0">
                <a:ln>
                  <a:noFill/>
                </a:ln>
                <a:solidFill>
                  <a:srgbClr val="FFFFFF"/>
                </a:solidFill>
                <a:effectLst/>
                <a:uLnTx/>
                <a:uFillTx/>
                <a:latin typeface="Arial" pitchFamily="34" charset="0"/>
                <a:ea typeface="+mn-ea"/>
                <a:cs typeface="+mn-cs"/>
              </a:rPr>
              <a:t>Czech Heritage</a:t>
            </a:r>
            <a:endParaRPr kumimoji="0" lang="en-US" sz="48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Tree>
    <p:extLst>
      <p:ext uri="{BB962C8B-B14F-4D97-AF65-F5344CB8AC3E}">
        <p14:creationId xmlns:p14="http://schemas.microsoft.com/office/powerpoint/2010/main" val="3703155213"/>
      </p:ext>
    </p:extLst>
  </p:cSld>
  <p:clrMapOvr>
    <a:masterClrMapping/>
  </p:clrMapOvr>
  <p:transition/>
</p:sld>
</file>

<file path=ppt/slides/slide1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Rectangle 1"/>
          <p:cNvSpPr/>
          <p:nvPr/>
        </p:nvSpPr>
        <p:spPr>
          <a:xfrm>
            <a:off x="2714098" y="6132678"/>
            <a:ext cx="3711273" cy="646331"/>
          </a:xfrm>
          <a:prstGeom prst="rect">
            <a:avLst/>
          </a:prstGeom>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pitchFamily="34" charset="0"/>
                <a:ea typeface="+mn-ea"/>
                <a:cs typeface="+mn-cs"/>
                <a:hlinkClick r:id="rId2"/>
              </a:rPr>
              <a:t>Montgomery, Minnesota</a:t>
            </a:r>
            <a:endParaRPr kumimoji="0" lang="en-US" sz="18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err="1">
                <a:ln>
                  <a:noFill/>
                </a:ln>
                <a:solidFill>
                  <a:srgbClr val="000000"/>
                </a:solidFill>
                <a:effectLst/>
                <a:uLnTx/>
                <a:uFillTx/>
                <a:latin typeface="Arial" pitchFamily="34" charset="0"/>
                <a:ea typeface="+mn-ea"/>
                <a:cs typeface="+mn-cs"/>
                <a:hlinkClick r:id="rId3"/>
              </a:rPr>
              <a:t>Kolacky</a:t>
            </a:r>
            <a:r>
              <a:rPr kumimoji="0" lang="en-US" sz="1800" b="1" i="0" u="none" strike="noStrike" kern="1200" cap="none" spc="0" normalizeH="0" baseline="0" noProof="0" dirty="0">
                <a:ln>
                  <a:noFill/>
                </a:ln>
                <a:solidFill>
                  <a:srgbClr val="000000"/>
                </a:solidFill>
                <a:effectLst/>
                <a:uLnTx/>
                <a:uFillTx/>
                <a:latin typeface="Arial" pitchFamily="34" charset="0"/>
                <a:ea typeface="+mn-ea"/>
                <a:cs typeface="+mn-cs"/>
                <a:hlinkClick r:id="rId3"/>
              </a:rPr>
              <a:t> Days Festival</a:t>
            </a:r>
            <a:r>
              <a:rPr kumimoji="0" lang="en-US" sz="1800" b="1" i="0" u="none" strike="noStrike" kern="1200" cap="none" spc="0" normalizeH="0" baseline="0" noProof="0" dirty="0">
                <a:ln>
                  <a:noFill/>
                </a:ln>
                <a:solidFill>
                  <a:srgbClr val="000000"/>
                </a:solidFill>
                <a:effectLst/>
                <a:uLnTx/>
                <a:uFillTx/>
                <a:latin typeface="Arial" pitchFamily="34" charset="0"/>
                <a:ea typeface="+mn-ea"/>
                <a:cs typeface="+mn-cs"/>
              </a:rPr>
              <a:t>, est. 1929</a:t>
            </a:r>
          </a:p>
        </p:txBody>
      </p:sp>
      <p:pic>
        <p:nvPicPr>
          <p:cNvPr id="5" name="Picture 4" descr="A group of people wearing goggles&#10;&#10;Description automatically generated with low confidence">
            <a:extLst>
              <a:ext uri="{FF2B5EF4-FFF2-40B4-BE49-F238E27FC236}">
                <a16:creationId xmlns:a16="http://schemas.microsoft.com/office/drawing/2014/main" id="{F28E7388-D321-426A-A483-1CB44D7BE01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6334" y="977628"/>
            <a:ext cx="8686800" cy="5008484"/>
          </a:xfrm>
          <a:prstGeom prst="rect">
            <a:avLst/>
          </a:prstGeom>
        </p:spPr>
      </p:pic>
      <p:sp>
        <p:nvSpPr>
          <p:cNvPr id="7" name="Rectangle 6">
            <a:extLst>
              <a:ext uri="{FF2B5EF4-FFF2-40B4-BE49-F238E27FC236}">
                <a16:creationId xmlns:a16="http://schemas.microsoft.com/office/drawing/2014/main" id="{11A7F1F8-88EF-4F63-B75D-07D0673205EC}"/>
              </a:ext>
            </a:extLst>
          </p:cNvPr>
          <p:cNvSpPr/>
          <p:nvPr/>
        </p:nvSpPr>
        <p:spPr>
          <a:xfrm>
            <a:off x="7068211" y="5100714"/>
            <a:ext cx="1244251" cy="523220"/>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Arial" pitchFamily="34" charset="0"/>
                <a:ea typeface="+mn-ea"/>
                <a:cs typeface="+mn-cs"/>
              </a:rPr>
              <a:t>Czech</a:t>
            </a:r>
          </a:p>
        </p:txBody>
      </p:sp>
    </p:spTree>
    <p:extLst>
      <p:ext uri="{BB962C8B-B14F-4D97-AF65-F5344CB8AC3E}">
        <p14:creationId xmlns:p14="http://schemas.microsoft.com/office/powerpoint/2010/main" val="3214076633"/>
      </p:ext>
    </p:extLst>
  </p:cSld>
  <p:clrMapOvr>
    <a:masterClrMapping/>
  </p:clrMapOvr>
  <p:transition/>
</p:sld>
</file>

<file path=ppt/slides/slide143.xml><?xml version="1.0" encoding="utf-8"?>
<p:sld xmlns:a="http://schemas.openxmlformats.org/drawingml/2006/main" xmlns:r="http://schemas.openxmlformats.org/officeDocument/2006/relationships" xmlns:p="http://schemas.openxmlformats.org/presentationml/2006/main" showMasterPhAnim="0">
  <p:cSld>
    <p:bg>
      <p:bgPr>
        <a:solidFill>
          <a:srgbClr val="000000"/>
        </a:solidFill>
        <a:effectLst/>
      </p:bgPr>
    </p:bg>
    <p:spTree>
      <p:nvGrpSpPr>
        <p:cNvPr id="1" name=""/>
        <p:cNvGrpSpPr/>
        <p:nvPr/>
      </p:nvGrpSpPr>
      <p:grpSpPr>
        <a:xfrm>
          <a:off x="0" y="0"/>
          <a:ext cx="0" cy="0"/>
          <a:chOff x="0" y="0"/>
          <a:chExt cx="0" cy="0"/>
        </a:xfrm>
      </p:grpSpPr>
      <p:sp>
        <p:nvSpPr>
          <p:cNvPr id="3" name="AutoShape 4" descr="Image result for Kolacy Days montgomery, m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srgbClr val="000000"/>
              </a:solidFill>
            </a:endParaRPr>
          </a:p>
        </p:txBody>
      </p:sp>
      <p:sp>
        <p:nvSpPr>
          <p:cNvPr id="4" name="AutoShape 6" descr="Image result for Kolacy Days montgomery, mn"/>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srgbClr val="000000"/>
              </a:solidFill>
            </a:endParaRPr>
          </a:p>
        </p:txBody>
      </p:sp>
      <p:pic>
        <p:nvPicPr>
          <p:cNvPr id="6152"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9524"/>
            <a:ext cx="9144000" cy="68111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3701548" y="6408444"/>
            <a:ext cx="1736373" cy="369332"/>
          </a:xfrm>
          <a:prstGeom prst="rect">
            <a:avLst/>
          </a:prstGeom>
        </p:spPr>
        <p:txBody>
          <a:bodyPr wrap="none">
            <a:spAutoFit/>
          </a:bodyPr>
          <a:lstStyle/>
          <a:p>
            <a:pPr algn="ctr"/>
            <a:r>
              <a:rPr lang="en-US" sz="1000" b="1" dirty="0">
                <a:solidFill>
                  <a:srgbClr val="000000"/>
                </a:solidFill>
                <a:hlinkClick r:id="rId3"/>
              </a:rPr>
              <a:t>Montgomery, Minnesota</a:t>
            </a:r>
            <a:endParaRPr lang="en-US" sz="900" b="1" dirty="0">
              <a:solidFill>
                <a:srgbClr val="000000"/>
              </a:solidFill>
            </a:endParaRPr>
          </a:p>
          <a:p>
            <a:pPr algn="ctr"/>
            <a:r>
              <a:rPr lang="en-US" sz="800" b="1" dirty="0">
                <a:solidFill>
                  <a:srgbClr val="000000"/>
                </a:solidFill>
                <a:hlinkClick r:id="rId4"/>
              </a:rPr>
              <a:t>http://www.montgomerymn.org/</a:t>
            </a:r>
            <a:endParaRPr lang="en-US" sz="800" b="1" dirty="0">
              <a:solidFill>
                <a:srgbClr val="000000"/>
              </a:solidFill>
            </a:endParaRPr>
          </a:p>
        </p:txBody>
      </p:sp>
    </p:spTree>
    <p:extLst>
      <p:ext uri="{BB962C8B-B14F-4D97-AF65-F5344CB8AC3E}">
        <p14:creationId xmlns:p14="http://schemas.microsoft.com/office/powerpoint/2010/main" val="2638997731"/>
      </p:ext>
    </p:extLst>
  </p:cSld>
  <p:clrMapOvr>
    <a:masterClrMapping/>
  </p:clrMapOvr>
  <p:transition/>
</p:sld>
</file>

<file path=ppt/slides/slide144.xml><?xml version="1.0" encoding="utf-8"?>
<p:sld xmlns:a="http://schemas.openxmlformats.org/drawingml/2006/main" xmlns:r="http://schemas.openxmlformats.org/officeDocument/2006/relationships" xmlns:p="http://schemas.openxmlformats.org/presentationml/2006/main" showMasterPhAnim="0">
  <p:cSld>
    <p:bg>
      <p:bgPr>
        <a:solidFill>
          <a:srgbClr val="000000"/>
        </a:solidFill>
        <a:effectLst/>
      </p:bgPr>
    </p:bg>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15073"/>
            <a:ext cx="9144000" cy="51389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3701548" y="6408444"/>
            <a:ext cx="1736373" cy="369332"/>
          </a:xfrm>
          <a:prstGeom prst="rect">
            <a:avLst/>
          </a:prstGeom>
        </p:spPr>
        <p:txBody>
          <a:bodyPr wrap="none">
            <a:spAutoFit/>
          </a:bodyPr>
          <a:lstStyle/>
          <a:p>
            <a:pPr algn="ctr"/>
            <a:r>
              <a:rPr lang="en-US" sz="1000" b="1" dirty="0">
                <a:solidFill>
                  <a:srgbClr val="000000"/>
                </a:solidFill>
                <a:hlinkClick r:id="rId3"/>
              </a:rPr>
              <a:t>Montgomery, Minnesota</a:t>
            </a:r>
            <a:endParaRPr lang="en-US" sz="900" b="1" dirty="0">
              <a:solidFill>
                <a:srgbClr val="000000"/>
              </a:solidFill>
            </a:endParaRPr>
          </a:p>
          <a:p>
            <a:pPr algn="ctr"/>
            <a:r>
              <a:rPr lang="en-US" sz="800" b="1" dirty="0">
                <a:solidFill>
                  <a:srgbClr val="000000"/>
                </a:solidFill>
                <a:hlinkClick r:id="rId4"/>
              </a:rPr>
              <a:t>http://www.montgomerymn.org/</a:t>
            </a:r>
            <a:endParaRPr lang="en-US" sz="800" b="1" dirty="0">
              <a:solidFill>
                <a:srgbClr val="000000"/>
              </a:solidFill>
            </a:endParaRPr>
          </a:p>
        </p:txBody>
      </p:sp>
    </p:spTree>
    <p:extLst>
      <p:ext uri="{BB962C8B-B14F-4D97-AF65-F5344CB8AC3E}">
        <p14:creationId xmlns:p14="http://schemas.microsoft.com/office/powerpoint/2010/main" val="1737830814"/>
      </p:ext>
    </p:extLst>
  </p:cSld>
  <p:clrMapOvr>
    <a:masterClrMapping/>
  </p:clrMapOvr>
  <p:transition/>
</p:sld>
</file>

<file path=ppt/slides/slide145.xml><?xml version="1.0" encoding="utf-8"?>
<p:sld xmlns:a="http://schemas.openxmlformats.org/drawingml/2006/main" xmlns:r="http://schemas.openxmlformats.org/officeDocument/2006/relationships" xmlns:p="http://schemas.openxmlformats.org/presentationml/2006/main" showMasterPhAnim="0">
  <p:cSld>
    <p:bg>
      <p:bgPr>
        <a:solidFill>
          <a:srgbClr val="000000"/>
        </a:solidFill>
        <a:effectLst/>
      </p:bgPr>
    </p:bg>
    <p:spTree>
      <p:nvGrpSpPr>
        <p:cNvPr id="1" name=""/>
        <p:cNvGrpSpPr/>
        <p:nvPr/>
      </p:nvGrpSpPr>
      <p:grpSpPr>
        <a:xfrm>
          <a:off x="0" y="0"/>
          <a:ext cx="0" cy="0"/>
          <a:chOff x="0" y="0"/>
          <a:chExt cx="0" cy="0"/>
        </a:xfrm>
      </p:grpSpPr>
      <p:sp>
        <p:nvSpPr>
          <p:cNvPr id="4" name="Rectangle 3"/>
          <p:cNvSpPr/>
          <p:nvPr/>
        </p:nvSpPr>
        <p:spPr>
          <a:xfrm>
            <a:off x="3701548" y="6433844"/>
            <a:ext cx="1736373" cy="369332"/>
          </a:xfrm>
          <a:prstGeom prst="rect">
            <a:avLst/>
          </a:prstGeom>
        </p:spPr>
        <p:txBody>
          <a:bodyPr wrap="none">
            <a:spAutoFit/>
          </a:bodyPr>
          <a:lstStyle/>
          <a:p>
            <a:pPr algn="ctr"/>
            <a:r>
              <a:rPr lang="en-US" sz="1000" b="1" dirty="0">
                <a:solidFill>
                  <a:srgbClr val="000000"/>
                </a:solidFill>
                <a:hlinkClick r:id="rId2"/>
              </a:rPr>
              <a:t>Montgomery, Minnesota</a:t>
            </a:r>
            <a:endParaRPr lang="en-US" sz="900" b="1" dirty="0">
              <a:solidFill>
                <a:srgbClr val="000000"/>
              </a:solidFill>
            </a:endParaRPr>
          </a:p>
          <a:p>
            <a:pPr algn="ctr"/>
            <a:r>
              <a:rPr lang="en-US" sz="800" b="1" dirty="0">
                <a:solidFill>
                  <a:srgbClr val="000000"/>
                </a:solidFill>
                <a:hlinkClick r:id="rId3"/>
              </a:rPr>
              <a:t>http://www.montgomerymn.org/</a:t>
            </a:r>
            <a:endParaRPr lang="en-US" sz="800" b="1" dirty="0">
              <a:solidFill>
                <a:srgbClr val="000000"/>
              </a:solidFill>
            </a:endParaRPr>
          </a:p>
        </p:txBody>
      </p:sp>
      <p:pic>
        <p:nvPicPr>
          <p:cNvPr id="3" name="Picture 2" descr="A table full of pastries&#10;&#10;Description automatically generated with low confidence">
            <a:extLst>
              <a:ext uri="{FF2B5EF4-FFF2-40B4-BE49-F238E27FC236}">
                <a16:creationId xmlns:a16="http://schemas.microsoft.com/office/drawing/2014/main" id="{DB8ED85A-B27D-4F2E-9B8A-E1C62EB478F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66" y="346924"/>
            <a:ext cx="9144000" cy="6099048"/>
          </a:xfrm>
          <a:prstGeom prst="rect">
            <a:avLst/>
          </a:prstGeom>
        </p:spPr>
      </p:pic>
    </p:spTree>
    <p:extLst>
      <p:ext uri="{BB962C8B-B14F-4D97-AF65-F5344CB8AC3E}">
        <p14:creationId xmlns:p14="http://schemas.microsoft.com/office/powerpoint/2010/main" val="1129405741"/>
      </p:ext>
    </p:extLst>
  </p:cSld>
  <p:clrMapOvr>
    <a:masterClrMapping/>
  </p:clrMapOvr>
  <p:transition/>
</p:sld>
</file>

<file path=ppt/slides/slide146.xml><?xml version="1.0" encoding="utf-8"?>
<p:sld xmlns:a="http://schemas.openxmlformats.org/drawingml/2006/main" xmlns:r="http://schemas.openxmlformats.org/officeDocument/2006/relationships" xmlns:p="http://schemas.openxmlformats.org/presentationml/2006/main" showMasterPhAnim="0">
  <p:cSld>
    <p:bg>
      <p:bgPr>
        <a:solidFill>
          <a:srgbClr val="000000"/>
        </a:solidFill>
        <a:effectLst/>
      </p:bgPr>
    </p:bg>
    <p:spTree>
      <p:nvGrpSpPr>
        <p:cNvPr id="1" name=""/>
        <p:cNvGrpSpPr/>
        <p:nvPr/>
      </p:nvGrpSpPr>
      <p:grpSpPr>
        <a:xfrm>
          <a:off x="0" y="0"/>
          <a:ext cx="0" cy="0"/>
          <a:chOff x="0" y="0"/>
          <a:chExt cx="0" cy="0"/>
        </a:xfrm>
      </p:grpSpPr>
      <p:pic>
        <p:nvPicPr>
          <p:cNvPr id="5" name="Picture 4" descr="A child holding a bag of chips&#10;&#10;Description automatically generated with low confidence">
            <a:extLst>
              <a:ext uri="{FF2B5EF4-FFF2-40B4-BE49-F238E27FC236}">
                <a16:creationId xmlns:a16="http://schemas.microsoft.com/office/drawing/2014/main" id="{98092863-A991-4053-80B4-F41CEE8977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01352" y="-12700"/>
            <a:ext cx="6941296" cy="6858000"/>
          </a:xfrm>
          <a:prstGeom prst="rect">
            <a:avLst/>
          </a:prstGeom>
        </p:spPr>
      </p:pic>
      <p:sp>
        <p:nvSpPr>
          <p:cNvPr id="6" name="Rectangle 5">
            <a:extLst>
              <a:ext uri="{FF2B5EF4-FFF2-40B4-BE49-F238E27FC236}">
                <a16:creationId xmlns:a16="http://schemas.microsoft.com/office/drawing/2014/main" id="{5C846EB7-B9C4-4F6B-B423-5343222D6527}"/>
              </a:ext>
            </a:extLst>
          </p:cNvPr>
          <p:cNvSpPr/>
          <p:nvPr/>
        </p:nvSpPr>
        <p:spPr>
          <a:xfrm>
            <a:off x="3701548" y="6433844"/>
            <a:ext cx="1736373" cy="369332"/>
          </a:xfrm>
          <a:prstGeom prst="rect">
            <a:avLst/>
          </a:prstGeom>
        </p:spPr>
        <p:txBody>
          <a:bodyPr wrap="none">
            <a:spAutoFit/>
          </a:bodyPr>
          <a:lstStyle/>
          <a:p>
            <a:pPr algn="ctr"/>
            <a:r>
              <a:rPr lang="en-US" sz="1000" b="1" dirty="0">
                <a:solidFill>
                  <a:srgbClr val="000000"/>
                </a:solidFill>
                <a:hlinkClick r:id="rId3"/>
              </a:rPr>
              <a:t>Montgomery, Minnesota</a:t>
            </a:r>
            <a:endParaRPr lang="en-US" sz="900" b="1" dirty="0">
              <a:solidFill>
                <a:srgbClr val="000000"/>
              </a:solidFill>
            </a:endParaRPr>
          </a:p>
          <a:p>
            <a:pPr algn="ctr"/>
            <a:r>
              <a:rPr lang="en-US" sz="800" b="1" dirty="0">
                <a:solidFill>
                  <a:srgbClr val="000000"/>
                </a:solidFill>
                <a:hlinkClick r:id="rId4"/>
              </a:rPr>
              <a:t>http://www.montgomerymn.org/</a:t>
            </a:r>
            <a:endParaRPr lang="en-US" sz="800" b="1" dirty="0">
              <a:solidFill>
                <a:srgbClr val="000000"/>
              </a:solidFill>
            </a:endParaRPr>
          </a:p>
        </p:txBody>
      </p:sp>
    </p:spTree>
    <p:extLst>
      <p:ext uri="{BB962C8B-B14F-4D97-AF65-F5344CB8AC3E}">
        <p14:creationId xmlns:p14="http://schemas.microsoft.com/office/powerpoint/2010/main" val="228043581"/>
      </p:ext>
    </p:extLst>
  </p:cSld>
  <p:clrMapOvr>
    <a:masterClrMapping/>
  </p:clrMapOvr>
  <p:transition/>
</p:sld>
</file>

<file path=ppt/slides/slide147.xml><?xml version="1.0" encoding="utf-8"?>
<p:sld xmlns:a="http://schemas.openxmlformats.org/drawingml/2006/main" xmlns:r="http://schemas.openxmlformats.org/officeDocument/2006/relationships" xmlns:p="http://schemas.openxmlformats.org/presentationml/2006/main" showMasterPhAnim="0">
  <p:cSld>
    <p:bg>
      <p:bgPr>
        <a:solidFill>
          <a:srgbClr val="000000"/>
        </a:solidFill>
        <a:effectLst/>
      </p:bgPr>
    </p:bg>
    <p:spTree>
      <p:nvGrpSpPr>
        <p:cNvPr id="1" name=""/>
        <p:cNvGrpSpPr/>
        <p:nvPr/>
      </p:nvGrpSpPr>
      <p:grpSpPr>
        <a:xfrm>
          <a:off x="0" y="0"/>
          <a:ext cx="0" cy="0"/>
          <a:chOff x="0" y="0"/>
          <a:chExt cx="0" cy="0"/>
        </a:xfrm>
      </p:grpSpPr>
      <p:pic>
        <p:nvPicPr>
          <p:cNvPr id="8194" name="Picture 2" descr="Czech Dinner Delight - Food Ar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6" y="-30853"/>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3701548" y="6408444"/>
            <a:ext cx="1736373" cy="369332"/>
          </a:xfrm>
          <a:prstGeom prst="rect">
            <a:avLst/>
          </a:prstGeom>
        </p:spPr>
        <p:txBody>
          <a:bodyPr wrap="none">
            <a:spAutoFit/>
          </a:bodyPr>
          <a:lstStyle/>
          <a:p>
            <a:pPr algn="ctr"/>
            <a:r>
              <a:rPr lang="en-US" sz="1000" b="1" dirty="0">
                <a:solidFill>
                  <a:srgbClr val="000000"/>
                </a:solidFill>
                <a:hlinkClick r:id="rId3"/>
              </a:rPr>
              <a:t>Montgomery, Minnesota</a:t>
            </a:r>
            <a:endParaRPr lang="en-US" sz="900" b="1" dirty="0">
              <a:solidFill>
                <a:srgbClr val="000000"/>
              </a:solidFill>
            </a:endParaRPr>
          </a:p>
          <a:p>
            <a:pPr algn="ctr"/>
            <a:r>
              <a:rPr lang="en-US" sz="800" b="1" dirty="0">
                <a:solidFill>
                  <a:srgbClr val="000000"/>
                </a:solidFill>
                <a:hlinkClick r:id="rId4"/>
              </a:rPr>
              <a:t>http://www.montgomerymn.org/</a:t>
            </a:r>
            <a:endParaRPr lang="en-US" sz="800" b="1" dirty="0">
              <a:solidFill>
                <a:srgbClr val="000000"/>
              </a:solidFill>
            </a:endParaRPr>
          </a:p>
        </p:txBody>
      </p:sp>
    </p:spTree>
    <p:extLst>
      <p:ext uri="{BB962C8B-B14F-4D97-AF65-F5344CB8AC3E}">
        <p14:creationId xmlns:p14="http://schemas.microsoft.com/office/powerpoint/2010/main" val="3468536507"/>
      </p:ext>
    </p:extLst>
  </p:cSld>
  <p:clrMapOvr>
    <a:masterClrMapping/>
  </p:clrMapOvr>
  <p:transition/>
</p:sld>
</file>

<file path=ppt/slides/slide148.xml><?xml version="1.0" encoding="utf-8"?>
<p:sld xmlns:a="http://schemas.openxmlformats.org/drawingml/2006/main" xmlns:r="http://schemas.openxmlformats.org/officeDocument/2006/relationships" xmlns:p="http://schemas.openxmlformats.org/presentationml/2006/main" showMasterPhAnim="0">
  <p:cSld>
    <p:bg>
      <p:bgPr>
        <a:solidFill>
          <a:srgbClr val="000000"/>
        </a:solidFill>
        <a:effectLst/>
      </p:bgPr>
    </p:bg>
    <p:spTree>
      <p:nvGrpSpPr>
        <p:cNvPr id="1" name=""/>
        <p:cNvGrpSpPr/>
        <p:nvPr/>
      </p:nvGrpSpPr>
      <p:grpSpPr>
        <a:xfrm>
          <a:off x="0" y="0"/>
          <a:ext cx="0" cy="0"/>
          <a:chOff x="0" y="0"/>
          <a:chExt cx="0" cy="0"/>
        </a:xfrm>
      </p:grpSpPr>
      <p:pic>
        <p:nvPicPr>
          <p:cNvPr id="11266" name="Picture 2" descr="Image result for montgomery, m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80" y="725263"/>
            <a:ext cx="9144000" cy="5386192"/>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701548" y="6408444"/>
            <a:ext cx="1736373" cy="369332"/>
          </a:xfrm>
          <a:prstGeom prst="rect">
            <a:avLst/>
          </a:prstGeom>
        </p:spPr>
        <p:txBody>
          <a:bodyPr wrap="none">
            <a:spAutoFit/>
          </a:bodyPr>
          <a:lstStyle/>
          <a:p>
            <a:pPr algn="ctr"/>
            <a:r>
              <a:rPr lang="en-US" sz="1000" b="1" dirty="0">
                <a:solidFill>
                  <a:srgbClr val="000000"/>
                </a:solidFill>
                <a:hlinkClick r:id="rId3"/>
              </a:rPr>
              <a:t>Montgomery, Minnesota</a:t>
            </a:r>
            <a:endParaRPr lang="en-US" sz="900" b="1" dirty="0">
              <a:solidFill>
                <a:srgbClr val="000000"/>
              </a:solidFill>
            </a:endParaRPr>
          </a:p>
          <a:p>
            <a:pPr algn="ctr"/>
            <a:r>
              <a:rPr lang="en-US" sz="800" b="1" dirty="0">
                <a:solidFill>
                  <a:srgbClr val="000000"/>
                </a:solidFill>
                <a:hlinkClick r:id="rId4"/>
              </a:rPr>
              <a:t>http://www.montgomerymn.org/</a:t>
            </a:r>
            <a:endParaRPr lang="en-US" sz="800" b="1" dirty="0">
              <a:solidFill>
                <a:srgbClr val="000000"/>
              </a:solidFill>
            </a:endParaRPr>
          </a:p>
        </p:txBody>
      </p:sp>
    </p:spTree>
    <p:extLst>
      <p:ext uri="{BB962C8B-B14F-4D97-AF65-F5344CB8AC3E}">
        <p14:creationId xmlns:p14="http://schemas.microsoft.com/office/powerpoint/2010/main" val="1372437807"/>
      </p:ext>
    </p:extLst>
  </p:cSld>
  <p:clrMapOvr>
    <a:masterClrMapping/>
  </p:clrMapOvr>
  <p:transition/>
</p:sld>
</file>

<file path=ppt/slides/slide149.xml><?xml version="1.0" encoding="utf-8"?>
<p:sld xmlns:a="http://schemas.openxmlformats.org/drawingml/2006/main" xmlns:r="http://schemas.openxmlformats.org/officeDocument/2006/relationships" xmlns:p="http://schemas.openxmlformats.org/presentationml/2006/main" showMasterPhAnim="0">
  <p:cSld>
    <p:bg>
      <p:bgPr>
        <a:solidFill>
          <a:srgbClr val="000000"/>
        </a:solidFill>
        <a:effectLst/>
      </p:bgPr>
    </p:bg>
    <p:spTree>
      <p:nvGrpSpPr>
        <p:cNvPr id="1" name=""/>
        <p:cNvGrpSpPr/>
        <p:nvPr/>
      </p:nvGrpSpPr>
      <p:grpSpPr>
        <a:xfrm>
          <a:off x="0" y="0"/>
          <a:ext cx="0" cy="0"/>
          <a:chOff x="0" y="0"/>
          <a:chExt cx="0" cy="0"/>
        </a:xfrm>
      </p:grpSpPr>
      <p:pic>
        <p:nvPicPr>
          <p:cNvPr id="3" name="Picture 2" descr="A person eating a hot dog&#10;&#10;Description automatically generated with medium confidence">
            <a:extLst>
              <a:ext uri="{FF2B5EF4-FFF2-40B4-BE49-F238E27FC236}">
                <a16:creationId xmlns:a16="http://schemas.microsoft.com/office/drawing/2014/main" id="{60BC3841-8E6F-4F3D-B56A-765999A793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1934" y="131365"/>
            <a:ext cx="8001000" cy="6675835"/>
          </a:xfrm>
          <a:prstGeom prst="rect">
            <a:avLst/>
          </a:prstGeom>
        </p:spPr>
      </p:pic>
      <p:sp>
        <p:nvSpPr>
          <p:cNvPr id="6" name="Rectangle 5">
            <a:extLst>
              <a:ext uri="{FF2B5EF4-FFF2-40B4-BE49-F238E27FC236}">
                <a16:creationId xmlns:a16="http://schemas.microsoft.com/office/drawing/2014/main" id="{43203C75-82E9-4D7F-9CCD-8B3C814F6ADC}"/>
              </a:ext>
            </a:extLst>
          </p:cNvPr>
          <p:cNvSpPr/>
          <p:nvPr/>
        </p:nvSpPr>
        <p:spPr>
          <a:xfrm>
            <a:off x="3701548" y="6408444"/>
            <a:ext cx="1736373" cy="369332"/>
          </a:xfrm>
          <a:prstGeom prst="rect">
            <a:avLst/>
          </a:prstGeom>
        </p:spPr>
        <p:txBody>
          <a:bodyPr wrap="none">
            <a:spAutoFit/>
          </a:bodyPr>
          <a:lstStyle/>
          <a:p>
            <a:pPr algn="ctr"/>
            <a:r>
              <a:rPr lang="en-US" sz="1000" b="1" dirty="0">
                <a:solidFill>
                  <a:srgbClr val="000000"/>
                </a:solidFill>
                <a:hlinkClick r:id="rId3"/>
              </a:rPr>
              <a:t>Montgomery, Minnesota</a:t>
            </a:r>
            <a:endParaRPr lang="en-US" sz="900" b="1" dirty="0">
              <a:solidFill>
                <a:srgbClr val="000000"/>
              </a:solidFill>
            </a:endParaRPr>
          </a:p>
          <a:p>
            <a:pPr algn="ctr"/>
            <a:r>
              <a:rPr lang="en-US" sz="800" b="1" dirty="0">
                <a:solidFill>
                  <a:srgbClr val="000000"/>
                </a:solidFill>
                <a:hlinkClick r:id="rId4"/>
              </a:rPr>
              <a:t>http://www.montgomerymn.org/</a:t>
            </a:r>
            <a:endParaRPr lang="en-US" sz="800" b="1" dirty="0">
              <a:solidFill>
                <a:srgbClr val="000000"/>
              </a:solidFill>
            </a:endParaRPr>
          </a:p>
        </p:txBody>
      </p:sp>
    </p:spTree>
    <p:extLst>
      <p:ext uri="{BB962C8B-B14F-4D97-AF65-F5344CB8AC3E}">
        <p14:creationId xmlns:p14="http://schemas.microsoft.com/office/powerpoint/2010/main" val="2034349896"/>
      </p:ext>
    </p:extLst>
  </p:cSld>
  <p:clrMapOvr>
    <a:masterClrMapping/>
  </p:clrMapOvr>
  <p:transition/>
</p:sld>
</file>

<file path=ppt/slides/slide150.xml><?xml version="1.0" encoding="utf-8"?>
<p:sld xmlns:a="http://schemas.openxmlformats.org/drawingml/2006/main" xmlns:r="http://schemas.openxmlformats.org/officeDocument/2006/relationships" xmlns:p="http://schemas.openxmlformats.org/presentationml/2006/main" showMasterPhAnim="0">
  <p:cSld>
    <p:bg>
      <p:bgPr>
        <a:solidFill>
          <a:srgbClr val="000000"/>
        </a:solidFill>
        <a:effectLst/>
      </p:bgPr>
    </p:bg>
    <p:spTree>
      <p:nvGrpSpPr>
        <p:cNvPr id="1" name=""/>
        <p:cNvGrpSpPr/>
        <p:nvPr/>
      </p:nvGrpSpPr>
      <p:grpSpPr>
        <a:xfrm>
          <a:off x="0" y="0"/>
          <a:ext cx="0" cy="0"/>
          <a:chOff x="0" y="0"/>
          <a:chExt cx="0" cy="0"/>
        </a:xfrm>
      </p:grpSpPr>
      <p:pic>
        <p:nvPicPr>
          <p:cNvPr id="3076" name="Picture 4" descr="eatingkid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79" y="-17464"/>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3701548" y="6408444"/>
            <a:ext cx="1736373" cy="369332"/>
          </a:xfrm>
          <a:prstGeom prst="rect">
            <a:avLst/>
          </a:prstGeom>
        </p:spPr>
        <p:txBody>
          <a:bodyPr wrap="none">
            <a:spAutoFit/>
          </a:bodyPr>
          <a:lstStyle/>
          <a:p>
            <a:pPr algn="ctr"/>
            <a:r>
              <a:rPr lang="en-US" sz="1000" b="1" dirty="0">
                <a:solidFill>
                  <a:srgbClr val="000000"/>
                </a:solidFill>
                <a:hlinkClick r:id="rId3"/>
              </a:rPr>
              <a:t>Montgomery, Minnesota</a:t>
            </a:r>
            <a:endParaRPr lang="en-US" sz="900" b="1" dirty="0">
              <a:solidFill>
                <a:srgbClr val="000000"/>
              </a:solidFill>
            </a:endParaRPr>
          </a:p>
          <a:p>
            <a:pPr algn="ctr"/>
            <a:r>
              <a:rPr lang="en-US" sz="800" b="1" dirty="0">
                <a:solidFill>
                  <a:srgbClr val="000000"/>
                </a:solidFill>
                <a:hlinkClick r:id="rId4"/>
              </a:rPr>
              <a:t>http://www.montgomerymn.org/</a:t>
            </a:r>
            <a:endParaRPr lang="en-US" sz="800" b="1" dirty="0">
              <a:solidFill>
                <a:srgbClr val="000000"/>
              </a:solidFill>
            </a:endParaRPr>
          </a:p>
        </p:txBody>
      </p:sp>
    </p:spTree>
    <p:extLst>
      <p:ext uri="{BB962C8B-B14F-4D97-AF65-F5344CB8AC3E}">
        <p14:creationId xmlns:p14="http://schemas.microsoft.com/office/powerpoint/2010/main" val="3906291224"/>
      </p:ext>
    </p:extLst>
  </p:cSld>
  <p:clrMapOvr>
    <a:masterClrMapping/>
  </p:clrMapOvr>
  <p:transition/>
</p:sld>
</file>

<file path=ppt/slides/slide151.xml><?xml version="1.0" encoding="utf-8"?>
<p:sld xmlns:a="http://schemas.openxmlformats.org/drawingml/2006/main" xmlns:r="http://schemas.openxmlformats.org/officeDocument/2006/relationships" xmlns:p="http://schemas.openxmlformats.org/presentationml/2006/main" showMasterPhAnim="0">
  <p:cSld>
    <p:bg>
      <p:bgPr>
        <a:solidFill>
          <a:srgbClr val="000000"/>
        </a:solidFill>
        <a:effectLst/>
      </p:bgPr>
    </p:bg>
    <p:spTree>
      <p:nvGrpSpPr>
        <p:cNvPr id="1" name=""/>
        <p:cNvGrpSpPr/>
        <p:nvPr/>
      </p:nvGrpSpPr>
      <p:grpSpPr>
        <a:xfrm>
          <a:off x="0" y="0"/>
          <a:ext cx="0" cy="0"/>
          <a:chOff x="0" y="0"/>
          <a:chExt cx="0" cy="0"/>
        </a:xfrm>
      </p:grpSpPr>
      <p:pic>
        <p:nvPicPr>
          <p:cNvPr id="9218" name="Picture 2" descr="Traditional Czech Dress - Reddemann - Talen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16449"/>
            <a:ext cx="9144000" cy="6071618"/>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701548" y="6408444"/>
            <a:ext cx="1736373" cy="369332"/>
          </a:xfrm>
          <a:prstGeom prst="rect">
            <a:avLst/>
          </a:prstGeom>
        </p:spPr>
        <p:txBody>
          <a:bodyPr wrap="none">
            <a:spAutoFit/>
          </a:bodyPr>
          <a:lstStyle/>
          <a:p>
            <a:pPr algn="ctr"/>
            <a:r>
              <a:rPr lang="en-US" sz="1000" b="1" dirty="0">
                <a:solidFill>
                  <a:srgbClr val="000000"/>
                </a:solidFill>
                <a:hlinkClick r:id="rId3"/>
              </a:rPr>
              <a:t>Montgomery, Minnesota</a:t>
            </a:r>
            <a:endParaRPr lang="en-US" sz="900" b="1" dirty="0">
              <a:solidFill>
                <a:srgbClr val="000000"/>
              </a:solidFill>
            </a:endParaRPr>
          </a:p>
          <a:p>
            <a:pPr algn="ctr"/>
            <a:r>
              <a:rPr lang="en-US" sz="800" b="1" dirty="0">
                <a:solidFill>
                  <a:srgbClr val="000000"/>
                </a:solidFill>
                <a:hlinkClick r:id="rId4"/>
              </a:rPr>
              <a:t>http://www.montgomerymn.org/</a:t>
            </a:r>
            <a:endParaRPr lang="en-US" sz="800" b="1" dirty="0">
              <a:solidFill>
                <a:srgbClr val="000000"/>
              </a:solidFill>
            </a:endParaRPr>
          </a:p>
        </p:txBody>
      </p:sp>
    </p:spTree>
    <p:extLst>
      <p:ext uri="{BB962C8B-B14F-4D97-AF65-F5344CB8AC3E}">
        <p14:creationId xmlns:p14="http://schemas.microsoft.com/office/powerpoint/2010/main" val="33143023"/>
      </p:ext>
    </p:extLst>
  </p:cSld>
  <p:clrMapOvr>
    <a:masterClrMapping/>
  </p:clrMapOvr>
  <p:transition/>
</p:sld>
</file>

<file path=ppt/slides/slide152.xml><?xml version="1.0" encoding="utf-8"?>
<p:sld xmlns:a="http://schemas.openxmlformats.org/drawingml/2006/main" xmlns:r="http://schemas.openxmlformats.org/officeDocument/2006/relationships" xmlns:p="http://schemas.openxmlformats.org/presentationml/2006/main" showMasterPhAnim="0">
  <p:cSld>
    <p:bg>
      <p:bgPr>
        <a:solidFill>
          <a:srgbClr val="000000"/>
        </a:solidFill>
        <a:effectLst/>
      </p:bgPr>
    </p:bg>
    <p:spTree>
      <p:nvGrpSpPr>
        <p:cNvPr id="1" name=""/>
        <p:cNvGrpSpPr/>
        <p:nvPr/>
      </p:nvGrpSpPr>
      <p:grpSpPr>
        <a:xfrm>
          <a:off x="0" y="0"/>
          <a:ext cx="0" cy="0"/>
          <a:chOff x="0" y="0"/>
          <a:chExt cx="0" cy="0"/>
        </a:xfrm>
      </p:grpSpPr>
      <p:pic>
        <p:nvPicPr>
          <p:cNvPr id="2052" name="Picture 4" descr="http://www.cityofmontgomerymn.com/vertical/Sites/%7BC9488A4E-8C1B-4BE7-847A-8154FE8966A6%7D/uploads/%7B14E20CBD-B22C-40B5-9A8E-DDD0CBAA4AAD%7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79" y="-281219"/>
            <a:ext cx="9144000" cy="6535679"/>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701548" y="6408444"/>
            <a:ext cx="1736373" cy="369332"/>
          </a:xfrm>
          <a:prstGeom prst="rect">
            <a:avLst/>
          </a:prstGeom>
        </p:spPr>
        <p:txBody>
          <a:bodyPr wrap="none">
            <a:spAutoFit/>
          </a:bodyPr>
          <a:lstStyle/>
          <a:p>
            <a:pPr algn="ctr"/>
            <a:r>
              <a:rPr lang="en-US" sz="1000" b="1" dirty="0">
                <a:solidFill>
                  <a:srgbClr val="000000"/>
                </a:solidFill>
                <a:hlinkClick r:id="rId3"/>
              </a:rPr>
              <a:t>Montgomery, Minnesota</a:t>
            </a:r>
            <a:endParaRPr lang="en-US" sz="900" b="1" dirty="0">
              <a:solidFill>
                <a:srgbClr val="000000"/>
              </a:solidFill>
            </a:endParaRPr>
          </a:p>
          <a:p>
            <a:pPr algn="ctr"/>
            <a:r>
              <a:rPr lang="en-US" sz="800" b="1" dirty="0">
                <a:solidFill>
                  <a:srgbClr val="000000"/>
                </a:solidFill>
                <a:hlinkClick r:id="rId4"/>
              </a:rPr>
              <a:t>http://www.montgomerymn.org/</a:t>
            </a:r>
            <a:endParaRPr lang="en-US" sz="800" b="1" dirty="0">
              <a:solidFill>
                <a:srgbClr val="000000"/>
              </a:solidFill>
            </a:endParaRPr>
          </a:p>
        </p:txBody>
      </p:sp>
    </p:spTree>
    <p:extLst>
      <p:ext uri="{BB962C8B-B14F-4D97-AF65-F5344CB8AC3E}">
        <p14:creationId xmlns:p14="http://schemas.microsoft.com/office/powerpoint/2010/main" val="2429074241"/>
      </p:ext>
    </p:extLst>
  </p:cSld>
  <p:clrMapOvr>
    <a:masterClrMapping/>
  </p:clrMapOvr>
  <p:transition/>
</p:sld>
</file>

<file path=ppt/slides/slide153.xml><?xml version="1.0" encoding="utf-8"?>
<p:sld xmlns:a="http://schemas.openxmlformats.org/drawingml/2006/main" xmlns:r="http://schemas.openxmlformats.org/officeDocument/2006/relationships" xmlns:p="http://schemas.openxmlformats.org/presentationml/2006/main" showMasterPhAnim="0">
  <p:cSld>
    <p:bg>
      <p:bgPr>
        <a:solidFill>
          <a:srgbClr val="000000"/>
        </a:solidFill>
        <a:effectLst/>
      </p:bgPr>
    </p:bg>
    <p:spTree>
      <p:nvGrpSpPr>
        <p:cNvPr id="1" name=""/>
        <p:cNvGrpSpPr/>
        <p:nvPr/>
      </p:nvGrpSpPr>
      <p:grpSpPr>
        <a:xfrm>
          <a:off x="0" y="0"/>
          <a:ext cx="0" cy="0"/>
          <a:chOff x="0" y="0"/>
          <a:chExt cx="0" cy="0"/>
        </a:xfrm>
      </p:grpSpPr>
      <p:sp>
        <p:nvSpPr>
          <p:cNvPr id="2" name="Rectangle 1"/>
          <p:cNvSpPr/>
          <p:nvPr/>
        </p:nvSpPr>
        <p:spPr>
          <a:xfrm>
            <a:off x="3701548" y="6408444"/>
            <a:ext cx="1736373" cy="369332"/>
          </a:xfrm>
          <a:prstGeom prst="rect">
            <a:avLst/>
          </a:prstGeom>
        </p:spPr>
        <p:txBody>
          <a:bodyPr wrap="none">
            <a:spAutoFit/>
          </a:bodyPr>
          <a:lstStyle/>
          <a:p>
            <a:pPr algn="ctr"/>
            <a:r>
              <a:rPr lang="en-US" sz="1000" b="1" dirty="0">
                <a:solidFill>
                  <a:srgbClr val="000000"/>
                </a:solidFill>
                <a:hlinkClick r:id="rId2"/>
              </a:rPr>
              <a:t>Montgomery, Minnesota</a:t>
            </a:r>
            <a:endParaRPr lang="en-US" sz="900" b="1" dirty="0">
              <a:solidFill>
                <a:srgbClr val="000000"/>
              </a:solidFill>
            </a:endParaRPr>
          </a:p>
          <a:p>
            <a:pPr algn="ctr"/>
            <a:r>
              <a:rPr lang="en-US" sz="800" b="1" dirty="0">
                <a:solidFill>
                  <a:srgbClr val="000000"/>
                </a:solidFill>
                <a:hlinkClick r:id="rId3"/>
              </a:rPr>
              <a:t>http://www.montgomerymn.org/</a:t>
            </a:r>
            <a:endParaRPr lang="en-US" sz="800" b="1" dirty="0">
              <a:solidFill>
                <a:srgbClr val="000000"/>
              </a:solidFill>
            </a:endParaRPr>
          </a:p>
        </p:txBody>
      </p: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514" y="1021909"/>
            <a:ext cx="9144000" cy="52303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05812216"/>
      </p:ext>
    </p:extLst>
  </p:cSld>
  <p:clrMapOvr>
    <a:masterClrMapping/>
  </p:clrMapOvr>
  <p:transition/>
</p:sld>
</file>

<file path=ppt/slides/slide154.xml><?xml version="1.0" encoding="utf-8"?>
<p:sld xmlns:a="http://schemas.openxmlformats.org/drawingml/2006/main" xmlns:r="http://schemas.openxmlformats.org/officeDocument/2006/relationships" xmlns:p="http://schemas.openxmlformats.org/presentationml/2006/main" showMasterPhAnim="0">
  <p:cSld>
    <p:bg>
      <p:bgPr>
        <a:solidFill>
          <a:srgbClr val="000000"/>
        </a:solidFill>
        <a:effectLst/>
      </p:bgPr>
    </p:bg>
    <p:spTree>
      <p:nvGrpSpPr>
        <p:cNvPr id="1" name=""/>
        <p:cNvGrpSpPr/>
        <p:nvPr/>
      </p:nvGrpSpPr>
      <p:grpSpPr>
        <a:xfrm>
          <a:off x="0" y="0"/>
          <a:ext cx="0" cy="0"/>
          <a:chOff x="0" y="0"/>
          <a:chExt cx="0" cy="0"/>
        </a:xfrm>
      </p:grpSpPr>
      <p:pic>
        <p:nvPicPr>
          <p:cNvPr id="1331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7464"/>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2780534" y="6553584"/>
            <a:ext cx="3549370" cy="184666"/>
          </a:xfrm>
          <a:prstGeom prst="rect">
            <a:avLst/>
          </a:prstGeom>
        </p:spPr>
        <p:txBody>
          <a:bodyPr wrap="none">
            <a:spAutoFit/>
          </a:bodyPr>
          <a:lstStyle/>
          <a:p>
            <a:pPr algn="ctr"/>
            <a:r>
              <a:rPr lang="en-US" sz="600" b="1" dirty="0">
                <a:solidFill>
                  <a:srgbClr val="000000"/>
                </a:solidFill>
                <a:hlinkClick r:id="rId3"/>
              </a:rPr>
              <a:t>https://fleetingfarms.wordpress.com/2014/06/25/budejovice-church-montgomery-minnesota/</a:t>
            </a:r>
            <a:endParaRPr lang="en-US" sz="600" b="1" dirty="0">
              <a:solidFill>
                <a:srgbClr val="000000"/>
              </a:solidFill>
            </a:endParaRPr>
          </a:p>
        </p:txBody>
      </p:sp>
      <p:sp>
        <p:nvSpPr>
          <p:cNvPr id="10" name="Rectangle 9"/>
          <p:cNvSpPr/>
          <p:nvPr/>
        </p:nvSpPr>
        <p:spPr>
          <a:xfrm>
            <a:off x="580611" y="4825158"/>
            <a:ext cx="3555999" cy="1077218"/>
          </a:xfrm>
          <a:prstGeom prst="rect">
            <a:avLst/>
          </a:prstGeom>
        </p:spPr>
        <p:txBody>
          <a:bodyPr wrap="square">
            <a:spAutoFit/>
          </a:bodyPr>
          <a:lstStyle/>
          <a:p>
            <a:pPr algn="ctr"/>
            <a:r>
              <a:rPr lang="en-US" sz="2800" b="1" dirty="0">
                <a:solidFill>
                  <a:srgbClr val="FFFFFF"/>
                </a:solidFill>
              </a:rPr>
              <a:t>Budejovice Church</a:t>
            </a:r>
          </a:p>
          <a:p>
            <a:pPr algn="ctr"/>
            <a:r>
              <a:rPr lang="en-US" dirty="0">
                <a:solidFill>
                  <a:srgbClr val="FFFFFF"/>
                </a:solidFill>
              </a:rPr>
              <a:t>(St. John's Chapel)</a:t>
            </a:r>
          </a:p>
          <a:p>
            <a:pPr algn="ctr"/>
            <a:r>
              <a:rPr lang="en-US" dirty="0">
                <a:solidFill>
                  <a:srgbClr val="FFFFFF"/>
                </a:solidFill>
              </a:rPr>
              <a:t>Montgomery, Minnesota</a:t>
            </a:r>
          </a:p>
        </p:txBody>
      </p:sp>
    </p:spTree>
    <p:extLst>
      <p:ext uri="{BB962C8B-B14F-4D97-AF65-F5344CB8AC3E}">
        <p14:creationId xmlns:p14="http://schemas.microsoft.com/office/powerpoint/2010/main" val="498580723"/>
      </p:ext>
    </p:extLst>
  </p:cSld>
  <p:clrMapOvr>
    <a:masterClrMapping/>
  </p:clrMapOvr>
  <p:transition/>
</p:sld>
</file>

<file path=ppt/slides/slide1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Rectangle 1"/>
          <p:cNvSpPr/>
          <p:nvPr/>
        </p:nvSpPr>
        <p:spPr>
          <a:xfrm>
            <a:off x="2714098" y="6132678"/>
            <a:ext cx="3711273" cy="646331"/>
          </a:xfrm>
          <a:prstGeom prst="rect">
            <a:avLst/>
          </a:prstGeom>
        </p:spPr>
        <p:txBody>
          <a:bodyPr wrap="none">
            <a:spAutoFit/>
          </a:bodyPr>
          <a:lstStyle/>
          <a:p>
            <a:pPr algn="ctr"/>
            <a:r>
              <a:rPr lang="en-US" b="1" dirty="0">
                <a:solidFill>
                  <a:srgbClr val="000000"/>
                </a:solidFill>
                <a:hlinkClick r:id="rId2"/>
              </a:rPr>
              <a:t>Montgomery, Minnesota</a:t>
            </a:r>
            <a:endParaRPr lang="en-US" b="1" dirty="0">
              <a:solidFill>
                <a:srgbClr val="000000"/>
              </a:solidFill>
            </a:endParaRPr>
          </a:p>
          <a:p>
            <a:pPr algn="ctr"/>
            <a:r>
              <a:rPr lang="en-US" b="1" dirty="0" err="1">
                <a:solidFill>
                  <a:srgbClr val="000000"/>
                </a:solidFill>
                <a:hlinkClick r:id="rId3"/>
              </a:rPr>
              <a:t>Kolacky</a:t>
            </a:r>
            <a:r>
              <a:rPr lang="en-US" b="1" dirty="0">
                <a:solidFill>
                  <a:srgbClr val="000000"/>
                </a:solidFill>
                <a:hlinkClick r:id="rId3"/>
              </a:rPr>
              <a:t> Days Festival</a:t>
            </a:r>
            <a:r>
              <a:rPr lang="en-US" b="1" dirty="0">
                <a:solidFill>
                  <a:srgbClr val="000000"/>
                </a:solidFill>
              </a:rPr>
              <a:t>, est. 1929</a:t>
            </a:r>
          </a:p>
        </p:txBody>
      </p:sp>
      <p:pic>
        <p:nvPicPr>
          <p:cNvPr id="5121"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87879" y="1386854"/>
            <a:ext cx="5160410" cy="30962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783768" y="4626429"/>
            <a:ext cx="7561943" cy="1446550"/>
          </a:xfrm>
          <a:prstGeom prst="rect">
            <a:avLst/>
          </a:prstGeom>
        </p:spPr>
        <p:txBody>
          <a:bodyPr wrap="square">
            <a:spAutoFit/>
          </a:bodyPr>
          <a:lstStyle/>
          <a:p>
            <a:pPr algn="ctr"/>
            <a:r>
              <a:rPr lang="en-US" sz="2000" b="1" dirty="0">
                <a:solidFill>
                  <a:srgbClr val="000000"/>
                </a:solidFill>
              </a:rPr>
              <a:t>“</a:t>
            </a:r>
            <a:r>
              <a:rPr lang="en-US" sz="2000" b="1" dirty="0" err="1">
                <a:solidFill>
                  <a:srgbClr val="000000"/>
                </a:solidFill>
              </a:rPr>
              <a:t>Dvořák</a:t>
            </a:r>
            <a:r>
              <a:rPr lang="en-US" sz="2000" b="1" dirty="0">
                <a:solidFill>
                  <a:srgbClr val="000000"/>
                </a:solidFill>
              </a:rPr>
              <a:t> or Dvorak is a common Czech surname, originally referring to a rich landowner with a manor house </a:t>
            </a:r>
            <a:br>
              <a:rPr lang="en-US" sz="2000" b="1" dirty="0">
                <a:solidFill>
                  <a:srgbClr val="000000"/>
                </a:solidFill>
              </a:rPr>
            </a:br>
            <a:r>
              <a:rPr lang="en-US" sz="2000" b="1" dirty="0">
                <a:solidFill>
                  <a:srgbClr val="000000"/>
                </a:solidFill>
              </a:rPr>
              <a:t>(Czech </a:t>
            </a:r>
            <a:r>
              <a:rPr lang="en-US" sz="2000" b="1" i="1" dirty="0" err="1">
                <a:solidFill>
                  <a:srgbClr val="000000"/>
                </a:solidFill>
              </a:rPr>
              <a:t>dvůr</a:t>
            </a:r>
            <a:r>
              <a:rPr lang="en-US" sz="2000" b="1" dirty="0">
                <a:solidFill>
                  <a:srgbClr val="000000"/>
                </a:solidFill>
              </a:rPr>
              <a:t>. . . .)</a:t>
            </a:r>
          </a:p>
          <a:p>
            <a:pPr algn="ctr"/>
            <a:r>
              <a:rPr lang="en-US" sz="2000" b="1" dirty="0">
                <a:solidFill>
                  <a:srgbClr val="000000"/>
                </a:solidFill>
              </a:rPr>
              <a:t>It is the fourth most common surname in the Czech lands.” </a:t>
            </a:r>
            <a:r>
              <a:rPr lang="en-US" sz="700" dirty="0">
                <a:solidFill>
                  <a:srgbClr val="000000"/>
                </a:solidFill>
              </a:rPr>
              <a:t>-- Wikipedia</a:t>
            </a:r>
          </a:p>
        </p:txBody>
      </p:sp>
    </p:spTree>
    <p:extLst>
      <p:ext uri="{BB962C8B-B14F-4D97-AF65-F5344CB8AC3E}">
        <p14:creationId xmlns:p14="http://schemas.microsoft.com/office/powerpoint/2010/main" val="1270803220"/>
      </p:ext>
    </p:extLst>
  </p:cSld>
  <p:clrMapOvr>
    <a:masterClrMapping/>
  </p:clrMapOvr>
  <p:transition/>
</p:sld>
</file>

<file path=ppt/slides/slide1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026" name="Picture 2" descr="2016 royalty welcome sig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935" y="530446"/>
            <a:ext cx="8229600" cy="548091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714098" y="6132678"/>
            <a:ext cx="3711273" cy="646331"/>
          </a:xfrm>
          <a:prstGeom prst="rect">
            <a:avLst/>
          </a:prstGeom>
        </p:spPr>
        <p:txBody>
          <a:bodyPr wrap="none">
            <a:spAutoFit/>
          </a:bodyPr>
          <a:lstStyle/>
          <a:p>
            <a:pPr algn="ctr"/>
            <a:r>
              <a:rPr lang="en-US" b="1" dirty="0">
                <a:solidFill>
                  <a:srgbClr val="000000"/>
                </a:solidFill>
                <a:hlinkClick r:id="rId3"/>
              </a:rPr>
              <a:t>Montgomery, Minnesota</a:t>
            </a:r>
            <a:endParaRPr lang="en-US" b="1" dirty="0">
              <a:solidFill>
                <a:srgbClr val="000000"/>
              </a:solidFill>
            </a:endParaRPr>
          </a:p>
          <a:p>
            <a:pPr algn="ctr"/>
            <a:r>
              <a:rPr lang="en-US" b="1" dirty="0" err="1">
                <a:solidFill>
                  <a:srgbClr val="000000"/>
                </a:solidFill>
                <a:hlinkClick r:id="rId4"/>
              </a:rPr>
              <a:t>Kolacky</a:t>
            </a:r>
            <a:r>
              <a:rPr lang="en-US" b="1" dirty="0">
                <a:solidFill>
                  <a:srgbClr val="000000"/>
                </a:solidFill>
                <a:hlinkClick r:id="rId4"/>
              </a:rPr>
              <a:t> Days Festival</a:t>
            </a:r>
            <a:r>
              <a:rPr lang="en-US" b="1" dirty="0">
                <a:solidFill>
                  <a:srgbClr val="000000"/>
                </a:solidFill>
              </a:rPr>
              <a:t>, est. 1929</a:t>
            </a:r>
          </a:p>
        </p:txBody>
      </p:sp>
      <p:sp>
        <p:nvSpPr>
          <p:cNvPr id="3" name="Rectangle 2"/>
          <p:cNvSpPr/>
          <p:nvPr/>
        </p:nvSpPr>
        <p:spPr>
          <a:xfrm>
            <a:off x="3308575" y="3500904"/>
            <a:ext cx="4872872" cy="2431435"/>
          </a:xfrm>
          <a:prstGeom prst="rect">
            <a:avLst/>
          </a:prstGeom>
        </p:spPr>
        <p:txBody>
          <a:bodyPr wrap="none">
            <a:spAutoFit/>
          </a:bodyPr>
          <a:lstStyle/>
          <a:p>
            <a:pPr algn="ctr"/>
            <a:r>
              <a:rPr lang="en-US" sz="5400" b="1" dirty="0">
                <a:solidFill>
                  <a:srgbClr val="FFFFFF"/>
                </a:solidFill>
              </a:rPr>
              <a:t>Motto:</a:t>
            </a:r>
          </a:p>
          <a:p>
            <a:pPr algn="ctr"/>
            <a:r>
              <a:rPr lang="en-US" sz="5400" i="1" dirty="0" err="1">
                <a:solidFill>
                  <a:srgbClr val="FFFFFF"/>
                </a:solidFill>
              </a:rPr>
              <a:t>Vitáme</a:t>
            </a:r>
            <a:r>
              <a:rPr lang="en-US" sz="5400" i="1" dirty="0">
                <a:solidFill>
                  <a:srgbClr val="FFFFFF"/>
                </a:solidFill>
              </a:rPr>
              <a:t> </a:t>
            </a:r>
            <a:r>
              <a:rPr lang="en-US" sz="5400" i="1" dirty="0" err="1">
                <a:solidFill>
                  <a:srgbClr val="FFFFFF"/>
                </a:solidFill>
              </a:rPr>
              <a:t>Vás</a:t>
            </a:r>
            <a:r>
              <a:rPr lang="en-US" sz="5400" i="1" dirty="0">
                <a:solidFill>
                  <a:srgbClr val="FFFFFF"/>
                </a:solidFill>
              </a:rPr>
              <a:t> </a:t>
            </a:r>
          </a:p>
          <a:p>
            <a:pPr algn="ctr"/>
            <a:r>
              <a:rPr lang="en-US" sz="4400" dirty="0">
                <a:solidFill>
                  <a:srgbClr val="FFFFFF"/>
                </a:solidFill>
              </a:rPr>
              <a:t>"We welcome you"</a:t>
            </a:r>
            <a:endParaRPr lang="en-US" sz="4400" b="1" dirty="0">
              <a:solidFill>
                <a:srgbClr val="FFFFFF"/>
              </a:solidFill>
            </a:endParaRPr>
          </a:p>
        </p:txBody>
      </p:sp>
    </p:spTree>
    <p:extLst>
      <p:ext uri="{BB962C8B-B14F-4D97-AF65-F5344CB8AC3E}">
        <p14:creationId xmlns:p14="http://schemas.microsoft.com/office/powerpoint/2010/main" val="1770412558"/>
      </p:ext>
    </p:extLst>
  </p:cSld>
  <p:clrMapOvr>
    <a:masterClrMapping/>
  </p:clrMapOvr>
  <p:transition/>
</p:sld>
</file>

<file path=ppt/slides/slide1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10"/>
            <a:ext cx="7784196" cy="4644555"/>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FF1B36"/>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Arial" pitchFamily="34" charset="0"/>
                <a:ea typeface="+mn-ea"/>
                <a:cs typeface="+mn-cs"/>
              </a:rPr>
              <a:t>there are many </a:t>
            </a:r>
            <a:r>
              <a:rPr kumimoji="0" lang="en-US" sz="4000" b="1" i="0" u="none" strike="noStrike" kern="1200" cap="none" spc="0" normalizeH="0" baseline="0" noProof="0" dirty="0" err="1">
                <a:ln>
                  <a:noFill/>
                </a:ln>
                <a:solidFill>
                  <a:srgbClr val="000000"/>
                </a:solidFill>
                <a:effectLst/>
                <a:uLnTx/>
                <a:uFillTx/>
                <a:latin typeface="Arial" pitchFamily="34" charset="0"/>
                <a:ea typeface="+mn-ea"/>
                <a:cs typeface="+mn-cs"/>
              </a:rPr>
              <a:t>microcultures</a:t>
            </a:r>
            <a:r>
              <a:rPr kumimoji="0" lang="en-US" sz="4000" b="1" i="0" u="none" strike="noStrike" kern="1200" cap="none" spc="0" normalizeH="0" baseline="0" noProof="0" dirty="0">
                <a:ln>
                  <a:noFill/>
                </a:ln>
                <a:solidFill>
                  <a:srgbClr val="000000"/>
                </a:solidFill>
                <a:effectLst/>
                <a:uLnTx/>
                <a:uFillTx/>
                <a:latin typeface="Arial" pitchFamily="34" charset="0"/>
                <a:ea typeface="+mn-ea"/>
                <a:cs typeface="+mn-cs"/>
              </a:rPr>
              <a:t> . . . </a:t>
            </a:r>
          </a:p>
          <a:p>
            <a:pPr marL="0" marR="0" lvl="0" indent="0" algn="ctr" defTabSz="914400" rtl="0" eaLnBrk="1" fontAlgn="base" latinLnBrk="0" hangingPunct="1">
              <a:lnSpc>
                <a:spcPct val="100000"/>
              </a:lnSpc>
              <a:spcBef>
                <a:spcPct val="0"/>
              </a:spcBef>
              <a:spcAft>
                <a:spcPct val="0"/>
              </a:spcAft>
              <a:buClrTx/>
              <a:buSzTx/>
              <a:buFontTx/>
              <a:buNone/>
              <a:tabLst/>
              <a:defRPr/>
            </a:pPr>
            <a:br>
              <a:rPr kumimoji="0" lang="en-US" sz="4000" b="1" i="0" u="none" strike="noStrike" kern="1200" cap="none" spc="0" normalizeH="0" baseline="0" noProof="0" dirty="0">
                <a:ln>
                  <a:noFill/>
                </a:ln>
                <a:solidFill>
                  <a:srgbClr val="000000"/>
                </a:solidFill>
                <a:effectLst/>
                <a:uLnTx/>
                <a:uFillTx/>
                <a:latin typeface="Arial" pitchFamily="34" charset="0"/>
                <a:ea typeface="+mn-ea"/>
                <a:cs typeface="+mn-cs"/>
              </a:rPr>
            </a:br>
            <a:r>
              <a:rPr kumimoji="0" lang="en-US" sz="4000" b="1" i="0" u="none" strike="noStrike" kern="1200" cap="none" spc="0" normalizeH="0" baseline="0" noProof="0" dirty="0">
                <a:ln>
                  <a:noFill/>
                </a:ln>
                <a:solidFill>
                  <a:srgbClr val="000000"/>
                </a:solidFill>
                <a:effectLst/>
                <a:uLnTx/>
                <a:uFillTx/>
                <a:latin typeface="Arial" pitchFamily="34" charset="0"/>
                <a:ea typeface="+mn-ea"/>
                <a:cs typeface="+mn-cs"/>
              </a:rPr>
              <a:t>for example . . .</a:t>
            </a:r>
          </a:p>
        </p:txBody>
      </p:sp>
    </p:spTree>
    <p:extLst>
      <p:ext uri="{BB962C8B-B14F-4D97-AF65-F5344CB8AC3E}">
        <p14:creationId xmlns:p14="http://schemas.microsoft.com/office/powerpoint/2010/main" val="3357757890"/>
      </p:ext>
    </p:extLst>
  </p:cSld>
  <p:clrMapOvr>
    <a:masterClrMapping/>
  </p:clrMapOvr>
  <p:transition/>
</p:sld>
</file>

<file path=ppt/slides/slide15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23950" y="3234913"/>
            <a:ext cx="6908800" cy="1306255"/>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Ely, Minnesota</a:t>
            </a:r>
            <a:endParaRPr kumimoji="1" lang="en-US" sz="72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3157769544"/>
      </p:ext>
    </p:extLst>
  </p:cSld>
  <p:clrMapOvr>
    <a:masterClrMapping/>
  </p:clrMapOvr>
  <p:transition/>
</p:sld>
</file>

<file path=ppt/slides/slide15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2252556" y="6551842"/>
            <a:ext cx="4633000"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http://www.duluthbudgeteer.com/community/4121672-simple-cooking-leads-success</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1271"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866775"/>
            <a:ext cx="8674100" cy="56785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7123338" y="1199634"/>
            <a:ext cx="1069524" cy="369332"/>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hlinkClick r:id="rId5"/>
              </a:rPr>
              <a:t>Slovenia</a:t>
            </a:r>
            <a:endPar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pic>
        <p:nvPicPr>
          <p:cNvPr id="11273" name="Picture 9" descr="Flag of Slovenia."/>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05600" y="250825"/>
            <a:ext cx="1905000" cy="952500"/>
          </a:xfrm>
          <a:prstGeom prst="rect">
            <a:avLst/>
          </a:prstGeom>
          <a:noFill/>
          <a:ln>
            <a:solidFill>
              <a:srgbClr val="000000"/>
            </a:solidFill>
          </a:ln>
          <a:extLst>
            <a:ext uri="{909E8E84-426E-40DD-AFC4-6F175D3DCCD1}">
              <a14:hiddenFill xmlns:a14="http://schemas.microsoft.com/office/drawing/2010/main">
                <a:solidFill>
                  <a:srgbClr val="FFFFFF"/>
                </a:solidFill>
              </a14:hiddenFill>
            </a:ext>
          </a:extLst>
        </p:spPr>
      </p:pic>
      <p:sp>
        <p:nvSpPr>
          <p:cNvPr id="7" name="Rectangle 6"/>
          <p:cNvSpPr/>
          <p:nvPr/>
        </p:nvSpPr>
        <p:spPr>
          <a:xfrm>
            <a:off x="383504" y="4355426"/>
            <a:ext cx="8425384" cy="1292662"/>
          </a:xfrm>
          <a:prstGeom prst="rect">
            <a:avLst/>
          </a:prstGeom>
          <a:solidFill>
            <a:srgbClr val="FFFFFF"/>
          </a:solidFill>
          <a:ln w="38100">
            <a:solidFill>
              <a:schemeClr val="accent6">
                <a:lumMod val="75000"/>
              </a:schemeClr>
            </a:solidFill>
          </a:ln>
        </p:spPr>
        <p:txBody>
          <a:bodyPr wrap="none" lIns="228600" tIns="228600" rIns="228600" bIns="22860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5400" b="1" i="1" u="none" strike="noStrike" kern="1200" cap="none" spc="0" normalizeH="0" baseline="0" noProof="0" dirty="0" err="1">
                <a:ln>
                  <a:noFill/>
                </a:ln>
                <a:solidFill>
                  <a:srgbClr val="800000"/>
                </a:solidFill>
                <a:effectLst/>
                <a:uLnTx/>
                <a:uFillTx/>
                <a:latin typeface="Arial" pitchFamily="34" charset="0"/>
                <a:ea typeface="+mn-ea"/>
                <a:cs typeface="+mn-cs"/>
              </a:rPr>
              <a:t>potica</a:t>
            </a:r>
            <a:r>
              <a:rPr kumimoji="0" lang="en-US" sz="5400" b="1" i="1" u="none" strike="noStrike" kern="1200" cap="none" spc="0" normalizeH="0" baseline="0" noProof="0" dirty="0">
                <a:ln>
                  <a:noFill/>
                </a:ln>
                <a:solidFill>
                  <a:srgbClr val="800000"/>
                </a:solidFill>
                <a:effectLst/>
                <a:uLnTx/>
                <a:uFillTx/>
                <a:latin typeface="Arial" pitchFamily="34" charset="0"/>
                <a:ea typeface="+mn-ea"/>
                <a:cs typeface="+mn-cs"/>
              </a:rPr>
              <a:t>, </a:t>
            </a:r>
            <a:r>
              <a:rPr kumimoji="0" lang="en-US" sz="5400" b="1" i="0" u="none" strike="noStrike" kern="1200" cap="none" spc="0" normalizeH="0" baseline="0" noProof="0" dirty="0">
                <a:ln>
                  <a:noFill/>
                </a:ln>
                <a:solidFill>
                  <a:srgbClr val="800000"/>
                </a:solidFill>
                <a:effectLst/>
                <a:uLnTx/>
                <a:uFillTx/>
                <a:latin typeface="Arial" pitchFamily="34" charset="0"/>
                <a:ea typeface="+mn-ea"/>
                <a:cs typeface="+mn-cs"/>
              </a:rPr>
              <a:t>a Slovenian treat</a:t>
            </a:r>
            <a:endParaRPr kumimoji="0" lang="en-US" sz="2000" b="1" i="1" u="none" strike="noStrike" kern="1200" cap="none" spc="0" normalizeH="0" baseline="0" noProof="0" dirty="0">
              <a:ln>
                <a:noFill/>
              </a:ln>
              <a:solidFill>
                <a:srgbClr val="800000"/>
              </a:solidFill>
              <a:effectLst/>
              <a:uLnTx/>
              <a:uFillTx/>
              <a:latin typeface="Arial" pitchFamily="34" charset="0"/>
              <a:ea typeface="+mn-ea"/>
              <a:cs typeface="+mn-cs"/>
            </a:endParaRPr>
          </a:p>
        </p:txBody>
      </p:sp>
    </p:spTree>
    <p:extLst>
      <p:ext uri="{BB962C8B-B14F-4D97-AF65-F5344CB8AC3E}">
        <p14:creationId xmlns:p14="http://schemas.microsoft.com/office/powerpoint/2010/main" val="3725550676"/>
      </p:ext>
    </p:extLst>
  </p:cSld>
  <p:clrMapOvr>
    <a:masterClrMapping/>
  </p:clrMapOvr>
  <p:transition/>
</p:sld>
</file>

<file path=ppt/slides/slide16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2252556" y="6551842"/>
            <a:ext cx="4633000"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http://www.duluthbudgeteer.com/community/4121672-simple-cooking-leads-success</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1271"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866775"/>
            <a:ext cx="8674100" cy="56785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7123338" y="1199634"/>
            <a:ext cx="1069524" cy="369332"/>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hlinkClick r:id="rId5"/>
              </a:rPr>
              <a:t>Slovenia</a:t>
            </a:r>
            <a:endPar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pic>
        <p:nvPicPr>
          <p:cNvPr id="11273" name="Picture 9" descr="Flag of Slovenia."/>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05600" y="250825"/>
            <a:ext cx="1905000" cy="952500"/>
          </a:xfrm>
          <a:prstGeom prst="rect">
            <a:avLst/>
          </a:prstGeom>
          <a:noFill/>
          <a:ln>
            <a:solidFill>
              <a:srgbClr val="00000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9231094"/>
      </p:ext>
    </p:extLst>
  </p:cSld>
  <p:clrMapOvr>
    <a:masterClrMapping/>
  </p:clrMapOvr>
  <p:transition/>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88700" y="457200"/>
            <a:ext cx="4168858" cy="5943600"/>
          </a:xfrm>
          <a:prstGeom prst="rect">
            <a:avLst/>
          </a:prstGeom>
        </p:spPr>
      </p:pic>
      <p:sp>
        <p:nvSpPr>
          <p:cNvPr id="4" name="Rectangle 3"/>
          <p:cNvSpPr/>
          <p:nvPr/>
        </p:nvSpPr>
        <p:spPr>
          <a:xfrm>
            <a:off x="3355488" y="5606534"/>
            <a:ext cx="2435282" cy="707886"/>
          </a:xfrm>
          <a:prstGeom prst="rect">
            <a:avLst/>
          </a:prstGeom>
        </p:spPr>
        <p:txBody>
          <a:bodyPr wrap="none">
            <a:spAutoFit/>
          </a:bodyPr>
          <a:lstStyle/>
          <a:p>
            <a:pPr algn="ctr"/>
            <a:r>
              <a:rPr lang="en-US" sz="2000" b="1" dirty="0">
                <a:solidFill>
                  <a:srgbClr val="FFFFFF"/>
                </a:solidFill>
              </a:rPr>
              <a:t> Greenwood Press</a:t>
            </a:r>
          </a:p>
          <a:p>
            <a:pPr algn="ctr"/>
            <a:r>
              <a:rPr lang="en-US" sz="2000" b="1" dirty="0">
                <a:solidFill>
                  <a:srgbClr val="FFFFFF"/>
                </a:solidFill>
              </a:rPr>
              <a:t> 31 May 2018</a:t>
            </a:r>
          </a:p>
        </p:txBody>
      </p:sp>
    </p:spTree>
    <p:extLst>
      <p:ext uri="{BB962C8B-B14F-4D97-AF65-F5344CB8AC3E}">
        <p14:creationId xmlns:p14="http://schemas.microsoft.com/office/powerpoint/2010/main" val="333843136"/>
      </p:ext>
    </p:extLst>
  </p:cSld>
  <p:clrMapOvr>
    <a:masterClrMapping/>
  </p:clrMapOvr>
  <p:transition/>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img.washingtonpost.com/wp-apps/imrs.php?src=https://img.washingtonpost.com/news/in-sight/wp-content/uploads/sites/35/2017/06/Melania-Home-town-01.jpg&amp;w=148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 y="402104"/>
            <a:ext cx="9144000" cy="609394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467429" y="5816084"/>
            <a:ext cx="4211409" cy="646331"/>
          </a:xfrm>
          <a:prstGeom prst="rect">
            <a:avLst/>
          </a:prstGeom>
        </p:spPr>
        <p:txBody>
          <a:bodyPr wrap="none">
            <a:spAutoFit/>
          </a:bodyPr>
          <a:lstStyle/>
          <a:p>
            <a:pPr algn="ctr"/>
            <a:r>
              <a:rPr lang="en-US" sz="3600" b="1" dirty="0">
                <a:solidFill>
                  <a:srgbClr val="FFFFFF"/>
                </a:solidFill>
              </a:rPr>
              <a:t> </a:t>
            </a:r>
            <a:r>
              <a:rPr lang="en-US" sz="3600" b="1" dirty="0" err="1">
                <a:solidFill>
                  <a:srgbClr val="FFFFFF"/>
                </a:solidFill>
              </a:rPr>
              <a:t>Sevnica</a:t>
            </a:r>
            <a:r>
              <a:rPr lang="en-US" sz="3600" b="1" dirty="0">
                <a:solidFill>
                  <a:srgbClr val="FFFFFF"/>
                </a:solidFill>
              </a:rPr>
              <a:t>, Slovenia</a:t>
            </a:r>
          </a:p>
        </p:txBody>
      </p:sp>
      <p:pic>
        <p:nvPicPr>
          <p:cNvPr id="1028" name="Picture 4" descr="Flag of Slovenia.sv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25" y="639763"/>
            <a:ext cx="2428875" cy="1219201"/>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1466168" y="6501884"/>
            <a:ext cx="6252032" cy="215444"/>
          </a:xfrm>
          <a:prstGeom prst="rect">
            <a:avLst/>
          </a:prstGeom>
        </p:spPr>
        <p:txBody>
          <a:bodyPr wrap="none">
            <a:spAutoFit/>
          </a:bodyPr>
          <a:lstStyle/>
          <a:p>
            <a:pPr algn="ctr"/>
            <a:r>
              <a:rPr lang="en-US" sz="800" b="1" dirty="0">
                <a:solidFill>
                  <a:srgbClr val="FFFFFF"/>
                </a:solidFill>
                <a:hlinkClick r:id="rId5"/>
              </a:rPr>
              <a:t>https://www.washingtonpost.com/news/in-sight/wp/2017/06/19/inside-melania-trumps-home-town/?utm_term=.f78c5c044104</a:t>
            </a:r>
            <a:endParaRPr lang="en-US" sz="800" b="1" dirty="0">
              <a:solidFill>
                <a:srgbClr val="FFFFFF"/>
              </a:solidFill>
            </a:endParaRPr>
          </a:p>
        </p:txBody>
      </p:sp>
    </p:spTree>
    <p:extLst>
      <p:ext uri="{BB962C8B-B14F-4D97-AF65-F5344CB8AC3E}">
        <p14:creationId xmlns:p14="http://schemas.microsoft.com/office/powerpoint/2010/main" val="2159512539"/>
      </p:ext>
    </p:extLst>
  </p:cSld>
  <p:clrMapOvr>
    <a:masterClrMapping/>
  </p:clrMapOvr>
  <p:transition/>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466168" y="6501884"/>
            <a:ext cx="6252032" cy="215444"/>
          </a:xfrm>
          <a:prstGeom prst="rect">
            <a:avLst/>
          </a:prstGeom>
        </p:spPr>
        <p:txBody>
          <a:bodyPr wrap="none">
            <a:spAutoFit/>
          </a:bodyPr>
          <a:lstStyle/>
          <a:p>
            <a:pPr algn="ctr"/>
            <a:r>
              <a:rPr lang="en-US" sz="800" b="1" dirty="0">
                <a:solidFill>
                  <a:srgbClr val="FFFFFF"/>
                </a:solidFill>
                <a:hlinkClick r:id="rId3"/>
              </a:rPr>
              <a:t>https://www.washingtonpost.com/news/in-sight/wp/2017/06/19/inside-melania-trumps-home-town/?utm_term=.f78c5c044104</a:t>
            </a:r>
            <a:endParaRPr lang="en-US" sz="800" b="1" dirty="0">
              <a:solidFill>
                <a:srgbClr val="FFFFFF"/>
              </a:solidFill>
            </a:endParaRPr>
          </a:p>
        </p:txBody>
      </p: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184" y="361950"/>
            <a:ext cx="9144000" cy="60939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2805342" y="5587484"/>
            <a:ext cx="3535584" cy="707886"/>
          </a:xfrm>
          <a:prstGeom prst="rect">
            <a:avLst/>
          </a:prstGeom>
        </p:spPr>
        <p:txBody>
          <a:bodyPr wrap="none">
            <a:spAutoFit/>
          </a:bodyPr>
          <a:lstStyle/>
          <a:p>
            <a:pPr algn="ctr"/>
            <a:r>
              <a:rPr lang="en-US" sz="1600" b="1" dirty="0">
                <a:solidFill>
                  <a:srgbClr val="FFFFFF"/>
                </a:solidFill>
              </a:rPr>
              <a:t>hometown of </a:t>
            </a:r>
            <a:br>
              <a:rPr lang="en-US" sz="1600" b="1" dirty="0">
                <a:solidFill>
                  <a:srgbClr val="FFFFFF"/>
                </a:solidFill>
              </a:rPr>
            </a:br>
            <a:r>
              <a:rPr lang="en-US" sz="2400" b="1" dirty="0">
                <a:solidFill>
                  <a:srgbClr val="FFFFFF"/>
                </a:solidFill>
              </a:rPr>
              <a:t>Melania </a:t>
            </a:r>
            <a:r>
              <a:rPr lang="en-US" sz="2400" b="1" dirty="0" err="1">
                <a:solidFill>
                  <a:srgbClr val="FFFFFF"/>
                </a:solidFill>
              </a:rPr>
              <a:t>Knauss</a:t>
            </a:r>
            <a:r>
              <a:rPr lang="en-US" sz="2400" b="1" dirty="0">
                <a:solidFill>
                  <a:srgbClr val="FFFFFF"/>
                </a:solidFill>
              </a:rPr>
              <a:t> Trump</a:t>
            </a:r>
            <a:endParaRPr lang="en-US" sz="3600" b="1" dirty="0">
              <a:solidFill>
                <a:srgbClr val="FFFFFF"/>
              </a:solidFill>
            </a:endParaRPr>
          </a:p>
        </p:txBody>
      </p:sp>
    </p:spTree>
    <p:extLst>
      <p:ext uri="{BB962C8B-B14F-4D97-AF65-F5344CB8AC3E}">
        <p14:creationId xmlns:p14="http://schemas.microsoft.com/office/powerpoint/2010/main" val="2046183745"/>
      </p:ext>
    </p:extLst>
  </p:cSld>
  <p:clrMapOvr>
    <a:masterClrMapping/>
  </p:clrMapOvr>
  <p:transition/>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8"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2275" y="177733"/>
            <a:ext cx="4279451" cy="64263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2611513" y="6609606"/>
            <a:ext cx="3961342" cy="215444"/>
          </a:xfrm>
          <a:prstGeom prst="rect">
            <a:avLst/>
          </a:prstGeom>
        </p:spPr>
        <p:txBody>
          <a:bodyPr wrap="none">
            <a:spAutoFit/>
          </a:bodyPr>
          <a:lstStyle/>
          <a:p>
            <a:pPr algn="ctr"/>
            <a:r>
              <a:rPr lang="en-US" sz="800" b="1" dirty="0">
                <a:solidFill>
                  <a:srgbClr val="FFFFFF"/>
                </a:solidFill>
                <a:hlinkClick r:id="rId4"/>
              </a:rPr>
              <a:t>https://commons.wikimedia.org/wiki/File:Melania_Trump_Official_Portrait.jpg</a:t>
            </a:r>
            <a:endParaRPr lang="en-US" sz="800" b="1" dirty="0">
              <a:solidFill>
                <a:srgbClr val="FFFFFF"/>
              </a:solidFill>
            </a:endParaRPr>
          </a:p>
        </p:txBody>
      </p:sp>
      <p:sp>
        <p:nvSpPr>
          <p:cNvPr id="11" name="Rectangle 10"/>
          <p:cNvSpPr/>
          <p:nvPr/>
        </p:nvSpPr>
        <p:spPr>
          <a:xfrm>
            <a:off x="2805342" y="5797034"/>
            <a:ext cx="3535583" cy="461665"/>
          </a:xfrm>
          <a:prstGeom prst="rect">
            <a:avLst/>
          </a:prstGeom>
        </p:spPr>
        <p:txBody>
          <a:bodyPr wrap="none">
            <a:spAutoFit/>
          </a:bodyPr>
          <a:lstStyle/>
          <a:p>
            <a:pPr algn="ctr"/>
            <a:r>
              <a:rPr lang="en-US" sz="2400" b="1" dirty="0">
                <a:solidFill>
                  <a:srgbClr val="FFFFFF"/>
                </a:solidFill>
              </a:rPr>
              <a:t>Melania </a:t>
            </a:r>
            <a:r>
              <a:rPr lang="en-US" sz="2400" b="1" dirty="0" err="1">
                <a:solidFill>
                  <a:srgbClr val="FFFFFF"/>
                </a:solidFill>
              </a:rPr>
              <a:t>Knauss</a:t>
            </a:r>
            <a:r>
              <a:rPr lang="en-US" sz="2400" b="1" dirty="0">
                <a:solidFill>
                  <a:srgbClr val="FFFFFF"/>
                </a:solidFill>
              </a:rPr>
              <a:t> Trump</a:t>
            </a:r>
            <a:endParaRPr lang="en-US" sz="3600" b="1" dirty="0">
              <a:solidFill>
                <a:srgbClr val="FFFFFF"/>
              </a:solidFill>
            </a:endParaRPr>
          </a:p>
        </p:txBody>
      </p:sp>
    </p:spTree>
    <p:extLst>
      <p:ext uri="{BB962C8B-B14F-4D97-AF65-F5344CB8AC3E}">
        <p14:creationId xmlns:p14="http://schemas.microsoft.com/office/powerpoint/2010/main" val="4197778865"/>
      </p:ext>
    </p:extLst>
  </p:cSld>
  <p:clrMapOvr>
    <a:masterClrMapping/>
  </p:clrMapOvr>
  <p:transition/>
</p:sld>
</file>

<file path=ppt/slides/slide16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23950" y="3234913"/>
            <a:ext cx="6908800" cy="1306255"/>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Duluth, Minnesota</a:t>
            </a:r>
            <a:endParaRPr kumimoji="1" lang="en-US" sz="72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1340725924"/>
      </p:ext>
    </p:extLst>
  </p:cSld>
  <p:clrMapOvr>
    <a:masterClrMapping/>
  </p:clrMapOvr>
  <p:transition/>
</p:sld>
</file>

<file path=ppt/slides/slide16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1268" name="Picture 4" descr="http://www.duluthbudgeteer.com/sites/default/files/styles/16x9_860/public/field/image/0925.F.DBN_.BeaOjakangas.BeaInKitchen.JPG?itok=2C9tW0I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0" y="393700"/>
            <a:ext cx="9144000" cy="616215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381000" y="5189835"/>
            <a:ext cx="8343900" cy="830997"/>
          </a:xfrm>
          <a:prstGeom prst="rect">
            <a:avLst/>
          </a:prstGeom>
        </p:spPr>
        <p:txBody>
          <a:bodyPr wrap="square">
            <a:spAutoFit/>
          </a:bodyPr>
          <a:lstStyle/>
          <a:p>
            <a:pPr algn="ctr"/>
            <a:r>
              <a:rPr lang="en-US" sz="2400" b="1" dirty="0" err="1">
                <a:solidFill>
                  <a:srgbClr val="FFFFFF"/>
                </a:solidFill>
              </a:rPr>
              <a:t>Duluthian</a:t>
            </a:r>
            <a:r>
              <a:rPr lang="en-US" sz="2400" b="1" dirty="0">
                <a:solidFill>
                  <a:srgbClr val="FFFFFF"/>
                </a:solidFill>
              </a:rPr>
              <a:t> Beatrice </a:t>
            </a:r>
            <a:r>
              <a:rPr lang="en-US" sz="2400" b="1" dirty="0" err="1">
                <a:solidFill>
                  <a:srgbClr val="FFFFFF"/>
                </a:solidFill>
              </a:rPr>
              <a:t>Ojakangas</a:t>
            </a:r>
            <a:r>
              <a:rPr lang="en-US" sz="2400" b="1" dirty="0">
                <a:solidFill>
                  <a:srgbClr val="FFFFFF"/>
                </a:solidFill>
              </a:rPr>
              <a:t> inducted into the Scandinavian-American Hall of Fame </a:t>
            </a:r>
          </a:p>
        </p:txBody>
      </p:sp>
      <p:pic>
        <p:nvPicPr>
          <p:cNvPr id="11270" name="Picture 6" descr="Flag of Finlan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19875" y="1222374"/>
            <a:ext cx="1905000" cy="1171575"/>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7101733" y="2444234"/>
            <a:ext cx="941283" cy="369332"/>
          </a:xfrm>
          <a:prstGeom prst="rect">
            <a:avLst/>
          </a:prstGeom>
        </p:spPr>
        <p:txBody>
          <a:bodyPr wrap="none">
            <a:spAutoFit/>
          </a:bodyPr>
          <a:lstStyle/>
          <a:p>
            <a:r>
              <a:rPr lang="en-US" dirty="0">
                <a:solidFill>
                  <a:srgbClr val="185CF4"/>
                </a:solidFill>
              </a:rPr>
              <a:t>Finland</a:t>
            </a:r>
          </a:p>
        </p:txBody>
      </p:sp>
      <p:sp>
        <p:nvSpPr>
          <p:cNvPr id="7" name="Text Box 2"/>
          <p:cNvSpPr txBox="1">
            <a:spLocks noChangeArrowheads="1"/>
          </p:cNvSpPr>
          <p:nvPr/>
        </p:nvSpPr>
        <p:spPr bwMode="auto">
          <a:xfrm>
            <a:off x="2252556" y="6551842"/>
            <a:ext cx="4633000" cy="215444"/>
          </a:xfrm>
          <a:prstGeom prst="rect">
            <a:avLst/>
          </a:prstGeom>
          <a:noFill/>
          <a:ln w="9525">
            <a:noFill/>
            <a:miter lim="800000"/>
            <a:headEnd/>
            <a:tailEnd/>
          </a:ln>
        </p:spPr>
        <p:txBody>
          <a:bodyPr wrap="none">
            <a:spAutoFit/>
          </a:bodyPr>
          <a:lstStyle/>
          <a:p>
            <a:pPr algn="ctr"/>
            <a:r>
              <a:rPr lang="en-US" sz="800" dirty="0">
                <a:solidFill>
                  <a:srgbClr val="000000"/>
                </a:solidFill>
                <a:latin typeface="Verdana" pitchFamily="34" charset="0"/>
                <a:hlinkClick r:id="rId5"/>
              </a:rPr>
              <a:t>http://www.duluthbudgeteer.com/community/4121672-simple-cooking-leads-success</a:t>
            </a:r>
            <a:endParaRPr lang="en-US" sz="800" dirty="0">
              <a:solidFill>
                <a:srgbClr val="000000"/>
              </a:solidFill>
              <a:latin typeface="Verdana" pitchFamily="34" charset="0"/>
            </a:endParaRPr>
          </a:p>
        </p:txBody>
      </p:sp>
    </p:spTree>
    <p:extLst>
      <p:ext uri="{BB962C8B-B14F-4D97-AF65-F5344CB8AC3E}">
        <p14:creationId xmlns:p14="http://schemas.microsoft.com/office/powerpoint/2010/main" val="1069372464"/>
      </p:ext>
    </p:extLst>
  </p:cSld>
  <p:clrMapOvr>
    <a:masterClrMapping/>
  </p:clrMapOvr>
  <p:transition/>
</p:sld>
</file>

<file path=ppt/slides/slide16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294969" y="119213"/>
            <a:ext cx="8672050" cy="6598913"/>
          </a:xfrm>
          <a:prstGeom prst="rect">
            <a:avLst/>
          </a:prstGeom>
        </p:spPr>
      </p:pic>
      <p:sp>
        <p:nvSpPr>
          <p:cNvPr id="8" name="Text Box 2"/>
          <p:cNvSpPr txBox="1">
            <a:spLocks noChangeArrowheads="1"/>
          </p:cNvSpPr>
          <p:nvPr/>
        </p:nvSpPr>
        <p:spPr bwMode="auto">
          <a:xfrm>
            <a:off x="4735414" y="6296202"/>
            <a:ext cx="2518639"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4"/>
              </a:rPr>
              <a:t>https://www.swedishculturalsociety.org/lucia</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422041172"/>
      </p:ext>
    </p:extLst>
  </p:cSld>
  <p:clrMapOvr>
    <a:masterClrMapping/>
  </p:clrMapOvr>
  <p:transition/>
</p:sld>
</file>

<file path=ppt/slides/slide16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Text Box 2"/>
          <p:cNvSpPr txBox="1">
            <a:spLocks noChangeArrowheads="1"/>
          </p:cNvSpPr>
          <p:nvPr/>
        </p:nvSpPr>
        <p:spPr bwMode="auto">
          <a:xfrm>
            <a:off x="1916727" y="6551842"/>
            <a:ext cx="5304658" cy="215444"/>
          </a:xfrm>
          <a:prstGeom prst="rect">
            <a:avLst/>
          </a:prstGeom>
          <a:noFill/>
          <a:ln w="9525">
            <a:noFill/>
            <a:miter lim="800000"/>
            <a:headEnd/>
            <a:tailEnd/>
          </a:ln>
        </p:spPr>
        <p:txBody>
          <a:bodyPr wrap="none">
            <a:spAutoFit/>
          </a:bodyPr>
          <a:lstStyle/>
          <a:p>
            <a:pPr algn="ctr"/>
            <a:r>
              <a:rPr lang="en-US" sz="800" dirty="0">
                <a:solidFill>
                  <a:srgbClr val="000000"/>
                </a:solidFill>
                <a:latin typeface="Verdana" pitchFamily="34" charset="0"/>
                <a:hlinkClick r:id="rId3"/>
              </a:rPr>
              <a:t>http://www.duluthnewstribune.com/pursuits/scrapbook/3895745-linnea-hinkel-chosen-santa-lucia</a:t>
            </a:r>
            <a:endParaRPr lang="en-US" sz="800" dirty="0">
              <a:solidFill>
                <a:srgbClr val="000000"/>
              </a:solidFill>
              <a:latin typeface="Verdana" pitchFamily="34" charset="0"/>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65200" y="534987"/>
            <a:ext cx="2058168" cy="301628"/>
          </a:xfrm>
          <a:prstGeom prst="rect">
            <a:avLst/>
          </a:prstGeom>
        </p:spPr>
      </p:pic>
      <p:pic>
        <p:nvPicPr>
          <p:cNvPr id="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7077" y="109538"/>
            <a:ext cx="7443955"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8434" name="Picture 2" descr="Flag of Sweden.  Click for national anthem."/>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43800" y="252413"/>
            <a:ext cx="982510" cy="65261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7520783" y="961664"/>
            <a:ext cx="1018227" cy="369332"/>
          </a:xfrm>
          <a:prstGeom prst="rect">
            <a:avLst/>
          </a:prstGeom>
        </p:spPr>
        <p:txBody>
          <a:bodyPr wrap="none">
            <a:spAutoFit/>
          </a:bodyPr>
          <a:lstStyle/>
          <a:p>
            <a:r>
              <a:rPr lang="en-US" dirty="0">
                <a:solidFill>
                  <a:srgbClr val="000000"/>
                </a:solidFill>
                <a:hlinkClick r:id="rId7"/>
              </a:rPr>
              <a:t>Sweden</a:t>
            </a:r>
            <a:endParaRPr lang="en-US" dirty="0">
              <a:solidFill>
                <a:srgbClr val="000000"/>
              </a:solidFill>
            </a:endParaRPr>
          </a:p>
        </p:txBody>
      </p:sp>
    </p:spTree>
    <p:extLst>
      <p:ext uri="{BB962C8B-B14F-4D97-AF65-F5344CB8AC3E}">
        <p14:creationId xmlns:p14="http://schemas.microsoft.com/office/powerpoint/2010/main" val="2266690857"/>
      </p:ext>
    </p:extLst>
  </p:cSld>
  <p:clrMapOvr>
    <a:masterClrMapping/>
  </p:clrMapOvr>
  <p:transition/>
</p:sld>
</file>

<file path=ppt/slides/slide16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Text Box 2"/>
          <p:cNvSpPr txBox="1">
            <a:spLocks noChangeArrowheads="1"/>
          </p:cNvSpPr>
          <p:nvPr/>
        </p:nvSpPr>
        <p:spPr bwMode="auto">
          <a:xfrm>
            <a:off x="3555797" y="6551842"/>
            <a:ext cx="2026517" cy="215444"/>
          </a:xfrm>
          <a:prstGeom prst="rect">
            <a:avLst/>
          </a:prstGeom>
          <a:noFill/>
          <a:ln w="9525">
            <a:noFill/>
            <a:miter lim="800000"/>
            <a:headEnd/>
            <a:tailEnd/>
          </a:ln>
        </p:spPr>
        <p:txBody>
          <a:bodyPr wrap="none">
            <a:spAutoFit/>
          </a:bodyPr>
          <a:lstStyle/>
          <a:p>
            <a:pPr algn="ctr"/>
            <a:r>
              <a:rPr lang="en-US" sz="800" dirty="0">
                <a:solidFill>
                  <a:srgbClr val="000000"/>
                </a:solidFill>
                <a:latin typeface="Verdana" pitchFamily="34" charset="0"/>
                <a:hlinkClick r:id="rId3"/>
              </a:rPr>
              <a:t>http://www.samiculturalcenter.org/</a:t>
            </a:r>
            <a:endParaRPr lang="en-US" sz="800" dirty="0">
              <a:solidFill>
                <a:srgbClr val="000000"/>
              </a:solidFill>
              <a:latin typeface="Verdana" pitchFamily="34" charset="0"/>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65200" y="534987"/>
            <a:ext cx="2058168" cy="301628"/>
          </a:xfrm>
          <a:prstGeom prst="rect">
            <a:avLst/>
          </a:prstGeom>
        </p:spPr>
      </p:pic>
      <p:pic>
        <p:nvPicPr>
          <p:cNvPr id="205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28714" y="204108"/>
            <a:ext cx="6886575" cy="6362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01687415"/>
      </p:ext>
    </p:extLst>
  </p:cSld>
  <p:clrMapOvr>
    <a:masterClrMapping/>
  </p:clrMapOvr>
  <p:transition/>
</p:sld>
</file>

<file path=ppt/slides/slide17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Text Box 2"/>
          <p:cNvSpPr txBox="1">
            <a:spLocks noChangeArrowheads="1"/>
          </p:cNvSpPr>
          <p:nvPr/>
        </p:nvSpPr>
        <p:spPr bwMode="auto">
          <a:xfrm>
            <a:off x="3555797" y="6551842"/>
            <a:ext cx="2026517" cy="215444"/>
          </a:xfrm>
          <a:prstGeom prst="rect">
            <a:avLst/>
          </a:prstGeom>
          <a:noFill/>
          <a:ln w="9525">
            <a:noFill/>
            <a:miter lim="800000"/>
            <a:headEnd/>
            <a:tailEnd/>
          </a:ln>
        </p:spPr>
        <p:txBody>
          <a:bodyPr wrap="none">
            <a:spAutoFit/>
          </a:bodyPr>
          <a:lstStyle/>
          <a:p>
            <a:pPr algn="ctr"/>
            <a:r>
              <a:rPr lang="en-US" sz="800" dirty="0">
                <a:solidFill>
                  <a:srgbClr val="000000"/>
                </a:solidFill>
                <a:latin typeface="Verdana" pitchFamily="34" charset="0"/>
                <a:hlinkClick r:id="rId3"/>
              </a:rPr>
              <a:t>http://www.samiculturalcenter.org/</a:t>
            </a:r>
            <a:endParaRPr lang="en-US" sz="800" dirty="0">
              <a:solidFill>
                <a:srgbClr val="000000"/>
              </a:solidFill>
              <a:latin typeface="Verdana" pitchFamily="34" charset="0"/>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65200" y="534987"/>
            <a:ext cx="2058168" cy="301628"/>
          </a:xfrm>
          <a:prstGeom prst="rect">
            <a:avLst/>
          </a:prstGeom>
        </p:spPr>
      </p:pic>
      <p:pic>
        <p:nvPicPr>
          <p:cNvPr id="205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28714" y="204108"/>
            <a:ext cx="6886575" cy="6362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010234" y="2154552"/>
            <a:ext cx="5101771" cy="3539430"/>
          </a:xfrm>
          <a:prstGeom prst="rect">
            <a:avLst/>
          </a:prstGeom>
          <a:solidFill>
            <a:srgbClr val="FF0000"/>
          </a:solidFill>
        </p:spPr>
        <p:txBody>
          <a:bodyPr wrap="square">
            <a:spAutoFit/>
          </a:bodyPr>
          <a:lstStyle/>
          <a:p>
            <a:pPr algn="ctr"/>
            <a:endParaRPr lang="en-US" sz="2800" b="1" dirty="0">
              <a:solidFill>
                <a:srgbClr val="0070C0"/>
              </a:solidFill>
            </a:endParaRPr>
          </a:p>
          <a:p>
            <a:pPr algn="ctr"/>
            <a:r>
              <a:rPr lang="en-US" sz="2800" b="1" dirty="0">
                <a:solidFill>
                  <a:srgbClr val="0070C0"/>
                </a:solidFill>
              </a:rPr>
              <a:t>Sami Cultural Center of North America </a:t>
            </a:r>
          </a:p>
          <a:p>
            <a:pPr algn="ctr"/>
            <a:r>
              <a:rPr lang="en-US" sz="2800" b="1" dirty="0">
                <a:solidFill>
                  <a:srgbClr val="0070C0"/>
                </a:solidFill>
              </a:rPr>
              <a:t>Lakeside Professional Building</a:t>
            </a:r>
          </a:p>
          <a:p>
            <a:pPr algn="ctr"/>
            <a:r>
              <a:rPr lang="en-US" sz="2800" b="1" dirty="0">
                <a:solidFill>
                  <a:srgbClr val="0070C0"/>
                </a:solidFill>
              </a:rPr>
              <a:t>4915 E Superior St, Duluth, MN 55804, USA</a:t>
            </a:r>
          </a:p>
          <a:p>
            <a:pPr algn="ctr"/>
            <a:endParaRPr lang="en-US" sz="2800" b="1" dirty="0">
              <a:solidFill>
                <a:srgbClr val="0070C0"/>
              </a:solidFill>
            </a:endParaRPr>
          </a:p>
        </p:txBody>
      </p:sp>
    </p:spTree>
    <p:extLst>
      <p:ext uri="{BB962C8B-B14F-4D97-AF65-F5344CB8AC3E}">
        <p14:creationId xmlns:p14="http://schemas.microsoft.com/office/powerpoint/2010/main" val="3340825324"/>
      </p:ext>
    </p:extLst>
  </p:cSld>
  <p:clrMapOvr>
    <a:masterClrMapping/>
  </p:clrMapOvr>
  <p:transition/>
</p:sld>
</file>

<file path=ppt/slides/slide17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330200" y="3140485"/>
            <a:ext cx="8458200" cy="2003112"/>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Norwegian-Americans</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in Duluth</a:t>
            </a:r>
            <a:endParaRPr kumimoji="1" lang="en-US" sz="72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2603794859"/>
      </p:ext>
    </p:extLst>
  </p:cSld>
  <p:clrMapOvr>
    <a:masterClrMapping/>
  </p:clrMapOvr>
  <p:transition/>
</p:sld>
</file>

<file path=ppt/slides/slide17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Text Box 2"/>
          <p:cNvSpPr txBox="1">
            <a:spLocks noChangeArrowheads="1"/>
          </p:cNvSpPr>
          <p:nvPr/>
        </p:nvSpPr>
        <p:spPr bwMode="auto">
          <a:xfrm>
            <a:off x="2227708" y="6551842"/>
            <a:ext cx="4682692" cy="215444"/>
          </a:xfrm>
          <a:prstGeom prst="rect">
            <a:avLst/>
          </a:prstGeom>
          <a:noFill/>
          <a:ln w="9525">
            <a:noFill/>
            <a:miter lim="800000"/>
            <a:headEnd/>
            <a:tailEnd/>
          </a:ln>
        </p:spPr>
        <p:txBody>
          <a:bodyPr wrap="none">
            <a:spAutoFit/>
          </a:bodyPr>
          <a:lstStyle/>
          <a:p>
            <a:pPr algn="ctr"/>
            <a:r>
              <a:rPr lang="en-US" sz="800" dirty="0">
                <a:solidFill>
                  <a:srgbClr val="000000"/>
                </a:solidFill>
                <a:latin typeface="Verdana" pitchFamily="34" charset="0"/>
                <a:hlinkClick r:id="rId3"/>
              </a:rPr>
              <a:t>http://www.duluthnewstribune.com/news/4034988-duluthians-celebrate-syttende-mai</a:t>
            </a:r>
            <a:endParaRPr lang="en-US" sz="800" dirty="0">
              <a:solidFill>
                <a:srgbClr val="000000"/>
              </a:solidFill>
              <a:latin typeface="Verdana" pitchFamily="34" charset="0"/>
            </a:endParaRP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89706" y="437244"/>
            <a:ext cx="6937416"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65198" y="534987"/>
            <a:ext cx="2058168" cy="301628"/>
          </a:xfrm>
          <a:prstGeom prst="rect">
            <a:avLst/>
          </a:prstGeom>
        </p:spPr>
      </p:pic>
      <p:pic>
        <p:nvPicPr>
          <p:cNvPr id="1028" name="Picture 4" descr="http://www.duluthnewstribune.com/sites/default/files/styles/16x9_860/public/field/image/austinPARADE0518c1.jpg?itok=-toQSp-m"/>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55696" y="1522491"/>
            <a:ext cx="6782184" cy="38169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5515902"/>
      </p:ext>
    </p:extLst>
  </p:cSld>
  <p:clrMapOvr>
    <a:masterClrMapping/>
  </p:clrMapOvr>
  <p:transition/>
</p:sld>
</file>

<file path=ppt/slides/slide17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Text Box 2"/>
          <p:cNvSpPr txBox="1">
            <a:spLocks noChangeArrowheads="1"/>
          </p:cNvSpPr>
          <p:nvPr/>
        </p:nvSpPr>
        <p:spPr bwMode="auto">
          <a:xfrm>
            <a:off x="2227708" y="6551842"/>
            <a:ext cx="4682692" cy="215444"/>
          </a:xfrm>
          <a:prstGeom prst="rect">
            <a:avLst/>
          </a:prstGeom>
          <a:noFill/>
          <a:ln w="9525">
            <a:noFill/>
            <a:miter lim="800000"/>
            <a:headEnd/>
            <a:tailEnd/>
          </a:ln>
        </p:spPr>
        <p:txBody>
          <a:bodyPr wrap="none">
            <a:spAutoFit/>
          </a:bodyPr>
          <a:lstStyle/>
          <a:p>
            <a:pPr algn="ctr"/>
            <a:r>
              <a:rPr lang="en-US" sz="800" dirty="0">
                <a:solidFill>
                  <a:srgbClr val="000000"/>
                </a:solidFill>
                <a:latin typeface="Verdana" pitchFamily="34" charset="0"/>
                <a:hlinkClick r:id="rId3"/>
              </a:rPr>
              <a:t>http://www.duluthnewstribune.com/news/4034988-duluthians-celebrate-syttende-mai</a:t>
            </a:r>
            <a:endParaRPr lang="en-US" sz="800" dirty="0">
              <a:solidFill>
                <a:srgbClr val="000000"/>
              </a:solidFill>
              <a:latin typeface="Verdana" pitchFamily="34" charset="0"/>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65198" y="534987"/>
            <a:ext cx="2058168" cy="301628"/>
          </a:xfrm>
          <a:prstGeom prst="rect">
            <a:avLst/>
          </a:prstGeom>
        </p:spPr>
      </p:pic>
      <p:pic>
        <p:nvPicPr>
          <p:cNvPr id="205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08530" y="417741"/>
            <a:ext cx="6892253"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52071" y="1501319"/>
            <a:ext cx="6784848" cy="38184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28916" y="571275"/>
            <a:ext cx="2058168" cy="301628"/>
          </a:xfrm>
          <a:prstGeom prst="rect">
            <a:avLst/>
          </a:prstGeom>
        </p:spPr>
      </p:pic>
    </p:spTree>
    <p:extLst>
      <p:ext uri="{BB962C8B-B14F-4D97-AF65-F5344CB8AC3E}">
        <p14:creationId xmlns:p14="http://schemas.microsoft.com/office/powerpoint/2010/main" val="113563176"/>
      </p:ext>
    </p:extLst>
  </p:cSld>
  <p:clrMapOvr>
    <a:masterClrMapping/>
  </p:clrMapOvr>
  <p:transition/>
</p:sld>
</file>

<file path=ppt/slides/slide17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52400" y="2437520"/>
            <a:ext cx="8851900" cy="2926442"/>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6000" b="1" i="0" u="none" strike="noStrike" kern="1200" cap="none" spc="0" normalizeH="0" baseline="0" noProof="0" dirty="0" err="1">
                <a:ln>
                  <a:noFill/>
                </a:ln>
                <a:solidFill>
                  <a:srgbClr val="FFFFFF"/>
                </a:solidFill>
                <a:effectLst/>
                <a:uLnTx/>
                <a:uFillTx/>
                <a:latin typeface="Arial" charset="0"/>
                <a:ea typeface="+mn-ea"/>
                <a:cs typeface="+mn-cs"/>
              </a:rPr>
              <a:t>Duluthian</a:t>
            </a:r>
            <a:r>
              <a:rPr kumimoji="1" lang="en-US" sz="6000" b="1" i="0" u="none" strike="noStrike" kern="1200" cap="none" spc="0" normalizeH="0" baseline="0" noProof="0" dirty="0">
                <a:ln>
                  <a:noFill/>
                </a:ln>
                <a:solidFill>
                  <a:srgbClr val="FFFFFF"/>
                </a:solidFill>
                <a:effectLst/>
                <a:uLnTx/>
                <a:uFillTx/>
                <a:latin typeface="Arial" charset="0"/>
                <a:ea typeface="+mn-ea"/>
                <a:cs typeface="+mn-cs"/>
              </a:rPr>
              <a:t> </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Norwegian-Americans in Norway</a:t>
            </a:r>
            <a:endParaRPr kumimoji="1" lang="en-US" sz="72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2260976719"/>
      </p:ext>
    </p:extLst>
  </p:cSld>
  <p:clrMapOvr>
    <a:masterClrMapping/>
  </p:clrMapOvr>
  <p:transition/>
</p:sld>
</file>

<file path=ppt/slides/slide17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0163" y="531813"/>
            <a:ext cx="6543675" cy="5743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9811897"/>
      </p:ext>
    </p:extLst>
  </p:cSld>
  <p:clrMapOvr>
    <a:masterClrMapping/>
  </p:clrMapOvr>
  <p:transition/>
</p:sld>
</file>

<file path=ppt/slides/slide17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7170" name="Picture 2" descr="Image may contain: 1 person, smiling, standing, outdoor and natu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4288"/>
            <a:ext cx="9144000" cy="6858001"/>
          </a:xfrm>
          <a:prstGeom prst="rect">
            <a:avLst/>
          </a:prstGeom>
          <a:noFill/>
          <a:extLst>
            <a:ext uri="{909E8E84-426E-40DD-AFC4-6F175D3DCCD1}">
              <a14:hiddenFill xmlns:a14="http://schemas.microsoft.com/office/drawing/2010/main">
                <a:solidFill>
                  <a:srgbClr val="FFFFFF"/>
                </a:solidFill>
              </a14:hiddenFill>
            </a:ext>
          </a:extLst>
        </p:spPr>
      </p:pic>
      <p:sp>
        <p:nvSpPr>
          <p:cNvPr id="7" name="Text Box 2"/>
          <p:cNvSpPr txBox="1">
            <a:spLocks noChangeArrowheads="1"/>
          </p:cNvSpPr>
          <p:nvPr/>
        </p:nvSpPr>
        <p:spPr bwMode="auto">
          <a:xfrm>
            <a:off x="4088921" y="6628042"/>
            <a:ext cx="934872" cy="215444"/>
          </a:xfrm>
          <a:prstGeom prst="rect">
            <a:avLst/>
          </a:prstGeom>
          <a:noFill/>
          <a:ln w="9525">
            <a:noFill/>
            <a:miter lim="800000"/>
            <a:headEnd/>
            <a:tailEnd/>
          </a:ln>
        </p:spPr>
        <p:txBody>
          <a:bodyPr wrap="none">
            <a:spAutoFit/>
          </a:bodyPr>
          <a:lstStyle/>
          <a:p>
            <a:pPr algn="ctr"/>
            <a:r>
              <a:rPr lang="en-US" sz="800" dirty="0">
                <a:solidFill>
                  <a:srgbClr val="FFFFFF"/>
                </a:solidFill>
                <a:latin typeface="Verdana" pitchFamily="34" charset="0"/>
              </a:rPr>
              <a:t>C.N. </a:t>
            </a:r>
            <a:r>
              <a:rPr lang="en-US" sz="800" dirty="0" err="1">
                <a:solidFill>
                  <a:srgbClr val="FFFFFF"/>
                </a:solidFill>
                <a:latin typeface="Verdana" pitchFamily="34" charset="0"/>
              </a:rPr>
              <a:t>FaceBook</a:t>
            </a:r>
            <a:endParaRPr lang="en-US" sz="800" dirty="0">
              <a:solidFill>
                <a:srgbClr val="FFFFFF"/>
              </a:solidFill>
              <a:latin typeface="Verdana" pitchFamily="34" charset="0"/>
            </a:endParaRPr>
          </a:p>
        </p:txBody>
      </p:sp>
      <p:sp>
        <p:nvSpPr>
          <p:cNvPr id="2" name="Rectangle 1"/>
          <p:cNvSpPr/>
          <p:nvPr/>
        </p:nvSpPr>
        <p:spPr>
          <a:xfrm>
            <a:off x="7684730" y="1262102"/>
            <a:ext cx="966931" cy="369332"/>
          </a:xfrm>
          <a:prstGeom prst="rect">
            <a:avLst/>
          </a:prstGeom>
        </p:spPr>
        <p:txBody>
          <a:bodyPr wrap="none">
            <a:spAutoFit/>
          </a:bodyPr>
          <a:lstStyle/>
          <a:p>
            <a:r>
              <a:rPr lang="en-US" dirty="0">
                <a:solidFill>
                  <a:srgbClr val="FFFFFF"/>
                </a:solidFill>
                <a:hlinkClick r:id="rId4"/>
              </a:rPr>
              <a:t>Norway</a:t>
            </a:r>
            <a:endParaRPr lang="en-US" dirty="0">
              <a:solidFill>
                <a:srgbClr val="FFFFFF"/>
              </a:solidFill>
            </a:endParaRPr>
          </a:p>
        </p:txBody>
      </p:sp>
      <p:pic>
        <p:nvPicPr>
          <p:cNvPr id="7172" name="Picture 4" descr="Flag of Norway."/>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97518" y="366970"/>
            <a:ext cx="1217147" cy="8824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8378365"/>
      </p:ext>
    </p:extLst>
  </p:cSld>
  <p:clrMapOvr>
    <a:masterClrMapping/>
  </p:clrMapOvr>
  <p:transition/>
</p:sld>
</file>

<file path=ppt/slides/slide17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8194" name="Picture 2" descr="Image may contain: 1 person, smiling, standing and indo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1340" y="25400"/>
            <a:ext cx="5466079" cy="6832600"/>
          </a:xfrm>
          <a:prstGeom prst="rect">
            <a:avLst/>
          </a:prstGeom>
          <a:noFill/>
          <a:extLst>
            <a:ext uri="{909E8E84-426E-40DD-AFC4-6F175D3DCCD1}">
              <a14:hiddenFill xmlns:a14="http://schemas.microsoft.com/office/drawing/2010/main">
                <a:solidFill>
                  <a:srgbClr val="FFFFFF"/>
                </a:solidFill>
              </a14:hiddenFill>
            </a:ext>
          </a:extLst>
        </p:spPr>
      </p:pic>
      <p:sp>
        <p:nvSpPr>
          <p:cNvPr id="5" name="Text Box 2"/>
          <p:cNvSpPr txBox="1">
            <a:spLocks noChangeArrowheads="1"/>
          </p:cNvSpPr>
          <p:nvPr/>
        </p:nvSpPr>
        <p:spPr bwMode="auto">
          <a:xfrm>
            <a:off x="4088921" y="6628042"/>
            <a:ext cx="934872" cy="215444"/>
          </a:xfrm>
          <a:prstGeom prst="rect">
            <a:avLst/>
          </a:prstGeom>
          <a:noFill/>
          <a:ln w="9525">
            <a:noFill/>
            <a:miter lim="800000"/>
            <a:headEnd/>
            <a:tailEnd/>
          </a:ln>
        </p:spPr>
        <p:txBody>
          <a:bodyPr wrap="none">
            <a:spAutoFit/>
          </a:bodyPr>
          <a:lstStyle/>
          <a:p>
            <a:pPr algn="ctr"/>
            <a:r>
              <a:rPr lang="en-US" sz="800" dirty="0">
                <a:solidFill>
                  <a:srgbClr val="FFFFFF"/>
                </a:solidFill>
                <a:latin typeface="Verdana" pitchFamily="34" charset="0"/>
              </a:rPr>
              <a:t>C.N. </a:t>
            </a:r>
            <a:r>
              <a:rPr lang="en-US" sz="800" dirty="0" err="1">
                <a:solidFill>
                  <a:srgbClr val="FFFFFF"/>
                </a:solidFill>
                <a:latin typeface="Verdana" pitchFamily="34" charset="0"/>
              </a:rPr>
              <a:t>FaceBook</a:t>
            </a:r>
            <a:endParaRPr lang="en-US" sz="800" dirty="0">
              <a:solidFill>
                <a:srgbClr val="FFFFFF"/>
              </a:solidFill>
              <a:latin typeface="Verdana" pitchFamily="34" charset="0"/>
            </a:endParaRPr>
          </a:p>
        </p:txBody>
      </p:sp>
    </p:spTree>
    <p:extLst>
      <p:ext uri="{BB962C8B-B14F-4D97-AF65-F5344CB8AC3E}">
        <p14:creationId xmlns:p14="http://schemas.microsoft.com/office/powerpoint/2010/main" val="2783901737"/>
      </p:ext>
    </p:extLst>
  </p:cSld>
  <p:clrMapOvr>
    <a:masterClrMapping/>
  </p:clrMapOvr>
  <p:transition/>
</p:sld>
</file>

<file path=ppt/slides/slide17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5122" name="Picture 2" descr="Image may contain: 5 people, people smil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94235" y="214542"/>
            <a:ext cx="4493895" cy="6400800"/>
          </a:xfrm>
          <a:prstGeom prst="rect">
            <a:avLst/>
          </a:prstGeom>
          <a:noFill/>
          <a:extLst>
            <a:ext uri="{909E8E84-426E-40DD-AFC4-6F175D3DCCD1}">
              <a14:hiddenFill xmlns:a14="http://schemas.microsoft.com/office/drawing/2010/main">
                <a:solidFill>
                  <a:srgbClr val="FFFFFF"/>
                </a:solidFill>
              </a14:hiddenFill>
            </a:ext>
          </a:extLst>
        </p:spPr>
      </p:pic>
      <p:sp>
        <p:nvSpPr>
          <p:cNvPr id="6" name="Text Box 2"/>
          <p:cNvSpPr txBox="1">
            <a:spLocks noChangeArrowheads="1"/>
          </p:cNvSpPr>
          <p:nvPr/>
        </p:nvSpPr>
        <p:spPr bwMode="auto">
          <a:xfrm>
            <a:off x="4088921" y="6628042"/>
            <a:ext cx="934872" cy="215444"/>
          </a:xfrm>
          <a:prstGeom prst="rect">
            <a:avLst/>
          </a:prstGeom>
          <a:noFill/>
          <a:ln w="9525">
            <a:noFill/>
            <a:miter lim="800000"/>
            <a:headEnd/>
            <a:tailEnd/>
          </a:ln>
        </p:spPr>
        <p:txBody>
          <a:bodyPr wrap="none">
            <a:spAutoFit/>
          </a:bodyPr>
          <a:lstStyle/>
          <a:p>
            <a:pPr algn="ctr"/>
            <a:r>
              <a:rPr lang="en-US" sz="800" dirty="0">
                <a:solidFill>
                  <a:srgbClr val="FFFFFF"/>
                </a:solidFill>
                <a:latin typeface="Verdana" pitchFamily="34" charset="0"/>
              </a:rPr>
              <a:t>C.N. </a:t>
            </a:r>
            <a:r>
              <a:rPr lang="en-US" sz="800" dirty="0" err="1">
                <a:solidFill>
                  <a:srgbClr val="FFFFFF"/>
                </a:solidFill>
                <a:latin typeface="Verdana" pitchFamily="34" charset="0"/>
              </a:rPr>
              <a:t>FaceBook</a:t>
            </a:r>
            <a:endParaRPr lang="en-US" sz="800" dirty="0">
              <a:solidFill>
                <a:srgbClr val="FFFFFF"/>
              </a:solidFill>
              <a:latin typeface="Verdana" pitchFamily="34" charset="0"/>
            </a:endParaRPr>
          </a:p>
        </p:txBody>
      </p:sp>
    </p:spTree>
    <p:extLst>
      <p:ext uri="{BB962C8B-B14F-4D97-AF65-F5344CB8AC3E}">
        <p14:creationId xmlns:p14="http://schemas.microsoft.com/office/powerpoint/2010/main" val="4182721686"/>
      </p:ext>
    </p:extLst>
  </p:cSld>
  <p:clrMapOvr>
    <a:masterClrMapping/>
  </p:clrMapOvr>
  <p:transition/>
</p:sld>
</file>

<file path=ppt/slides/slide17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52400" y="1943795"/>
            <a:ext cx="8851900" cy="3913892"/>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Friends of </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6000" b="1" i="0" u="none" strike="noStrike" kern="1200" cap="none" spc="0" normalizeH="0" baseline="0" noProof="0" dirty="0" err="1">
                <a:ln>
                  <a:noFill/>
                </a:ln>
                <a:solidFill>
                  <a:srgbClr val="FFFFFF"/>
                </a:solidFill>
                <a:effectLst/>
                <a:uLnTx/>
                <a:uFillTx/>
                <a:latin typeface="Arial" charset="0"/>
                <a:ea typeface="+mn-ea"/>
                <a:cs typeface="+mn-cs"/>
              </a:rPr>
              <a:t>Duluthian</a:t>
            </a:r>
            <a:r>
              <a:rPr kumimoji="1" lang="en-US" sz="6000" b="1" i="0" u="none" strike="noStrike" kern="1200" cap="none" spc="0" normalizeH="0" baseline="0" noProof="0" dirty="0">
                <a:ln>
                  <a:noFill/>
                </a:ln>
                <a:solidFill>
                  <a:srgbClr val="FFFFFF"/>
                </a:solidFill>
                <a:effectLst/>
                <a:uLnTx/>
                <a:uFillTx/>
                <a:latin typeface="Arial" charset="0"/>
                <a:ea typeface="+mn-ea"/>
                <a:cs typeface="+mn-cs"/>
              </a:rPr>
              <a:t> </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Norwegian-Americans in Duluth</a:t>
            </a:r>
            <a:endParaRPr kumimoji="1" lang="en-US" sz="72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2582947147"/>
      </p:ext>
    </p:extLst>
  </p:cSld>
  <p:clrMapOvr>
    <a:masterClrMapping/>
  </p:clrMapOvr>
  <p:transition/>
</p:sld>
</file>

<file path=ppt/slides/slide18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9220" name="Picture 4" descr="https://scontent-ort2-2.xx.fbcdn.net/v/t1.0-9/14264254_10207786964773625_6318876985898348358_n.jpg?oh=6044ed06e1aaf408a4a3ea847d2e1c4b&amp;oe=5A1C1F1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378" y="-23812"/>
            <a:ext cx="9147469"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 Box 2"/>
          <p:cNvSpPr txBox="1">
            <a:spLocks noChangeArrowheads="1"/>
          </p:cNvSpPr>
          <p:nvPr/>
        </p:nvSpPr>
        <p:spPr bwMode="auto">
          <a:xfrm>
            <a:off x="4088921" y="6628042"/>
            <a:ext cx="934872" cy="215444"/>
          </a:xfrm>
          <a:prstGeom prst="rect">
            <a:avLst/>
          </a:prstGeom>
          <a:noFill/>
          <a:ln w="9525">
            <a:noFill/>
            <a:miter lim="800000"/>
            <a:headEnd/>
            <a:tailEnd/>
          </a:ln>
        </p:spPr>
        <p:txBody>
          <a:bodyPr wrap="none">
            <a:spAutoFit/>
          </a:bodyPr>
          <a:lstStyle/>
          <a:p>
            <a:pPr algn="ctr"/>
            <a:r>
              <a:rPr lang="en-US" sz="800" dirty="0">
                <a:solidFill>
                  <a:srgbClr val="FFFFFF"/>
                </a:solidFill>
                <a:latin typeface="Verdana" pitchFamily="34" charset="0"/>
              </a:rPr>
              <a:t>C.N. </a:t>
            </a:r>
            <a:r>
              <a:rPr lang="en-US" sz="800" dirty="0" err="1">
                <a:solidFill>
                  <a:srgbClr val="FFFFFF"/>
                </a:solidFill>
                <a:latin typeface="Verdana" pitchFamily="34" charset="0"/>
              </a:rPr>
              <a:t>FaceBook</a:t>
            </a:r>
            <a:endParaRPr lang="en-US" sz="800" dirty="0">
              <a:solidFill>
                <a:srgbClr val="FFFFFF"/>
              </a:solidFill>
              <a:latin typeface="Verdana" pitchFamily="34" charset="0"/>
            </a:endParaRPr>
          </a:p>
        </p:txBody>
      </p:sp>
      <p:sp>
        <p:nvSpPr>
          <p:cNvPr id="3" name="Rectangle 2"/>
          <p:cNvSpPr/>
          <p:nvPr/>
        </p:nvSpPr>
        <p:spPr>
          <a:xfrm>
            <a:off x="2047937" y="6146800"/>
            <a:ext cx="5019516" cy="369332"/>
          </a:xfrm>
          <a:prstGeom prst="rect">
            <a:avLst/>
          </a:prstGeom>
        </p:spPr>
        <p:txBody>
          <a:bodyPr wrap="none">
            <a:spAutoFit/>
          </a:bodyPr>
          <a:lstStyle/>
          <a:p>
            <a:r>
              <a:rPr lang="en-US" dirty="0">
                <a:solidFill>
                  <a:srgbClr val="FFFFFF"/>
                </a:solidFill>
              </a:rPr>
              <a:t>Ecuadorian Friends at Duluth’s </a:t>
            </a:r>
            <a:r>
              <a:rPr lang="en-US" dirty="0" err="1">
                <a:solidFill>
                  <a:srgbClr val="FFFFFF"/>
                </a:solidFill>
              </a:rPr>
              <a:t>Vikre</a:t>
            </a:r>
            <a:r>
              <a:rPr lang="en-US" dirty="0">
                <a:solidFill>
                  <a:srgbClr val="FFFFFF"/>
                </a:solidFill>
              </a:rPr>
              <a:t> Distillery</a:t>
            </a:r>
          </a:p>
        </p:txBody>
      </p:sp>
    </p:spTree>
    <p:extLst>
      <p:ext uri="{BB962C8B-B14F-4D97-AF65-F5344CB8AC3E}">
        <p14:creationId xmlns:p14="http://schemas.microsoft.com/office/powerpoint/2010/main" val="329170686"/>
      </p:ext>
    </p:extLst>
  </p:cSld>
  <p:clrMapOvr>
    <a:masterClrMapping/>
  </p:clrMapOvr>
  <p:transition/>
</p:sld>
</file>

<file path=ppt/slides/slide18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52400" y="2899185"/>
            <a:ext cx="8851900" cy="2003112"/>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Others</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in Duluth</a:t>
            </a:r>
            <a:endParaRPr kumimoji="1" lang="en-US" sz="72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1254384485"/>
      </p:ext>
    </p:extLst>
  </p:cSld>
  <p:clrMapOvr>
    <a:masterClrMapping/>
  </p:clrMapOvr>
  <p:transition/>
</p:sld>
</file>

<file path=ppt/slides/slide18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F502FCE-B492-407B-A5E4-628C51F7D215}"/>
              </a:ext>
            </a:extLst>
          </p:cNvPr>
          <p:cNvPicPr>
            <a:picLocks noChangeAspect="1"/>
          </p:cNvPicPr>
          <p:nvPr/>
        </p:nvPicPr>
        <p:blipFill>
          <a:blip r:embed="rId3"/>
          <a:stretch>
            <a:fillRect/>
          </a:stretch>
        </p:blipFill>
        <p:spPr>
          <a:xfrm>
            <a:off x="0" y="880533"/>
            <a:ext cx="9144000" cy="5147733"/>
          </a:xfrm>
          <a:prstGeom prst="rect">
            <a:avLst/>
          </a:prstGeom>
        </p:spPr>
      </p:pic>
      <p:sp>
        <p:nvSpPr>
          <p:cNvPr id="11" name="TextBox 10">
            <a:extLst>
              <a:ext uri="{FF2B5EF4-FFF2-40B4-BE49-F238E27FC236}">
                <a16:creationId xmlns:a16="http://schemas.microsoft.com/office/drawing/2014/main" id="{977555EA-CF81-4ABE-826A-878D2958CEF2}"/>
              </a:ext>
            </a:extLst>
          </p:cNvPr>
          <p:cNvSpPr txBox="1"/>
          <p:nvPr/>
        </p:nvSpPr>
        <p:spPr>
          <a:xfrm>
            <a:off x="2286000" y="6180667"/>
            <a:ext cx="4572000" cy="646331"/>
          </a:xfrm>
          <a:prstGeom prst="rect">
            <a:avLst/>
          </a:prstGeom>
          <a:noFill/>
        </p:spPr>
        <p:txBody>
          <a:bodyPr wrap="square">
            <a:spAutoFit/>
          </a:bodyPr>
          <a:lstStyle/>
          <a:p>
            <a:pPr algn="ctr"/>
            <a:r>
              <a:rPr kumimoji="1" lang="en-US" sz="1800" b="1" i="0" u="none" strike="noStrike" kern="1200" cap="none" spc="0" normalizeH="0" baseline="0" noProof="0" dirty="0">
                <a:ln>
                  <a:noFill/>
                </a:ln>
                <a:solidFill>
                  <a:srgbClr val="FFFFFF"/>
                </a:solidFill>
                <a:effectLst/>
                <a:uLnTx/>
                <a:uFillTx/>
                <a:latin typeface="Arial" charset="0"/>
                <a:ea typeface="+mn-ea"/>
                <a:cs typeface="+mn-cs"/>
              </a:rPr>
              <a:t>309 East Central Entrance</a:t>
            </a:r>
          </a:p>
          <a:p>
            <a:pPr algn="ctr"/>
            <a:r>
              <a:rPr kumimoji="1" lang="en-US" sz="1800" b="1" i="0" u="none" strike="noStrike" kern="1200" cap="none" spc="0" normalizeH="0" baseline="0" noProof="0" dirty="0">
                <a:ln>
                  <a:noFill/>
                </a:ln>
                <a:solidFill>
                  <a:srgbClr val="FFFFFF"/>
                </a:solidFill>
                <a:effectLst/>
                <a:uLnTx/>
                <a:uFillTx/>
                <a:latin typeface="Arial" charset="0"/>
                <a:ea typeface="+mn-ea"/>
                <a:cs typeface="+mn-cs"/>
              </a:rPr>
              <a:t>Duluth, MN 55811</a:t>
            </a:r>
            <a:endParaRPr lang="en-US" dirty="0"/>
          </a:p>
        </p:txBody>
      </p:sp>
    </p:spTree>
    <p:extLst>
      <p:ext uri="{BB962C8B-B14F-4D97-AF65-F5344CB8AC3E}">
        <p14:creationId xmlns:p14="http://schemas.microsoft.com/office/powerpoint/2010/main" val="4140583432"/>
      </p:ext>
    </p:extLst>
  </p:cSld>
  <p:clrMapOvr>
    <a:masterClrMapping/>
  </p:clrMapOvr>
  <p:transition/>
</p:sld>
</file>

<file path=ppt/slides/slide18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8219" y="816647"/>
            <a:ext cx="6583680" cy="55340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 Box 2"/>
          <p:cNvSpPr txBox="1">
            <a:spLocks noChangeArrowheads="1"/>
          </p:cNvSpPr>
          <p:nvPr/>
        </p:nvSpPr>
        <p:spPr bwMode="auto">
          <a:xfrm>
            <a:off x="2294235" y="6551842"/>
            <a:ext cx="4549643"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hlinkClick r:id="rId4"/>
              </a:rPr>
              <a:t>http://www.mprnews.org/story/2016/09/13/npr-pho-central-to-vietnamese-identity</a:t>
            </a:r>
            <a:endParaRPr kumimoji="0" lang="en-US" sz="8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9218" name="Picture 2" descr="Flag of Vietnam"/>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51725" y="421359"/>
            <a:ext cx="1190625" cy="790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4076193"/>
      </p:ext>
    </p:extLst>
  </p:cSld>
  <p:clrMapOvr>
    <a:masterClrMapping/>
  </p:clrMapOvr>
  <p:transition/>
</p:sld>
</file>

<file path=ppt/slides/slide184.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23950" y="2542416"/>
            <a:ext cx="6908800" cy="2691250"/>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Elsewhere in Minnesota</a:t>
            </a:r>
            <a:endParaRPr kumimoji="1" lang="en-US" sz="72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233665015"/>
      </p:ext>
    </p:extLst>
  </p:cSld>
  <p:clrMapOvr>
    <a:masterClrMapping/>
  </p:clrMapOvr>
  <p:transition/>
</p:sld>
</file>

<file path=ppt/slides/slide18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23950" y="2542416"/>
            <a:ext cx="6908800" cy="2691250"/>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Green Bay, Wisconsin</a:t>
            </a:r>
            <a:endParaRPr kumimoji="1" lang="en-US" sz="72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3265061362"/>
      </p:ext>
    </p:extLst>
  </p:cSld>
  <p:clrMapOvr>
    <a:masterClrMapping/>
  </p:clrMapOvr>
  <p:transition/>
</p:sld>
</file>

<file path=ppt/slides/slide1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01" y="205479"/>
            <a:ext cx="9057213" cy="61264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2286000" y="6516470"/>
            <a:ext cx="4572000" cy="253916"/>
          </a:xfrm>
          <a:prstGeom prst="rect">
            <a:avLst/>
          </a:prstGeom>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srgbClr val="FFFFFF"/>
                </a:solidFill>
                <a:effectLst/>
                <a:uLnTx/>
                <a:uFillTx/>
                <a:latin typeface="Arial" pitchFamily="34" charset="0"/>
                <a:ea typeface="+mn-ea"/>
                <a:cs typeface="+mn-cs"/>
                <a:hlinkClick r:id="rId4"/>
              </a:rPr>
              <a:t>https://www.travelwisconsin.com/events/fairs-festivals/booya-days-40367</a:t>
            </a:r>
            <a:endParaRPr kumimoji="0" lang="en-US" sz="105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0" name="Rectangle 9"/>
          <p:cNvSpPr/>
          <p:nvPr/>
        </p:nvSpPr>
        <p:spPr>
          <a:xfrm>
            <a:off x="3559810" y="6216134"/>
            <a:ext cx="1973425" cy="338554"/>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Arial" pitchFamily="34" charset="0"/>
                <a:ea typeface="+mn-ea"/>
                <a:cs typeface="+mn-cs"/>
              </a:rPr>
              <a:t>Cadott, Wisconsin</a:t>
            </a:r>
            <a:endParaRPr kumimoji="0" lang="en-US" sz="16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2" name="Rectangle 1"/>
          <p:cNvSpPr/>
          <p:nvPr/>
        </p:nvSpPr>
        <p:spPr>
          <a:xfrm>
            <a:off x="7316266" y="1034534"/>
            <a:ext cx="1125052" cy="584775"/>
          </a:xfrm>
          <a:prstGeom prst="rect">
            <a:avLst/>
          </a:prstGeom>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pitchFamily="34" charset="0"/>
                <a:ea typeface="+mn-ea"/>
                <a:cs typeface="+mn-cs"/>
              </a:rPr>
              <a:t>Wallonia</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itchFamily="34" charset="0"/>
                <a:ea typeface="+mn-ea"/>
                <a:cs typeface="+mn-cs"/>
              </a:rPr>
              <a:t>(Belgium)</a:t>
            </a:r>
          </a:p>
        </p:txBody>
      </p:sp>
      <p:pic>
        <p:nvPicPr>
          <p:cNvPr id="15365" name="Picture 5" descr="http://www.d.umn.edu/cla/faculty/troufs/anth1095/images/flag_wallonia.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81899" y="442912"/>
            <a:ext cx="685800" cy="514351"/>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324647" y="2235460"/>
            <a:ext cx="7927170" cy="3877985"/>
          </a:xfrm>
          <a:prstGeom prst="rect">
            <a:avLst/>
          </a:prstGeom>
          <a:ln w="76200">
            <a:noFill/>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800" b="1" i="0" u="none" strike="noStrike" kern="1200" cap="none" spc="0" normalizeH="0" baseline="0" noProof="0" dirty="0">
                <a:ln>
                  <a:noFill/>
                </a:ln>
                <a:solidFill>
                  <a:srgbClr val="FFFFFF"/>
                </a:solidFill>
                <a:effectLst/>
                <a:uLnTx/>
                <a:uFillTx/>
                <a:latin typeface="Arial" pitchFamily="34" charset="0"/>
                <a:ea typeface="+mn-ea"/>
                <a:cs typeface="+mn-cs"/>
              </a:rPr>
              <a:t> The Green Bay and UPER</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800" b="1" i="0" u="none" strike="noStrike" kern="1200" cap="none" spc="0" normalizeH="0" baseline="0" noProof="0" dirty="0" err="1">
                <a:ln>
                  <a:noFill/>
                </a:ln>
                <a:solidFill>
                  <a:srgbClr val="FFFFFF"/>
                </a:solidFill>
                <a:effectLst/>
                <a:uLnTx/>
                <a:uFillTx/>
                <a:latin typeface="Arial" pitchFamily="34" charset="0"/>
                <a:ea typeface="+mn-ea"/>
                <a:cs typeface="+mn-cs"/>
              </a:rPr>
              <a:t>Wallonians</a:t>
            </a:r>
            <a:r>
              <a:rPr kumimoji="0" lang="en-US" sz="4800" b="1" i="0" u="none" strike="noStrike" kern="1200" cap="none" spc="0" normalizeH="0" baseline="0" noProof="0" dirty="0">
                <a:ln>
                  <a:noFill/>
                </a:ln>
                <a:solidFill>
                  <a:srgbClr val="FFFFFF"/>
                </a:solidFill>
                <a:effectLst/>
                <a:uLnTx/>
                <a:uFillTx/>
                <a:latin typeface="Arial" pitchFamily="34" charset="0"/>
                <a:ea typeface="+mn-ea"/>
                <a:cs typeface="+mn-cs"/>
              </a:rPr>
              <a:t> celebrate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800" b="1" i="0" u="none" strike="noStrike" kern="1200" cap="none" spc="0" normalizeH="0" baseline="0" noProof="0" dirty="0">
                <a:ln>
                  <a:noFill/>
                </a:ln>
                <a:solidFill>
                  <a:srgbClr val="FFFFFF"/>
                </a:solidFill>
                <a:effectLst/>
                <a:uLnTx/>
                <a:uFillTx/>
                <a:latin typeface="Arial" pitchFamily="34" charset="0"/>
                <a:ea typeface="+mn-ea"/>
                <a:cs typeface="+mn-cs"/>
              </a:rPr>
              <a:t>with Booyah</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5400" b="1" i="0" u="none" strike="noStrike" kern="1200" cap="none" spc="0" normalizeH="0" baseline="0" noProof="0" dirty="0">
              <a:ln>
                <a:noFill/>
              </a:ln>
              <a:solidFill>
                <a:srgbClr val="FFFFFF"/>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800" b="1" i="0" u="none" strike="noStrike" kern="1200" cap="none" spc="0" normalizeH="0" baseline="0" noProof="0" dirty="0">
                <a:ln>
                  <a:noFill/>
                </a:ln>
                <a:solidFill>
                  <a:srgbClr val="FFFFFF"/>
                </a:solidFill>
                <a:effectLst/>
                <a:uLnTx/>
                <a:uFillTx/>
                <a:latin typeface="Arial" pitchFamily="34" charset="0"/>
                <a:ea typeface="+mn-ea"/>
                <a:cs typeface="+mn-cs"/>
              </a:rPr>
              <a:t>(French-speaking Belgian)</a:t>
            </a:r>
            <a:endParaRPr kumimoji="0" lang="en-US" sz="48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Tree>
    <p:extLst>
      <p:ext uri="{BB962C8B-B14F-4D97-AF65-F5344CB8AC3E}">
        <p14:creationId xmlns:p14="http://schemas.microsoft.com/office/powerpoint/2010/main" val="2844793744"/>
      </p:ext>
    </p:extLst>
  </p:cSld>
  <p:clrMapOvr>
    <a:masterClrMapping/>
  </p:clrMapOvr>
  <p:transition/>
</p:sld>
</file>

<file path=ppt/slides/slide1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01" y="205479"/>
            <a:ext cx="9057213" cy="61264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2286000" y="6516470"/>
            <a:ext cx="4572000" cy="253916"/>
          </a:xfrm>
          <a:prstGeom prst="rect">
            <a:avLst/>
          </a:prstGeom>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srgbClr val="FFFFFF"/>
                </a:solidFill>
                <a:effectLst/>
                <a:uLnTx/>
                <a:uFillTx/>
                <a:latin typeface="Arial" pitchFamily="34" charset="0"/>
                <a:ea typeface="+mn-ea"/>
                <a:cs typeface="+mn-cs"/>
                <a:hlinkClick r:id="rId4"/>
              </a:rPr>
              <a:t>https://www.travelwisconsin.com/events/fairs-festivals/booya-days-40367</a:t>
            </a:r>
            <a:endParaRPr kumimoji="0" lang="en-US" sz="105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0" name="Rectangle 9"/>
          <p:cNvSpPr/>
          <p:nvPr/>
        </p:nvSpPr>
        <p:spPr>
          <a:xfrm>
            <a:off x="3559810" y="6216134"/>
            <a:ext cx="1973425" cy="338554"/>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Arial" pitchFamily="34" charset="0"/>
                <a:ea typeface="+mn-ea"/>
                <a:cs typeface="+mn-cs"/>
              </a:rPr>
              <a:t>Cadott, Wisconsin</a:t>
            </a:r>
            <a:endParaRPr kumimoji="0" lang="en-US" sz="16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2" name="Rectangle 1"/>
          <p:cNvSpPr/>
          <p:nvPr/>
        </p:nvSpPr>
        <p:spPr>
          <a:xfrm>
            <a:off x="7316266" y="1034534"/>
            <a:ext cx="1125052" cy="584775"/>
          </a:xfrm>
          <a:prstGeom prst="rect">
            <a:avLst/>
          </a:prstGeom>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pitchFamily="34" charset="0"/>
                <a:ea typeface="+mn-ea"/>
                <a:cs typeface="+mn-cs"/>
              </a:rPr>
              <a:t>Wallonia</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itchFamily="34" charset="0"/>
                <a:ea typeface="+mn-ea"/>
                <a:cs typeface="+mn-cs"/>
              </a:rPr>
              <a:t>(Belgium)</a:t>
            </a:r>
          </a:p>
        </p:txBody>
      </p:sp>
      <p:pic>
        <p:nvPicPr>
          <p:cNvPr id="15365" name="Picture 5" descr="http://www.d.umn.edu/cla/faculty/troufs/anth1095/images/flag_wallonia.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81899" y="442912"/>
            <a:ext cx="685800" cy="5143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2072063"/>
      </p:ext>
    </p:extLst>
  </p:cSld>
  <p:clrMapOvr>
    <a:masterClrMapping/>
  </p:clrMapOvr>
  <p:transition/>
</p:sld>
</file>

<file path=ppt/slides/slide18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331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009650"/>
            <a:ext cx="9144000" cy="5143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3382010" y="6165334"/>
            <a:ext cx="2334870" cy="338554"/>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pitchFamily="34" charset="0"/>
                <a:ea typeface="+mn-ea"/>
                <a:cs typeface="+mn-cs"/>
              </a:rPr>
              <a:t>Green Bay, Wisconsin</a:t>
            </a:r>
            <a:endParaRPr kumimoji="0" lang="en-US" sz="16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8" name="Rectangle 7"/>
          <p:cNvSpPr/>
          <p:nvPr/>
        </p:nvSpPr>
        <p:spPr>
          <a:xfrm>
            <a:off x="2286000" y="6496735"/>
            <a:ext cx="4572000" cy="276999"/>
          </a:xfrm>
          <a:prstGeom prst="rect">
            <a:avLst/>
          </a:prstGeom>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pitchFamily="34" charset="0"/>
                <a:ea typeface="+mn-ea"/>
                <a:cs typeface="+mn-cs"/>
                <a:hlinkClick r:id="rId4"/>
              </a:rPr>
              <a:t>https://www.facebook.com/TheBooyahShed/</a:t>
            </a:r>
            <a:endParaRPr kumimoji="0" lang="en-US" sz="12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pic>
        <p:nvPicPr>
          <p:cNvPr id="9" name="Picture 5" descr="http://www.d.umn.edu/cla/faculty/troufs/anth1095/images/flag_wallonia.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81899" y="442912"/>
            <a:ext cx="685800" cy="514351"/>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p:cNvSpPr/>
          <p:nvPr/>
        </p:nvSpPr>
        <p:spPr>
          <a:xfrm>
            <a:off x="7316266" y="1034534"/>
            <a:ext cx="1125052" cy="584775"/>
          </a:xfrm>
          <a:prstGeom prst="rect">
            <a:avLst/>
          </a:prstGeom>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5DA13"/>
                </a:solidFill>
                <a:effectLst/>
                <a:uLnTx/>
                <a:uFillTx/>
                <a:latin typeface="Arial" pitchFamily="34" charset="0"/>
                <a:ea typeface="+mn-ea"/>
                <a:cs typeface="+mn-cs"/>
              </a:rPr>
              <a:t>Wallonia</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F5DA13"/>
                </a:solidFill>
                <a:effectLst/>
                <a:uLnTx/>
                <a:uFillTx/>
                <a:latin typeface="Arial" pitchFamily="34" charset="0"/>
                <a:ea typeface="+mn-ea"/>
                <a:cs typeface="+mn-cs"/>
              </a:rPr>
              <a:t>(Belgium)</a:t>
            </a:r>
          </a:p>
        </p:txBody>
      </p:sp>
    </p:spTree>
    <p:extLst>
      <p:ext uri="{BB962C8B-B14F-4D97-AF65-F5344CB8AC3E}">
        <p14:creationId xmlns:p14="http://schemas.microsoft.com/office/powerpoint/2010/main" val="302832074"/>
      </p:ext>
    </p:extLst>
  </p:cSld>
  <p:clrMapOvr>
    <a:masterClrMapping/>
  </p:clrMapOvr>
  <p:transition/>
</p:sld>
</file>

<file path=ppt/slides/slide18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88700" y="457200"/>
            <a:ext cx="4168858" cy="5943600"/>
          </a:xfrm>
          <a:prstGeom prst="rect">
            <a:avLst/>
          </a:prstGeom>
        </p:spPr>
      </p:pic>
      <p:sp>
        <p:nvSpPr>
          <p:cNvPr id="4" name="Rectangle 3"/>
          <p:cNvSpPr/>
          <p:nvPr/>
        </p:nvSpPr>
        <p:spPr>
          <a:xfrm>
            <a:off x="3355488" y="5606534"/>
            <a:ext cx="2435282" cy="707886"/>
          </a:xfrm>
          <a:prstGeom prst="rect">
            <a:avLst/>
          </a:prstGeom>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Arial" pitchFamily="34" charset="0"/>
                <a:ea typeface="+mn-ea"/>
                <a:cs typeface="+mn-cs"/>
              </a:rPr>
              <a:t> Greenwood Press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Arial" pitchFamily="34" charset="0"/>
                <a:ea typeface="+mn-ea"/>
                <a:cs typeface="+mn-cs"/>
              </a:rPr>
              <a:t> 31 May 2018</a:t>
            </a:r>
          </a:p>
        </p:txBody>
      </p:sp>
      <p:sp>
        <p:nvSpPr>
          <p:cNvPr id="5" name="Rectangle 4"/>
          <p:cNvSpPr/>
          <p:nvPr/>
        </p:nvSpPr>
        <p:spPr>
          <a:xfrm>
            <a:off x="325754" y="1400470"/>
            <a:ext cx="2034211" cy="1200329"/>
          </a:xfrm>
          <a:prstGeom prst="rect">
            <a:avLst/>
          </a:prstGeom>
          <a:noFill/>
          <a:ln w="38100">
            <a:noFill/>
          </a:ln>
        </p:spPr>
        <p:txBody>
          <a:bodyPr wrap="none" lIns="228600" tIns="228600" rIns="228600" bIns="22860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err="1">
                <a:ln>
                  <a:noFill/>
                </a:ln>
                <a:solidFill>
                  <a:srgbClr val="FFFFFF"/>
                </a:solidFill>
                <a:effectLst/>
                <a:uLnTx/>
                <a:uFillTx/>
                <a:latin typeface="Arial" pitchFamily="34" charset="0"/>
                <a:ea typeface="+mn-ea"/>
                <a:cs typeface="+mn-cs"/>
              </a:rPr>
              <a:t>booyah</a:t>
            </a:r>
            <a:endParaRPr kumimoji="0" lang="en-US" sz="2400" b="1" i="0" u="none" strike="noStrike" kern="1200" cap="none" spc="0" normalizeH="0" baseline="0" noProof="0" dirty="0">
              <a:ln>
                <a:noFill/>
              </a:ln>
              <a:solidFill>
                <a:srgbClr val="FFFFFF"/>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Arial" pitchFamily="34" charset="0"/>
                <a:ea typeface="+mn-ea"/>
                <a:cs typeface="+mn-cs"/>
              </a:rPr>
              <a:t>featured in</a:t>
            </a:r>
          </a:p>
        </p:txBody>
      </p:sp>
    </p:spTree>
    <p:extLst>
      <p:ext uri="{BB962C8B-B14F-4D97-AF65-F5344CB8AC3E}">
        <p14:creationId xmlns:p14="http://schemas.microsoft.com/office/powerpoint/2010/main" val="2079736484"/>
      </p:ext>
    </p:extLst>
  </p:cSld>
  <p:clrMapOvr>
    <a:masterClrMapping/>
  </p:clrMapOvr>
  <p:transition/>
</p:sld>
</file>

<file path=ppt/slides/slide19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213"/>
            <a:ext cx="7769225" cy="4456605"/>
          </a:xfrm>
        </p:spPr>
        <p:txBody>
          <a:bodyPr>
            <a:spAutoFit/>
          </a:bodyPr>
          <a:lstStyle/>
          <a:p>
            <a:pPr eaLnBrk="1" hangingPunct="1"/>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 </a:t>
            </a:r>
            <a:r>
              <a:rPr lang="en-US" sz="2800" b="1" dirty="0">
                <a:latin typeface="Verdana" pitchFamily="34" charset="0"/>
              </a:rPr>
              <a:t>can include ethnic groups </a:t>
            </a:r>
            <a:r>
              <a:rPr lang="en-US" sz="2800" b="1" i="1" dirty="0">
                <a:solidFill>
                  <a:srgbClr val="FF1B36"/>
                </a:solidFill>
                <a:latin typeface="Verdana" pitchFamily="34" charset="0"/>
              </a:rPr>
              <a:t>within</a:t>
            </a:r>
            <a:r>
              <a:rPr lang="en-US" sz="2800" b="1" dirty="0">
                <a:latin typeface="Verdana" pitchFamily="34" charset="0"/>
              </a:rPr>
              <a:t> nations</a:t>
            </a:r>
          </a:p>
          <a:p>
            <a:pPr eaLnBrk="1" hangingPunct="1">
              <a:lnSpc>
                <a:spcPct val="30000"/>
              </a:lnSpc>
            </a:pPr>
            <a:endParaRPr lang="en-US" sz="1000" b="1" dirty="0">
              <a:solidFill>
                <a:srgbClr val="FF1B36"/>
              </a:solidFill>
              <a:latin typeface="Verdana" pitchFamily="34" charset="0"/>
            </a:endParaRPr>
          </a:p>
          <a:p>
            <a:pPr marL="566738" lvl="1" indent="-109538" eaLnBrk="1" hangingPunct="1"/>
            <a:r>
              <a:rPr lang="en-US" sz="2000" b="1" dirty="0">
                <a:latin typeface="Verdana" pitchFamily="34" charset="0"/>
              </a:rPr>
              <a:t>e.g., Greek-Americans</a:t>
            </a:r>
          </a:p>
          <a:p>
            <a:pPr marL="566738" lvl="1" indent="-109538" eaLnBrk="1" hangingPunct="1"/>
            <a:r>
              <a:rPr lang="en-US" sz="2000" b="1" dirty="0">
                <a:latin typeface="Verdana" pitchFamily="34" charset="0"/>
              </a:rPr>
              <a:t> e.g., </a:t>
            </a:r>
            <a:r>
              <a:rPr lang="en-US" sz="2000" b="1" i="1" dirty="0" err="1">
                <a:latin typeface="Verdana" pitchFamily="34" charset="0"/>
              </a:rPr>
              <a:t>Anishinabe</a:t>
            </a:r>
            <a:r>
              <a:rPr lang="en-US" sz="2000" b="1" dirty="0">
                <a:latin typeface="Verdana" pitchFamily="34" charset="0"/>
              </a:rPr>
              <a:t> (Chippewa; Ojibwa)</a:t>
            </a:r>
          </a:p>
          <a:p>
            <a:pPr marL="566738" lvl="1" indent="-109538" eaLnBrk="1" hangingPunct="1"/>
            <a:r>
              <a:rPr lang="en-US" sz="2000" b="1" dirty="0">
                <a:latin typeface="Verdana" pitchFamily="34" charset="0"/>
              </a:rPr>
              <a:t> e.g., Irish “</a:t>
            </a:r>
            <a:r>
              <a:rPr lang="en-US" sz="2000" b="1" dirty="0" err="1">
                <a:latin typeface="Verdana" pitchFamily="34" charset="0"/>
              </a:rPr>
              <a:t>Travellers</a:t>
            </a:r>
            <a:r>
              <a:rPr lang="en-US" sz="2000" b="1" dirty="0">
                <a:latin typeface="Verdana" pitchFamily="34" charset="0"/>
              </a:rPr>
              <a:t>”</a:t>
            </a:r>
          </a:p>
          <a:p>
            <a:pPr lvl="2" indent="-163513" eaLnBrk="1" hangingPunct="1"/>
            <a:r>
              <a:rPr lang="en-US" sz="1800" b="1" dirty="0">
                <a:latin typeface="Verdana" pitchFamily="34" charset="0"/>
              </a:rPr>
              <a:t>sometimes incorrectly called “Gypsies”</a:t>
            </a:r>
            <a:endParaRPr lang="en-US" sz="2000" b="1" dirty="0">
              <a:latin typeface="Verdana" pitchFamily="34" charset="0"/>
            </a:endParaRPr>
          </a:p>
          <a:p>
            <a:pPr marL="739775" lvl="1" indent="-282575" eaLnBrk="1" hangingPunct="1"/>
            <a:r>
              <a:rPr lang="en-US" sz="2000" b="1" dirty="0">
                <a:latin typeface="Verdana" pitchFamily="34" charset="0"/>
              </a:rPr>
              <a:t>e.g., Australian Aboriginals</a:t>
            </a:r>
          </a:p>
          <a:p>
            <a:pPr marL="739775" lvl="1" indent="-282575" eaLnBrk="1" hangingPunct="1"/>
            <a:r>
              <a:rPr lang="en-US" sz="2000" b="1" dirty="0">
                <a:latin typeface="Verdana" pitchFamily="34" charset="0"/>
              </a:rPr>
              <a:t>e.g., Cajun</a:t>
            </a:r>
          </a:p>
          <a:p>
            <a:pPr marL="739775" lvl="1" indent="-282575" eaLnBrk="1" hangingPunct="1"/>
            <a:r>
              <a:rPr lang="en-US" sz="2000" b="1" dirty="0">
                <a:latin typeface="Verdana" pitchFamily="34" charset="0"/>
              </a:rPr>
              <a:t>e.g., Rom (Gypsies)</a:t>
            </a:r>
          </a:p>
          <a:p>
            <a:pPr marL="739775" lvl="1" indent="-282575" eaLnBrk="1" hangingPunct="1"/>
            <a:r>
              <a:rPr lang="en-US" sz="2000" b="1" dirty="0">
                <a:latin typeface="Verdana" pitchFamily="34" charset="0"/>
              </a:rPr>
              <a:t>e.g., Basques</a:t>
            </a:r>
          </a:p>
          <a:p>
            <a:pPr marL="739775" lvl="1" indent="-282575" eaLnBrk="1" hangingPunct="1"/>
            <a:r>
              <a:rPr lang="en-US" sz="2000" b="1" dirty="0">
                <a:latin typeface="Verdana" pitchFamily="34" charset="0"/>
              </a:rPr>
              <a:t>e.g., Kurds</a:t>
            </a:r>
          </a:p>
        </p:txBody>
      </p:sp>
      <p:sp>
        <p:nvSpPr>
          <p:cNvPr id="4"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extLst>
      <p:ext uri="{BB962C8B-B14F-4D97-AF65-F5344CB8AC3E}">
        <p14:creationId xmlns:p14="http://schemas.microsoft.com/office/powerpoint/2010/main" val="2957991474"/>
      </p:ext>
    </p:extLst>
  </p:cSld>
  <p:clrMapOvr>
    <a:masterClrMapping/>
  </p:clrMapOvr>
  <p:transition/>
</p:sld>
</file>

<file path=ppt/slides/slide19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3010"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1"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3012"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3013"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3014"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5"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6"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7"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3" name="Rectangle 12"/>
          <p:cNvSpPr>
            <a:spLocks noChangeArrowheads="1"/>
          </p:cNvSpPr>
          <p:nvPr/>
        </p:nvSpPr>
        <p:spPr bwMode="auto">
          <a:xfrm>
            <a:off x="666750" y="1540904"/>
            <a:ext cx="7772400" cy="4421660"/>
          </a:xfrm>
          <a:prstGeom prst="rect">
            <a:avLst/>
          </a:prstGeom>
          <a:solidFill>
            <a:schemeClr val="bg1"/>
          </a:solidFill>
          <a:ln w="76200">
            <a:solidFill>
              <a:srgbClr val="FFC000"/>
            </a:solidFill>
            <a:miter lim="800000"/>
            <a:headEnd/>
            <a:tailEnd/>
          </a:ln>
        </p:spPr>
        <p:txBody>
          <a:bodyPr wrap="square" anchor="ctr">
            <a:spAutoFit/>
          </a:bodyPr>
          <a:lstStyle/>
          <a:p>
            <a:pPr algn="ctr">
              <a:lnSpc>
                <a:spcPct val="150000"/>
              </a:lnSpc>
            </a:pPr>
            <a:br>
              <a:rPr lang="en-US" sz="3600" b="1" dirty="0">
                <a:solidFill>
                  <a:srgbClr val="000000"/>
                </a:solidFill>
                <a:latin typeface="Arial"/>
              </a:rPr>
            </a:br>
            <a:r>
              <a:rPr lang="en-US" sz="4000" b="1" dirty="0">
                <a:solidFill>
                  <a:srgbClr val="000000"/>
                </a:solidFill>
                <a:latin typeface="Arial"/>
              </a:rPr>
              <a:t>every region has its own </a:t>
            </a:r>
            <a:br>
              <a:rPr lang="en-US" sz="4000" b="1" dirty="0">
                <a:solidFill>
                  <a:srgbClr val="000000"/>
                </a:solidFill>
                <a:latin typeface="Arial"/>
              </a:rPr>
            </a:br>
            <a:r>
              <a:rPr lang="en-US" sz="4000" b="1" dirty="0">
                <a:solidFill>
                  <a:srgbClr val="000000"/>
                </a:solidFill>
                <a:latin typeface="Arial"/>
              </a:rPr>
              <a:t>local cultures, </a:t>
            </a:r>
            <a:br>
              <a:rPr lang="en-US" sz="4000" b="1" dirty="0">
                <a:solidFill>
                  <a:srgbClr val="000000"/>
                </a:solidFill>
                <a:latin typeface="Arial"/>
              </a:rPr>
            </a:br>
            <a:r>
              <a:rPr lang="en-US" sz="4000" b="1" dirty="0">
                <a:solidFill>
                  <a:srgbClr val="000000"/>
                </a:solidFill>
                <a:latin typeface="Arial"/>
              </a:rPr>
              <a:t>or </a:t>
            </a:r>
            <a:r>
              <a:rPr lang="en-US" sz="4000" b="1" dirty="0" err="1">
                <a:solidFill>
                  <a:srgbClr val="000000"/>
                </a:solidFill>
                <a:latin typeface="Arial"/>
              </a:rPr>
              <a:t>microcultures</a:t>
            </a:r>
            <a:r>
              <a:rPr lang="en-US" sz="4000" b="1" dirty="0">
                <a:solidFill>
                  <a:srgbClr val="000000"/>
                </a:solidFill>
                <a:latin typeface="Arial"/>
              </a:rPr>
              <a:t> . . . </a:t>
            </a:r>
          </a:p>
          <a:p>
            <a:pPr algn="ctr">
              <a:lnSpc>
                <a:spcPct val="150000"/>
              </a:lnSpc>
            </a:pPr>
            <a:endParaRPr lang="en-US" sz="3600" b="1" dirty="0">
              <a:solidFill>
                <a:srgbClr val="000000"/>
              </a:solidFill>
              <a:latin typeface="Arial"/>
            </a:endParaRPr>
          </a:p>
        </p:txBody>
      </p:sp>
      <p:sp>
        <p:nvSpPr>
          <p:cNvPr id="11"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cSld>
  <p:clrMapOvr>
    <a:masterClrMapping/>
  </p:clrMapOvr>
  <p:transition/>
</p:sld>
</file>

<file path=ppt/slides/slide19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3010"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1"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3012"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3013"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3014"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5"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6"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7"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5" name="Rectangle 14"/>
          <p:cNvSpPr>
            <a:spLocks noChangeArrowheads="1"/>
          </p:cNvSpPr>
          <p:nvPr/>
        </p:nvSpPr>
        <p:spPr bwMode="auto">
          <a:xfrm>
            <a:off x="666750" y="2717182"/>
            <a:ext cx="7772400" cy="2185214"/>
          </a:xfrm>
          <a:prstGeom prst="rect">
            <a:avLst/>
          </a:prstGeom>
          <a:solidFill>
            <a:schemeClr val="bg1"/>
          </a:solidFill>
          <a:ln w="76200">
            <a:solidFill>
              <a:srgbClr val="FFC000"/>
            </a:solidFill>
            <a:miter lim="800000"/>
            <a:headEnd/>
            <a:tailEnd/>
          </a:ln>
        </p:spPr>
        <p:txBody>
          <a:bodyPr wrap="square" anchor="ctr">
            <a:spAutoFit/>
          </a:bodyPr>
          <a:lstStyle/>
          <a:p>
            <a:pPr algn="ctr"/>
            <a:endParaRPr lang="en-US" sz="2800" b="1" dirty="0">
              <a:solidFill>
                <a:srgbClr val="000000"/>
              </a:solidFill>
              <a:latin typeface="Arial"/>
            </a:endParaRPr>
          </a:p>
          <a:p>
            <a:pPr algn="ctr">
              <a:lnSpc>
                <a:spcPct val="150000"/>
              </a:lnSpc>
            </a:pPr>
            <a:r>
              <a:rPr lang="en-US" sz="2800" b="1" dirty="0">
                <a:solidFill>
                  <a:srgbClr val="000000"/>
                </a:solidFill>
                <a:latin typeface="Arial"/>
              </a:rPr>
              <a:t>even in places like Minnesota</a:t>
            </a:r>
          </a:p>
          <a:p>
            <a:pPr algn="ctr">
              <a:lnSpc>
                <a:spcPct val="150000"/>
              </a:lnSpc>
            </a:pPr>
            <a:r>
              <a:rPr lang="en-US" sz="2800" b="1" dirty="0">
                <a:solidFill>
                  <a:srgbClr val="000000"/>
                </a:solidFill>
                <a:latin typeface="Arial"/>
              </a:rPr>
              <a:t>there are many </a:t>
            </a:r>
            <a:r>
              <a:rPr lang="en-US" sz="2800" b="1" dirty="0" err="1">
                <a:solidFill>
                  <a:srgbClr val="000000"/>
                </a:solidFill>
                <a:latin typeface="Arial"/>
              </a:rPr>
              <a:t>microcultures</a:t>
            </a:r>
            <a:r>
              <a:rPr lang="en-US" sz="2800" b="1" dirty="0">
                <a:solidFill>
                  <a:srgbClr val="000000"/>
                </a:solidFill>
                <a:latin typeface="Arial"/>
              </a:rPr>
              <a:t> . . .</a:t>
            </a:r>
          </a:p>
          <a:p>
            <a:pPr algn="ctr"/>
            <a:endParaRPr lang="en-US" sz="1200" b="1" dirty="0">
              <a:solidFill>
                <a:srgbClr val="000000"/>
              </a:solidFill>
              <a:latin typeface="Arial"/>
            </a:endParaRPr>
          </a:p>
          <a:p>
            <a:pPr algn="ctr"/>
            <a:endParaRPr lang="en-US" sz="1200" b="1" dirty="0">
              <a:solidFill>
                <a:srgbClr val="000000"/>
              </a:solidFill>
              <a:latin typeface="Arial"/>
            </a:endParaRPr>
          </a:p>
        </p:txBody>
      </p:sp>
      <p:sp>
        <p:nvSpPr>
          <p:cNvPr id="11"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cSld>
  <p:clrMapOvr>
    <a:masterClrMapping/>
  </p:clrMapOvr>
  <p:transition/>
</p:sld>
</file>

<file path=ppt/slides/slide19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141"/>
            <a:ext cx="7769225" cy="4391972"/>
          </a:xfrm>
          <a:ln>
            <a:noFill/>
          </a:ln>
        </p:spPr>
        <p:txBody>
          <a:bodyPr>
            <a:spAutoFit/>
          </a:bodyPr>
          <a:lstStyle/>
          <a:p>
            <a:pPr eaLnBrk="1" hangingPunct="1"/>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 </a:t>
            </a:r>
            <a:r>
              <a:rPr lang="en-US" sz="2800" b="1" dirty="0">
                <a:latin typeface="Verdana" pitchFamily="34" charset="0"/>
              </a:rPr>
              <a:t>can include ethnic groups </a:t>
            </a:r>
            <a:r>
              <a:rPr lang="en-US" sz="2800" b="1" i="1" dirty="0">
                <a:solidFill>
                  <a:srgbClr val="FF1B36"/>
                </a:solidFill>
                <a:latin typeface="Verdana" pitchFamily="34" charset="0"/>
              </a:rPr>
              <a:t>within</a:t>
            </a:r>
            <a:r>
              <a:rPr lang="en-US" sz="2800" b="1" dirty="0">
                <a:latin typeface="Verdana" pitchFamily="34" charset="0"/>
              </a:rPr>
              <a:t> nations</a:t>
            </a:r>
          </a:p>
          <a:p>
            <a:pPr eaLnBrk="1" hangingPunct="1">
              <a:lnSpc>
                <a:spcPct val="30000"/>
              </a:lnSpc>
            </a:pPr>
            <a:endParaRPr lang="en-US" sz="1000" b="1" dirty="0">
              <a:solidFill>
                <a:srgbClr val="FF1B36"/>
              </a:solidFill>
              <a:latin typeface="Verdana" pitchFamily="34" charset="0"/>
            </a:endParaRPr>
          </a:p>
          <a:p>
            <a:pPr marL="566738" lvl="1" indent="-109538" eaLnBrk="1" hangingPunct="1"/>
            <a:r>
              <a:rPr lang="en-US" sz="2000" b="1" dirty="0">
                <a:solidFill>
                  <a:schemeClr val="bg1">
                    <a:lumMod val="85000"/>
                  </a:schemeClr>
                </a:solidFill>
                <a:latin typeface="Verdana" pitchFamily="34" charset="0"/>
              </a:rPr>
              <a:t>e.g., Greek-Americans</a:t>
            </a:r>
          </a:p>
          <a:p>
            <a:pPr marL="566738" lvl="1" indent="-109538" eaLnBrk="1" hangingPunct="1"/>
            <a:r>
              <a:rPr lang="en-US" sz="2400" b="1" dirty="0">
                <a:latin typeface="Verdana" pitchFamily="34" charset="0"/>
              </a:rPr>
              <a:t> e.g., </a:t>
            </a:r>
            <a:r>
              <a:rPr lang="en-US" sz="2400" b="1" i="1" dirty="0" err="1">
                <a:latin typeface="Verdana" pitchFamily="34" charset="0"/>
              </a:rPr>
              <a:t>Anishinabe</a:t>
            </a:r>
            <a:r>
              <a:rPr lang="en-US" sz="2400" b="1" dirty="0">
                <a:latin typeface="Verdana" pitchFamily="34" charset="0"/>
              </a:rPr>
              <a:t> (Chippewa; Ojibwa)</a:t>
            </a:r>
          </a:p>
          <a:p>
            <a:pPr marL="566738" lvl="1" indent="-109538" eaLnBrk="1" hangingPunct="1"/>
            <a:r>
              <a:rPr lang="en-US" sz="2000" b="1" dirty="0">
                <a:solidFill>
                  <a:schemeClr val="bg1">
                    <a:lumMod val="85000"/>
                  </a:schemeClr>
                </a:solidFill>
                <a:latin typeface="Verdana" pitchFamily="34" charset="0"/>
              </a:rPr>
              <a:t> e.g., Irish “</a:t>
            </a:r>
            <a:r>
              <a:rPr lang="en-US" sz="2000" b="1" dirty="0" err="1">
                <a:solidFill>
                  <a:schemeClr val="bg1">
                    <a:lumMod val="85000"/>
                  </a:schemeClr>
                </a:solidFill>
                <a:latin typeface="Verdana" pitchFamily="34" charset="0"/>
              </a:rPr>
              <a:t>Travellers</a:t>
            </a:r>
            <a:r>
              <a:rPr lang="en-US" sz="2000" b="1" dirty="0">
                <a:solidFill>
                  <a:schemeClr val="bg1">
                    <a:lumMod val="85000"/>
                  </a:schemeClr>
                </a:solidFill>
                <a:latin typeface="Verdana" pitchFamily="34" charset="0"/>
              </a:rPr>
              <a:t>”</a:t>
            </a:r>
          </a:p>
          <a:p>
            <a:pPr lvl="2" indent="-163513" eaLnBrk="1" hangingPunct="1"/>
            <a:r>
              <a:rPr lang="en-US" sz="1800" b="1" dirty="0">
                <a:solidFill>
                  <a:schemeClr val="bg1">
                    <a:lumMod val="85000"/>
                  </a:schemeClr>
                </a:solidFill>
                <a:latin typeface="Verdana" pitchFamily="34" charset="0"/>
              </a:rPr>
              <a:t>sometimes incorrectly called “Gypsies”</a:t>
            </a:r>
            <a:endParaRPr lang="en-US" sz="2000" b="1" dirty="0">
              <a:solidFill>
                <a:schemeClr val="bg1">
                  <a:lumMod val="85000"/>
                </a:schemeClr>
              </a:solidFill>
              <a:latin typeface="Verdana" pitchFamily="34" charset="0"/>
            </a:endParaRPr>
          </a:p>
          <a:p>
            <a:pPr marL="739775" lvl="1" indent="-282575" eaLnBrk="1" hangingPunct="1"/>
            <a:r>
              <a:rPr lang="en-US" sz="2000" b="1" dirty="0">
                <a:solidFill>
                  <a:schemeClr val="bg1">
                    <a:lumMod val="85000"/>
                  </a:schemeClr>
                </a:solidFill>
                <a:latin typeface="Verdana" pitchFamily="34" charset="0"/>
              </a:rPr>
              <a:t>e.g., Australian Aboriginals</a:t>
            </a:r>
          </a:p>
          <a:p>
            <a:pPr marL="739775" lvl="1" indent="-282575" eaLnBrk="1" hangingPunct="1"/>
            <a:r>
              <a:rPr lang="en-US" sz="2000" b="1" dirty="0">
                <a:solidFill>
                  <a:schemeClr val="bg1">
                    <a:lumMod val="85000"/>
                  </a:schemeClr>
                </a:solidFill>
                <a:latin typeface="Verdana" pitchFamily="34" charset="0"/>
              </a:rPr>
              <a:t>e.g., Cajun</a:t>
            </a:r>
          </a:p>
          <a:p>
            <a:pPr marL="739775" lvl="1" indent="-282575" eaLnBrk="1" hangingPunct="1"/>
            <a:r>
              <a:rPr lang="en-US" sz="2000" b="1" dirty="0">
                <a:solidFill>
                  <a:schemeClr val="bg1">
                    <a:lumMod val="85000"/>
                  </a:schemeClr>
                </a:solidFill>
                <a:latin typeface="Verdana" pitchFamily="34" charset="0"/>
              </a:rPr>
              <a:t>e.g., Rom (Gypsies)</a:t>
            </a:r>
          </a:p>
          <a:p>
            <a:pPr marL="739775" lvl="1" indent="-282575" eaLnBrk="1" hangingPunct="1"/>
            <a:r>
              <a:rPr lang="en-US" sz="2000" b="1" dirty="0">
                <a:solidFill>
                  <a:schemeClr val="bg1">
                    <a:lumMod val="85000"/>
                  </a:schemeClr>
                </a:solidFill>
                <a:latin typeface="Verdana" pitchFamily="34" charset="0"/>
              </a:rPr>
              <a:t>e.g., Basques</a:t>
            </a:r>
          </a:p>
          <a:p>
            <a:pPr marL="739775" lvl="1" indent="-282575" eaLnBrk="1" hangingPunct="1"/>
            <a:r>
              <a:rPr lang="en-US" sz="2000" b="1" dirty="0">
                <a:solidFill>
                  <a:schemeClr val="bg1">
                    <a:lumMod val="85000"/>
                  </a:schemeClr>
                </a:solidFill>
                <a:latin typeface="Verdana" pitchFamily="34" charset="0"/>
              </a:rPr>
              <a:t>e.g., Kurds</a:t>
            </a:r>
          </a:p>
        </p:txBody>
      </p:sp>
      <p:sp>
        <p:nvSpPr>
          <p:cNvPr id="4"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extLst>
      <p:ext uri="{BB962C8B-B14F-4D97-AF65-F5344CB8AC3E}">
        <p14:creationId xmlns:p14="http://schemas.microsoft.com/office/powerpoint/2010/main" val="1776233041"/>
      </p:ext>
    </p:extLst>
  </p:cSld>
  <p:clrMapOvr>
    <a:masterClrMapping/>
  </p:clrMapOvr>
  <p:transition/>
</p:sld>
</file>

<file path=ppt/slides/slide19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141"/>
            <a:ext cx="7769225" cy="4391972"/>
          </a:xfrm>
          <a:ln>
            <a:noFill/>
          </a:ln>
        </p:spPr>
        <p:txBody>
          <a:bodyPr>
            <a:spAutoFit/>
          </a:bodyPr>
          <a:lstStyle/>
          <a:p>
            <a:pPr eaLnBrk="1" hangingPunct="1"/>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 </a:t>
            </a:r>
            <a:r>
              <a:rPr lang="en-US" sz="2800" b="1" dirty="0">
                <a:latin typeface="Verdana" pitchFamily="34" charset="0"/>
              </a:rPr>
              <a:t>can include ethnic groups </a:t>
            </a:r>
            <a:r>
              <a:rPr lang="en-US" sz="2800" b="1" i="1" dirty="0">
                <a:solidFill>
                  <a:srgbClr val="FF1B36"/>
                </a:solidFill>
                <a:latin typeface="Verdana" pitchFamily="34" charset="0"/>
              </a:rPr>
              <a:t>within</a:t>
            </a:r>
            <a:r>
              <a:rPr lang="en-US" sz="2800" b="1" dirty="0">
                <a:latin typeface="Verdana" pitchFamily="34" charset="0"/>
              </a:rPr>
              <a:t> nations</a:t>
            </a:r>
          </a:p>
          <a:p>
            <a:pPr eaLnBrk="1" hangingPunct="1">
              <a:lnSpc>
                <a:spcPct val="30000"/>
              </a:lnSpc>
            </a:pPr>
            <a:endParaRPr lang="en-US" sz="1000" b="1" dirty="0">
              <a:solidFill>
                <a:srgbClr val="FF1B36"/>
              </a:solidFill>
              <a:latin typeface="Verdana" pitchFamily="34" charset="0"/>
            </a:endParaRPr>
          </a:p>
          <a:p>
            <a:pPr marL="566738" lvl="1" indent="-109538" eaLnBrk="1" hangingPunct="1"/>
            <a:r>
              <a:rPr lang="en-US" sz="2000" b="1" dirty="0">
                <a:solidFill>
                  <a:schemeClr val="bg1">
                    <a:lumMod val="85000"/>
                  </a:schemeClr>
                </a:solidFill>
                <a:latin typeface="Verdana" pitchFamily="34" charset="0"/>
              </a:rPr>
              <a:t>e.g., Greek-Americans</a:t>
            </a:r>
          </a:p>
          <a:p>
            <a:pPr marL="566738" lvl="1" indent="-109538" eaLnBrk="1" hangingPunct="1"/>
            <a:r>
              <a:rPr lang="en-US" sz="2400" b="1" dirty="0">
                <a:latin typeface="Verdana" pitchFamily="34" charset="0"/>
              </a:rPr>
              <a:t> e.g., </a:t>
            </a:r>
            <a:r>
              <a:rPr lang="en-US" sz="2400" b="1" i="1" dirty="0" err="1">
                <a:latin typeface="Verdana" pitchFamily="34" charset="0"/>
              </a:rPr>
              <a:t>Anishinabe</a:t>
            </a:r>
            <a:r>
              <a:rPr lang="en-US" sz="2400" b="1" dirty="0">
                <a:latin typeface="Verdana" pitchFamily="34" charset="0"/>
              </a:rPr>
              <a:t> (Chippewa; Ojibwa)</a:t>
            </a:r>
          </a:p>
          <a:p>
            <a:pPr marL="566738" lvl="1" indent="-109538" eaLnBrk="1" hangingPunct="1"/>
            <a:r>
              <a:rPr lang="en-US" sz="2000" b="1" dirty="0">
                <a:solidFill>
                  <a:schemeClr val="bg1">
                    <a:lumMod val="85000"/>
                  </a:schemeClr>
                </a:solidFill>
                <a:latin typeface="Verdana" pitchFamily="34" charset="0"/>
              </a:rPr>
              <a:t> e.g., Irish “</a:t>
            </a:r>
            <a:r>
              <a:rPr lang="en-US" sz="2000" b="1" dirty="0" err="1">
                <a:solidFill>
                  <a:schemeClr val="bg1">
                    <a:lumMod val="85000"/>
                  </a:schemeClr>
                </a:solidFill>
                <a:latin typeface="Verdana" pitchFamily="34" charset="0"/>
              </a:rPr>
              <a:t>Travellers</a:t>
            </a:r>
            <a:r>
              <a:rPr lang="en-US" sz="2000" b="1" dirty="0">
                <a:solidFill>
                  <a:schemeClr val="bg1">
                    <a:lumMod val="85000"/>
                  </a:schemeClr>
                </a:solidFill>
                <a:latin typeface="Verdana" pitchFamily="34" charset="0"/>
              </a:rPr>
              <a:t>”</a:t>
            </a:r>
          </a:p>
          <a:p>
            <a:pPr lvl="2" indent="-163513" eaLnBrk="1" hangingPunct="1"/>
            <a:r>
              <a:rPr lang="en-US" sz="1800" b="1" dirty="0">
                <a:solidFill>
                  <a:schemeClr val="bg1">
                    <a:lumMod val="85000"/>
                  </a:schemeClr>
                </a:solidFill>
                <a:latin typeface="Verdana" pitchFamily="34" charset="0"/>
              </a:rPr>
              <a:t>sometimes incorrectly called “Gypsies”</a:t>
            </a:r>
            <a:endParaRPr lang="en-US" sz="2000" b="1" dirty="0">
              <a:solidFill>
                <a:schemeClr val="bg1">
                  <a:lumMod val="85000"/>
                </a:schemeClr>
              </a:solidFill>
              <a:latin typeface="Verdana" pitchFamily="34" charset="0"/>
            </a:endParaRPr>
          </a:p>
          <a:p>
            <a:pPr marL="739775" lvl="1" indent="-282575" eaLnBrk="1" hangingPunct="1"/>
            <a:r>
              <a:rPr lang="en-US" sz="2000" b="1" dirty="0">
                <a:solidFill>
                  <a:schemeClr val="bg1">
                    <a:lumMod val="85000"/>
                  </a:schemeClr>
                </a:solidFill>
                <a:latin typeface="Verdana" pitchFamily="34" charset="0"/>
              </a:rPr>
              <a:t>e.g., Australian Aboriginals</a:t>
            </a:r>
          </a:p>
          <a:p>
            <a:pPr marL="739775" lvl="1" indent="-282575" eaLnBrk="1" hangingPunct="1"/>
            <a:r>
              <a:rPr lang="en-US" sz="2000" b="1" dirty="0">
                <a:solidFill>
                  <a:schemeClr val="bg1">
                    <a:lumMod val="85000"/>
                  </a:schemeClr>
                </a:solidFill>
                <a:latin typeface="Verdana" pitchFamily="34" charset="0"/>
              </a:rPr>
              <a:t>e.g., Cajun</a:t>
            </a:r>
          </a:p>
          <a:p>
            <a:pPr marL="739775" lvl="1" indent="-282575" eaLnBrk="1" hangingPunct="1"/>
            <a:r>
              <a:rPr lang="en-US" sz="2000" b="1" dirty="0">
                <a:solidFill>
                  <a:schemeClr val="bg1">
                    <a:lumMod val="85000"/>
                  </a:schemeClr>
                </a:solidFill>
                <a:latin typeface="Verdana" pitchFamily="34" charset="0"/>
              </a:rPr>
              <a:t>e.g., Rom (Gypsies)</a:t>
            </a:r>
          </a:p>
          <a:p>
            <a:pPr marL="739775" lvl="1" indent="-282575" eaLnBrk="1" hangingPunct="1"/>
            <a:r>
              <a:rPr lang="en-US" sz="2000" b="1" dirty="0">
                <a:solidFill>
                  <a:schemeClr val="bg1">
                    <a:lumMod val="85000"/>
                  </a:schemeClr>
                </a:solidFill>
                <a:latin typeface="Verdana" pitchFamily="34" charset="0"/>
              </a:rPr>
              <a:t>e.g., Basques</a:t>
            </a:r>
          </a:p>
          <a:p>
            <a:pPr marL="739775" lvl="1" indent="-282575" eaLnBrk="1" hangingPunct="1"/>
            <a:r>
              <a:rPr lang="en-US" sz="2000" b="1" dirty="0">
                <a:solidFill>
                  <a:schemeClr val="bg1">
                    <a:lumMod val="85000"/>
                  </a:schemeClr>
                </a:solidFill>
                <a:latin typeface="Verdana" pitchFamily="34" charset="0"/>
              </a:rPr>
              <a:t>e.g., Kurds</a:t>
            </a:r>
          </a:p>
        </p:txBody>
      </p:sp>
      <p:sp>
        <p:nvSpPr>
          <p:cNvPr id="4"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Rectangle 4"/>
          <p:cNvSpPr>
            <a:spLocks noChangeArrowheads="1"/>
          </p:cNvSpPr>
          <p:nvPr/>
        </p:nvSpPr>
        <p:spPr bwMode="auto">
          <a:xfrm>
            <a:off x="666750" y="4087263"/>
            <a:ext cx="7772400" cy="2492990"/>
          </a:xfrm>
          <a:prstGeom prst="rect">
            <a:avLst/>
          </a:prstGeom>
          <a:solidFill>
            <a:schemeClr val="bg1"/>
          </a:solidFill>
          <a:ln w="76200">
            <a:solidFill>
              <a:srgbClr val="FFC000"/>
            </a:solidFill>
            <a:miter lim="800000"/>
            <a:headEnd/>
            <a:tailEnd/>
          </a:ln>
        </p:spPr>
        <p:txBody>
          <a:bodyPr wrap="square" anchor="ct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3600" b="1" i="0" u="none" strike="noStrike" kern="1200" cap="none" spc="0" normalizeH="0" baseline="0" noProof="0" dirty="0">
              <a:ln>
                <a:noFill/>
              </a:ln>
              <a:solidFill>
                <a:srgbClr val="000000"/>
              </a:solidFill>
              <a:effectLst/>
              <a:uLnTx/>
              <a:uFillTx/>
              <a:latin typeface="Arial"/>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000000"/>
                </a:solidFill>
                <a:effectLst/>
                <a:uLnTx/>
                <a:uFillTx/>
                <a:latin typeface="Arial"/>
                <a:ea typeface="+mn-ea"/>
                <a:cs typeface="+mn-cs"/>
              </a:rPr>
              <a:t>for e.g., </a:t>
            </a:r>
            <a:r>
              <a:rPr kumimoji="0" lang="en-US" sz="3600" b="1" i="1" u="none" strike="noStrike" kern="1200" cap="none" spc="0" normalizeH="0" baseline="0" noProof="0" dirty="0">
                <a:ln>
                  <a:noFill/>
                </a:ln>
                <a:solidFill>
                  <a:srgbClr val="000000"/>
                </a:solidFill>
                <a:effectLst/>
                <a:uLnTx/>
                <a:uFillTx/>
                <a:latin typeface="Arial"/>
                <a:ea typeface="+mn-ea"/>
                <a:cs typeface="+mn-cs"/>
              </a:rPr>
              <a:t>Anishinabe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a:ea typeface="+mn-ea"/>
                <a:cs typeface="+mn-cs"/>
              </a:rPr>
              <a:t>(known less appropriately as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a:ea typeface="+mn-ea"/>
                <a:cs typeface="+mn-cs"/>
              </a:rPr>
              <a:t>“The Ojibwa,” and “The Chippewa”)</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600" b="1" i="0" u="none" strike="noStrike" kern="1200" cap="none" spc="0" normalizeH="0" baseline="0" noProof="0" dirty="0">
                <a:ln>
                  <a:noFill/>
                </a:ln>
                <a:solidFill>
                  <a:srgbClr val="000000"/>
                </a:solidFill>
                <a:effectLst/>
                <a:uLnTx/>
                <a:uFillTx/>
                <a:latin typeface="Arial"/>
                <a:ea typeface="+mn-ea"/>
                <a:cs typeface="+mn-cs"/>
              </a:rPr>
              <a:t>. . . </a:t>
            </a:r>
          </a:p>
        </p:txBody>
      </p:sp>
    </p:spTree>
    <p:extLst>
      <p:ext uri="{BB962C8B-B14F-4D97-AF65-F5344CB8AC3E}">
        <p14:creationId xmlns:p14="http://schemas.microsoft.com/office/powerpoint/2010/main" val="535211502"/>
      </p:ext>
    </p:extLst>
  </p:cSld>
  <p:clrMapOvr>
    <a:masterClrMapping/>
  </p:clrMapOvr>
  <p:transition/>
</p:sld>
</file>

<file path=ppt/slides/slide19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Rectangle 3"/>
          <p:cNvSpPr txBox="1">
            <a:spLocks noChangeArrowheads="1"/>
          </p:cNvSpPr>
          <p:nvPr/>
        </p:nvSpPr>
        <p:spPr bwMode="auto">
          <a:xfrm>
            <a:off x="1062038" y="2116138"/>
            <a:ext cx="7769225" cy="3828740"/>
          </a:xfrm>
          <a:prstGeom prst="rect">
            <a:avLst/>
          </a:prstGeom>
          <a:noFill/>
          <a:ln w="9525">
            <a:noFill/>
            <a:miter lim="800000"/>
            <a:headEnd/>
            <a:tailEnd/>
          </a:ln>
        </p:spPr>
        <p:txBody>
          <a:bodyPr>
            <a:spAutoFit/>
          </a:bodyPr>
          <a:lstStyle/>
          <a:p>
            <a:pPr marL="342900" indent="-342900">
              <a:spcBef>
                <a:spcPct val="20000"/>
              </a:spcBef>
              <a:buFontTx/>
              <a:buChar char="•"/>
              <a:defRPr/>
            </a:pPr>
            <a:r>
              <a:rPr lang="en-US" sz="2800" b="1" kern="0" dirty="0" err="1">
                <a:solidFill>
                  <a:srgbClr val="FF1B36"/>
                </a:solidFill>
                <a:latin typeface="Verdana" pitchFamily="34" charset="0"/>
              </a:rPr>
              <a:t>microcultures</a:t>
            </a:r>
            <a:r>
              <a:rPr lang="en-US" sz="2800" b="1" kern="0" dirty="0">
                <a:solidFill>
                  <a:srgbClr val="FF1B36"/>
                </a:solidFill>
                <a:latin typeface="Verdana" pitchFamily="34" charset="0"/>
              </a:rPr>
              <a:t> </a:t>
            </a:r>
            <a:r>
              <a:rPr lang="en-US" sz="2800" b="1" kern="0" dirty="0">
                <a:latin typeface="Verdana" pitchFamily="34" charset="0"/>
              </a:rPr>
              <a:t>can include ethnic groups </a:t>
            </a:r>
            <a:r>
              <a:rPr lang="en-US" sz="2800" b="1" i="1" kern="0" dirty="0">
                <a:solidFill>
                  <a:srgbClr val="FF1B36"/>
                </a:solidFill>
                <a:latin typeface="Verdana" pitchFamily="34" charset="0"/>
              </a:rPr>
              <a:t>within</a:t>
            </a:r>
            <a:r>
              <a:rPr lang="en-US" sz="2800" b="1" kern="0" dirty="0">
                <a:latin typeface="Verdana" pitchFamily="34" charset="0"/>
              </a:rPr>
              <a:t> nations</a:t>
            </a:r>
          </a:p>
          <a:p>
            <a:pPr marL="342900" indent="-342900">
              <a:lnSpc>
                <a:spcPct val="30000"/>
              </a:lnSpc>
              <a:spcBef>
                <a:spcPct val="20000"/>
              </a:spcBef>
              <a:buFontTx/>
              <a:buChar char="•"/>
              <a:defRPr/>
            </a:pPr>
            <a:endParaRPr lang="en-US" sz="2800" b="1" kern="0" dirty="0">
              <a:solidFill>
                <a:srgbClr val="FF1B36"/>
              </a:solidFill>
              <a:latin typeface="Verdana" pitchFamily="34" charset="0"/>
            </a:endParaRPr>
          </a:p>
          <a:p>
            <a:pPr marL="628650" lvl="1" indent="-171450">
              <a:spcBef>
                <a:spcPct val="20000"/>
              </a:spcBef>
              <a:buFontTx/>
              <a:buChar char="–"/>
              <a:defRPr/>
            </a:pPr>
            <a:r>
              <a:rPr lang="en-US" sz="2400" b="1" kern="0" dirty="0">
                <a:latin typeface="Verdana" pitchFamily="34" charset="0"/>
              </a:rPr>
              <a:t> e.g., </a:t>
            </a:r>
            <a:r>
              <a:rPr lang="en-US" sz="2400" b="1" i="1" kern="0" dirty="0" err="1">
                <a:latin typeface="Verdana" pitchFamily="34" charset="0"/>
              </a:rPr>
              <a:t>Anishinabe</a:t>
            </a:r>
            <a:r>
              <a:rPr lang="en-US" sz="2400" b="1" kern="0" dirty="0">
                <a:latin typeface="Verdana" pitchFamily="34" charset="0"/>
              </a:rPr>
              <a:t> (Chippewa; Ojibwa)</a:t>
            </a:r>
          </a:p>
          <a:p>
            <a:pPr marL="628650" lvl="1" indent="-171450">
              <a:spcBef>
                <a:spcPct val="20000"/>
              </a:spcBef>
              <a:buFontTx/>
              <a:buChar char="–"/>
              <a:defRPr/>
            </a:pPr>
            <a:r>
              <a:rPr lang="en-US" sz="2000" b="1" kern="0" dirty="0">
                <a:solidFill>
                  <a:schemeClr val="accent5">
                    <a:lumMod val="90000"/>
                  </a:schemeClr>
                </a:solidFill>
                <a:latin typeface="Verdana" pitchFamily="34" charset="0"/>
              </a:rPr>
              <a:t>  e.g., Irish “</a:t>
            </a:r>
            <a:r>
              <a:rPr lang="en-US" sz="2000" b="1" kern="0" dirty="0" err="1">
                <a:solidFill>
                  <a:schemeClr val="accent5">
                    <a:lumMod val="90000"/>
                  </a:schemeClr>
                </a:solidFill>
                <a:latin typeface="Verdana" pitchFamily="34" charset="0"/>
              </a:rPr>
              <a:t>Travellers</a:t>
            </a:r>
            <a:r>
              <a:rPr lang="en-US" sz="2000" b="1" kern="0" dirty="0">
                <a:solidFill>
                  <a:schemeClr val="accent5">
                    <a:lumMod val="90000"/>
                  </a:schemeClr>
                </a:solidFill>
                <a:latin typeface="Verdana" pitchFamily="34" charset="0"/>
              </a:rPr>
              <a:t>”</a:t>
            </a:r>
          </a:p>
          <a:p>
            <a:pPr marL="1143000" lvl="2" indent="-163513">
              <a:spcBef>
                <a:spcPct val="20000"/>
              </a:spcBef>
              <a:buFontTx/>
              <a:buChar char="•"/>
              <a:defRPr/>
            </a:pPr>
            <a:r>
              <a:rPr lang="en-US" b="1" kern="0" dirty="0">
                <a:solidFill>
                  <a:schemeClr val="accent5">
                    <a:lumMod val="90000"/>
                  </a:schemeClr>
                </a:solidFill>
                <a:latin typeface="Verdana" pitchFamily="34" charset="0"/>
              </a:rPr>
              <a:t>sometimes incorrectly called “Gypsies”</a:t>
            </a:r>
            <a:endParaRPr lang="en-US" sz="2000" b="1" kern="0" dirty="0">
              <a:solidFill>
                <a:schemeClr val="accent5">
                  <a:lumMod val="90000"/>
                </a:schemeClr>
              </a:solidFill>
              <a:latin typeface="Verdana" pitchFamily="34" charset="0"/>
            </a:endParaRPr>
          </a:p>
          <a:p>
            <a:pPr marL="628650" lvl="1" indent="-171450">
              <a:spcBef>
                <a:spcPct val="20000"/>
              </a:spcBef>
              <a:buFontTx/>
              <a:buChar char="–"/>
              <a:defRPr/>
            </a:pPr>
            <a:r>
              <a:rPr lang="en-US" sz="2000" b="1" kern="0" dirty="0">
                <a:solidFill>
                  <a:schemeClr val="accent5">
                    <a:lumMod val="90000"/>
                  </a:schemeClr>
                </a:solidFill>
                <a:latin typeface="Verdana" pitchFamily="34" charset="0"/>
              </a:rPr>
              <a:t>e.g., Rom (Gypsies)</a:t>
            </a:r>
          </a:p>
          <a:p>
            <a:pPr marL="628650" lvl="1" indent="-171450">
              <a:spcBef>
                <a:spcPct val="20000"/>
              </a:spcBef>
              <a:buFontTx/>
              <a:buChar char="–"/>
              <a:defRPr/>
            </a:pPr>
            <a:r>
              <a:rPr lang="en-US" sz="2000" b="1" kern="0" dirty="0">
                <a:solidFill>
                  <a:schemeClr val="accent5">
                    <a:lumMod val="90000"/>
                  </a:schemeClr>
                </a:solidFill>
                <a:latin typeface="Verdana" pitchFamily="34" charset="0"/>
              </a:rPr>
              <a:t>e.g., Basques</a:t>
            </a:r>
          </a:p>
          <a:p>
            <a:pPr marL="628650" lvl="1" indent="-171450">
              <a:spcBef>
                <a:spcPct val="20000"/>
              </a:spcBef>
              <a:buFontTx/>
              <a:buChar char="–"/>
              <a:defRPr/>
            </a:pPr>
            <a:r>
              <a:rPr lang="en-US" sz="2000" b="1" kern="0" dirty="0">
                <a:solidFill>
                  <a:schemeClr val="accent5">
                    <a:lumMod val="90000"/>
                  </a:schemeClr>
                </a:solidFill>
                <a:latin typeface="Verdana" pitchFamily="34" charset="0"/>
              </a:rPr>
              <a:t> e.g., Kurds</a:t>
            </a:r>
          </a:p>
          <a:p>
            <a:pPr marL="628650" lvl="1" indent="-171450">
              <a:spcBef>
                <a:spcPct val="20000"/>
              </a:spcBef>
              <a:buFontTx/>
              <a:buChar char="–"/>
              <a:defRPr/>
            </a:pPr>
            <a:r>
              <a:rPr lang="en-US" sz="2000" b="1" kern="0" dirty="0">
                <a:solidFill>
                  <a:schemeClr val="accent5">
                    <a:lumMod val="90000"/>
                  </a:schemeClr>
                </a:solidFill>
                <a:latin typeface="Verdana" pitchFamily="34" charset="0"/>
              </a:rPr>
              <a:t> e.g., Australian Aboriginals</a:t>
            </a:r>
          </a:p>
        </p:txBody>
      </p:sp>
      <p:sp>
        <p:nvSpPr>
          <p:cNvPr id="4" name="TextBox 3"/>
          <p:cNvSpPr txBox="1">
            <a:spLocks noChangeArrowheads="1"/>
          </p:cNvSpPr>
          <p:nvPr/>
        </p:nvSpPr>
        <p:spPr bwMode="auto">
          <a:xfrm>
            <a:off x="1683945" y="3875136"/>
            <a:ext cx="5762625" cy="2431435"/>
          </a:xfrm>
          <a:prstGeom prst="rect">
            <a:avLst/>
          </a:prstGeom>
          <a:solidFill>
            <a:schemeClr val="bg1"/>
          </a:solidFill>
          <a:ln w="76200">
            <a:solidFill>
              <a:srgbClr val="FFC000"/>
            </a:solidFill>
            <a:miter lim="800000"/>
            <a:headEnd/>
            <a:tailEnd/>
          </a:ln>
        </p:spPr>
        <p:txBody>
          <a:bodyPr lIns="228600" tIns="228600" rIns="228600" bIns="228600">
            <a:spAutoFit/>
          </a:bodyPr>
          <a:lstStyle/>
          <a:p>
            <a:pPr algn="ctr"/>
            <a:r>
              <a:rPr lang="en-US" sz="3200" b="1" dirty="0">
                <a:solidFill>
                  <a:srgbClr val="000000"/>
                </a:solidFill>
                <a:latin typeface="Arial" pitchFamily="34" charset="0"/>
              </a:rPr>
              <a:t>as we have seen,</a:t>
            </a:r>
          </a:p>
          <a:p>
            <a:pPr algn="ctr"/>
            <a:r>
              <a:rPr lang="en-US" sz="3200" b="1" dirty="0">
                <a:solidFill>
                  <a:srgbClr val="000000"/>
                </a:solidFill>
                <a:latin typeface="Arial" pitchFamily="34" charset="0"/>
              </a:rPr>
              <a:t>local groups generally strive to preserve their cultural identity, for e.g. . . .</a:t>
            </a:r>
          </a:p>
        </p:txBody>
      </p:sp>
      <p:sp>
        <p:nvSpPr>
          <p:cNvPr id="6"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cSld>
  <p:clrMapOvr>
    <a:masterClrMapping/>
  </p:clrMapOvr>
  <p:transition/>
</p:sld>
</file>

<file path=ppt/slides/slide19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4034"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4035"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4036"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4037"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4038"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4039"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4040"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4041"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4042" name="Text Box 10"/>
          <p:cNvSpPr txBox="1">
            <a:spLocks noChangeArrowheads="1"/>
          </p:cNvSpPr>
          <p:nvPr/>
        </p:nvSpPr>
        <p:spPr bwMode="auto">
          <a:xfrm>
            <a:off x="2813050" y="6474414"/>
            <a:ext cx="3544112" cy="276999"/>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itchFamily="34" charset="0"/>
                <a:ea typeface="+mn-ea"/>
                <a:cs typeface="+mn-cs"/>
                <a:hlinkClick r:id="rId3"/>
              </a:rPr>
              <a:t>www.worldlicenceplates.com/usa/US_MNXX.html</a:t>
            </a:r>
            <a:endParaRPr kumimoji="0" lang="en-US" sz="12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pic>
        <p:nvPicPr>
          <p:cNvPr id="44043" name="Picture 7"/>
          <p:cNvPicPr>
            <a:picLocks noChangeAspect="1" noChangeArrowheads="1"/>
          </p:cNvPicPr>
          <p:nvPr/>
        </p:nvPicPr>
        <p:blipFill>
          <a:blip r:embed="rId4" cstate="print"/>
          <a:srcRect/>
          <a:stretch>
            <a:fillRect/>
          </a:stretch>
        </p:blipFill>
        <p:spPr bwMode="auto">
          <a:xfrm>
            <a:off x="598555" y="874847"/>
            <a:ext cx="7589837" cy="3387725"/>
          </a:xfrm>
          <a:prstGeom prst="rect">
            <a:avLst/>
          </a:prstGeom>
          <a:noFill/>
          <a:ln w="28575">
            <a:noFill/>
            <a:miter lim="800000"/>
            <a:headEnd/>
            <a:tailEnd/>
          </a:ln>
        </p:spPr>
      </p:pic>
      <p:pic>
        <p:nvPicPr>
          <p:cNvPr id="44044" name="Picture 6"/>
          <p:cNvPicPr>
            <a:picLocks noChangeAspect="1" noChangeArrowheads="1"/>
          </p:cNvPicPr>
          <p:nvPr/>
        </p:nvPicPr>
        <p:blipFill>
          <a:blip r:embed="rId5" cstate="print"/>
          <a:srcRect/>
          <a:stretch>
            <a:fillRect/>
          </a:stretch>
        </p:blipFill>
        <p:spPr bwMode="auto">
          <a:xfrm>
            <a:off x="3395663" y="3932238"/>
            <a:ext cx="2381250" cy="2419350"/>
          </a:xfrm>
          <a:prstGeom prst="rect">
            <a:avLst/>
          </a:prstGeom>
          <a:noFill/>
          <a:ln w="28575">
            <a:noFill/>
            <a:miter lim="800000"/>
            <a:headEnd/>
            <a:tailEnd/>
          </a:ln>
        </p:spPr>
      </p:pic>
      <p:sp>
        <p:nvSpPr>
          <p:cNvPr id="13" name="Rectangle 12"/>
          <p:cNvSpPr>
            <a:spLocks noChangeArrowheads="1"/>
          </p:cNvSpPr>
          <p:nvPr/>
        </p:nvSpPr>
        <p:spPr bwMode="auto">
          <a:xfrm>
            <a:off x="666750" y="4573314"/>
            <a:ext cx="7772400" cy="1446550"/>
          </a:xfrm>
          <a:prstGeom prst="rect">
            <a:avLst/>
          </a:prstGeom>
          <a:solidFill>
            <a:schemeClr val="bg1"/>
          </a:solidFill>
          <a:ln w="76200">
            <a:solidFill>
              <a:srgbClr val="FFC000"/>
            </a:solidFill>
            <a:miter lim="800000"/>
            <a:headEnd/>
            <a:tailEnd/>
          </a:ln>
        </p:spPr>
        <p:txBody>
          <a:bodyPr wrap="square" lIns="228600" tIns="228600" rIns="228600" bIns="228600" anchor="ct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Arial"/>
                <a:ea typeface="+mn-ea"/>
                <a:cs typeface="+mn-cs"/>
              </a:rPr>
              <a:t>you can probably see signs of this in your area . . . </a:t>
            </a:r>
          </a:p>
        </p:txBody>
      </p:sp>
    </p:spTree>
    <p:extLst>
      <p:ext uri="{BB962C8B-B14F-4D97-AF65-F5344CB8AC3E}">
        <p14:creationId xmlns:p14="http://schemas.microsoft.com/office/powerpoint/2010/main" val="2086999062"/>
      </p:ext>
    </p:extLst>
  </p:cSld>
  <p:clrMapOvr>
    <a:masterClrMapping/>
  </p:clrMapOvr>
  <p:transition/>
</p:sld>
</file>

<file path=ppt/slides/slide19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15042" name="AutoShape 2"/>
          <p:cNvSpPr>
            <a:spLocks noChangeArrowheads="1"/>
          </p:cNvSpPr>
          <p:nvPr/>
        </p:nvSpPr>
        <p:spPr bwMode="auto">
          <a:xfrm>
            <a:off x="2914653" y="4610003"/>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latin typeface="Arial" charset="0"/>
            </a:endParaRPr>
          </a:p>
        </p:txBody>
      </p:sp>
      <p:sp>
        <p:nvSpPr>
          <p:cNvPr id="215043" name="AutoShape 3"/>
          <p:cNvSpPr>
            <a:spLocks noChangeArrowheads="1"/>
          </p:cNvSpPr>
          <p:nvPr/>
        </p:nvSpPr>
        <p:spPr bwMode="auto">
          <a:xfrm>
            <a:off x="2533653" y="3943372"/>
            <a:ext cx="1795463" cy="733425"/>
          </a:xfrm>
          <a:prstGeom prst="leftArrow">
            <a:avLst>
              <a:gd name="adj1" fmla="val 50000"/>
              <a:gd name="adj2" fmla="val 40291"/>
            </a:avLst>
          </a:prstGeom>
          <a:noFill/>
          <a:ln w="9525">
            <a:noFill/>
            <a:miter lim="800000"/>
            <a:headEnd/>
            <a:tailEnd/>
          </a:ln>
        </p:spPr>
        <p:txBody>
          <a:bodyPr anchor="ctr">
            <a:spAutoFit/>
          </a:bodyPr>
          <a:lstStyle/>
          <a:p>
            <a:endParaRPr lang="en-US">
              <a:solidFill>
                <a:srgbClr val="000000"/>
              </a:solidFill>
              <a:latin typeface="Arial" charset="0"/>
            </a:endParaRPr>
          </a:p>
        </p:txBody>
      </p:sp>
      <p:sp>
        <p:nvSpPr>
          <p:cNvPr id="215044" name="AutoShape 4"/>
          <p:cNvSpPr>
            <a:spLocks noChangeArrowheads="1"/>
          </p:cNvSpPr>
          <p:nvPr/>
        </p:nvSpPr>
        <p:spPr bwMode="auto">
          <a:xfrm flipV="1">
            <a:off x="1847852" y="4867297"/>
            <a:ext cx="976313" cy="733425"/>
          </a:xfrm>
          <a:prstGeom prst="leftArrow">
            <a:avLst>
              <a:gd name="adj1" fmla="val 50000"/>
              <a:gd name="adj2" fmla="val 25009"/>
            </a:avLst>
          </a:prstGeom>
          <a:noFill/>
          <a:ln w="9525">
            <a:noFill/>
            <a:miter lim="800000"/>
            <a:headEnd/>
            <a:tailEnd/>
          </a:ln>
        </p:spPr>
        <p:txBody>
          <a:bodyPr anchor="ctr">
            <a:spAutoFit/>
          </a:bodyPr>
          <a:lstStyle/>
          <a:p>
            <a:endParaRPr lang="en-US">
              <a:solidFill>
                <a:srgbClr val="000000"/>
              </a:solidFill>
              <a:latin typeface="Arial" charset="0"/>
            </a:endParaRPr>
          </a:p>
        </p:txBody>
      </p:sp>
      <p:sp>
        <p:nvSpPr>
          <p:cNvPr id="215045" name="AutoShape 5"/>
          <p:cNvSpPr>
            <a:spLocks noChangeArrowheads="1"/>
          </p:cNvSpPr>
          <p:nvPr/>
        </p:nvSpPr>
        <p:spPr bwMode="auto">
          <a:xfrm>
            <a:off x="1847852" y="6572252"/>
            <a:ext cx="976313" cy="733425"/>
          </a:xfrm>
          <a:prstGeom prst="leftArrow">
            <a:avLst>
              <a:gd name="adj1" fmla="val 50000"/>
              <a:gd name="adj2" fmla="val 50264"/>
            </a:avLst>
          </a:prstGeom>
          <a:noFill/>
          <a:ln w="9525">
            <a:noFill/>
            <a:miter lim="800000"/>
            <a:headEnd/>
            <a:tailEnd/>
          </a:ln>
        </p:spPr>
        <p:txBody>
          <a:bodyPr anchor="ctr">
            <a:spAutoFit/>
          </a:bodyPr>
          <a:lstStyle/>
          <a:p>
            <a:endParaRPr lang="en-US">
              <a:solidFill>
                <a:srgbClr val="000000"/>
              </a:solidFill>
              <a:latin typeface="Arial" charset="0"/>
            </a:endParaRPr>
          </a:p>
        </p:txBody>
      </p:sp>
      <p:sp>
        <p:nvSpPr>
          <p:cNvPr id="215046" name="AutoShape 6"/>
          <p:cNvSpPr>
            <a:spLocks noChangeArrowheads="1"/>
          </p:cNvSpPr>
          <p:nvPr/>
        </p:nvSpPr>
        <p:spPr bwMode="auto">
          <a:xfrm>
            <a:off x="2495550" y="4610003"/>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latin typeface="Arial" charset="0"/>
            </a:endParaRPr>
          </a:p>
        </p:txBody>
      </p:sp>
      <p:sp>
        <p:nvSpPr>
          <p:cNvPr id="215047" name="AutoShape 7"/>
          <p:cNvSpPr>
            <a:spLocks noChangeArrowheads="1"/>
          </p:cNvSpPr>
          <p:nvPr/>
        </p:nvSpPr>
        <p:spPr bwMode="auto">
          <a:xfrm>
            <a:off x="3181350" y="5010053"/>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latin typeface="Arial" charset="0"/>
            </a:endParaRPr>
          </a:p>
        </p:txBody>
      </p:sp>
      <p:sp>
        <p:nvSpPr>
          <p:cNvPr id="215048" name="AutoShape 8"/>
          <p:cNvSpPr>
            <a:spLocks noChangeArrowheads="1"/>
          </p:cNvSpPr>
          <p:nvPr/>
        </p:nvSpPr>
        <p:spPr bwMode="auto">
          <a:xfrm>
            <a:off x="3238501" y="5295803"/>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latin typeface="Arial" charset="0"/>
            </a:endParaRPr>
          </a:p>
        </p:txBody>
      </p:sp>
      <p:sp>
        <p:nvSpPr>
          <p:cNvPr id="215049" name="AutoShape 9"/>
          <p:cNvSpPr>
            <a:spLocks noChangeArrowheads="1"/>
          </p:cNvSpPr>
          <p:nvPr/>
        </p:nvSpPr>
        <p:spPr bwMode="auto">
          <a:xfrm>
            <a:off x="2724150" y="5333903"/>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latin typeface="Arial" charset="0"/>
            </a:endParaRPr>
          </a:p>
        </p:txBody>
      </p:sp>
      <p:sp>
        <p:nvSpPr>
          <p:cNvPr id="215050" name="Text Box 10"/>
          <p:cNvSpPr txBox="1">
            <a:spLocks noChangeArrowheads="1"/>
          </p:cNvSpPr>
          <p:nvPr/>
        </p:nvSpPr>
        <p:spPr bwMode="auto">
          <a:xfrm>
            <a:off x="2689412" y="6590549"/>
            <a:ext cx="3724096" cy="216366"/>
          </a:xfrm>
          <a:prstGeom prst="rect">
            <a:avLst/>
          </a:prstGeom>
          <a:noFill/>
          <a:ln w="9525">
            <a:noFill/>
            <a:miter lim="800000"/>
            <a:headEnd/>
            <a:tailEnd/>
          </a:ln>
        </p:spPr>
        <p:txBody>
          <a:bodyPr wrap="square">
            <a:spAutoFit/>
          </a:bodyPr>
          <a:lstStyle/>
          <a:p>
            <a:pPr algn="ctr"/>
            <a:r>
              <a:rPr lang="en-US" sz="800" i="1" dirty="0">
                <a:solidFill>
                  <a:srgbClr val="000000"/>
                </a:solidFill>
                <a:latin typeface="Arial" charset="0"/>
                <a:hlinkClick r:id="rId3"/>
              </a:rPr>
              <a:t>://www.blackbearcasinoresort.com/</a:t>
            </a:r>
            <a:endParaRPr lang="en-US" sz="800" i="1" dirty="0">
              <a:solidFill>
                <a:srgbClr val="000000"/>
              </a:solidFill>
              <a:latin typeface="Arial" charset="0"/>
            </a:endParaRPr>
          </a:p>
        </p:txBody>
      </p:sp>
      <p:pic>
        <p:nvPicPr>
          <p:cNvPr id="405506" name="Picture 2"/>
          <p:cNvPicPr>
            <a:picLocks noChangeAspect="1" noChangeArrowheads="1"/>
          </p:cNvPicPr>
          <p:nvPr/>
        </p:nvPicPr>
        <p:blipFill>
          <a:blip r:embed="rId4" cstate="print"/>
          <a:srcRect/>
          <a:stretch>
            <a:fillRect/>
          </a:stretch>
        </p:blipFill>
        <p:spPr bwMode="auto">
          <a:xfrm>
            <a:off x="672353" y="591468"/>
            <a:ext cx="7772400" cy="4857750"/>
          </a:xfrm>
          <a:prstGeom prst="rect">
            <a:avLst/>
          </a:prstGeom>
          <a:noFill/>
          <a:ln w="9525">
            <a:noFill/>
            <a:miter lim="800000"/>
            <a:headEnd/>
            <a:tailEnd/>
          </a:ln>
        </p:spPr>
      </p:pic>
      <p:pic>
        <p:nvPicPr>
          <p:cNvPr id="405507" name="Picture 3"/>
          <p:cNvPicPr>
            <a:picLocks noChangeAspect="1" noChangeArrowheads="1"/>
          </p:cNvPicPr>
          <p:nvPr/>
        </p:nvPicPr>
        <p:blipFill>
          <a:blip r:embed="rId5" cstate="print"/>
          <a:srcRect/>
          <a:stretch>
            <a:fillRect/>
          </a:stretch>
        </p:blipFill>
        <p:spPr bwMode="auto">
          <a:xfrm>
            <a:off x="3381375" y="3543765"/>
            <a:ext cx="2381250" cy="1590675"/>
          </a:xfrm>
          <a:prstGeom prst="rect">
            <a:avLst/>
          </a:prstGeom>
          <a:noFill/>
          <a:ln w="9525">
            <a:noFill/>
            <a:miter lim="800000"/>
            <a:headEnd/>
            <a:tailEnd/>
          </a:ln>
        </p:spPr>
      </p:pic>
      <p:sp>
        <p:nvSpPr>
          <p:cNvPr id="15" name="Text Box 4"/>
          <p:cNvSpPr txBox="1">
            <a:spLocks noChangeArrowheads="1"/>
          </p:cNvSpPr>
          <p:nvPr/>
        </p:nvSpPr>
        <p:spPr bwMode="auto">
          <a:xfrm>
            <a:off x="4495800" y="5544456"/>
            <a:ext cx="611065" cy="215444"/>
          </a:xfrm>
          <a:prstGeom prst="rect">
            <a:avLst/>
          </a:prstGeom>
          <a:noFill/>
          <a:ln w="9525">
            <a:noFill/>
            <a:miter lim="800000"/>
            <a:headEnd/>
            <a:tailEnd/>
          </a:ln>
        </p:spPr>
        <p:txBody>
          <a:bodyPr wrap="none">
            <a:spAutoFit/>
          </a:bodyPr>
          <a:lstStyle/>
          <a:p>
            <a:pPr eaLnBrk="0" hangingPunct="0"/>
            <a:r>
              <a:rPr kumimoji="1" lang="en-US" sz="800" dirty="0">
                <a:solidFill>
                  <a:srgbClr val="000000"/>
                </a:solidFill>
                <a:latin typeface="Times New Roman" pitchFamily="18" charset="0"/>
              </a:rPr>
              <a:t>Wikipedia</a:t>
            </a:r>
          </a:p>
        </p:txBody>
      </p:sp>
      <p:pic>
        <p:nvPicPr>
          <p:cNvPr id="405508" name="Picture 4"/>
          <p:cNvPicPr>
            <a:picLocks noChangeAspect="1" noChangeArrowheads="1"/>
          </p:cNvPicPr>
          <p:nvPr/>
        </p:nvPicPr>
        <p:blipFill>
          <a:blip r:embed="rId6" cstate="print"/>
          <a:srcRect/>
          <a:stretch>
            <a:fillRect/>
          </a:stretch>
        </p:blipFill>
        <p:spPr bwMode="auto">
          <a:xfrm>
            <a:off x="1781628" y="1578438"/>
            <a:ext cx="1371600" cy="1514475"/>
          </a:xfrm>
          <a:prstGeom prst="rect">
            <a:avLst/>
          </a:prstGeom>
          <a:noFill/>
          <a:ln w="9525">
            <a:noFill/>
            <a:miter lim="800000"/>
            <a:headEnd/>
            <a:tailEnd/>
          </a:ln>
        </p:spPr>
      </p:pic>
      <p:sp>
        <p:nvSpPr>
          <p:cNvPr id="17" name="Rectangle 16"/>
          <p:cNvSpPr>
            <a:spLocks noChangeArrowheads="1"/>
          </p:cNvSpPr>
          <p:nvPr/>
        </p:nvSpPr>
        <p:spPr bwMode="auto">
          <a:xfrm>
            <a:off x="406399" y="5617805"/>
            <a:ext cx="8316686" cy="954107"/>
          </a:xfrm>
          <a:prstGeom prst="rect">
            <a:avLst/>
          </a:prstGeom>
          <a:solidFill>
            <a:schemeClr val="bg1"/>
          </a:solidFill>
          <a:ln w="76200">
            <a:solidFill>
              <a:srgbClr val="FFC000"/>
            </a:solidFill>
            <a:miter lim="800000"/>
            <a:headEnd/>
            <a:tailEnd/>
          </a:ln>
        </p:spPr>
        <p:txBody>
          <a:bodyPr wrap="square" lIns="228600" tIns="228600" rIns="228600" bIns="228600" anchor="ctr">
            <a:spAutoFit/>
          </a:bodyPr>
          <a:lstStyle/>
          <a:p>
            <a:pPr algn="ctr"/>
            <a:r>
              <a:rPr lang="en-US" sz="3200" b="1" dirty="0">
                <a:latin typeface="+mj-lt"/>
              </a:rPr>
              <a:t>you can see signs of this in tourism . . . </a:t>
            </a:r>
          </a:p>
        </p:txBody>
      </p:sp>
    </p:spTree>
    <p:extLst>
      <p:ext uri="{BB962C8B-B14F-4D97-AF65-F5344CB8AC3E}">
        <p14:creationId xmlns:p14="http://schemas.microsoft.com/office/powerpoint/2010/main" val="351505700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550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0550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198.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3010"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3011"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3012"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3014"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3015"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3016"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3017"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pic>
        <p:nvPicPr>
          <p:cNvPr id="317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432" y="1016006"/>
            <a:ext cx="8254895" cy="21592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17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84871" y="3267396"/>
            <a:ext cx="4349748" cy="32623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Text Box 10"/>
          <p:cNvSpPr txBox="1">
            <a:spLocks noChangeArrowheads="1"/>
          </p:cNvSpPr>
          <p:nvPr/>
        </p:nvSpPr>
        <p:spPr bwMode="auto">
          <a:xfrm>
            <a:off x="2465602" y="6632708"/>
            <a:ext cx="4225837" cy="215444"/>
          </a:xfrm>
          <a:prstGeom prst="rect">
            <a:avLst/>
          </a:prstGeom>
          <a:noFill/>
          <a:ln w="9525">
            <a:noFill/>
            <a:miter lim="800000"/>
            <a:headEnd/>
            <a:tailEnd/>
          </a:ln>
        </p:spPr>
        <p:txBody>
          <a:bodyPr wrap="none">
            <a:spAutoFit/>
          </a:bodyPr>
          <a:lstStyle/>
          <a:p>
            <a:r>
              <a:rPr lang="en-US" sz="800" dirty="0">
                <a:solidFill>
                  <a:srgbClr val="000000"/>
                </a:solidFill>
                <a:hlinkClick r:id="rId5"/>
              </a:rPr>
              <a:t>http://news.minnesota.publicradio.org/features/2005/02/24_hemphills_fonduluth/?refid=0</a:t>
            </a:r>
            <a:endParaRPr lang="en-US" sz="800" kern="1200" dirty="0">
              <a:solidFill>
                <a:srgbClr val="000000"/>
              </a:solidFill>
            </a:endParaRPr>
          </a:p>
        </p:txBody>
      </p:sp>
      <p:sp>
        <p:nvSpPr>
          <p:cNvPr id="16" name="Rectangle 15"/>
          <p:cNvSpPr>
            <a:spLocks noChangeArrowheads="1"/>
          </p:cNvSpPr>
          <p:nvPr/>
        </p:nvSpPr>
        <p:spPr bwMode="auto">
          <a:xfrm>
            <a:off x="406399" y="5617805"/>
            <a:ext cx="8316686" cy="954107"/>
          </a:xfrm>
          <a:prstGeom prst="rect">
            <a:avLst/>
          </a:prstGeom>
          <a:solidFill>
            <a:schemeClr val="bg1"/>
          </a:solidFill>
          <a:ln w="76200">
            <a:solidFill>
              <a:srgbClr val="FFC000"/>
            </a:solidFill>
            <a:miter lim="800000"/>
            <a:headEnd/>
            <a:tailEnd/>
          </a:ln>
        </p:spPr>
        <p:txBody>
          <a:bodyPr wrap="square" lIns="228600" tIns="228600" rIns="228600" bIns="228600" anchor="ctr">
            <a:spAutoFit/>
          </a:bodyPr>
          <a:lstStyle/>
          <a:p>
            <a:pPr algn="ctr"/>
            <a:r>
              <a:rPr lang="en-US" sz="3200" b="1" dirty="0">
                <a:latin typeface="+mj-lt"/>
              </a:rPr>
              <a:t>you can see signs of this in tourism . . . </a:t>
            </a:r>
          </a:p>
        </p:txBody>
      </p:sp>
    </p:spTree>
  </p:cSld>
  <p:clrMapOvr>
    <a:masterClrMapping/>
  </p:clrMapOvr>
  <p:transition/>
</p:sld>
</file>

<file path=ppt/slides/slide199.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3010"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3011"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3012"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3014"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3015"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3016"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3017"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3018" name="Text Box 10"/>
          <p:cNvSpPr txBox="1">
            <a:spLocks noChangeArrowheads="1"/>
          </p:cNvSpPr>
          <p:nvPr/>
        </p:nvSpPr>
        <p:spPr bwMode="auto">
          <a:xfrm>
            <a:off x="2741368" y="6400372"/>
            <a:ext cx="3667992" cy="215444"/>
          </a:xfrm>
          <a:prstGeom prst="rect">
            <a:avLst/>
          </a:prstGeom>
          <a:noFill/>
          <a:ln w="9525">
            <a:noFill/>
            <a:miter lim="800000"/>
            <a:headEnd/>
            <a:tailEnd/>
          </a:ln>
        </p:spPr>
        <p:txBody>
          <a:bodyPr wrap="none">
            <a:spAutoFit/>
          </a:bodyPr>
          <a:lstStyle/>
          <a:p>
            <a:r>
              <a:rPr lang="en-US" sz="800" dirty="0">
                <a:solidFill>
                  <a:srgbClr val="000000"/>
                </a:solidFill>
                <a:hlinkClick r:id="rId3"/>
              </a:rPr>
              <a:t>http://minnesota.publicradio.org/display/web/2010/05/04/ojibwe-treaty-rights/</a:t>
            </a:r>
            <a:endParaRPr lang="en-US" sz="800" kern="1200" dirty="0">
              <a:solidFill>
                <a:srgbClr val="000000"/>
              </a:solidFill>
              <a:latin typeface="Arial" pitchFamily="34" charset="0"/>
              <a:ea typeface="+mn-ea"/>
              <a:cs typeface="+mn-cs"/>
            </a:endParaRPr>
          </a:p>
        </p:txBody>
      </p:sp>
      <p:pic>
        <p:nvPicPr>
          <p:cNvPr id="1027" name="Picture 3"/>
          <p:cNvPicPr>
            <a:picLocks noChangeAspect="1" noChangeArrowheads="1"/>
          </p:cNvPicPr>
          <p:nvPr/>
        </p:nvPicPr>
        <p:blipFill>
          <a:blip r:embed="rId4" cstate="print"/>
          <a:srcRect/>
          <a:stretch>
            <a:fillRect/>
          </a:stretch>
        </p:blipFill>
        <p:spPr bwMode="auto">
          <a:xfrm>
            <a:off x="679222" y="407191"/>
            <a:ext cx="7772400" cy="5752365"/>
          </a:xfrm>
          <a:prstGeom prst="rect">
            <a:avLst/>
          </a:prstGeom>
          <a:noFill/>
          <a:ln w="9525">
            <a:noFill/>
            <a:miter lim="800000"/>
            <a:headEnd/>
            <a:tailEnd/>
          </a:ln>
        </p:spPr>
      </p:pic>
      <p:sp>
        <p:nvSpPr>
          <p:cNvPr id="11" name="Rectangle 10"/>
          <p:cNvSpPr>
            <a:spLocks noChangeArrowheads="1"/>
          </p:cNvSpPr>
          <p:nvPr/>
        </p:nvSpPr>
        <p:spPr bwMode="auto">
          <a:xfrm>
            <a:off x="391885" y="4834049"/>
            <a:ext cx="8316686" cy="954107"/>
          </a:xfrm>
          <a:prstGeom prst="rect">
            <a:avLst/>
          </a:prstGeom>
          <a:solidFill>
            <a:schemeClr val="bg1"/>
          </a:solidFill>
          <a:ln w="76200">
            <a:solidFill>
              <a:srgbClr val="FFC000"/>
            </a:solidFill>
            <a:miter lim="800000"/>
            <a:headEnd/>
            <a:tailEnd/>
          </a:ln>
        </p:spPr>
        <p:txBody>
          <a:bodyPr wrap="square" lIns="228600" tIns="228600" rIns="228600" bIns="228600" anchor="ctr">
            <a:spAutoFit/>
          </a:bodyPr>
          <a:lstStyle/>
          <a:p>
            <a:pPr algn="ctr"/>
            <a:r>
              <a:rPr lang="en-US" sz="3200" b="1" dirty="0">
                <a:latin typeface="+mj-lt"/>
              </a:rPr>
              <a:t>you can see signs of this in the news. . . </a:t>
            </a:r>
          </a:p>
        </p:txBody>
      </p:sp>
    </p:spTree>
    <p:extLst>
      <p:ext uri="{BB962C8B-B14F-4D97-AF65-F5344CB8AC3E}">
        <p14:creationId xmlns:p14="http://schemas.microsoft.com/office/powerpoint/2010/main" val="1958526447"/>
      </p:ext>
    </p:extLst>
  </p:cSld>
  <p:clrMapOvr>
    <a:masterClrMapping/>
  </p:clrMapOvr>
  <p:transition/>
</p:sld>
</file>

<file path=ppt/slides/slide200.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3010"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3011"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3012"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3014"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3015"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3016"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3017"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12" name="Text Box 10"/>
          <p:cNvSpPr txBox="1">
            <a:spLocks noChangeArrowheads="1"/>
          </p:cNvSpPr>
          <p:nvPr/>
        </p:nvSpPr>
        <p:spPr bwMode="auto">
          <a:xfrm>
            <a:off x="2422060" y="6618082"/>
            <a:ext cx="4256293" cy="215444"/>
          </a:xfrm>
          <a:prstGeom prst="rect">
            <a:avLst/>
          </a:prstGeom>
          <a:noFill/>
          <a:ln w="9525">
            <a:noFill/>
            <a:miter lim="800000"/>
            <a:headEnd/>
            <a:tailEnd/>
          </a:ln>
        </p:spPr>
        <p:txBody>
          <a:bodyPr wrap="none">
            <a:spAutoFit/>
          </a:bodyPr>
          <a:lstStyle/>
          <a:p>
            <a:r>
              <a:rPr lang="en-US" sz="800" dirty="0">
                <a:solidFill>
                  <a:srgbClr val="000000"/>
                </a:solidFill>
                <a:hlinkClick r:id="rId3"/>
              </a:rPr>
              <a:t>http://www.startribune.com/wild-rice-showdown-looms-in-northern-minnesota/322642951/</a:t>
            </a:r>
            <a:endParaRPr lang="en-US" sz="800" kern="1200" dirty="0">
              <a:solidFill>
                <a:srgbClr val="000000"/>
              </a:solidFill>
              <a:latin typeface="Arial" pitchFamily="34" charset="0"/>
              <a:ea typeface="+mn-ea"/>
              <a:cs typeface="+mn-cs"/>
            </a:endParaRPr>
          </a:p>
        </p:txBody>
      </p:sp>
      <p:pic>
        <p:nvPicPr>
          <p:cNvPr id="307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66428" y="179395"/>
            <a:ext cx="5789668"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Rectangle 13"/>
          <p:cNvSpPr>
            <a:spLocks noChangeArrowheads="1"/>
          </p:cNvSpPr>
          <p:nvPr/>
        </p:nvSpPr>
        <p:spPr bwMode="auto">
          <a:xfrm>
            <a:off x="391885" y="4834049"/>
            <a:ext cx="8316686" cy="954107"/>
          </a:xfrm>
          <a:prstGeom prst="rect">
            <a:avLst/>
          </a:prstGeom>
          <a:solidFill>
            <a:schemeClr val="bg1"/>
          </a:solidFill>
          <a:ln w="76200">
            <a:solidFill>
              <a:srgbClr val="FFC000"/>
            </a:solidFill>
            <a:miter lim="800000"/>
            <a:headEnd/>
            <a:tailEnd/>
          </a:ln>
        </p:spPr>
        <p:txBody>
          <a:bodyPr wrap="square" lIns="228600" tIns="228600" rIns="228600" bIns="228600" anchor="ctr">
            <a:spAutoFit/>
          </a:bodyPr>
          <a:lstStyle/>
          <a:p>
            <a:pPr algn="ctr"/>
            <a:r>
              <a:rPr lang="en-US" sz="3200" b="1" dirty="0">
                <a:latin typeface="+mj-lt"/>
              </a:rPr>
              <a:t>you can see signs of this in the news. . . </a:t>
            </a:r>
          </a:p>
        </p:txBody>
      </p:sp>
    </p:spTree>
  </p:cSld>
  <p:clrMapOvr>
    <a:masterClrMapping/>
  </p:clrMapOvr>
  <p:transition/>
</p:sld>
</file>

<file path=ppt/slides/slide20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3010"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3011"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3012"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3014"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3015"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3016"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3017"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pic>
        <p:nvPicPr>
          <p:cNvPr id="307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85522" y="217710"/>
            <a:ext cx="4957107"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Text Box 10"/>
          <p:cNvSpPr txBox="1">
            <a:spLocks noChangeArrowheads="1"/>
          </p:cNvSpPr>
          <p:nvPr/>
        </p:nvSpPr>
        <p:spPr bwMode="auto">
          <a:xfrm>
            <a:off x="2305948" y="6618082"/>
            <a:ext cx="4517583" cy="215444"/>
          </a:xfrm>
          <a:prstGeom prst="rect">
            <a:avLst/>
          </a:prstGeom>
          <a:noFill/>
          <a:ln w="9525">
            <a:noFill/>
            <a:miter lim="800000"/>
            <a:headEnd/>
            <a:tailEnd/>
          </a:ln>
        </p:spPr>
        <p:txBody>
          <a:bodyPr wrap="none">
            <a:spAutoFit/>
          </a:bodyPr>
          <a:lstStyle/>
          <a:p>
            <a:r>
              <a:rPr lang="en-US" sz="800" dirty="0">
                <a:solidFill>
                  <a:srgbClr val="000000"/>
                </a:solidFill>
                <a:hlinkClick r:id="rId4"/>
              </a:rPr>
              <a:t>http://www.startribune.com/indian-ricers-back-protesting-on-hole-in-the-day-lake/323222791/#5</a:t>
            </a:r>
            <a:endParaRPr lang="en-US" sz="800" kern="1200" dirty="0">
              <a:solidFill>
                <a:srgbClr val="000000"/>
              </a:solidFill>
              <a:latin typeface="Arial" pitchFamily="34" charset="0"/>
              <a:ea typeface="+mn-ea"/>
              <a:cs typeface="+mn-cs"/>
            </a:endParaRPr>
          </a:p>
        </p:txBody>
      </p:sp>
      <p:sp>
        <p:nvSpPr>
          <p:cNvPr id="11" name="Rectangle 10"/>
          <p:cNvSpPr>
            <a:spLocks noChangeArrowheads="1"/>
          </p:cNvSpPr>
          <p:nvPr/>
        </p:nvSpPr>
        <p:spPr bwMode="auto">
          <a:xfrm>
            <a:off x="391885" y="4834049"/>
            <a:ext cx="8316686" cy="954107"/>
          </a:xfrm>
          <a:prstGeom prst="rect">
            <a:avLst/>
          </a:prstGeom>
          <a:solidFill>
            <a:schemeClr val="bg1"/>
          </a:solidFill>
          <a:ln w="76200">
            <a:solidFill>
              <a:srgbClr val="FFC000"/>
            </a:solidFill>
            <a:miter lim="800000"/>
            <a:headEnd/>
            <a:tailEnd/>
          </a:ln>
        </p:spPr>
        <p:txBody>
          <a:bodyPr wrap="square" lIns="228600" tIns="228600" rIns="228600" bIns="228600" anchor="ctr">
            <a:spAutoFit/>
          </a:bodyPr>
          <a:lstStyle/>
          <a:p>
            <a:pPr algn="ctr"/>
            <a:r>
              <a:rPr lang="en-US" sz="3200" b="1" dirty="0">
                <a:latin typeface="+mj-lt"/>
              </a:rPr>
              <a:t>you can see signs of this in the news. . . </a:t>
            </a:r>
          </a:p>
        </p:txBody>
      </p:sp>
    </p:spTree>
    <p:extLst>
      <p:ext uri="{BB962C8B-B14F-4D97-AF65-F5344CB8AC3E}">
        <p14:creationId xmlns:p14="http://schemas.microsoft.com/office/powerpoint/2010/main" val="1092386784"/>
      </p:ext>
    </p:extLst>
  </p:cSld>
  <p:clrMapOvr>
    <a:masterClrMapping/>
  </p:clrMapOvr>
  <p:transition/>
</p:sld>
</file>

<file path=ppt/slides/slide20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5" name="TextBox 4"/>
          <p:cNvSpPr txBox="1">
            <a:spLocks noChangeArrowheads="1"/>
          </p:cNvSpPr>
          <p:nvPr/>
        </p:nvSpPr>
        <p:spPr bwMode="auto">
          <a:xfrm>
            <a:off x="667656" y="972482"/>
            <a:ext cx="7784196" cy="5631518"/>
          </a:xfrm>
          <a:prstGeom prst="rect">
            <a:avLst/>
          </a:prstGeom>
          <a:solidFill>
            <a:schemeClr val="bg1"/>
          </a:solidFill>
          <a:ln w="76200">
            <a:solidFill>
              <a:srgbClr val="FFC000"/>
            </a:solidFill>
            <a:miter lim="800000"/>
            <a:headEnd/>
            <a:tailEnd/>
          </a:ln>
        </p:spPr>
        <p:txBody>
          <a:bodyPr lIns="228600" tIns="228600" rIns="228600" bIns="228600">
            <a:noAutofit/>
          </a:bodyPr>
          <a:lstStyle/>
          <a:p>
            <a:pPr algn="ctr"/>
            <a:r>
              <a:rPr lang="en-US" sz="2800" b="1" dirty="0">
                <a:solidFill>
                  <a:srgbClr val="000000"/>
                </a:solidFill>
              </a:rPr>
              <a:t>and, as usual, local groups </a:t>
            </a:r>
            <a:r>
              <a:rPr lang="en-US" sz="2800" b="1" dirty="0">
                <a:solidFill>
                  <a:srgbClr val="FF1B36"/>
                </a:solidFill>
                <a:latin typeface="Verdana" pitchFamily="34" charset="0"/>
              </a:rPr>
              <a:t>(</a:t>
            </a:r>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a:t>
            </a:r>
            <a:r>
              <a:rPr lang="en-US" sz="2800" b="1" dirty="0">
                <a:solidFill>
                  <a:srgbClr val="000000"/>
                </a:solidFill>
              </a:rPr>
              <a:t> </a:t>
            </a:r>
          </a:p>
          <a:p>
            <a:pPr algn="ctr"/>
            <a:r>
              <a:rPr lang="en-US" sz="2800" b="1" dirty="0">
                <a:solidFill>
                  <a:srgbClr val="000000"/>
                </a:solidFill>
              </a:rPr>
              <a:t>generally strive to preserve their cultural identity with . . .</a:t>
            </a:r>
          </a:p>
          <a:p>
            <a:pPr algn="ctr"/>
            <a:endParaRPr lang="en-US" sz="1200" b="1" dirty="0">
              <a:solidFill>
                <a:srgbClr val="000000"/>
              </a:solidFill>
            </a:endParaRPr>
          </a:p>
          <a:p>
            <a:pPr algn="ctr"/>
            <a:r>
              <a:rPr lang="en-US" sz="2800" b="1" dirty="0">
                <a:solidFill>
                  <a:srgbClr val="000000"/>
                </a:solidFill>
              </a:rPr>
              <a:t>food</a:t>
            </a:r>
            <a:br>
              <a:rPr lang="en-US" sz="2800" b="1" dirty="0">
                <a:solidFill>
                  <a:srgbClr val="000000"/>
                </a:solidFill>
              </a:rPr>
            </a:br>
            <a:r>
              <a:rPr lang="en-US" sz="2800" b="1" dirty="0">
                <a:solidFill>
                  <a:srgbClr val="000000"/>
                </a:solidFill>
              </a:rPr>
              <a:t>clothing</a:t>
            </a:r>
          </a:p>
          <a:p>
            <a:pPr algn="ctr"/>
            <a:r>
              <a:rPr lang="en-US" sz="2800" b="1" dirty="0">
                <a:solidFill>
                  <a:srgbClr val="000000"/>
                </a:solidFill>
              </a:rPr>
              <a:t>religion</a:t>
            </a:r>
          </a:p>
          <a:p>
            <a:pPr algn="ctr"/>
            <a:r>
              <a:rPr lang="en-US" sz="2800" b="1" dirty="0">
                <a:solidFill>
                  <a:srgbClr val="000000"/>
                </a:solidFill>
              </a:rPr>
              <a:t>ritual</a:t>
            </a:r>
          </a:p>
          <a:p>
            <a:pPr algn="ctr"/>
            <a:r>
              <a:rPr lang="en-US" sz="2800" b="1" dirty="0">
                <a:solidFill>
                  <a:srgbClr val="000000"/>
                </a:solidFill>
              </a:rPr>
              <a:t>music, dance, and other arts</a:t>
            </a:r>
          </a:p>
          <a:p>
            <a:pPr algn="ctr"/>
            <a:r>
              <a:rPr lang="en-US" sz="2800" b="1" dirty="0">
                <a:solidFill>
                  <a:srgbClr val="000000"/>
                </a:solidFill>
              </a:rPr>
              <a:t>language</a:t>
            </a:r>
          </a:p>
          <a:p>
            <a:pPr algn="ctr"/>
            <a:r>
              <a:rPr lang="en-US" sz="2800" b="1" dirty="0">
                <a:solidFill>
                  <a:srgbClr val="000000"/>
                </a:solidFill>
              </a:rPr>
              <a:t>cultural symbols . . .</a:t>
            </a:r>
          </a:p>
        </p:txBody>
      </p:sp>
    </p:spTree>
    <p:extLst>
      <p:ext uri="{BB962C8B-B14F-4D97-AF65-F5344CB8AC3E}">
        <p14:creationId xmlns:p14="http://schemas.microsoft.com/office/powerpoint/2010/main" val="1645204821"/>
      </p:ext>
    </p:extLst>
  </p:cSld>
  <p:clrMapOvr>
    <a:masterClrMapping/>
  </p:clrMapOvr>
  <p:transition/>
</p:sld>
</file>

<file path=ppt/slides/slide20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5" name="TextBox 4"/>
          <p:cNvSpPr txBox="1">
            <a:spLocks noChangeArrowheads="1"/>
          </p:cNvSpPr>
          <p:nvPr/>
        </p:nvSpPr>
        <p:spPr bwMode="auto">
          <a:xfrm>
            <a:off x="667656" y="972482"/>
            <a:ext cx="7784196" cy="5631518"/>
          </a:xfrm>
          <a:prstGeom prst="rect">
            <a:avLst/>
          </a:prstGeom>
          <a:solidFill>
            <a:schemeClr val="bg1"/>
          </a:solidFill>
          <a:ln w="76200">
            <a:solidFill>
              <a:srgbClr val="FFC000"/>
            </a:solidFill>
            <a:miter lim="800000"/>
            <a:headEnd/>
            <a:tailEnd/>
          </a:ln>
        </p:spPr>
        <p:txBody>
          <a:bodyPr lIns="228600" tIns="228600" rIns="228600" bIns="228600">
            <a:noAutofit/>
          </a:bodyPr>
          <a:lstStyle/>
          <a:p>
            <a:pPr algn="ctr"/>
            <a:r>
              <a:rPr lang="en-US" sz="2800" b="1" dirty="0">
                <a:solidFill>
                  <a:srgbClr val="000000"/>
                </a:solidFill>
              </a:rPr>
              <a:t>and, as usual, local groups </a:t>
            </a:r>
            <a:r>
              <a:rPr lang="en-US" sz="2800" b="1" dirty="0">
                <a:solidFill>
                  <a:srgbClr val="FF1B36"/>
                </a:solidFill>
                <a:latin typeface="Verdana" pitchFamily="34" charset="0"/>
              </a:rPr>
              <a:t>(</a:t>
            </a:r>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a:t>
            </a:r>
            <a:r>
              <a:rPr lang="en-US" sz="2800" b="1" dirty="0">
                <a:solidFill>
                  <a:srgbClr val="000000"/>
                </a:solidFill>
              </a:rPr>
              <a:t> </a:t>
            </a:r>
          </a:p>
          <a:p>
            <a:pPr algn="ctr"/>
            <a:r>
              <a:rPr lang="en-US" sz="2800" b="1" dirty="0">
                <a:solidFill>
                  <a:srgbClr val="000000"/>
                </a:solidFill>
              </a:rPr>
              <a:t>generally strive to preserve their cultural identity with . . .</a:t>
            </a:r>
          </a:p>
          <a:p>
            <a:pPr algn="ctr"/>
            <a:endParaRPr lang="en-US" sz="1200" b="1" dirty="0">
              <a:solidFill>
                <a:srgbClr val="000000"/>
              </a:solidFill>
            </a:endParaRPr>
          </a:p>
          <a:p>
            <a:pPr algn="ctr"/>
            <a:r>
              <a:rPr lang="en-US" sz="4400" b="1" dirty="0">
                <a:solidFill>
                  <a:srgbClr val="000000"/>
                </a:solidFill>
              </a:rPr>
              <a:t>food</a:t>
            </a:r>
            <a:br>
              <a:rPr lang="en-US" sz="2800" b="1" dirty="0">
                <a:solidFill>
                  <a:srgbClr val="000000"/>
                </a:solidFill>
              </a:rPr>
            </a:br>
            <a:r>
              <a:rPr lang="en-US" sz="2800" b="1" dirty="0">
                <a:solidFill>
                  <a:srgbClr val="BADDE1"/>
                </a:solidFill>
              </a:rPr>
              <a:t>clothing</a:t>
            </a:r>
          </a:p>
          <a:p>
            <a:pPr algn="ctr"/>
            <a:r>
              <a:rPr lang="en-US" sz="2800" b="1" dirty="0">
                <a:solidFill>
                  <a:srgbClr val="BADDE1"/>
                </a:solidFill>
              </a:rPr>
              <a:t>religion</a:t>
            </a:r>
          </a:p>
          <a:p>
            <a:pPr algn="ctr"/>
            <a:r>
              <a:rPr lang="en-US" sz="2800" b="1" dirty="0">
                <a:solidFill>
                  <a:srgbClr val="BADDE1"/>
                </a:solidFill>
              </a:rPr>
              <a:t>ritual</a:t>
            </a:r>
          </a:p>
          <a:p>
            <a:pPr algn="ctr"/>
            <a:r>
              <a:rPr lang="en-US" sz="2800" b="1" dirty="0">
                <a:solidFill>
                  <a:srgbClr val="BADDE1"/>
                </a:solidFill>
              </a:rPr>
              <a:t>music, dance, and other arts</a:t>
            </a:r>
          </a:p>
          <a:p>
            <a:pPr algn="ctr"/>
            <a:r>
              <a:rPr lang="en-US" sz="2800" b="1" dirty="0">
                <a:solidFill>
                  <a:srgbClr val="BADDE1"/>
                </a:solidFill>
              </a:rPr>
              <a:t>language</a:t>
            </a:r>
          </a:p>
          <a:p>
            <a:pPr algn="ctr"/>
            <a:r>
              <a:rPr lang="en-US" sz="2800" b="1" dirty="0">
                <a:solidFill>
                  <a:srgbClr val="BADDE1"/>
                </a:solidFill>
              </a:rPr>
              <a:t>cultural symbols . . .</a:t>
            </a:r>
          </a:p>
        </p:txBody>
      </p:sp>
    </p:spTree>
    <p:extLst>
      <p:ext uri="{BB962C8B-B14F-4D97-AF65-F5344CB8AC3E}">
        <p14:creationId xmlns:p14="http://schemas.microsoft.com/office/powerpoint/2010/main" val="3706537275"/>
      </p:ext>
    </p:extLst>
  </p:cSld>
  <p:clrMapOvr>
    <a:masterClrMapping/>
  </p:clrMapOvr>
  <p:transition/>
</p:sld>
</file>

<file path=ppt/slides/slide20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1969"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BADDE1"/>
                </a:solidFill>
              </a:rPr>
              <a:t>The Concept of Culture</a:t>
            </a:r>
          </a:p>
        </p:txBody>
      </p:sp>
      <p:sp>
        <p:nvSpPr>
          <p:cNvPr id="5" name="Rectangle 3"/>
          <p:cNvSpPr txBox="1">
            <a:spLocks noChangeArrowheads="1"/>
          </p:cNvSpPr>
          <p:nvPr/>
        </p:nvSpPr>
        <p:spPr bwMode="auto">
          <a:xfrm>
            <a:off x="1062038" y="2116138"/>
            <a:ext cx="7769225" cy="3828740"/>
          </a:xfrm>
          <a:prstGeom prst="rect">
            <a:avLst/>
          </a:prstGeom>
          <a:noFill/>
          <a:ln w="9525">
            <a:noFill/>
            <a:miter lim="800000"/>
            <a:headEnd/>
            <a:tailEnd/>
          </a:ln>
        </p:spPr>
        <p:txBody>
          <a:bodyPr>
            <a:spAutoFit/>
          </a:bodyPr>
          <a:lstStyle/>
          <a:p>
            <a:pPr marL="342900" indent="-342900">
              <a:spcBef>
                <a:spcPct val="20000"/>
              </a:spcBef>
              <a:buFontTx/>
              <a:buChar char="•"/>
              <a:defRPr/>
            </a:pPr>
            <a:r>
              <a:rPr lang="en-US" sz="2800" b="1" kern="0" dirty="0" err="1">
                <a:solidFill>
                  <a:srgbClr val="FF1B36"/>
                </a:solidFill>
                <a:latin typeface="Verdana" pitchFamily="34" charset="0"/>
              </a:rPr>
              <a:t>microcultures</a:t>
            </a:r>
            <a:r>
              <a:rPr lang="en-US" sz="2800" b="1" kern="0" dirty="0">
                <a:solidFill>
                  <a:srgbClr val="FF1B36"/>
                </a:solidFill>
                <a:latin typeface="Verdana" pitchFamily="34" charset="0"/>
              </a:rPr>
              <a:t> </a:t>
            </a:r>
            <a:r>
              <a:rPr lang="en-US" sz="2800" b="1" kern="0" dirty="0">
                <a:solidFill>
                  <a:srgbClr val="000000"/>
                </a:solidFill>
                <a:latin typeface="Verdana" pitchFamily="34" charset="0"/>
              </a:rPr>
              <a:t>can include ethnic groups </a:t>
            </a:r>
            <a:r>
              <a:rPr lang="en-US" sz="2800" b="1" i="1" kern="0" dirty="0">
                <a:solidFill>
                  <a:srgbClr val="FF1B36"/>
                </a:solidFill>
                <a:latin typeface="Verdana" pitchFamily="34" charset="0"/>
              </a:rPr>
              <a:t>within</a:t>
            </a:r>
            <a:r>
              <a:rPr lang="en-US" sz="2800" b="1" kern="0" dirty="0">
                <a:solidFill>
                  <a:srgbClr val="000000"/>
                </a:solidFill>
                <a:latin typeface="Verdana" pitchFamily="34" charset="0"/>
              </a:rPr>
              <a:t> nations</a:t>
            </a:r>
          </a:p>
          <a:p>
            <a:pPr marL="342900" indent="-342900">
              <a:lnSpc>
                <a:spcPct val="30000"/>
              </a:lnSpc>
              <a:spcBef>
                <a:spcPct val="20000"/>
              </a:spcBef>
              <a:buFontTx/>
              <a:buChar char="•"/>
              <a:defRPr/>
            </a:pPr>
            <a:endParaRPr lang="en-US" sz="2800" b="1" kern="0" dirty="0">
              <a:solidFill>
                <a:srgbClr val="FF1B36"/>
              </a:solidFill>
              <a:latin typeface="Verdana" pitchFamily="34" charset="0"/>
            </a:endParaRPr>
          </a:p>
          <a:p>
            <a:pPr marL="628650" lvl="1" indent="-171450">
              <a:spcBef>
                <a:spcPct val="20000"/>
              </a:spcBef>
              <a:buFontTx/>
              <a:buChar char="–"/>
              <a:defRPr/>
            </a:pPr>
            <a:r>
              <a:rPr lang="en-US" sz="2400" b="1" kern="0" dirty="0">
                <a:solidFill>
                  <a:srgbClr val="000000"/>
                </a:solidFill>
                <a:latin typeface="Verdana" pitchFamily="34" charset="0"/>
              </a:rPr>
              <a:t> e.g., </a:t>
            </a:r>
            <a:r>
              <a:rPr lang="en-US" sz="2400" b="1" i="1" kern="0" dirty="0" err="1">
                <a:solidFill>
                  <a:srgbClr val="000000"/>
                </a:solidFill>
                <a:latin typeface="Verdana" pitchFamily="34" charset="0"/>
              </a:rPr>
              <a:t>Anishinabe</a:t>
            </a:r>
            <a:r>
              <a:rPr lang="en-US" sz="2400" b="1" kern="0" dirty="0">
                <a:solidFill>
                  <a:srgbClr val="000000"/>
                </a:solidFill>
                <a:latin typeface="Verdana" pitchFamily="34" charset="0"/>
              </a:rPr>
              <a:t> (Chippewa; Ojibwa)</a:t>
            </a:r>
          </a:p>
          <a:p>
            <a:pPr marL="628650" lvl="1" indent="-171450">
              <a:spcBef>
                <a:spcPct val="20000"/>
              </a:spcBef>
              <a:buFontTx/>
              <a:buChar char="–"/>
              <a:defRPr/>
            </a:pPr>
            <a:r>
              <a:rPr lang="en-US" sz="2000" b="1" kern="0" dirty="0">
                <a:solidFill>
                  <a:srgbClr val="DAEDEF">
                    <a:lumMod val="90000"/>
                  </a:srgbClr>
                </a:solidFill>
                <a:latin typeface="Verdana" pitchFamily="34" charset="0"/>
              </a:rPr>
              <a:t>  e.g., Irish “</a:t>
            </a:r>
            <a:r>
              <a:rPr lang="en-US" sz="2000" b="1" kern="0" dirty="0" err="1">
                <a:solidFill>
                  <a:srgbClr val="DAEDEF">
                    <a:lumMod val="90000"/>
                  </a:srgbClr>
                </a:solidFill>
                <a:latin typeface="Verdana" pitchFamily="34" charset="0"/>
              </a:rPr>
              <a:t>Travellers</a:t>
            </a:r>
            <a:r>
              <a:rPr lang="en-US" sz="2000" b="1" kern="0" dirty="0">
                <a:solidFill>
                  <a:srgbClr val="DAEDEF">
                    <a:lumMod val="90000"/>
                  </a:srgbClr>
                </a:solidFill>
                <a:latin typeface="Verdana" pitchFamily="34" charset="0"/>
              </a:rPr>
              <a:t>”</a:t>
            </a:r>
          </a:p>
          <a:p>
            <a:pPr marL="1143000" lvl="2" indent="-163513">
              <a:spcBef>
                <a:spcPct val="20000"/>
              </a:spcBef>
              <a:buFontTx/>
              <a:buChar char="•"/>
              <a:defRPr/>
            </a:pPr>
            <a:r>
              <a:rPr lang="en-US" b="1" kern="0" dirty="0">
                <a:solidFill>
                  <a:srgbClr val="DAEDEF">
                    <a:lumMod val="90000"/>
                  </a:srgbClr>
                </a:solidFill>
                <a:latin typeface="Verdana" pitchFamily="34" charset="0"/>
              </a:rPr>
              <a:t>sometimes incorrectly called “Gypsies”</a:t>
            </a:r>
            <a:endParaRPr lang="en-US" sz="2000" b="1" kern="0" dirty="0">
              <a:solidFill>
                <a:srgbClr val="DAEDEF">
                  <a:lumMod val="90000"/>
                </a:srgbClr>
              </a:solidFill>
              <a:latin typeface="Verdana" pitchFamily="34" charset="0"/>
            </a:endParaRPr>
          </a:p>
          <a:p>
            <a:pPr marL="628650" lvl="1" indent="-171450">
              <a:spcBef>
                <a:spcPct val="20000"/>
              </a:spcBef>
              <a:buFontTx/>
              <a:buChar char="–"/>
              <a:defRPr/>
            </a:pPr>
            <a:r>
              <a:rPr lang="en-US" sz="2000" b="1" kern="0" dirty="0">
                <a:solidFill>
                  <a:srgbClr val="DAEDEF">
                    <a:lumMod val="90000"/>
                  </a:srgbClr>
                </a:solidFill>
                <a:latin typeface="Verdana" pitchFamily="34" charset="0"/>
              </a:rPr>
              <a:t>e.g., Rom (Gypsies)</a:t>
            </a:r>
          </a:p>
          <a:p>
            <a:pPr marL="628650" lvl="1" indent="-171450">
              <a:spcBef>
                <a:spcPct val="20000"/>
              </a:spcBef>
              <a:buFontTx/>
              <a:buChar char="–"/>
              <a:defRPr/>
            </a:pPr>
            <a:r>
              <a:rPr lang="en-US" sz="2000" b="1" kern="0" dirty="0">
                <a:solidFill>
                  <a:srgbClr val="DAEDEF">
                    <a:lumMod val="90000"/>
                  </a:srgbClr>
                </a:solidFill>
                <a:latin typeface="Verdana" pitchFamily="34" charset="0"/>
              </a:rPr>
              <a:t>e.g., Basques</a:t>
            </a:r>
          </a:p>
          <a:p>
            <a:pPr marL="628650" lvl="1" indent="-171450">
              <a:spcBef>
                <a:spcPct val="20000"/>
              </a:spcBef>
              <a:buFontTx/>
              <a:buChar char="–"/>
              <a:defRPr/>
            </a:pPr>
            <a:r>
              <a:rPr lang="en-US" sz="2000" b="1" kern="0" dirty="0">
                <a:solidFill>
                  <a:srgbClr val="DAEDEF">
                    <a:lumMod val="90000"/>
                  </a:srgbClr>
                </a:solidFill>
                <a:latin typeface="Verdana" pitchFamily="34" charset="0"/>
              </a:rPr>
              <a:t> e.g., Kurds</a:t>
            </a:r>
          </a:p>
          <a:p>
            <a:pPr marL="628650" lvl="1" indent="-171450">
              <a:spcBef>
                <a:spcPct val="20000"/>
              </a:spcBef>
              <a:buFontTx/>
              <a:buChar char="–"/>
              <a:defRPr/>
            </a:pPr>
            <a:r>
              <a:rPr lang="en-US" sz="2000" b="1" kern="0" dirty="0">
                <a:solidFill>
                  <a:srgbClr val="DAEDEF">
                    <a:lumMod val="90000"/>
                  </a:srgbClr>
                </a:solidFill>
                <a:latin typeface="Verdana" pitchFamily="34" charset="0"/>
              </a:rPr>
              <a:t> e.g., Australian Aboriginals</a:t>
            </a:r>
          </a:p>
        </p:txBody>
      </p:sp>
      <p:sp>
        <p:nvSpPr>
          <p:cNvPr id="4" name="TextBox 3"/>
          <p:cNvSpPr txBox="1">
            <a:spLocks noChangeArrowheads="1"/>
          </p:cNvSpPr>
          <p:nvPr/>
        </p:nvSpPr>
        <p:spPr bwMode="auto">
          <a:xfrm>
            <a:off x="685799" y="3820704"/>
            <a:ext cx="7772400" cy="1446550"/>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algn="ctr"/>
            <a:r>
              <a:rPr lang="en-US" sz="3200" b="1" dirty="0">
                <a:solidFill>
                  <a:srgbClr val="000000"/>
                </a:solidFill>
              </a:rPr>
              <a:t>and people especially love their own “soul food”. . .</a:t>
            </a:r>
          </a:p>
        </p:txBody>
      </p:sp>
    </p:spTree>
    <p:extLst>
      <p:ext uri="{BB962C8B-B14F-4D97-AF65-F5344CB8AC3E}">
        <p14:creationId xmlns:p14="http://schemas.microsoft.com/office/powerpoint/2010/main" val="1641961749"/>
      </p:ext>
    </p:extLst>
  </p:cSld>
  <p:clrMapOvr>
    <a:masterClrMapping/>
  </p:clrMapOvr>
  <p:transition/>
</p:sld>
</file>

<file path=ppt/slides/slide20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1969"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a:ln>
                  <a:noFill/>
                </a:ln>
                <a:solidFill>
                  <a:srgbClr val="BADDE1"/>
                </a:solidFill>
                <a:effectLst/>
                <a:uLnTx/>
                <a:uFillTx/>
                <a:latin typeface="Arial" pitchFamily="34" charset="0"/>
                <a:ea typeface="+mn-ea"/>
                <a:cs typeface="+mn-cs"/>
              </a:rPr>
              <a:t>The Concept of Culture</a:t>
            </a:r>
          </a:p>
        </p:txBody>
      </p:sp>
      <p:sp>
        <p:nvSpPr>
          <p:cNvPr id="5" name="Rectangle 3"/>
          <p:cNvSpPr txBox="1">
            <a:spLocks noChangeArrowheads="1"/>
          </p:cNvSpPr>
          <p:nvPr/>
        </p:nvSpPr>
        <p:spPr bwMode="auto">
          <a:xfrm>
            <a:off x="1062038" y="2116138"/>
            <a:ext cx="7769225" cy="3828740"/>
          </a:xfrm>
          <a:prstGeom prst="rect">
            <a:avLst/>
          </a:prstGeom>
          <a:noFill/>
          <a:ln w="9525">
            <a:noFill/>
            <a:miter lim="800000"/>
            <a:headEnd/>
            <a:tailEnd/>
          </a:ln>
        </p:spPr>
        <p:txBody>
          <a:bodyPr>
            <a:spAutoFit/>
          </a:bodyPr>
          <a:lstStyle/>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sz="2800" b="1" i="0" u="none" strike="noStrike" kern="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0" cap="none" spc="0" normalizeH="0" baseline="0" noProof="0" dirty="0">
                <a:ln>
                  <a:noFill/>
                </a:ln>
                <a:solidFill>
                  <a:srgbClr val="FF1B36"/>
                </a:solidFill>
                <a:effectLst/>
                <a:uLnTx/>
                <a:uFillTx/>
                <a:latin typeface="Verdana" pitchFamily="34" charset="0"/>
                <a:ea typeface="+mn-ea"/>
                <a:cs typeface="+mn-cs"/>
              </a:rPr>
              <a:t> </a:t>
            </a:r>
            <a:r>
              <a:rPr kumimoji="0" lang="en-US" sz="2800" b="1" i="0" u="none" strike="noStrike" kern="0" cap="none" spc="0" normalizeH="0" baseline="0" noProof="0" dirty="0">
                <a:ln>
                  <a:noFill/>
                </a:ln>
                <a:solidFill>
                  <a:srgbClr val="000000"/>
                </a:solidFill>
                <a:effectLst/>
                <a:uLnTx/>
                <a:uFillTx/>
                <a:latin typeface="Verdana" pitchFamily="34" charset="0"/>
                <a:ea typeface="+mn-ea"/>
                <a:cs typeface="+mn-cs"/>
              </a:rPr>
              <a:t>can include ethnic groups </a:t>
            </a:r>
            <a:r>
              <a:rPr kumimoji="0" lang="en-US" sz="2800" b="1" i="1" u="none" strike="noStrike" kern="0" cap="none" spc="0" normalizeH="0" baseline="0" noProof="0" dirty="0">
                <a:ln>
                  <a:noFill/>
                </a:ln>
                <a:solidFill>
                  <a:srgbClr val="FF1B36"/>
                </a:solidFill>
                <a:effectLst/>
                <a:uLnTx/>
                <a:uFillTx/>
                <a:latin typeface="Verdana" pitchFamily="34" charset="0"/>
                <a:ea typeface="+mn-ea"/>
                <a:cs typeface="+mn-cs"/>
              </a:rPr>
              <a:t>within</a:t>
            </a:r>
            <a:r>
              <a:rPr kumimoji="0" lang="en-US" sz="2800" b="1" i="0" u="none" strike="noStrike" kern="0" cap="none" spc="0" normalizeH="0" baseline="0" noProof="0" dirty="0">
                <a:ln>
                  <a:noFill/>
                </a:ln>
                <a:solidFill>
                  <a:srgbClr val="000000"/>
                </a:solidFill>
                <a:effectLst/>
                <a:uLnTx/>
                <a:uFillTx/>
                <a:latin typeface="Verdana" pitchFamily="34" charset="0"/>
                <a:ea typeface="+mn-ea"/>
                <a:cs typeface="+mn-cs"/>
              </a:rPr>
              <a:t> nations</a:t>
            </a:r>
          </a:p>
          <a:p>
            <a:pPr marL="342900" marR="0" lvl="0" indent="-342900" algn="l" defTabSz="914400" rtl="0" eaLnBrk="1" fontAlgn="base" latinLnBrk="0" hangingPunct="1">
              <a:lnSpc>
                <a:spcPct val="30000"/>
              </a:lnSpc>
              <a:spcBef>
                <a:spcPct val="20000"/>
              </a:spcBef>
              <a:spcAft>
                <a:spcPct val="0"/>
              </a:spcAft>
              <a:buClrTx/>
              <a:buSzTx/>
              <a:buFontTx/>
              <a:buChar char="•"/>
              <a:tabLst/>
              <a:defRPr/>
            </a:pPr>
            <a:endParaRPr kumimoji="0" lang="en-US" sz="2800" b="1" i="0" u="none" strike="noStrike" kern="0" cap="none" spc="0" normalizeH="0" baseline="0" noProof="0" dirty="0">
              <a:ln>
                <a:noFill/>
              </a:ln>
              <a:solidFill>
                <a:srgbClr val="FF1B36"/>
              </a:solidFill>
              <a:effectLst/>
              <a:uLnTx/>
              <a:uFillTx/>
              <a:latin typeface="Verdana" pitchFamily="34" charset="0"/>
              <a:ea typeface="+mn-ea"/>
              <a:cs typeface="+mn-cs"/>
            </a:endParaRPr>
          </a:p>
          <a:p>
            <a:pPr marL="628650" marR="0" lvl="1" indent="-171450" algn="l" defTabSz="914400" rtl="0" eaLnBrk="1" fontAlgn="base" latinLnBrk="0" hangingPunct="1">
              <a:lnSpc>
                <a:spcPct val="100000"/>
              </a:lnSpc>
              <a:spcBef>
                <a:spcPct val="20000"/>
              </a:spcBef>
              <a:spcAft>
                <a:spcPct val="0"/>
              </a:spcAft>
              <a:buClrTx/>
              <a:buSzTx/>
              <a:buFontTx/>
              <a:buChar char="–"/>
              <a:tabLst/>
              <a:defRPr/>
            </a:pPr>
            <a:r>
              <a:rPr kumimoji="0" lang="en-US" sz="2400" b="1" i="0" u="none" strike="noStrike" kern="0" cap="none" spc="0" normalizeH="0" baseline="0" noProof="0" dirty="0">
                <a:ln>
                  <a:noFill/>
                </a:ln>
                <a:solidFill>
                  <a:srgbClr val="000000"/>
                </a:solidFill>
                <a:effectLst/>
                <a:uLnTx/>
                <a:uFillTx/>
                <a:latin typeface="Verdana" pitchFamily="34" charset="0"/>
                <a:ea typeface="+mn-ea"/>
                <a:cs typeface="+mn-cs"/>
              </a:rPr>
              <a:t> e.g., </a:t>
            </a:r>
            <a:r>
              <a:rPr kumimoji="0" lang="en-US" sz="2400" b="1" i="1" u="none" strike="noStrike" kern="0" cap="none" spc="0" normalizeH="0" baseline="0" noProof="0" dirty="0" err="1">
                <a:ln>
                  <a:noFill/>
                </a:ln>
                <a:solidFill>
                  <a:srgbClr val="000000"/>
                </a:solidFill>
                <a:effectLst/>
                <a:uLnTx/>
                <a:uFillTx/>
                <a:latin typeface="Verdana" pitchFamily="34" charset="0"/>
                <a:ea typeface="+mn-ea"/>
                <a:cs typeface="+mn-cs"/>
              </a:rPr>
              <a:t>Anishinabe</a:t>
            </a:r>
            <a:r>
              <a:rPr kumimoji="0" lang="en-US" sz="2400" b="1" i="0" u="none" strike="noStrike" kern="0" cap="none" spc="0" normalizeH="0" baseline="0" noProof="0" dirty="0">
                <a:ln>
                  <a:noFill/>
                </a:ln>
                <a:solidFill>
                  <a:srgbClr val="000000"/>
                </a:solidFill>
                <a:effectLst/>
                <a:uLnTx/>
                <a:uFillTx/>
                <a:latin typeface="Verdana" pitchFamily="34" charset="0"/>
                <a:ea typeface="+mn-ea"/>
                <a:cs typeface="+mn-cs"/>
              </a:rPr>
              <a:t> (Chippewa; Ojibwa)</a:t>
            </a:r>
          </a:p>
          <a:p>
            <a:pPr marL="628650" marR="0" lvl="1" indent="-171450" algn="l" defTabSz="914400" rtl="0" eaLnBrk="1" fontAlgn="base" latinLnBrk="0" hangingPunct="1">
              <a:lnSpc>
                <a:spcPct val="100000"/>
              </a:lnSpc>
              <a:spcBef>
                <a:spcPct val="20000"/>
              </a:spcBef>
              <a:spcAft>
                <a:spcPct val="0"/>
              </a:spcAft>
              <a:buClrTx/>
              <a:buSzTx/>
              <a:buFontTx/>
              <a:buChar char="–"/>
              <a:tabLst/>
              <a:defRPr/>
            </a:pPr>
            <a:r>
              <a:rPr kumimoji="0" lang="en-US" sz="2000" b="1" i="0" u="none" strike="noStrike" kern="0" cap="none" spc="0" normalizeH="0" baseline="0" noProof="0" dirty="0">
                <a:ln>
                  <a:noFill/>
                </a:ln>
                <a:solidFill>
                  <a:srgbClr val="DAEDEF">
                    <a:lumMod val="90000"/>
                  </a:srgbClr>
                </a:solidFill>
                <a:effectLst/>
                <a:uLnTx/>
                <a:uFillTx/>
                <a:latin typeface="Verdana" pitchFamily="34" charset="0"/>
                <a:ea typeface="+mn-ea"/>
                <a:cs typeface="+mn-cs"/>
              </a:rPr>
              <a:t>  e.g., Irish “</a:t>
            </a:r>
            <a:r>
              <a:rPr kumimoji="0" lang="en-US" sz="2000" b="1" i="0" u="none" strike="noStrike" kern="0" cap="none" spc="0" normalizeH="0" baseline="0" noProof="0" dirty="0" err="1">
                <a:ln>
                  <a:noFill/>
                </a:ln>
                <a:solidFill>
                  <a:srgbClr val="DAEDEF">
                    <a:lumMod val="90000"/>
                  </a:srgbClr>
                </a:solidFill>
                <a:effectLst/>
                <a:uLnTx/>
                <a:uFillTx/>
                <a:latin typeface="Verdana" pitchFamily="34" charset="0"/>
                <a:ea typeface="+mn-ea"/>
                <a:cs typeface="+mn-cs"/>
              </a:rPr>
              <a:t>Travellers</a:t>
            </a:r>
            <a:r>
              <a:rPr kumimoji="0" lang="en-US" sz="2000" b="1" i="0" u="none" strike="noStrike" kern="0" cap="none" spc="0" normalizeH="0" baseline="0" noProof="0" dirty="0">
                <a:ln>
                  <a:noFill/>
                </a:ln>
                <a:solidFill>
                  <a:srgbClr val="DAEDEF">
                    <a:lumMod val="90000"/>
                  </a:srgbClr>
                </a:solidFill>
                <a:effectLst/>
                <a:uLnTx/>
                <a:uFillTx/>
                <a:latin typeface="Verdana" pitchFamily="34" charset="0"/>
                <a:ea typeface="+mn-ea"/>
                <a:cs typeface="+mn-cs"/>
              </a:rPr>
              <a:t>”</a:t>
            </a:r>
          </a:p>
          <a:p>
            <a:pPr marL="1143000" marR="0" lvl="2" indent="-163513" algn="l" defTabSz="914400" rtl="0" eaLnBrk="1" fontAlgn="base" latinLnBrk="0" hangingPunct="1">
              <a:lnSpc>
                <a:spcPct val="100000"/>
              </a:lnSpc>
              <a:spcBef>
                <a:spcPct val="20000"/>
              </a:spcBef>
              <a:spcAft>
                <a:spcPct val="0"/>
              </a:spcAft>
              <a:buClrTx/>
              <a:buSzTx/>
              <a:buFontTx/>
              <a:buChar char="•"/>
              <a:tabLst/>
              <a:defRPr/>
            </a:pPr>
            <a:r>
              <a:rPr kumimoji="0" lang="en-US" sz="1800" b="1" i="0" u="none" strike="noStrike" kern="0" cap="none" spc="0" normalizeH="0" baseline="0" noProof="0" dirty="0">
                <a:ln>
                  <a:noFill/>
                </a:ln>
                <a:solidFill>
                  <a:srgbClr val="DAEDEF">
                    <a:lumMod val="90000"/>
                  </a:srgbClr>
                </a:solidFill>
                <a:effectLst/>
                <a:uLnTx/>
                <a:uFillTx/>
                <a:latin typeface="Verdana" pitchFamily="34" charset="0"/>
                <a:ea typeface="+mn-ea"/>
                <a:cs typeface="+mn-cs"/>
              </a:rPr>
              <a:t>sometimes incorrectly called “Gypsies”</a:t>
            </a:r>
            <a:endParaRPr kumimoji="0" lang="en-US" sz="2000" b="1" i="0" u="none" strike="noStrike" kern="0" cap="none" spc="0" normalizeH="0" baseline="0" noProof="0" dirty="0">
              <a:ln>
                <a:noFill/>
              </a:ln>
              <a:solidFill>
                <a:srgbClr val="DAEDEF">
                  <a:lumMod val="90000"/>
                </a:srgbClr>
              </a:solidFill>
              <a:effectLst/>
              <a:uLnTx/>
              <a:uFillTx/>
              <a:latin typeface="Verdana" pitchFamily="34" charset="0"/>
              <a:ea typeface="+mn-ea"/>
              <a:cs typeface="+mn-cs"/>
            </a:endParaRPr>
          </a:p>
          <a:p>
            <a:pPr marL="628650" marR="0" lvl="1" indent="-171450" algn="l" defTabSz="914400" rtl="0" eaLnBrk="1" fontAlgn="base" latinLnBrk="0" hangingPunct="1">
              <a:lnSpc>
                <a:spcPct val="100000"/>
              </a:lnSpc>
              <a:spcBef>
                <a:spcPct val="20000"/>
              </a:spcBef>
              <a:spcAft>
                <a:spcPct val="0"/>
              </a:spcAft>
              <a:buClrTx/>
              <a:buSzTx/>
              <a:buFontTx/>
              <a:buChar char="–"/>
              <a:tabLst/>
              <a:defRPr/>
            </a:pPr>
            <a:r>
              <a:rPr kumimoji="0" lang="en-US" sz="2000" b="1" i="0" u="none" strike="noStrike" kern="0" cap="none" spc="0" normalizeH="0" baseline="0" noProof="0" dirty="0">
                <a:ln>
                  <a:noFill/>
                </a:ln>
                <a:solidFill>
                  <a:srgbClr val="DAEDEF">
                    <a:lumMod val="90000"/>
                  </a:srgbClr>
                </a:solidFill>
                <a:effectLst/>
                <a:uLnTx/>
                <a:uFillTx/>
                <a:latin typeface="Verdana" pitchFamily="34" charset="0"/>
                <a:ea typeface="+mn-ea"/>
                <a:cs typeface="+mn-cs"/>
              </a:rPr>
              <a:t>e.g., Rom (Gypsies)</a:t>
            </a:r>
          </a:p>
          <a:p>
            <a:pPr marL="628650" marR="0" lvl="1" indent="-171450" algn="l" defTabSz="914400" rtl="0" eaLnBrk="1" fontAlgn="base" latinLnBrk="0" hangingPunct="1">
              <a:lnSpc>
                <a:spcPct val="100000"/>
              </a:lnSpc>
              <a:spcBef>
                <a:spcPct val="20000"/>
              </a:spcBef>
              <a:spcAft>
                <a:spcPct val="0"/>
              </a:spcAft>
              <a:buClrTx/>
              <a:buSzTx/>
              <a:buFontTx/>
              <a:buChar char="–"/>
              <a:tabLst/>
              <a:defRPr/>
            </a:pPr>
            <a:r>
              <a:rPr kumimoji="0" lang="en-US" sz="2000" b="1" i="0" u="none" strike="noStrike" kern="0" cap="none" spc="0" normalizeH="0" baseline="0" noProof="0" dirty="0">
                <a:ln>
                  <a:noFill/>
                </a:ln>
                <a:solidFill>
                  <a:srgbClr val="DAEDEF">
                    <a:lumMod val="90000"/>
                  </a:srgbClr>
                </a:solidFill>
                <a:effectLst/>
                <a:uLnTx/>
                <a:uFillTx/>
                <a:latin typeface="Verdana" pitchFamily="34" charset="0"/>
                <a:ea typeface="+mn-ea"/>
                <a:cs typeface="+mn-cs"/>
              </a:rPr>
              <a:t>e.g., Basques</a:t>
            </a:r>
          </a:p>
          <a:p>
            <a:pPr marL="628650" marR="0" lvl="1" indent="-171450" algn="l" defTabSz="914400" rtl="0" eaLnBrk="1" fontAlgn="base" latinLnBrk="0" hangingPunct="1">
              <a:lnSpc>
                <a:spcPct val="100000"/>
              </a:lnSpc>
              <a:spcBef>
                <a:spcPct val="20000"/>
              </a:spcBef>
              <a:spcAft>
                <a:spcPct val="0"/>
              </a:spcAft>
              <a:buClrTx/>
              <a:buSzTx/>
              <a:buFontTx/>
              <a:buChar char="–"/>
              <a:tabLst/>
              <a:defRPr/>
            </a:pPr>
            <a:r>
              <a:rPr kumimoji="0" lang="en-US" sz="2000" b="1" i="0" u="none" strike="noStrike" kern="0" cap="none" spc="0" normalizeH="0" baseline="0" noProof="0" dirty="0">
                <a:ln>
                  <a:noFill/>
                </a:ln>
                <a:solidFill>
                  <a:srgbClr val="DAEDEF">
                    <a:lumMod val="90000"/>
                  </a:srgbClr>
                </a:solidFill>
                <a:effectLst/>
                <a:uLnTx/>
                <a:uFillTx/>
                <a:latin typeface="Verdana" pitchFamily="34" charset="0"/>
                <a:ea typeface="+mn-ea"/>
                <a:cs typeface="+mn-cs"/>
              </a:rPr>
              <a:t> e.g., Kurds</a:t>
            </a:r>
          </a:p>
          <a:p>
            <a:pPr marL="628650" marR="0" lvl="1" indent="-171450" algn="l" defTabSz="914400" rtl="0" eaLnBrk="1" fontAlgn="base" latinLnBrk="0" hangingPunct="1">
              <a:lnSpc>
                <a:spcPct val="100000"/>
              </a:lnSpc>
              <a:spcBef>
                <a:spcPct val="20000"/>
              </a:spcBef>
              <a:spcAft>
                <a:spcPct val="0"/>
              </a:spcAft>
              <a:buClrTx/>
              <a:buSzTx/>
              <a:buFontTx/>
              <a:buChar char="–"/>
              <a:tabLst/>
              <a:defRPr/>
            </a:pPr>
            <a:r>
              <a:rPr kumimoji="0" lang="en-US" sz="2000" b="1" i="0" u="none" strike="noStrike" kern="0" cap="none" spc="0" normalizeH="0" baseline="0" noProof="0" dirty="0">
                <a:ln>
                  <a:noFill/>
                </a:ln>
                <a:solidFill>
                  <a:srgbClr val="DAEDEF">
                    <a:lumMod val="90000"/>
                  </a:srgbClr>
                </a:solidFill>
                <a:effectLst/>
                <a:uLnTx/>
                <a:uFillTx/>
                <a:latin typeface="Verdana" pitchFamily="34" charset="0"/>
                <a:ea typeface="+mn-ea"/>
                <a:cs typeface="+mn-cs"/>
              </a:rPr>
              <a:t> e.g., Australian Aboriginals</a:t>
            </a:r>
          </a:p>
        </p:txBody>
      </p:sp>
      <p:sp>
        <p:nvSpPr>
          <p:cNvPr id="4" name="TextBox 3"/>
          <p:cNvSpPr txBox="1">
            <a:spLocks noChangeArrowheads="1"/>
          </p:cNvSpPr>
          <p:nvPr/>
        </p:nvSpPr>
        <p:spPr bwMode="auto">
          <a:xfrm>
            <a:off x="685799" y="3907870"/>
            <a:ext cx="7772400" cy="1815882"/>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food is a key part of their cultural identity,</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0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Arial" pitchFamily="34" charset="0"/>
                <a:ea typeface="+mn-ea"/>
                <a:cs typeface="+mn-cs"/>
              </a:rPr>
              <a:t>often dating back to their prehistoric past,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Arial" pitchFamily="34" charset="0"/>
                <a:ea typeface="+mn-ea"/>
                <a:cs typeface="+mn-cs"/>
              </a:rPr>
              <a:t>and defining their history . . .</a:t>
            </a:r>
          </a:p>
        </p:txBody>
      </p:sp>
    </p:spTree>
    <p:extLst>
      <p:ext uri="{BB962C8B-B14F-4D97-AF65-F5344CB8AC3E}">
        <p14:creationId xmlns:p14="http://schemas.microsoft.com/office/powerpoint/2010/main" val="947413124"/>
      </p:ext>
    </p:extLst>
  </p:cSld>
  <p:clrMapOvr>
    <a:masterClrMapping/>
  </p:clrMapOvr>
  <p:transition/>
</p:sld>
</file>

<file path=ppt/slides/slide20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3010"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1"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3012"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3013"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3014"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5"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6"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7"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pic>
        <p:nvPicPr>
          <p:cNvPr id="6148" name="Picture 4"/>
          <p:cNvPicPr>
            <a:picLocks noChangeAspect="1" noChangeArrowheads="1"/>
          </p:cNvPicPr>
          <p:nvPr/>
        </p:nvPicPr>
        <p:blipFill>
          <a:blip r:embed="rId3" cstate="print"/>
          <a:srcRect/>
          <a:stretch>
            <a:fillRect/>
          </a:stretch>
        </p:blipFill>
        <p:spPr bwMode="auto">
          <a:xfrm>
            <a:off x="2670660" y="356347"/>
            <a:ext cx="3815224" cy="5497441"/>
          </a:xfrm>
          <a:prstGeom prst="rect">
            <a:avLst/>
          </a:prstGeom>
          <a:noFill/>
          <a:ln w="9525">
            <a:noFill/>
            <a:miter lim="800000"/>
            <a:headEnd/>
            <a:tailEnd/>
          </a:ln>
          <a:effectLst/>
        </p:spPr>
      </p:pic>
      <p:sp>
        <p:nvSpPr>
          <p:cNvPr id="17" name="Rectangle 16"/>
          <p:cNvSpPr/>
          <p:nvPr/>
        </p:nvSpPr>
        <p:spPr>
          <a:xfrm>
            <a:off x="2616456" y="6060050"/>
            <a:ext cx="3736920" cy="369332"/>
          </a:xfrm>
          <a:prstGeom prst="rect">
            <a:avLst/>
          </a:prstGeom>
        </p:spPr>
        <p:txBody>
          <a:bodyPr wrap="none">
            <a:spAutoFit/>
          </a:bodyPr>
          <a:lstStyle/>
          <a:p>
            <a:r>
              <a:rPr lang="en-US" dirty="0">
                <a:solidFill>
                  <a:srgbClr val="000000"/>
                </a:solidFill>
              </a:rPr>
              <a:t>Minnesota Historical Society Press</a:t>
            </a:r>
          </a:p>
        </p:txBody>
      </p:sp>
      <p:sp>
        <p:nvSpPr>
          <p:cNvPr id="2" name="Rectangle 1"/>
          <p:cNvSpPr/>
          <p:nvPr/>
        </p:nvSpPr>
        <p:spPr>
          <a:xfrm>
            <a:off x="479287" y="743823"/>
            <a:ext cx="2045753" cy="400110"/>
          </a:xfrm>
          <a:prstGeom prst="rect">
            <a:avLst/>
          </a:prstGeom>
          <a:noFill/>
        </p:spPr>
        <p:txBody>
          <a:bodyPr wrap="none">
            <a:spAutoFit/>
          </a:bodyPr>
          <a:lstStyle/>
          <a:p>
            <a:r>
              <a:rPr lang="en-US" sz="2000" b="1" dirty="0">
                <a:solidFill>
                  <a:srgbClr val="000000"/>
                </a:solidFill>
                <a:latin typeface="Arial"/>
              </a:rPr>
              <a:t>for example . . .</a:t>
            </a:r>
            <a:endParaRPr lang="en-US" sz="2000" dirty="0">
              <a:solidFill>
                <a:srgbClr val="000000"/>
              </a:solidFill>
            </a:endParaRPr>
          </a:p>
        </p:txBody>
      </p:sp>
    </p:spTree>
    <p:extLst>
      <p:ext uri="{BB962C8B-B14F-4D97-AF65-F5344CB8AC3E}">
        <p14:creationId xmlns:p14="http://schemas.microsoft.com/office/powerpoint/2010/main" val="1659257736"/>
      </p:ext>
    </p:extLst>
  </p:cSld>
  <p:clrMapOvr>
    <a:masterClrMapping/>
  </p:clrMapOvr>
  <p:transition/>
</p:sld>
</file>

<file path=ppt/slides/slide20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3010"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1"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3012"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3013"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3014"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5"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6"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7"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3" name="Rectangle 12"/>
          <p:cNvSpPr/>
          <p:nvPr/>
        </p:nvSpPr>
        <p:spPr>
          <a:xfrm>
            <a:off x="2776110" y="6234218"/>
            <a:ext cx="3595856" cy="369332"/>
          </a:xfrm>
          <a:prstGeom prst="rect">
            <a:avLst/>
          </a:prstGeom>
        </p:spPr>
        <p:txBody>
          <a:bodyPr wrap="none">
            <a:spAutoFit/>
          </a:bodyPr>
          <a:lstStyle/>
          <a:p>
            <a:r>
              <a:rPr lang="en-US" i="1" dirty="0">
                <a:solidFill>
                  <a:srgbClr val="000000"/>
                </a:solidFill>
              </a:rPr>
              <a:t>The Minnesota Ethnic Food Book</a:t>
            </a:r>
          </a:p>
        </p:txBody>
      </p:sp>
      <p:pic>
        <p:nvPicPr>
          <p:cNvPr id="12" name="Picture 2"/>
          <p:cNvPicPr>
            <a:picLocks noChangeAspect="1" noChangeArrowheads="1"/>
          </p:cNvPicPr>
          <p:nvPr/>
        </p:nvPicPr>
        <p:blipFill>
          <a:blip r:embed="rId3" cstate="print"/>
          <a:srcRect/>
          <a:stretch>
            <a:fillRect/>
          </a:stretch>
        </p:blipFill>
        <p:spPr bwMode="auto">
          <a:xfrm>
            <a:off x="1841731" y="362630"/>
            <a:ext cx="5417435" cy="5715000"/>
          </a:xfrm>
          <a:prstGeom prst="rect">
            <a:avLst/>
          </a:prstGeom>
          <a:noFill/>
          <a:ln w="76200">
            <a:solidFill>
              <a:schemeClr val="tx1"/>
            </a:solidFill>
            <a:miter lim="800000"/>
            <a:headEnd/>
            <a:tailEnd/>
          </a:ln>
          <a:effectLst/>
        </p:spPr>
      </p:pic>
    </p:spTree>
    <p:extLst>
      <p:ext uri="{BB962C8B-B14F-4D97-AF65-F5344CB8AC3E}">
        <p14:creationId xmlns:p14="http://schemas.microsoft.com/office/powerpoint/2010/main" val="4061513258"/>
      </p:ext>
    </p:extLst>
  </p:cSld>
  <p:clrMapOvr>
    <a:masterClrMapping/>
  </p:clrMapOvr>
  <p:transition/>
</p:sld>
</file>

<file path=ppt/slides/slide20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3010"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1"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3012"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3013"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3014"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5"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6"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7"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pic>
        <p:nvPicPr>
          <p:cNvPr id="7170" name="Picture 2"/>
          <p:cNvPicPr>
            <a:picLocks noChangeAspect="1" noChangeArrowheads="1"/>
          </p:cNvPicPr>
          <p:nvPr/>
        </p:nvPicPr>
        <p:blipFill>
          <a:blip r:embed="rId3" cstate="print"/>
          <a:srcRect/>
          <a:stretch>
            <a:fillRect/>
          </a:stretch>
        </p:blipFill>
        <p:spPr bwMode="auto">
          <a:xfrm>
            <a:off x="1841731" y="362630"/>
            <a:ext cx="5417435" cy="5715000"/>
          </a:xfrm>
          <a:prstGeom prst="rect">
            <a:avLst/>
          </a:prstGeom>
          <a:noFill/>
          <a:ln w="76200">
            <a:solidFill>
              <a:schemeClr val="tx1"/>
            </a:solidFill>
            <a:miter lim="800000"/>
            <a:headEnd/>
            <a:tailEnd/>
          </a:ln>
          <a:effectLst/>
        </p:spPr>
      </p:pic>
      <p:sp>
        <p:nvSpPr>
          <p:cNvPr id="13" name="Rectangle 12"/>
          <p:cNvSpPr/>
          <p:nvPr/>
        </p:nvSpPr>
        <p:spPr>
          <a:xfrm>
            <a:off x="2776110" y="6234218"/>
            <a:ext cx="3595856" cy="369332"/>
          </a:xfrm>
          <a:prstGeom prst="rect">
            <a:avLst/>
          </a:prstGeom>
        </p:spPr>
        <p:txBody>
          <a:bodyPr wrap="none">
            <a:spAutoFit/>
          </a:bodyPr>
          <a:lstStyle/>
          <a:p>
            <a:r>
              <a:rPr lang="en-US" i="1" dirty="0">
                <a:solidFill>
                  <a:srgbClr val="000000"/>
                </a:solidFill>
              </a:rPr>
              <a:t>The Minnesota Ethnic Food Book</a:t>
            </a:r>
          </a:p>
        </p:txBody>
      </p:sp>
      <p:sp>
        <p:nvSpPr>
          <p:cNvPr id="14" name="Oval 7"/>
          <p:cNvSpPr>
            <a:spLocks noChangeArrowheads="1"/>
          </p:cNvSpPr>
          <p:nvPr/>
        </p:nvSpPr>
        <p:spPr bwMode="auto">
          <a:xfrm>
            <a:off x="1882321" y="427393"/>
            <a:ext cx="2743200" cy="519351"/>
          </a:xfrm>
          <a:prstGeom prst="ellipse">
            <a:avLst/>
          </a:prstGeom>
          <a:noFill/>
          <a:ln w="101600">
            <a:solidFill>
              <a:srgbClr val="FFC000"/>
            </a:solidFill>
            <a:round/>
            <a:headEnd/>
            <a:tailEnd/>
          </a:ln>
        </p:spPr>
        <p:txBody>
          <a:bodyPr anchor="ctr">
            <a:spAutoFit/>
          </a:bodyPr>
          <a:lstStyle/>
          <a:p>
            <a:endParaRPr lang="en-US">
              <a:solidFill>
                <a:srgbClr val="000000"/>
              </a:solidFill>
            </a:endParaRPr>
          </a:p>
        </p:txBody>
      </p:sp>
      <p:sp>
        <p:nvSpPr>
          <p:cNvPr id="15" name="Rectangle 14"/>
          <p:cNvSpPr>
            <a:spLocks noChangeArrowheads="1"/>
          </p:cNvSpPr>
          <p:nvPr/>
        </p:nvSpPr>
        <p:spPr bwMode="auto">
          <a:xfrm>
            <a:off x="666750" y="2926143"/>
            <a:ext cx="7772400" cy="2492990"/>
          </a:xfrm>
          <a:prstGeom prst="rect">
            <a:avLst/>
          </a:prstGeom>
          <a:solidFill>
            <a:schemeClr val="bg1"/>
          </a:solidFill>
          <a:ln w="76200">
            <a:solidFill>
              <a:srgbClr val="FFC000"/>
            </a:solidFill>
            <a:miter lim="800000"/>
            <a:headEnd/>
            <a:tailEnd/>
          </a:ln>
        </p:spPr>
        <p:txBody>
          <a:bodyPr wrap="square" anchor="ctr">
            <a:spAutoFit/>
          </a:bodyPr>
          <a:lstStyle/>
          <a:p>
            <a:pPr algn="ctr"/>
            <a:endParaRPr lang="en-US" sz="3600" b="1" dirty="0">
              <a:solidFill>
                <a:srgbClr val="000000"/>
              </a:solidFill>
              <a:latin typeface="Arial"/>
            </a:endParaRPr>
          </a:p>
          <a:p>
            <a:pPr algn="ctr"/>
            <a:r>
              <a:rPr lang="en-US" sz="3600" b="1" dirty="0">
                <a:solidFill>
                  <a:srgbClr val="000000"/>
                </a:solidFill>
                <a:latin typeface="Arial"/>
              </a:rPr>
              <a:t>for e.g., </a:t>
            </a:r>
            <a:r>
              <a:rPr lang="en-US" sz="3600" b="1" i="1" dirty="0">
                <a:solidFill>
                  <a:srgbClr val="000000"/>
                </a:solidFill>
                <a:latin typeface="Arial"/>
              </a:rPr>
              <a:t>Anishinabe</a:t>
            </a:r>
          </a:p>
          <a:p>
            <a:pPr algn="ctr"/>
            <a:r>
              <a:rPr lang="en-US" sz="2400" dirty="0">
                <a:solidFill>
                  <a:srgbClr val="000000"/>
                </a:solidFill>
                <a:latin typeface="Arial"/>
              </a:rPr>
              <a:t>(known less appropriately as </a:t>
            </a:r>
          </a:p>
          <a:p>
            <a:pPr algn="ctr"/>
            <a:r>
              <a:rPr lang="en-US" sz="2400" dirty="0">
                <a:solidFill>
                  <a:srgbClr val="000000"/>
                </a:solidFill>
                <a:latin typeface="Arial"/>
              </a:rPr>
              <a:t>“The Ojibwa,” and “The Chippewa”)</a:t>
            </a:r>
          </a:p>
          <a:p>
            <a:pPr algn="ctr"/>
            <a:r>
              <a:rPr lang="en-US" sz="3600" b="1" dirty="0">
                <a:solidFill>
                  <a:srgbClr val="000000"/>
                </a:solidFill>
                <a:latin typeface="Arial"/>
              </a:rPr>
              <a:t>. . . </a:t>
            </a:r>
          </a:p>
        </p:txBody>
      </p:sp>
    </p:spTree>
    <p:extLst>
      <p:ext uri="{BB962C8B-B14F-4D97-AF65-F5344CB8AC3E}">
        <p14:creationId xmlns:p14="http://schemas.microsoft.com/office/powerpoint/2010/main" val="417634130"/>
      </p:ext>
    </p:extLst>
  </p:cSld>
  <p:clrMapOvr>
    <a:masterClrMapping/>
  </p:clrMapOvr>
  <p:transition/>
</p:sld>
</file>

<file path=ppt/slides/slide209.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3"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4"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6"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7"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8"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dirty="0">
              <a:solidFill>
                <a:srgbClr val="000000"/>
              </a:solidFill>
              <a:latin typeface="Arial" pitchFamily="34" charset="0"/>
              <a:ea typeface="+mn-ea"/>
              <a:cs typeface="+mn-cs"/>
            </a:endParaRPr>
          </a:p>
        </p:txBody>
      </p:sp>
      <p:sp>
        <p:nvSpPr>
          <p:cNvPr id="46089"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14" name="Rectangle 13"/>
          <p:cNvSpPr/>
          <p:nvPr/>
        </p:nvSpPr>
        <p:spPr>
          <a:xfrm>
            <a:off x="2286000" y="5863629"/>
            <a:ext cx="4572000" cy="538609"/>
          </a:xfrm>
          <a:prstGeom prst="rect">
            <a:avLst/>
          </a:prstGeom>
        </p:spPr>
        <p:txBody>
          <a:bodyPr>
            <a:spAutoFit/>
          </a:bodyPr>
          <a:lstStyle/>
          <a:p>
            <a:pPr algn="ctr" rtl="0" fontAlgn="base">
              <a:spcBef>
                <a:spcPct val="0"/>
              </a:spcBef>
              <a:spcAft>
                <a:spcPct val="0"/>
              </a:spcAft>
            </a:pPr>
            <a:r>
              <a:rPr lang="en-US" kern="1200" dirty="0">
                <a:solidFill>
                  <a:srgbClr val="FFFFFF"/>
                </a:solidFill>
                <a:latin typeface="Arial" pitchFamily="34" charset="0"/>
                <a:ea typeface="+mn-ea"/>
                <a:cs typeface="+mn-cs"/>
              </a:rPr>
              <a:t>Indian hunter with deer, 1908.</a:t>
            </a:r>
          </a:p>
          <a:p>
            <a:pPr algn="ctr" rtl="0" fontAlgn="base">
              <a:spcBef>
                <a:spcPct val="0"/>
              </a:spcBef>
              <a:spcAft>
                <a:spcPct val="0"/>
              </a:spcAft>
            </a:pPr>
            <a:r>
              <a:rPr lang="en-US" sz="1100" kern="1200" dirty="0">
                <a:solidFill>
                  <a:srgbClr val="FFFFFF"/>
                </a:solidFill>
                <a:latin typeface="Arial" pitchFamily="34" charset="0"/>
                <a:ea typeface="+mn-ea"/>
                <a:cs typeface="+mn-cs"/>
              </a:rPr>
              <a:t>Minnesota Historical Society</a:t>
            </a:r>
          </a:p>
        </p:txBody>
      </p:sp>
      <p:pic>
        <p:nvPicPr>
          <p:cNvPr id="5122" name="Picture 2"/>
          <p:cNvPicPr>
            <a:picLocks noChangeAspect="1" noChangeArrowheads="1"/>
          </p:cNvPicPr>
          <p:nvPr/>
        </p:nvPicPr>
        <p:blipFill>
          <a:blip r:embed="rId3" cstate="print"/>
          <a:srcRect/>
          <a:stretch>
            <a:fillRect/>
          </a:stretch>
        </p:blipFill>
        <p:spPr bwMode="auto">
          <a:xfrm>
            <a:off x="928020" y="185076"/>
            <a:ext cx="7315200" cy="5591236"/>
          </a:xfrm>
          <a:prstGeom prst="rect">
            <a:avLst/>
          </a:prstGeom>
          <a:noFill/>
          <a:ln w="9525">
            <a:noFill/>
            <a:miter lim="800000"/>
            <a:headEnd/>
            <a:tailEnd/>
          </a:ln>
          <a:effectLst/>
        </p:spPr>
      </p:pic>
    </p:spTree>
  </p:cSld>
  <p:clrMapOvr>
    <a:masterClrMapping/>
  </p:clrMapOvr>
  <p:transition/>
</p:sld>
</file>

<file path=ppt/slides/slide210.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3"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4"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6"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7"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8"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dirty="0">
              <a:solidFill>
                <a:srgbClr val="000000"/>
              </a:solidFill>
              <a:latin typeface="Arial" pitchFamily="34" charset="0"/>
              <a:ea typeface="+mn-ea"/>
              <a:cs typeface="+mn-cs"/>
            </a:endParaRPr>
          </a:p>
        </p:txBody>
      </p:sp>
      <p:sp>
        <p:nvSpPr>
          <p:cNvPr id="46089"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13" name="Rectangle 12"/>
          <p:cNvSpPr/>
          <p:nvPr/>
        </p:nvSpPr>
        <p:spPr>
          <a:xfrm>
            <a:off x="1676414" y="5878009"/>
            <a:ext cx="5769429" cy="369332"/>
          </a:xfrm>
          <a:prstGeom prst="rect">
            <a:avLst/>
          </a:prstGeom>
        </p:spPr>
        <p:txBody>
          <a:bodyPr wrap="square">
            <a:spAutoFit/>
          </a:bodyPr>
          <a:lstStyle/>
          <a:p>
            <a:pPr algn="ctr" rtl="0" fontAlgn="base">
              <a:spcBef>
                <a:spcPct val="0"/>
              </a:spcBef>
              <a:spcAft>
                <a:spcPct val="0"/>
              </a:spcAft>
            </a:pPr>
            <a:r>
              <a:rPr lang="en-US" kern="1200" dirty="0">
                <a:solidFill>
                  <a:srgbClr val="FFFFFF"/>
                </a:solidFill>
                <a:latin typeface="Arial" pitchFamily="34" charset="0"/>
                <a:ea typeface="+mn-ea"/>
                <a:cs typeface="+mn-cs"/>
              </a:rPr>
              <a:t>Pictograph from </a:t>
            </a:r>
            <a:r>
              <a:rPr lang="en-US" kern="1200" dirty="0" err="1">
                <a:solidFill>
                  <a:srgbClr val="FFFFFF"/>
                </a:solidFill>
                <a:latin typeface="Arial" pitchFamily="34" charset="0"/>
                <a:ea typeface="+mn-ea"/>
                <a:cs typeface="+mn-cs"/>
              </a:rPr>
              <a:t>Hegman</a:t>
            </a:r>
            <a:r>
              <a:rPr lang="en-US" kern="1200" dirty="0">
                <a:solidFill>
                  <a:srgbClr val="FFFFFF"/>
                </a:solidFill>
                <a:latin typeface="Arial" pitchFamily="34" charset="0"/>
                <a:ea typeface="+mn-ea"/>
                <a:cs typeface="+mn-cs"/>
              </a:rPr>
              <a:t> Lake, Minnesota</a:t>
            </a:r>
          </a:p>
        </p:txBody>
      </p:sp>
      <p:pic>
        <p:nvPicPr>
          <p:cNvPr id="6147" name="Picture 3"/>
          <p:cNvPicPr>
            <a:picLocks noChangeAspect="1" noChangeArrowheads="1"/>
          </p:cNvPicPr>
          <p:nvPr/>
        </p:nvPicPr>
        <p:blipFill>
          <a:blip r:embed="rId3" cstate="print"/>
          <a:srcRect/>
          <a:stretch>
            <a:fillRect/>
          </a:stretch>
        </p:blipFill>
        <p:spPr bwMode="auto">
          <a:xfrm>
            <a:off x="2685058" y="682172"/>
            <a:ext cx="3744833" cy="4955662"/>
          </a:xfrm>
          <a:prstGeom prst="rect">
            <a:avLst/>
          </a:prstGeom>
          <a:noFill/>
          <a:ln w="9525">
            <a:noFill/>
            <a:miter lim="800000"/>
            <a:headEnd/>
            <a:tailEnd/>
          </a:ln>
          <a:effectLst/>
        </p:spPr>
      </p:pic>
    </p:spTree>
  </p:cSld>
  <p:clrMapOvr>
    <a:masterClrMapping/>
  </p:clrMapOvr>
  <p:transition/>
</p:sld>
</file>

<file path=ppt/slides/slide2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26978" name="Text Box 2">
            <a:hlinkClick r:id="rId3"/>
          </p:cNvPr>
          <p:cNvSpPr txBox="1">
            <a:spLocks noChangeArrowheads="1"/>
          </p:cNvSpPr>
          <p:nvPr/>
        </p:nvSpPr>
        <p:spPr bwMode="auto">
          <a:xfrm>
            <a:off x="1831187" y="6336753"/>
            <a:ext cx="5475730" cy="276999"/>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1200" kern="1200">
                <a:solidFill>
                  <a:srgbClr val="FFFFFF"/>
                </a:solidFill>
                <a:latin typeface="Arial" charset="0"/>
                <a:ea typeface="+mn-ea"/>
                <a:cs typeface="+mn-cs"/>
                <a:hlinkClick r:id="rId4"/>
              </a:rPr>
              <a:t>www.duluthnewstribune.com/articles/index.cfm?id=60658&amp;section=homepage</a:t>
            </a:r>
            <a:endParaRPr lang="en-US" sz="1200" kern="1200">
              <a:solidFill>
                <a:srgbClr val="FFFFFF"/>
              </a:solidFill>
              <a:latin typeface="Arial" charset="0"/>
              <a:ea typeface="+mn-ea"/>
              <a:cs typeface="+mn-cs"/>
            </a:endParaRPr>
          </a:p>
        </p:txBody>
      </p:sp>
      <p:pic>
        <p:nvPicPr>
          <p:cNvPr id="126979" name="Picture 3"/>
          <p:cNvPicPr>
            <a:picLocks noChangeAspect="1" noChangeArrowheads="1"/>
          </p:cNvPicPr>
          <p:nvPr/>
        </p:nvPicPr>
        <p:blipFill>
          <a:blip r:embed="rId5" cstate="print"/>
          <a:srcRect/>
          <a:stretch>
            <a:fillRect/>
          </a:stretch>
        </p:blipFill>
        <p:spPr bwMode="auto">
          <a:xfrm>
            <a:off x="899658" y="529770"/>
            <a:ext cx="7315200" cy="5755014"/>
          </a:xfrm>
          <a:prstGeom prst="rect">
            <a:avLst/>
          </a:prstGeom>
          <a:noFill/>
          <a:ln w="9525">
            <a:noFill/>
            <a:miter lim="800000"/>
            <a:headEnd/>
            <a:tailEnd/>
          </a:ln>
        </p:spPr>
      </p:pic>
    </p:spTree>
  </p:cSld>
  <p:clrMapOvr>
    <a:masterClrMapping/>
  </p:clrMapOvr>
  <p:transition/>
</p:sld>
</file>

<file path=ppt/slides/slide212.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111618" name="Text Box 2"/>
          <p:cNvSpPr txBox="1">
            <a:spLocks noChangeArrowheads="1"/>
          </p:cNvSpPr>
          <p:nvPr/>
        </p:nvSpPr>
        <p:spPr bwMode="auto">
          <a:xfrm>
            <a:off x="2971885" y="6578728"/>
            <a:ext cx="3179075" cy="246221"/>
          </a:xfrm>
          <a:prstGeom prst="rect">
            <a:avLst/>
          </a:prstGeom>
          <a:noFill/>
          <a:ln w="9525">
            <a:noFill/>
            <a:miter lim="800000"/>
            <a:headEnd/>
            <a:tailEnd/>
          </a:ln>
        </p:spPr>
        <p:txBody>
          <a:bodyPr wrap="none">
            <a:spAutoFit/>
          </a:bodyPr>
          <a:lstStyle/>
          <a:p>
            <a:r>
              <a:rPr lang="en-US" sz="1000">
                <a:solidFill>
                  <a:srgbClr val="000000"/>
                </a:solidFill>
                <a:latin typeface="Arial" charset="0"/>
                <a:hlinkClick r:id="rId3"/>
              </a:rPr>
              <a:t>www.indiancountry.com/content.cfm?id=1096416829</a:t>
            </a:r>
            <a:endParaRPr lang="en-US" sz="1000">
              <a:solidFill>
                <a:srgbClr val="000000"/>
              </a:solidFill>
              <a:latin typeface="Arial" charset="0"/>
            </a:endParaRPr>
          </a:p>
        </p:txBody>
      </p:sp>
      <p:pic>
        <p:nvPicPr>
          <p:cNvPr id="111619" name="Picture 2"/>
          <p:cNvPicPr>
            <a:picLocks noChangeAspect="1" noChangeArrowheads="1"/>
          </p:cNvPicPr>
          <p:nvPr/>
        </p:nvPicPr>
        <p:blipFill>
          <a:blip r:embed="rId4" cstate="print"/>
          <a:srcRect/>
          <a:stretch>
            <a:fillRect/>
          </a:stretch>
        </p:blipFill>
        <p:spPr bwMode="auto">
          <a:xfrm>
            <a:off x="2572653" y="723435"/>
            <a:ext cx="3976007" cy="5486400"/>
          </a:xfrm>
          <a:prstGeom prst="rect">
            <a:avLst/>
          </a:prstGeom>
          <a:noFill/>
          <a:ln w="9525">
            <a:noFill/>
            <a:miter lim="800000"/>
            <a:headEnd/>
            <a:tailEnd/>
          </a:ln>
        </p:spPr>
      </p:pic>
    </p:spTree>
  </p:cSld>
  <p:clrMapOvr>
    <a:masterClrMapping/>
  </p:clrMapOvr>
  <p:transition/>
</p:sld>
</file>

<file path=ppt/slides/slide2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1969"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BADDE1"/>
                </a:solidFill>
              </a:rPr>
              <a:t>The Concept of Culture</a:t>
            </a:r>
          </a:p>
        </p:txBody>
      </p:sp>
      <p:sp>
        <p:nvSpPr>
          <p:cNvPr id="5" name="Rectangle 3"/>
          <p:cNvSpPr txBox="1">
            <a:spLocks noChangeArrowheads="1"/>
          </p:cNvSpPr>
          <p:nvPr/>
        </p:nvSpPr>
        <p:spPr bwMode="auto">
          <a:xfrm>
            <a:off x="1062038" y="2116138"/>
            <a:ext cx="7769225" cy="3828740"/>
          </a:xfrm>
          <a:prstGeom prst="rect">
            <a:avLst/>
          </a:prstGeom>
          <a:noFill/>
          <a:ln w="9525">
            <a:noFill/>
            <a:miter lim="800000"/>
            <a:headEnd/>
            <a:tailEnd/>
          </a:ln>
        </p:spPr>
        <p:txBody>
          <a:bodyPr>
            <a:spAutoFit/>
          </a:bodyPr>
          <a:lstStyle/>
          <a:p>
            <a:pPr marL="342900" indent="-342900">
              <a:spcBef>
                <a:spcPct val="20000"/>
              </a:spcBef>
              <a:buFontTx/>
              <a:buChar char="•"/>
              <a:defRPr/>
            </a:pPr>
            <a:r>
              <a:rPr lang="en-US" sz="2800" b="1" kern="0" dirty="0" err="1">
                <a:solidFill>
                  <a:srgbClr val="FF1B36"/>
                </a:solidFill>
                <a:latin typeface="Verdana" pitchFamily="34" charset="0"/>
              </a:rPr>
              <a:t>microcultures</a:t>
            </a:r>
            <a:r>
              <a:rPr lang="en-US" sz="2800" b="1" kern="0" dirty="0">
                <a:solidFill>
                  <a:srgbClr val="FF1B36"/>
                </a:solidFill>
                <a:latin typeface="Verdana" pitchFamily="34" charset="0"/>
              </a:rPr>
              <a:t> </a:t>
            </a:r>
            <a:r>
              <a:rPr lang="en-US" sz="2800" b="1" kern="0" dirty="0">
                <a:solidFill>
                  <a:srgbClr val="000000"/>
                </a:solidFill>
                <a:latin typeface="Verdana" pitchFamily="34" charset="0"/>
              </a:rPr>
              <a:t>can include ethnic groups </a:t>
            </a:r>
            <a:r>
              <a:rPr lang="en-US" sz="2800" b="1" i="1" kern="0" dirty="0">
                <a:solidFill>
                  <a:srgbClr val="FF1B36"/>
                </a:solidFill>
                <a:latin typeface="Verdana" pitchFamily="34" charset="0"/>
              </a:rPr>
              <a:t>within</a:t>
            </a:r>
            <a:r>
              <a:rPr lang="en-US" sz="2800" b="1" kern="0" dirty="0">
                <a:solidFill>
                  <a:srgbClr val="000000"/>
                </a:solidFill>
                <a:latin typeface="Verdana" pitchFamily="34" charset="0"/>
              </a:rPr>
              <a:t> nations</a:t>
            </a:r>
          </a:p>
          <a:p>
            <a:pPr marL="342900" indent="-342900">
              <a:lnSpc>
                <a:spcPct val="30000"/>
              </a:lnSpc>
              <a:spcBef>
                <a:spcPct val="20000"/>
              </a:spcBef>
              <a:buFontTx/>
              <a:buChar char="•"/>
              <a:defRPr/>
            </a:pPr>
            <a:endParaRPr lang="en-US" sz="2800" b="1" kern="0" dirty="0">
              <a:solidFill>
                <a:srgbClr val="FF1B36"/>
              </a:solidFill>
              <a:latin typeface="Verdana" pitchFamily="34" charset="0"/>
            </a:endParaRPr>
          </a:p>
          <a:p>
            <a:pPr marL="628650" lvl="1" indent="-171450">
              <a:spcBef>
                <a:spcPct val="20000"/>
              </a:spcBef>
              <a:buFontTx/>
              <a:buChar char="–"/>
              <a:defRPr/>
            </a:pPr>
            <a:r>
              <a:rPr lang="en-US" sz="2400" b="1" kern="0" dirty="0">
                <a:solidFill>
                  <a:srgbClr val="000000"/>
                </a:solidFill>
                <a:latin typeface="Verdana" pitchFamily="34" charset="0"/>
              </a:rPr>
              <a:t> e.g., </a:t>
            </a:r>
            <a:r>
              <a:rPr lang="en-US" sz="2400" b="1" i="1" kern="0" dirty="0" err="1">
                <a:solidFill>
                  <a:srgbClr val="000000"/>
                </a:solidFill>
                <a:latin typeface="Verdana" pitchFamily="34" charset="0"/>
              </a:rPr>
              <a:t>Anishinabe</a:t>
            </a:r>
            <a:r>
              <a:rPr lang="en-US" sz="2400" b="1" kern="0" dirty="0">
                <a:solidFill>
                  <a:srgbClr val="000000"/>
                </a:solidFill>
                <a:latin typeface="Verdana" pitchFamily="34" charset="0"/>
              </a:rPr>
              <a:t> (Chippewa; Ojibwa)</a:t>
            </a:r>
          </a:p>
          <a:p>
            <a:pPr marL="628650" lvl="1" indent="-171450">
              <a:spcBef>
                <a:spcPct val="20000"/>
              </a:spcBef>
              <a:buFontTx/>
              <a:buChar char="–"/>
              <a:defRPr/>
            </a:pPr>
            <a:r>
              <a:rPr lang="en-US" sz="2000" b="1" kern="0" dirty="0">
                <a:solidFill>
                  <a:srgbClr val="DAEDEF">
                    <a:lumMod val="90000"/>
                  </a:srgbClr>
                </a:solidFill>
                <a:latin typeface="Verdana" pitchFamily="34" charset="0"/>
              </a:rPr>
              <a:t>  e.g., Irish “</a:t>
            </a:r>
            <a:r>
              <a:rPr lang="en-US" sz="2000" b="1" kern="0" dirty="0" err="1">
                <a:solidFill>
                  <a:srgbClr val="DAEDEF">
                    <a:lumMod val="90000"/>
                  </a:srgbClr>
                </a:solidFill>
                <a:latin typeface="Verdana" pitchFamily="34" charset="0"/>
              </a:rPr>
              <a:t>Travellers</a:t>
            </a:r>
            <a:r>
              <a:rPr lang="en-US" sz="2000" b="1" kern="0" dirty="0">
                <a:solidFill>
                  <a:srgbClr val="DAEDEF">
                    <a:lumMod val="90000"/>
                  </a:srgbClr>
                </a:solidFill>
                <a:latin typeface="Verdana" pitchFamily="34" charset="0"/>
              </a:rPr>
              <a:t>”</a:t>
            </a:r>
          </a:p>
          <a:p>
            <a:pPr marL="1143000" lvl="2" indent="-163513">
              <a:spcBef>
                <a:spcPct val="20000"/>
              </a:spcBef>
              <a:buFontTx/>
              <a:buChar char="•"/>
              <a:defRPr/>
            </a:pPr>
            <a:r>
              <a:rPr lang="en-US" b="1" kern="0" dirty="0">
                <a:solidFill>
                  <a:srgbClr val="DAEDEF">
                    <a:lumMod val="90000"/>
                  </a:srgbClr>
                </a:solidFill>
                <a:latin typeface="Verdana" pitchFamily="34" charset="0"/>
              </a:rPr>
              <a:t>sometimes incorrectly called “Gypsies”</a:t>
            </a:r>
            <a:endParaRPr lang="en-US" sz="2000" b="1" kern="0" dirty="0">
              <a:solidFill>
                <a:srgbClr val="DAEDEF">
                  <a:lumMod val="90000"/>
                </a:srgbClr>
              </a:solidFill>
              <a:latin typeface="Verdana" pitchFamily="34" charset="0"/>
            </a:endParaRPr>
          </a:p>
          <a:p>
            <a:pPr marL="628650" lvl="1" indent="-171450">
              <a:spcBef>
                <a:spcPct val="20000"/>
              </a:spcBef>
              <a:buFontTx/>
              <a:buChar char="–"/>
              <a:defRPr/>
            </a:pPr>
            <a:r>
              <a:rPr lang="en-US" sz="2000" b="1" kern="0" dirty="0">
                <a:solidFill>
                  <a:srgbClr val="DAEDEF">
                    <a:lumMod val="90000"/>
                  </a:srgbClr>
                </a:solidFill>
                <a:latin typeface="Verdana" pitchFamily="34" charset="0"/>
              </a:rPr>
              <a:t>e.g., Rom (Gypsies)</a:t>
            </a:r>
          </a:p>
          <a:p>
            <a:pPr marL="628650" lvl="1" indent="-171450">
              <a:spcBef>
                <a:spcPct val="20000"/>
              </a:spcBef>
              <a:buFontTx/>
              <a:buChar char="–"/>
              <a:defRPr/>
            </a:pPr>
            <a:r>
              <a:rPr lang="en-US" sz="2000" b="1" kern="0" dirty="0">
                <a:solidFill>
                  <a:srgbClr val="DAEDEF">
                    <a:lumMod val="90000"/>
                  </a:srgbClr>
                </a:solidFill>
                <a:latin typeface="Verdana" pitchFamily="34" charset="0"/>
              </a:rPr>
              <a:t>e.g., Basques</a:t>
            </a:r>
          </a:p>
          <a:p>
            <a:pPr marL="628650" lvl="1" indent="-171450">
              <a:spcBef>
                <a:spcPct val="20000"/>
              </a:spcBef>
              <a:buFontTx/>
              <a:buChar char="–"/>
              <a:defRPr/>
            </a:pPr>
            <a:r>
              <a:rPr lang="en-US" sz="2000" b="1" kern="0" dirty="0">
                <a:solidFill>
                  <a:srgbClr val="DAEDEF">
                    <a:lumMod val="90000"/>
                  </a:srgbClr>
                </a:solidFill>
                <a:latin typeface="Verdana" pitchFamily="34" charset="0"/>
              </a:rPr>
              <a:t> e.g., Kurds</a:t>
            </a:r>
          </a:p>
          <a:p>
            <a:pPr marL="628650" lvl="1" indent="-171450">
              <a:spcBef>
                <a:spcPct val="20000"/>
              </a:spcBef>
              <a:buFontTx/>
              <a:buChar char="–"/>
              <a:defRPr/>
            </a:pPr>
            <a:r>
              <a:rPr lang="en-US" sz="2000" b="1" kern="0" dirty="0">
                <a:solidFill>
                  <a:srgbClr val="DAEDEF">
                    <a:lumMod val="90000"/>
                  </a:srgbClr>
                </a:solidFill>
                <a:latin typeface="Verdana" pitchFamily="34" charset="0"/>
              </a:rPr>
              <a:t> e.g., Australian Aboriginals</a:t>
            </a:r>
          </a:p>
        </p:txBody>
      </p:sp>
      <p:sp>
        <p:nvSpPr>
          <p:cNvPr id="4" name="TextBox 3"/>
          <p:cNvSpPr txBox="1">
            <a:spLocks noChangeArrowheads="1"/>
          </p:cNvSpPr>
          <p:nvPr/>
        </p:nvSpPr>
        <p:spPr bwMode="auto">
          <a:xfrm>
            <a:off x="685799" y="3907870"/>
            <a:ext cx="7772400" cy="1815882"/>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algn="ctr"/>
            <a:r>
              <a:rPr lang="en-US" sz="2800" b="1" dirty="0">
                <a:solidFill>
                  <a:srgbClr val="000000"/>
                </a:solidFill>
              </a:rPr>
              <a:t>food is a key part of their cultural identity,</a:t>
            </a:r>
          </a:p>
          <a:p>
            <a:pPr algn="ctr"/>
            <a:endParaRPr lang="en-US" sz="2000" b="1" dirty="0">
              <a:solidFill>
                <a:srgbClr val="000000"/>
              </a:solidFill>
            </a:endParaRPr>
          </a:p>
          <a:p>
            <a:pPr algn="ctr"/>
            <a:r>
              <a:rPr lang="en-US" sz="2000" b="1" dirty="0">
                <a:solidFill>
                  <a:srgbClr val="000000"/>
                </a:solidFill>
              </a:rPr>
              <a:t>often dating back to their prehistoric past, </a:t>
            </a:r>
          </a:p>
          <a:p>
            <a:pPr algn="ctr"/>
            <a:r>
              <a:rPr lang="en-US" sz="2000" b="1" dirty="0">
                <a:solidFill>
                  <a:srgbClr val="000000"/>
                </a:solidFill>
              </a:rPr>
              <a:t>and defining their history . . .</a:t>
            </a:r>
          </a:p>
        </p:txBody>
      </p:sp>
    </p:spTree>
  </p:cSld>
  <p:clrMapOvr>
    <a:masterClrMapping/>
  </p:clrMapOvr>
  <p:transition/>
</p:sld>
</file>

<file path=ppt/slides/slide2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1969"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BADDE1"/>
                </a:solidFill>
              </a:rPr>
              <a:t>The Concept of Culture</a:t>
            </a:r>
          </a:p>
        </p:txBody>
      </p:sp>
      <p:sp>
        <p:nvSpPr>
          <p:cNvPr id="5" name="Rectangle 3"/>
          <p:cNvSpPr txBox="1">
            <a:spLocks noChangeArrowheads="1"/>
          </p:cNvSpPr>
          <p:nvPr/>
        </p:nvSpPr>
        <p:spPr bwMode="auto">
          <a:xfrm>
            <a:off x="1062038" y="2116138"/>
            <a:ext cx="7769225" cy="3828740"/>
          </a:xfrm>
          <a:prstGeom prst="rect">
            <a:avLst/>
          </a:prstGeom>
          <a:noFill/>
          <a:ln w="9525">
            <a:noFill/>
            <a:miter lim="800000"/>
            <a:headEnd/>
            <a:tailEnd/>
          </a:ln>
        </p:spPr>
        <p:txBody>
          <a:bodyPr>
            <a:spAutoFit/>
          </a:bodyPr>
          <a:lstStyle/>
          <a:p>
            <a:pPr marL="342900" indent="-342900">
              <a:spcBef>
                <a:spcPct val="20000"/>
              </a:spcBef>
              <a:buFontTx/>
              <a:buChar char="•"/>
              <a:defRPr/>
            </a:pPr>
            <a:r>
              <a:rPr lang="en-US" sz="2800" b="1" kern="0" dirty="0" err="1">
                <a:solidFill>
                  <a:srgbClr val="FF1B36"/>
                </a:solidFill>
                <a:latin typeface="Verdana" pitchFamily="34" charset="0"/>
              </a:rPr>
              <a:t>microcultures</a:t>
            </a:r>
            <a:r>
              <a:rPr lang="en-US" sz="2800" b="1" kern="0" dirty="0">
                <a:solidFill>
                  <a:srgbClr val="FF1B36"/>
                </a:solidFill>
                <a:latin typeface="Verdana" pitchFamily="34" charset="0"/>
              </a:rPr>
              <a:t> </a:t>
            </a:r>
            <a:r>
              <a:rPr lang="en-US" sz="2800" b="1" kern="0" dirty="0">
                <a:solidFill>
                  <a:srgbClr val="000000"/>
                </a:solidFill>
                <a:latin typeface="Verdana" pitchFamily="34" charset="0"/>
              </a:rPr>
              <a:t>can include ethnic groups </a:t>
            </a:r>
            <a:r>
              <a:rPr lang="en-US" sz="2800" b="1" i="1" kern="0" dirty="0">
                <a:solidFill>
                  <a:srgbClr val="FF1B36"/>
                </a:solidFill>
                <a:latin typeface="Verdana" pitchFamily="34" charset="0"/>
              </a:rPr>
              <a:t>within</a:t>
            </a:r>
            <a:r>
              <a:rPr lang="en-US" sz="2800" b="1" kern="0" dirty="0">
                <a:solidFill>
                  <a:srgbClr val="000000"/>
                </a:solidFill>
                <a:latin typeface="Verdana" pitchFamily="34" charset="0"/>
              </a:rPr>
              <a:t> nations</a:t>
            </a:r>
          </a:p>
          <a:p>
            <a:pPr marL="342900" indent="-342900">
              <a:lnSpc>
                <a:spcPct val="30000"/>
              </a:lnSpc>
              <a:spcBef>
                <a:spcPct val="20000"/>
              </a:spcBef>
              <a:buFontTx/>
              <a:buChar char="•"/>
              <a:defRPr/>
            </a:pPr>
            <a:endParaRPr lang="en-US" sz="2800" b="1" kern="0" dirty="0">
              <a:solidFill>
                <a:srgbClr val="FF1B36"/>
              </a:solidFill>
              <a:latin typeface="Verdana" pitchFamily="34" charset="0"/>
            </a:endParaRPr>
          </a:p>
          <a:p>
            <a:pPr marL="628650" lvl="1" indent="-171450">
              <a:spcBef>
                <a:spcPct val="20000"/>
              </a:spcBef>
              <a:buFontTx/>
              <a:buChar char="–"/>
              <a:defRPr/>
            </a:pPr>
            <a:r>
              <a:rPr lang="en-US" sz="2400" b="1" kern="0" dirty="0">
                <a:solidFill>
                  <a:srgbClr val="000000"/>
                </a:solidFill>
                <a:latin typeface="Verdana" pitchFamily="34" charset="0"/>
              </a:rPr>
              <a:t> e.g., </a:t>
            </a:r>
            <a:r>
              <a:rPr lang="en-US" sz="2400" b="1" i="1" kern="0" dirty="0" err="1">
                <a:solidFill>
                  <a:srgbClr val="000000"/>
                </a:solidFill>
                <a:latin typeface="Verdana" pitchFamily="34" charset="0"/>
              </a:rPr>
              <a:t>Anishinabe</a:t>
            </a:r>
            <a:r>
              <a:rPr lang="en-US" sz="2400" b="1" kern="0" dirty="0">
                <a:solidFill>
                  <a:srgbClr val="000000"/>
                </a:solidFill>
                <a:latin typeface="Verdana" pitchFamily="34" charset="0"/>
              </a:rPr>
              <a:t> (Chippewa; Ojibwa)</a:t>
            </a:r>
          </a:p>
          <a:p>
            <a:pPr marL="628650" lvl="1" indent="-171450">
              <a:spcBef>
                <a:spcPct val="20000"/>
              </a:spcBef>
              <a:buFontTx/>
              <a:buChar char="–"/>
              <a:defRPr/>
            </a:pPr>
            <a:r>
              <a:rPr lang="en-US" sz="2000" b="1" kern="0" dirty="0">
                <a:solidFill>
                  <a:srgbClr val="DAEDEF">
                    <a:lumMod val="90000"/>
                  </a:srgbClr>
                </a:solidFill>
                <a:latin typeface="Verdana" pitchFamily="34" charset="0"/>
              </a:rPr>
              <a:t>  e.g., Irish “</a:t>
            </a:r>
            <a:r>
              <a:rPr lang="en-US" sz="2000" b="1" kern="0" dirty="0" err="1">
                <a:solidFill>
                  <a:srgbClr val="DAEDEF">
                    <a:lumMod val="90000"/>
                  </a:srgbClr>
                </a:solidFill>
                <a:latin typeface="Verdana" pitchFamily="34" charset="0"/>
              </a:rPr>
              <a:t>Travellers</a:t>
            </a:r>
            <a:r>
              <a:rPr lang="en-US" sz="2000" b="1" kern="0" dirty="0">
                <a:solidFill>
                  <a:srgbClr val="DAEDEF">
                    <a:lumMod val="90000"/>
                  </a:srgbClr>
                </a:solidFill>
                <a:latin typeface="Verdana" pitchFamily="34" charset="0"/>
              </a:rPr>
              <a:t>”</a:t>
            </a:r>
          </a:p>
          <a:p>
            <a:pPr marL="1143000" lvl="2" indent="-163513">
              <a:spcBef>
                <a:spcPct val="20000"/>
              </a:spcBef>
              <a:buFontTx/>
              <a:buChar char="•"/>
              <a:defRPr/>
            </a:pPr>
            <a:r>
              <a:rPr lang="en-US" b="1" kern="0" dirty="0">
                <a:solidFill>
                  <a:srgbClr val="DAEDEF">
                    <a:lumMod val="90000"/>
                  </a:srgbClr>
                </a:solidFill>
                <a:latin typeface="Verdana" pitchFamily="34" charset="0"/>
              </a:rPr>
              <a:t>sometimes incorrectly called “Gypsies”</a:t>
            </a:r>
            <a:endParaRPr lang="en-US" sz="2000" b="1" kern="0" dirty="0">
              <a:solidFill>
                <a:srgbClr val="DAEDEF">
                  <a:lumMod val="90000"/>
                </a:srgbClr>
              </a:solidFill>
              <a:latin typeface="Verdana" pitchFamily="34" charset="0"/>
            </a:endParaRPr>
          </a:p>
          <a:p>
            <a:pPr marL="628650" lvl="1" indent="-171450">
              <a:spcBef>
                <a:spcPct val="20000"/>
              </a:spcBef>
              <a:buFontTx/>
              <a:buChar char="–"/>
              <a:defRPr/>
            </a:pPr>
            <a:r>
              <a:rPr lang="en-US" sz="2000" b="1" kern="0" dirty="0">
                <a:solidFill>
                  <a:srgbClr val="DAEDEF">
                    <a:lumMod val="90000"/>
                  </a:srgbClr>
                </a:solidFill>
                <a:latin typeface="Verdana" pitchFamily="34" charset="0"/>
              </a:rPr>
              <a:t>e.g., Rom (Gypsies)</a:t>
            </a:r>
          </a:p>
          <a:p>
            <a:pPr marL="628650" lvl="1" indent="-171450">
              <a:spcBef>
                <a:spcPct val="20000"/>
              </a:spcBef>
              <a:buFontTx/>
              <a:buChar char="–"/>
              <a:defRPr/>
            </a:pPr>
            <a:r>
              <a:rPr lang="en-US" sz="2000" b="1" kern="0" dirty="0">
                <a:solidFill>
                  <a:srgbClr val="DAEDEF">
                    <a:lumMod val="90000"/>
                  </a:srgbClr>
                </a:solidFill>
                <a:latin typeface="Verdana" pitchFamily="34" charset="0"/>
              </a:rPr>
              <a:t>e.g., Basques</a:t>
            </a:r>
          </a:p>
          <a:p>
            <a:pPr marL="628650" lvl="1" indent="-171450">
              <a:spcBef>
                <a:spcPct val="20000"/>
              </a:spcBef>
              <a:buFontTx/>
              <a:buChar char="–"/>
              <a:defRPr/>
            </a:pPr>
            <a:r>
              <a:rPr lang="en-US" sz="2000" b="1" kern="0" dirty="0">
                <a:solidFill>
                  <a:srgbClr val="DAEDEF">
                    <a:lumMod val="90000"/>
                  </a:srgbClr>
                </a:solidFill>
                <a:latin typeface="Verdana" pitchFamily="34" charset="0"/>
              </a:rPr>
              <a:t> e.g., Kurds</a:t>
            </a:r>
          </a:p>
          <a:p>
            <a:pPr marL="628650" lvl="1" indent="-171450">
              <a:spcBef>
                <a:spcPct val="20000"/>
              </a:spcBef>
              <a:buFontTx/>
              <a:buChar char="–"/>
              <a:defRPr/>
            </a:pPr>
            <a:r>
              <a:rPr lang="en-US" sz="2000" b="1" kern="0" dirty="0">
                <a:solidFill>
                  <a:srgbClr val="DAEDEF">
                    <a:lumMod val="90000"/>
                  </a:srgbClr>
                </a:solidFill>
                <a:latin typeface="Verdana" pitchFamily="34" charset="0"/>
              </a:rPr>
              <a:t> e.g., Australian Aboriginals</a:t>
            </a:r>
          </a:p>
        </p:txBody>
      </p:sp>
      <p:sp>
        <p:nvSpPr>
          <p:cNvPr id="4" name="TextBox 3"/>
          <p:cNvSpPr txBox="1">
            <a:spLocks noChangeArrowheads="1"/>
          </p:cNvSpPr>
          <p:nvPr/>
        </p:nvSpPr>
        <p:spPr bwMode="auto">
          <a:xfrm>
            <a:off x="457200" y="4009386"/>
            <a:ext cx="8229599" cy="892552"/>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algn="ctr"/>
            <a:r>
              <a:rPr lang="en-US" sz="2800" b="1" dirty="0">
                <a:solidFill>
                  <a:srgbClr val="000000"/>
                </a:solidFill>
              </a:rPr>
              <a:t>and people still love their own “soul food”. . .</a:t>
            </a:r>
          </a:p>
        </p:txBody>
      </p:sp>
    </p:spTree>
  </p:cSld>
  <p:clrMapOvr>
    <a:masterClrMapping/>
  </p:clrMapOvr>
  <p:transition/>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7761" name="Picture 2"/>
          <p:cNvPicPr>
            <a:picLocks noChangeAspect="1" noChangeArrowheads="1"/>
          </p:cNvPicPr>
          <p:nvPr/>
        </p:nvPicPr>
        <p:blipFill>
          <a:blip r:embed="rId2" cstate="print"/>
          <a:srcRect/>
          <a:stretch>
            <a:fillRect/>
          </a:stretch>
        </p:blipFill>
        <p:spPr bwMode="auto">
          <a:xfrm>
            <a:off x="2667000" y="396875"/>
            <a:ext cx="3810000" cy="5753100"/>
          </a:xfrm>
          <a:prstGeom prst="rect">
            <a:avLst/>
          </a:prstGeom>
          <a:noFill/>
          <a:ln w="9525">
            <a:noFill/>
            <a:miter lim="800000"/>
            <a:headEnd/>
            <a:tailEnd/>
          </a:ln>
        </p:spPr>
      </p:pic>
      <p:sp>
        <p:nvSpPr>
          <p:cNvPr id="117762" name="Rectangle 8"/>
          <p:cNvSpPr>
            <a:spLocks noChangeArrowheads="1"/>
          </p:cNvSpPr>
          <p:nvPr/>
        </p:nvSpPr>
        <p:spPr bwMode="auto">
          <a:xfrm>
            <a:off x="2043165" y="6331042"/>
            <a:ext cx="5049331" cy="276999"/>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charset="0"/>
                <a:ea typeface="+mn-ea"/>
                <a:cs typeface="Arial" charset="0"/>
              </a:rPr>
              <a:t>Sherrie A. Inness, </a:t>
            </a:r>
            <a:r>
              <a:rPr kumimoji="0" lang="en-US" sz="1200" b="0" i="1" u="none" strike="noStrike" kern="1200" cap="none" spc="0" normalizeH="0" baseline="0" noProof="0" dirty="0">
                <a:ln>
                  <a:noFill/>
                </a:ln>
                <a:solidFill>
                  <a:prstClr val="black"/>
                </a:solidFill>
                <a:effectLst/>
                <a:uLnTx/>
                <a:uFillTx/>
                <a:latin typeface="Arial" charset="0"/>
                <a:ea typeface="+mn-ea"/>
                <a:cs typeface="Arial" charset="0"/>
              </a:rPr>
              <a:t>Secret Ingredients</a:t>
            </a:r>
            <a:r>
              <a:rPr kumimoji="0" lang="en-US" sz="1200" b="0" i="0" u="none" strike="noStrike" kern="1200" cap="none" spc="0" normalizeH="0" baseline="0" noProof="0" dirty="0">
                <a:ln>
                  <a:noFill/>
                </a:ln>
                <a:solidFill>
                  <a:prstClr val="black"/>
                </a:solidFill>
                <a:effectLst/>
                <a:uLnTx/>
                <a:uFillTx/>
                <a:latin typeface="Arial" charset="0"/>
                <a:ea typeface="+mn-ea"/>
                <a:cs typeface="Arial" charset="0"/>
              </a:rPr>
              <a:t>, Palgrave Macmillan, 2006, p. 169</a:t>
            </a:r>
          </a:p>
        </p:txBody>
      </p:sp>
      <p:sp>
        <p:nvSpPr>
          <p:cNvPr id="4" name="Rectangle 3"/>
          <p:cNvSpPr>
            <a:spLocks noChangeArrowheads="1"/>
          </p:cNvSpPr>
          <p:nvPr/>
        </p:nvSpPr>
        <p:spPr bwMode="auto">
          <a:xfrm>
            <a:off x="666750" y="4327093"/>
            <a:ext cx="7772400" cy="1938992"/>
          </a:xfrm>
          <a:prstGeom prst="rect">
            <a:avLst/>
          </a:prstGeom>
          <a:solidFill>
            <a:schemeClr val="bg1"/>
          </a:solidFill>
          <a:ln w="76200">
            <a:solidFill>
              <a:srgbClr val="FFC000"/>
            </a:solidFill>
            <a:miter lim="800000"/>
            <a:headEnd/>
            <a:tailEnd/>
          </a:ln>
        </p:spPr>
        <p:txBody>
          <a:bodyPr wrap="square" lIns="228600" tIns="228600" rIns="228600" bIns="228600" anchor="ct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Calibri"/>
                <a:ea typeface="+mn-ea"/>
                <a:cs typeface="+mn-cs"/>
              </a:rPr>
              <a:t>important cookbooks have been in defining race, gender, class, and ethnic groups . . . </a:t>
            </a:r>
          </a:p>
        </p:txBody>
      </p:sp>
    </p:spTree>
    <p:extLst>
      <p:ext uri="{BB962C8B-B14F-4D97-AF65-F5344CB8AC3E}">
        <p14:creationId xmlns:p14="http://schemas.microsoft.com/office/powerpoint/2010/main" val="1708708698"/>
      </p:ext>
    </p:extLst>
  </p:cSld>
  <p:clrMapOvr>
    <a:masterClrMapping/>
  </p:clrMapOvr>
  <p:transition/>
</p:sld>
</file>

<file path=ppt/slides/slide216.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3"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4"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6"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7"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8"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dirty="0">
              <a:solidFill>
                <a:srgbClr val="000000"/>
              </a:solidFill>
              <a:latin typeface="Arial" pitchFamily="34" charset="0"/>
              <a:ea typeface="+mn-ea"/>
              <a:cs typeface="+mn-cs"/>
            </a:endParaRPr>
          </a:p>
        </p:txBody>
      </p:sp>
      <p:sp>
        <p:nvSpPr>
          <p:cNvPr id="46089"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14" name="Rectangle 13"/>
          <p:cNvSpPr/>
          <p:nvPr/>
        </p:nvSpPr>
        <p:spPr>
          <a:xfrm>
            <a:off x="2286000" y="5805573"/>
            <a:ext cx="4572000" cy="538609"/>
          </a:xfrm>
          <a:prstGeom prst="rect">
            <a:avLst/>
          </a:prstGeom>
        </p:spPr>
        <p:txBody>
          <a:bodyPr>
            <a:spAutoFit/>
          </a:bodyPr>
          <a:lstStyle/>
          <a:p>
            <a:pPr algn="ctr" rtl="0" fontAlgn="base">
              <a:spcBef>
                <a:spcPct val="0"/>
              </a:spcBef>
              <a:spcAft>
                <a:spcPct val="0"/>
              </a:spcAft>
            </a:pPr>
            <a:r>
              <a:rPr lang="en-US" kern="1200" dirty="0">
                <a:solidFill>
                  <a:srgbClr val="FFFFFF"/>
                </a:solidFill>
                <a:latin typeface="Arial" pitchFamily="34" charset="0"/>
                <a:ea typeface="+mn-ea"/>
                <a:cs typeface="+mn-cs"/>
              </a:rPr>
              <a:t>Bannock / </a:t>
            </a:r>
            <a:r>
              <a:rPr lang="en-US" kern="1200" dirty="0" err="1">
                <a:solidFill>
                  <a:srgbClr val="FFFFFF"/>
                </a:solidFill>
                <a:latin typeface="Arial" pitchFamily="34" charset="0"/>
                <a:ea typeface="+mn-ea"/>
                <a:cs typeface="+mn-cs"/>
              </a:rPr>
              <a:t>Frybread</a:t>
            </a:r>
            <a:endParaRPr lang="en-US" kern="1200" dirty="0">
              <a:solidFill>
                <a:srgbClr val="FFFFFF"/>
              </a:solidFill>
              <a:latin typeface="Arial" pitchFamily="34" charset="0"/>
              <a:ea typeface="+mn-ea"/>
              <a:cs typeface="+mn-cs"/>
            </a:endParaRPr>
          </a:p>
          <a:p>
            <a:pPr algn="ctr" rtl="0" fontAlgn="base">
              <a:spcBef>
                <a:spcPct val="0"/>
              </a:spcBef>
              <a:spcAft>
                <a:spcPct val="0"/>
              </a:spcAft>
            </a:pPr>
            <a:r>
              <a:rPr lang="en-US" sz="1100" kern="1200" dirty="0">
                <a:solidFill>
                  <a:srgbClr val="FFFFFF"/>
                </a:solidFill>
                <a:latin typeface="Arial" pitchFamily="34" charset="0"/>
                <a:ea typeface="+mn-ea"/>
                <a:cs typeface="+mn-cs"/>
              </a:rPr>
              <a:t>Wikimedia</a:t>
            </a:r>
          </a:p>
        </p:txBody>
      </p:sp>
      <p:pic>
        <p:nvPicPr>
          <p:cNvPr id="12290" name="Picture 2"/>
          <p:cNvPicPr>
            <a:picLocks noChangeAspect="1" noChangeArrowheads="1"/>
          </p:cNvPicPr>
          <p:nvPr/>
        </p:nvPicPr>
        <p:blipFill>
          <a:blip r:embed="rId3" cstate="print"/>
          <a:srcRect/>
          <a:stretch>
            <a:fillRect/>
          </a:stretch>
        </p:blipFill>
        <p:spPr bwMode="auto">
          <a:xfrm>
            <a:off x="2443163" y="-4297"/>
            <a:ext cx="4257675" cy="5705475"/>
          </a:xfrm>
          <a:prstGeom prst="rect">
            <a:avLst/>
          </a:prstGeom>
          <a:noFill/>
          <a:ln w="9525">
            <a:noFill/>
            <a:miter lim="800000"/>
            <a:headEnd/>
            <a:tailEnd/>
          </a:ln>
          <a:effectLst/>
        </p:spPr>
      </p:pic>
    </p:spTree>
  </p:cSld>
  <p:clrMapOvr>
    <a:masterClrMapping/>
  </p:clrMapOvr>
  <p:transition/>
</p:sld>
</file>

<file path=ppt/slides/slide2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5" name="TextBox 4"/>
          <p:cNvSpPr txBox="1">
            <a:spLocks noChangeArrowheads="1"/>
          </p:cNvSpPr>
          <p:nvPr/>
        </p:nvSpPr>
        <p:spPr bwMode="auto">
          <a:xfrm>
            <a:off x="667656" y="972482"/>
            <a:ext cx="7784196" cy="5631518"/>
          </a:xfrm>
          <a:prstGeom prst="rect">
            <a:avLst/>
          </a:prstGeom>
          <a:solidFill>
            <a:schemeClr val="bg1"/>
          </a:solidFill>
          <a:ln w="76200">
            <a:solidFill>
              <a:srgbClr val="FFC000"/>
            </a:solidFill>
            <a:miter lim="800000"/>
            <a:headEnd/>
            <a:tailEnd/>
          </a:ln>
        </p:spPr>
        <p:txBody>
          <a:bodyPr lIns="228600" tIns="228600" rIns="228600" bIns="228600">
            <a:noAutofit/>
          </a:bodyPr>
          <a:lstStyle/>
          <a:p>
            <a:pPr algn="ctr"/>
            <a:r>
              <a:rPr lang="en-US" sz="2800" b="1" dirty="0">
                <a:solidFill>
                  <a:srgbClr val="000000"/>
                </a:solidFill>
              </a:rPr>
              <a:t>and, as usual, local groups </a:t>
            </a:r>
            <a:r>
              <a:rPr lang="en-US" sz="2800" b="1" dirty="0">
                <a:solidFill>
                  <a:srgbClr val="FF1B36"/>
                </a:solidFill>
                <a:latin typeface="Verdana" pitchFamily="34" charset="0"/>
              </a:rPr>
              <a:t>(</a:t>
            </a:r>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a:t>
            </a:r>
            <a:r>
              <a:rPr lang="en-US" sz="2800" b="1" dirty="0">
                <a:solidFill>
                  <a:srgbClr val="000000"/>
                </a:solidFill>
              </a:rPr>
              <a:t> </a:t>
            </a:r>
          </a:p>
          <a:p>
            <a:pPr algn="ctr"/>
            <a:r>
              <a:rPr lang="en-US" sz="2800" b="1" dirty="0">
                <a:solidFill>
                  <a:srgbClr val="000000"/>
                </a:solidFill>
              </a:rPr>
              <a:t>generally strive to preserve their cultural identity with . . .</a:t>
            </a:r>
          </a:p>
          <a:p>
            <a:pPr algn="ctr"/>
            <a:endParaRPr lang="en-US" sz="1200" b="1" dirty="0">
              <a:solidFill>
                <a:srgbClr val="000000"/>
              </a:solidFill>
            </a:endParaRPr>
          </a:p>
          <a:p>
            <a:pPr algn="ctr"/>
            <a:r>
              <a:rPr lang="en-US" sz="2800" b="1" dirty="0">
                <a:solidFill>
                  <a:srgbClr val="BADDE1"/>
                </a:solidFill>
              </a:rPr>
              <a:t>food</a:t>
            </a:r>
            <a:br>
              <a:rPr lang="en-US" sz="2800" b="1" dirty="0">
                <a:solidFill>
                  <a:srgbClr val="000000"/>
                </a:solidFill>
              </a:rPr>
            </a:br>
            <a:r>
              <a:rPr lang="en-US" sz="4400" b="1" dirty="0">
                <a:solidFill>
                  <a:srgbClr val="000000"/>
                </a:solidFill>
              </a:rPr>
              <a:t>clothing</a:t>
            </a:r>
          </a:p>
          <a:p>
            <a:pPr algn="ctr"/>
            <a:r>
              <a:rPr lang="en-US" sz="2800" b="1" dirty="0">
                <a:solidFill>
                  <a:srgbClr val="BADDE1"/>
                </a:solidFill>
              </a:rPr>
              <a:t>religion</a:t>
            </a:r>
          </a:p>
          <a:p>
            <a:pPr algn="ctr"/>
            <a:r>
              <a:rPr lang="en-US" sz="2800" b="1" dirty="0">
                <a:solidFill>
                  <a:srgbClr val="BADDE1"/>
                </a:solidFill>
              </a:rPr>
              <a:t>ritual</a:t>
            </a:r>
          </a:p>
          <a:p>
            <a:pPr algn="ctr"/>
            <a:r>
              <a:rPr lang="en-US" sz="2800" b="1" dirty="0">
                <a:solidFill>
                  <a:srgbClr val="BADDE1"/>
                </a:solidFill>
              </a:rPr>
              <a:t>music, dance, and other arts</a:t>
            </a:r>
          </a:p>
          <a:p>
            <a:pPr algn="ctr"/>
            <a:r>
              <a:rPr lang="en-US" sz="2800" b="1" dirty="0">
                <a:solidFill>
                  <a:srgbClr val="BADDE1"/>
                </a:solidFill>
              </a:rPr>
              <a:t>language</a:t>
            </a:r>
          </a:p>
          <a:p>
            <a:pPr algn="ctr"/>
            <a:r>
              <a:rPr lang="en-US" sz="2800" b="1" dirty="0">
                <a:solidFill>
                  <a:srgbClr val="BADDE1"/>
                </a:solidFill>
              </a:rPr>
              <a:t>cultural symbols . . .</a:t>
            </a:r>
          </a:p>
        </p:txBody>
      </p:sp>
    </p:spTree>
    <p:extLst>
      <p:ext uri="{BB962C8B-B14F-4D97-AF65-F5344CB8AC3E}">
        <p14:creationId xmlns:p14="http://schemas.microsoft.com/office/powerpoint/2010/main" val="2037294450"/>
      </p:ext>
    </p:extLst>
  </p:cSld>
  <p:clrMapOvr>
    <a:masterClrMapping/>
  </p:clrMapOvr>
  <p:transition/>
</p:sld>
</file>

<file path=ppt/slides/slide21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44034" name="AutoShape 2"/>
          <p:cNvSpPr>
            <a:spLocks noChangeArrowheads="1"/>
          </p:cNvSpPr>
          <p:nvPr/>
        </p:nvSpPr>
        <p:spPr bwMode="auto">
          <a:xfrm>
            <a:off x="2914653" y="461027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35" name="AutoShape 3"/>
          <p:cNvSpPr>
            <a:spLocks noChangeArrowheads="1"/>
          </p:cNvSpPr>
          <p:nvPr/>
        </p:nvSpPr>
        <p:spPr bwMode="auto">
          <a:xfrm>
            <a:off x="2533653" y="3943520"/>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4036" name="AutoShape 4"/>
          <p:cNvSpPr>
            <a:spLocks noChangeArrowheads="1"/>
          </p:cNvSpPr>
          <p:nvPr/>
        </p:nvSpPr>
        <p:spPr bwMode="auto">
          <a:xfrm flipV="1">
            <a:off x="1847852" y="4867445"/>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4037"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4038" name="AutoShape 6"/>
          <p:cNvSpPr>
            <a:spLocks noChangeArrowheads="1"/>
          </p:cNvSpPr>
          <p:nvPr/>
        </p:nvSpPr>
        <p:spPr bwMode="auto">
          <a:xfrm>
            <a:off x="2495550" y="461027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39" name="AutoShape 7"/>
          <p:cNvSpPr>
            <a:spLocks noChangeArrowheads="1"/>
          </p:cNvSpPr>
          <p:nvPr/>
        </p:nvSpPr>
        <p:spPr bwMode="auto">
          <a:xfrm>
            <a:off x="3181350" y="501032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40" name="AutoShape 8"/>
          <p:cNvSpPr>
            <a:spLocks noChangeArrowheads="1"/>
          </p:cNvSpPr>
          <p:nvPr/>
        </p:nvSpPr>
        <p:spPr bwMode="auto">
          <a:xfrm>
            <a:off x="3238501" y="529607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41" name="AutoShape 9"/>
          <p:cNvSpPr>
            <a:spLocks noChangeArrowheads="1"/>
          </p:cNvSpPr>
          <p:nvPr/>
        </p:nvSpPr>
        <p:spPr bwMode="auto">
          <a:xfrm>
            <a:off x="2724150" y="533417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42" name="Text Box 10"/>
          <p:cNvSpPr txBox="1">
            <a:spLocks noChangeArrowheads="1"/>
          </p:cNvSpPr>
          <p:nvPr/>
        </p:nvSpPr>
        <p:spPr bwMode="auto">
          <a:xfrm>
            <a:off x="2813111" y="6474450"/>
            <a:ext cx="4086375" cy="276999"/>
          </a:xfrm>
          <a:prstGeom prst="rect">
            <a:avLst/>
          </a:prstGeom>
          <a:noFill/>
          <a:ln w="9525">
            <a:noFill/>
            <a:miter lim="800000"/>
            <a:headEnd/>
            <a:tailEnd/>
          </a:ln>
        </p:spPr>
        <p:txBody>
          <a:bodyPr wrap="none">
            <a:spAutoFit/>
          </a:bodyPr>
          <a:lstStyle/>
          <a:p>
            <a:r>
              <a:rPr lang="en-US" sz="1200" dirty="0">
                <a:solidFill>
                  <a:srgbClr val="000000"/>
                </a:solidFill>
                <a:hlinkClick r:id="rId3"/>
              </a:rPr>
              <a:t>http://www.d.umn.edu/cla/faculty/troufs/Buffalo/PB24.html</a:t>
            </a:r>
            <a:endParaRPr lang="en-US" sz="1200" dirty="0">
              <a:solidFill>
                <a:srgbClr val="000000"/>
              </a:solidFill>
            </a:endParaRPr>
          </a:p>
        </p:txBody>
      </p:sp>
      <p:pic>
        <p:nvPicPr>
          <p:cNvPr id="1026" name="Picture 2" descr="Migwitch Mah-Nome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49" y="190500"/>
            <a:ext cx="9144000" cy="609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3691117"/>
      </p:ext>
    </p:extLst>
  </p:cSld>
  <p:clrMapOvr>
    <a:masterClrMapping/>
  </p:clrMapOvr>
  <p:transition/>
</p:sld>
</file>

<file path=ppt/slides/slide219.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3" name="Rectangle 19"/>
          <p:cNvSpPr>
            <a:spLocks noChangeArrowheads="1"/>
          </p:cNvSpPr>
          <p:nvPr/>
        </p:nvSpPr>
        <p:spPr bwMode="auto">
          <a:xfrm>
            <a:off x="2008188" y="6569075"/>
            <a:ext cx="5118100" cy="276225"/>
          </a:xfrm>
          <a:prstGeom prst="rect">
            <a:avLst/>
          </a:prstGeom>
          <a:noFill/>
          <a:ln w="28575">
            <a:noFill/>
            <a:miter lim="800000"/>
            <a:headEnd/>
            <a:tailEnd/>
          </a:ln>
          <a:effectLst/>
        </p:spPr>
        <p:txBody>
          <a:bodyPr wrap="none" anchor="ctr">
            <a:spAutoFit/>
          </a:bodyPr>
          <a:lstStyle/>
          <a:p>
            <a:pPr eaLnBrk="0" hangingPunct="0">
              <a:defRPr/>
            </a:pPr>
            <a:r>
              <a:rPr kumimoji="1" lang="en-US" sz="1200" dirty="0">
                <a:solidFill>
                  <a:srgbClr val="FFFFFF"/>
                </a:solidFill>
                <a:latin typeface="Arial"/>
                <a:hlinkClick r:id="rId3"/>
              </a:rPr>
              <a:t>www.duluthnewstribune.com/articles/index.cfm?id=64520&amp;section=None</a:t>
            </a:r>
            <a:endParaRPr kumimoji="1" lang="en-US" sz="1200" dirty="0">
              <a:solidFill>
                <a:srgbClr val="FFFFFF"/>
              </a:solidFill>
              <a:latin typeface="Arial"/>
            </a:endParaRPr>
          </a:p>
        </p:txBody>
      </p:sp>
      <p:pic>
        <p:nvPicPr>
          <p:cNvPr id="33795" name="Picture 2"/>
          <p:cNvPicPr>
            <a:picLocks noChangeAspect="1" noChangeArrowheads="1"/>
          </p:cNvPicPr>
          <p:nvPr/>
        </p:nvPicPr>
        <p:blipFill>
          <a:blip r:embed="rId4" cstate="print"/>
          <a:srcRect/>
          <a:stretch>
            <a:fillRect/>
          </a:stretch>
        </p:blipFill>
        <p:spPr bwMode="auto">
          <a:xfrm>
            <a:off x="1676400" y="457200"/>
            <a:ext cx="5791200" cy="3857625"/>
          </a:xfrm>
          <a:prstGeom prst="rect">
            <a:avLst/>
          </a:prstGeom>
          <a:noFill/>
          <a:ln w="28575">
            <a:noFill/>
            <a:miter lim="800000"/>
            <a:headEnd/>
            <a:tailEnd/>
          </a:ln>
        </p:spPr>
      </p:pic>
      <p:sp>
        <p:nvSpPr>
          <p:cNvPr id="6" name="TextBox 5"/>
          <p:cNvSpPr txBox="1"/>
          <p:nvPr/>
        </p:nvSpPr>
        <p:spPr>
          <a:xfrm>
            <a:off x="914400" y="4447163"/>
            <a:ext cx="7315200" cy="1877437"/>
          </a:xfrm>
          <a:prstGeom prst="rect">
            <a:avLst/>
          </a:prstGeom>
          <a:noFill/>
        </p:spPr>
        <p:txBody>
          <a:bodyPr>
            <a:spAutoFit/>
          </a:bodyPr>
          <a:lstStyle/>
          <a:p>
            <a:pPr algn="just" eaLnBrk="0" hangingPunct="0">
              <a:defRPr/>
            </a:pPr>
            <a:r>
              <a:rPr kumimoji="1" lang="en-US" sz="1600" dirty="0">
                <a:solidFill>
                  <a:srgbClr val="FFFFFF"/>
                </a:solidFill>
                <a:latin typeface="Arial"/>
              </a:rPr>
              <a:t>Chuck Branch (left) gives a beaded pen and lanyard to Dr. Deborah Powell, dean of the University of Minnesota Medical School, during a traditional American Indian feast and giveaway Tuesday at the University of Minnesota Medical School Duluth campus. The event was to recognize those who helped him during his two years at the school. He will finish at the University of Minnesota-Twin Cities campus. The pen has turtles in its design, representing his clan.</a:t>
            </a:r>
          </a:p>
          <a:p>
            <a:pPr algn="just" eaLnBrk="0" hangingPunct="0">
              <a:defRPr/>
            </a:pPr>
            <a:endParaRPr kumimoji="1" lang="en-US" sz="800" dirty="0">
              <a:solidFill>
                <a:srgbClr val="FFFFFF"/>
              </a:solidFill>
              <a:latin typeface="Arial"/>
            </a:endParaRPr>
          </a:p>
          <a:p>
            <a:pPr algn="ctr" eaLnBrk="0" hangingPunct="0">
              <a:defRPr/>
            </a:pPr>
            <a:r>
              <a:rPr kumimoji="1" lang="en-US" sz="1200" dirty="0">
                <a:solidFill>
                  <a:srgbClr val="FFFFFF"/>
                </a:solidFill>
                <a:latin typeface="Times New Roman" pitchFamily="18" charset="0"/>
              </a:rPr>
              <a:t>CLINT AUSTIN / NEWS TRIBUNE Wednesday, 16 April 2008</a:t>
            </a:r>
          </a:p>
        </p:txBody>
      </p:sp>
    </p:spTree>
    <p:extLst>
      <p:ext uri="{BB962C8B-B14F-4D97-AF65-F5344CB8AC3E}">
        <p14:creationId xmlns:p14="http://schemas.microsoft.com/office/powerpoint/2010/main" val="1185683705"/>
      </p:ext>
    </p:extLst>
  </p:cSld>
  <p:clrMapOvr>
    <a:masterClrMapping/>
  </p:clrMapOvr>
  <p:transition/>
</p:sld>
</file>

<file path=ppt/slides/slide2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5" name="TextBox 4"/>
          <p:cNvSpPr txBox="1">
            <a:spLocks noChangeArrowheads="1"/>
          </p:cNvSpPr>
          <p:nvPr/>
        </p:nvSpPr>
        <p:spPr bwMode="auto">
          <a:xfrm>
            <a:off x="667656" y="972482"/>
            <a:ext cx="7784196" cy="5631518"/>
          </a:xfrm>
          <a:prstGeom prst="rect">
            <a:avLst/>
          </a:prstGeom>
          <a:solidFill>
            <a:schemeClr val="bg1"/>
          </a:solidFill>
          <a:ln w="76200">
            <a:solidFill>
              <a:srgbClr val="FFC000"/>
            </a:solidFill>
            <a:miter lim="800000"/>
            <a:headEnd/>
            <a:tailEnd/>
          </a:ln>
        </p:spPr>
        <p:txBody>
          <a:bodyPr lIns="228600" tIns="228600" rIns="228600" bIns="228600">
            <a:noAutofit/>
          </a:bodyPr>
          <a:lstStyle/>
          <a:p>
            <a:pPr algn="ctr"/>
            <a:r>
              <a:rPr lang="en-US" sz="2800" b="1" dirty="0">
                <a:solidFill>
                  <a:srgbClr val="000000"/>
                </a:solidFill>
              </a:rPr>
              <a:t>and, as usual, local groups </a:t>
            </a:r>
            <a:r>
              <a:rPr lang="en-US" sz="2800" b="1" dirty="0">
                <a:solidFill>
                  <a:srgbClr val="FF1B36"/>
                </a:solidFill>
                <a:latin typeface="Verdana" pitchFamily="34" charset="0"/>
              </a:rPr>
              <a:t>(</a:t>
            </a:r>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a:t>
            </a:r>
            <a:r>
              <a:rPr lang="en-US" sz="2800" b="1" dirty="0">
                <a:solidFill>
                  <a:srgbClr val="000000"/>
                </a:solidFill>
              </a:rPr>
              <a:t> </a:t>
            </a:r>
          </a:p>
          <a:p>
            <a:pPr algn="ctr"/>
            <a:r>
              <a:rPr lang="en-US" sz="2800" b="1" dirty="0">
                <a:solidFill>
                  <a:srgbClr val="000000"/>
                </a:solidFill>
              </a:rPr>
              <a:t>generally strive to preserve their cultural identity with . . .</a:t>
            </a:r>
          </a:p>
          <a:p>
            <a:pPr algn="ctr"/>
            <a:endParaRPr lang="en-US" sz="1200" b="1" dirty="0">
              <a:solidFill>
                <a:srgbClr val="000000"/>
              </a:solidFill>
            </a:endParaRPr>
          </a:p>
          <a:p>
            <a:pPr algn="ctr"/>
            <a:r>
              <a:rPr lang="en-US" sz="2800" b="1" dirty="0">
                <a:solidFill>
                  <a:srgbClr val="BADDE1"/>
                </a:solidFill>
              </a:rPr>
              <a:t>food</a:t>
            </a:r>
            <a:br>
              <a:rPr lang="en-US" sz="2800" b="1" dirty="0">
                <a:solidFill>
                  <a:srgbClr val="BADDE1"/>
                </a:solidFill>
              </a:rPr>
            </a:br>
            <a:r>
              <a:rPr lang="en-US" sz="2800" b="1" dirty="0">
                <a:solidFill>
                  <a:srgbClr val="BADDE1"/>
                </a:solidFill>
              </a:rPr>
              <a:t>clothing</a:t>
            </a:r>
          </a:p>
          <a:p>
            <a:pPr algn="ctr"/>
            <a:r>
              <a:rPr lang="en-US" sz="4400" b="1" dirty="0">
                <a:solidFill>
                  <a:srgbClr val="000000"/>
                </a:solidFill>
              </a:rPr>
              <a:t>religion</a:t>
            </a:r>
          </a:p>
          <a:p>
            <a:pPr algn="ctr"/>
            <a:r>
              <a:rPr lang="en-US" sz="2800" b="1" dirty="0">
                <a:solidFill>
                  <a:srgbClr val="BADDE1"/>
                </a:solidFill>
              </a:rPr>
              <a:t>ritual</a:t>
            </a:r>
          </a:p>
          <a:p>
            <a:pPr algn="ctr"/>
            <a:r>
              <a:rPr lang="en-US" sz="2800" b="1" dirty="0">
                <a:solidFill>
                  <a:srgbClr val="BADDE1"/>
                </a:solidFill>
              </a:rPr>
              <a:t>music, dance, and other arts</a:t>
            </a:r>
          </a:p>
          <a:p>
            <a:pPr algn="ctr"/>
            <a:r>
              <a:rPr lang="en-US" sz="2800" b="1" dirty="0">
                <a:solidFill>
                  <a:srgbClr val="BADDE1"/>
                </a:solidFill>
              </a:rPr>
              <a:t>language</a:t>
            </a:r>
          </a:p>
          <a:p>
            <a:pPr algn="ctr"/>
            <a:r>
              <a:rPr lang="en-US" sz="2800" b="1" dirty="0">
                <a:solidFill>
                  <a:srgbClr val="BADDE1"/>
                </a:solidFill>
              </a:rPr>
              <a:t>cultural symbols . . .</a:t>
            </a:r>
          </a:p>
        </p:txBody>
      </p:sp>
    </p:spTree>
    <p:extLst>
      <p:ext uri="{BB962C8B-B14F-4D97-AF65-F5344CB8AC3E}">
        <p14:creationId xmlns:p14="http://schemas.microsoft.com/office/powerpoint/2010/main" val="1003875156"/>
      </p:ext>
    </p:extLst>
  </p:cSld>
  <p:clrMapOvr>
    <a:masterClrMapping/>
  </p:clrMapOvr>
  <p:transition/>
</p:sld>
</file>

<file path=ppt/slides/slide221.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pic>
        <p:nvPicPr>
          <p:cNvPr id="44034" name="Picture 3">
            <a:hlinkClick r:id="rId3"/>
          </p:cNvPr>
          <p:cNvPicPr>
            <a:picLocks noChangeAspect="1" noChangeArrowheads="1"/>
          </p:cNvPicPr>
          <p:nvPr/>
        </p:nvPicPr>
        <p:blipFill>
          <a:blip r:embed="rId4" cstate="print"/>
          <a:srcRect/>
          <a:stretch>
            <a:fillRect/>
          </a:stretch>
        </p:blipFill>
        <p:spPr bwMode="auto">
          <a:xfrm>
            <a:off x="914400" y="838200"/>
            <a:ext cx="7315200" cy="5486400"/>
          </a:xfrm>
          <a:prstGeom prst="rect">
            <a:avLst/>
          </a:prstGeom>
          <a:noFill/>
          <a:ln w="9525">
            <a:noFill/>
            <a:miter lim="800000"/>
            <a:headEnd/>
            <a:tailEnd/>
          </a:ln>
        </p:spPr>
      </p:pic>
    </p:spTree>
    <p:extLst>
      <p:ext uri="{BB962C8B-B14F-4D97-AF65-F5344CB8AC3E}">
        <p14:creationId xmlns:p14="http://schemas.microsoft.com/office/powerpoint/2010/main" val="3572528903"/>
      </p:ext>
    </p:extLst>
  </p:cSld>
  <p:clrMapOvr>
    <a:masterClrMapping/>
  </p:clrMapOvr>
  <p:transition/>
</p:sld>
</file>

<file path=ppt/slides/slide2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426" name="Text Box 2"/>
          <p:cNvSpPr txBox="1">
            <a:spLocks noChangeArrowheads="1"/>
          </p:cNvSpPr>
          <p:nvPr/>
        </p:nvSpPr>
        <p:spPr bwMode="auto">
          <a:xfrm>
            <a:off x="1752600" y="6507163"/>
            <a:ext cx="5605463" cy="274637"/>
          </a:xfrm>
          <a:prstGeom prst="rect">
            <a:avLst/>
          </a:prstGeom>
          <a:noFill/>
          <a:ln w="9525">
            <a:noFill/>
            <a:miter lim="800000"/>
            <a:headEnd/>
            <a:tailEnd/>
          </a:ln>
        </p:spPr>
        <p:txBody>
          <a:bodyPr wrap="none">
            <a:spAutoFit/>
          </a:bodyPr>
          <a:lstStyle/>
          <a:p>
            <a:pPr algn="ctr"/>
            <a:r>
              <a:rPr lang="en-US" sz="1200">
                <a:solidFill>
                  <a:srgbClr val="000000"/>
                </a:solidFill>
                <a:latin typeface="Times New Roman" pitchFamily="18" charset="0"/>
                <a:hlinkClick r:id="rId3"/>
              </a:rPr>
              <a:t>http://news.minnesota.publicradio.org/features/2003/08/18_gundersond_spiritualityeigh/</a:t>
            </a:r>
            <a:endParaRPr lang="en-US" sz="1200">
              <a:solidFill>
                <a:srgbClr val="000000"/>
              </a:solidFill>
              <a:latin typeface="Times New Roman" pitchFamily="18" charset="0"/>
            </a:endParaRPr>
          </a:p>
        </p:txBody>
      </p:sp>
      <p:graphicFrame>
        <p:nvGraphicFramePr>
          <p:cNvPr id="390147" name="Group 3"/>
          <p:cNvGraphicFramePr>
            <a:graphicFrameLocks noGrp="1"/>
          </p:cNvGraphicFramePr>
          <p:nvPr/>
        </p:nvGraphicFramePr>
        <p:xfrm>
          <a:off x="914400" y="5137150"/>
          <a:ext cx="7315200" cy="1188720"/>
        </p:xfrm>
        <a:graphic>
          <a:graphicData uri="http://schemas.openxmlformats.org/drawingml/2006/table">
            <a:tbl>
              <a:tblPr/>
              <a:tblGrid>
                <a:gridCol w="7315200">
                  <a:extLst>
                    <a:ext uri="{9D8B030D-6E8A-4147-A177-3AD203B41FA5}">
                      <a16:colId xmlns:a16="http://schemas.microsoft.com/office/drawing/2014/main" val="20000"/>
                    </a:ext>
                  </a:extLst>
                </a:gridCol>
              </a:tblGrid>
              <a:tr h="1187450">
                <a:tc>
                  <a:txBody>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1" lang="en-US" sz="2400" b="0" i="0" u="none" strike="noStrike" cap="none" normalizeH="0" baseline="0" dirty="0">
                          <a:ln>
                            <a:noFill/>
                          </a:ln>
                          <a:solidFill>
                            <a:schemeClr val="tx1"/>
                          </a:solidFill>
                          <a:effectLst/>
                          <a:latin typeface="Times New Roman" pitchFamily="18" charset="0"/>
                        </a:rPr>
                        <a:t>Larry </a:t>
                      </a:r>
                      <a:r>
                        <a:rPr kumimoji="1" lang="en-US" sz="2400" b="0" i="0" u="none" strike="noStrike" cap="none" normalizeH="0" baseline="0" dirty="0" err="1">
                          <a:ln>
                            <a:noFill/>
                          </a:ln>
                          <a:solidFill>
                            <a:schemeClr val="tx1"/>
                          </a:solidFill>
                          <a:effectLst/>
                          <a:latin typeface="Times New Roman" pitchFamily="18" charset="0"/>
                        </a:rPr>
                        <a:t>Aitken</a:t>
                      </a:r>
                      <a:r>
                        <a:rPr kumimoji="1" lang="en-US" sz="2400" b="0" i="0" u="none" strike="noStrike" cap="none" normalizeH="0" baseline="0" dirty="0">
                          <a:ln>
                            <a:noFill/>
                          </a:ln>
                          <a:solidFill>
                            <a:schemeClr val="tx1"/>
                          </a:solidFill>
                          <a:effectLst/>
                          <a:latin typeface="Times New Roman" pitchFamily="18" charset="0"/>
                        </a:rPr>
                        <a:t> is a Native healer on the White Earth Reservation. He says there are hundreds of plants found in the forest that can be used for medicine. </a:t>
                      </a:r>
                    </a:p>
                  </a:txBody>
                  <a:tcPr anchor="ctr" horzOverflow="overflow">
                    <a:lnL cap="flat">
                      <a:noFill/>
                    </a:lnL>
                    <a:lnR cap="flat">
                      <a:noFill/>
                    </a:lnR>
                    <a:lnT cap="flat">
                      <a:noFill/>
                    </a:lnT>
                    <a:lnB cap="flat">
                      <a:noFill/>
                    </a:lnB>
                    <a:lnTlToBr>
                      <a:noFill/>
                    </a:lnTlToBr>
                    <a:lnBlToTr>
                      <a:noFill/>
                    </a:lnBlToTr>
                    <a:noFill/>
                  </a:tcPr>
                </a:tc>
                <a:extLst>
                  <a:ext uri="{0D108BD9-81ED-4DB2-BD59-A6C34878D82A}">
                    <a16:rowId xmlns:a16="http://schemas.microsoft.com/office/drawing/2014/main" val="10000"/>
                  </a:ext>
                </a:extLst>
              </a:tr>
            </a:tbl>
          </a:graphicData>
        </a:graphic>
      </p:graphicFrame>
      <p:pic>
        <p:nvPicPr>
          <p:cNvPr id="103429" name="Picture 9" descr="spacer"/>
          <p:cNvPicPr>
            <a:picLocks noChangeAspect="1" noChangeArrowheads="1"/>
          </p:cNvPicPr>
          <p:nvPr/>
        </p:nvPicPr>
        <p:blipFill>
          <a:blip r:embed="rId4"/>
          <a:srcRect/>
          <a:stretch>
            <a:fillRect/>
          </a:stretch>
        </p:blipFill>
        <p:spPr bwMode="auto">
          <a:xfrm>
            <a:off x="2798763" y="4935538"/>
            <a:ext cx="47625" cy="47625"/>
          </a:xfrm>
          <a:prstGeom prst="rect">
            <a:avLst/>
          </a:prstGeom>
          <a:noFill/>
          <a:ln w="9525">
            <a:noFill/>
            <a:miter lim="800000"/>
            <a:headEnd/>
            <a:tailEnd/>
          </a:ln>
        </p:spPr>
      </p:pic>
      <p:sp>
        <p:nvSpPr>
          <p:cNvPr id="103430" name="Rectangle 10"/>
          <p:cNvSpPr>
            <a:spLocks noChangeArrowheads="1"/>
          </p:cNvSpPr>
          <p:nvPr/>
        </p:nvSpPr>
        <p:spPr bwMode="auto">
          <a:xfrm>
            <a:off x="3489325" y="6142038"/>
            <a:ext cx="2225675" cy="457200"/>
          </a:xfrm>
          <a:prstGeom prst="rect">
            <a:avLst/>
          </a:prstGeom>
          <a:noFill/>
          <a:ln w="28575">
            <a:noFill/>
            <a:miter lim="800000"/>
            <a:headEnd/>
            <a:tailEnd/>
          </a:ln>
        </p:spPr>
        <p:txBody>
          <a:bodyPr wrap="none" anchor="ctr">
            <a:spAutoFit/>
          </a:bodyPr>
          <a:lstStyle/>
          <a:p>
            <a:pPr eaLnBrk="0" hangingPunct="0"/>
            <a:r>
              <a:rPr kumimoji="1" lang="en-US" sz="2400" dirty="0">
                <a:solidFill>
                  <a:srgbClr val="000000"/>
                </a:solidFill>
                <a:latin typeface="Times New Roman" pitchFamily="18" charset="0"/>
              </a:rPr>
              <a:t>  </a:t>
            </a:r>
            <a:r>
              <a:rPr kumimoji="1" lang="en-US" sz="1200" dirty="0">
                <a:solidFill>
                  <a:srgbClr val="000000"/>
                </a:solidFill>
                <a:latin typeface="Times New Roman" pitchFamily="18" charset="0"/>
              </a:rPr>
              <a:t>(MPR Photo/Tom Robertson)</a:t>
            </a:r>
            <a:r>
              <a:rPr kumimoji="1" lang="en-US" sz="2400" dirty="0">
                <a:solidFill>
                  <a:srgbClr val="000000"/>
                </a:solidFill>
                <a:latin typeface="Times New Roman" pitchFamily="18" charset="0"/>
              </a:rPr>
              <a:t> </a:t>
            </a:r>
          </a:p>
        </p:txBody>
      </p:sp>
      <p:pic>
        <p:nvPicPr>
          <p:cNvPr id="103431" name="Picture 11"/>
          <p:cNvPicPr>
            <a:picLocks noChangeAspect="1" noChangeArrowheads="1"/>
          </p:cNvPicPr>
          <p:nvPr/>
        </p:nvPicPr>
        <p:blipFill>
          <a:blip r:embed="rId5" cstate="print"/>
          <a:srcRect/>
          <a:stretch>
            <a:fillRect/>
          </a:stretch>
        </p:blipFill>
        <p:spPr bwMode="auto">
          <a:xfrm>
            <a:off x="1524000" y="457200"/>
            <a:ext cx="6019800" cy="4514850"/>
          </a:xfrm>
          <a:prstGeom prst="rect">
            <a:avLst/>
          </a:prstGeom>
          <a:noFill/>
          <a:ln w="28575">
            <a:noFill/>
            <a:miter lim="800000"/>
            <a:headEnd/>
            <a:tailEnd/>
          </a:ln>
        </p:spPr>
      </p:pic>
    </p:spTree>
    <p:extLst>
      <p:ext uri="{BB962C8B-B14F-4D97-AF65-F5344CB8AC3E}">
        <p14:creationId xmlns:p14="http://schemas.microsoft.com/office/powerpoint/2010/main" val="1864264066"/>
      </p:ext>
    </p:extLst>
  </p:cSld>
  <p:clrMapOvr>
    <a:masterClrMapping/>
  </p:clrMapOvr>
  <p:transition/>
</p:sld>
</file>

<file path=ppt/slides/slide2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610" name="Text Box 2"/>
          <p:cNvSpPr txBox="1">
            <a:spLocks noChangeArrowheads="1"/>
          </p:cNvSpPr>
          <p:nvPr/>
        </p:nvSpPr>
        <p:spPr bwMode="auto">
          <a:xfrm>
            <a:off x="1752600" y="6507163"/>
            <a:ext cx="5605463" cy="274637"/>
          </a:xfrm>
          <a:prstGeom prst="rect">
            <a:avLst/>
          </a:prstGeom>
          <a:noFill/>
          <a:ln w="9525">
            <a:noFill/>
            <a:miter lim="800000"/>
            <a:headEnd/>
            <a:tailEnd/>
          </a:ln>
        </p:spPr>
        <p:txBody>
          <a:bodyPr wrap="none">
            <a:spAutoFit/>
          </a:bodyPr>
          <a:lstStyle/>
          <a:p>
            <a:pPr algn="ctr"/>
            <a:r>
              <a:rPr lang="en-US" sz="1200">
                <a:solidFill>
                  <a:srgbClr val="000000"/>
                </a:solidFill>
                <a:latin typeface="Times New Roman" pitchFamily="18" charset="0"/>
                <a:hlinkClick r:id="rId3"/>
              </a:rPr>
              <a:t>http://news.minnesota.publicradio.org/features/2003/08/18_gundersond_spiritualityeigh/</a:t>
            </a:r>
            <a:endParaRPr lang="en-US" sz="1200">
              <a:solidFill>
                <a:srgbClr val="000000"/>
              </a:solidFill>
              <a:latin typeface="Times New Roman" pitchFamily="18" charset="0"/>
            </a:endParaRPr>
          </a:p>
        </p:txBody>
      </p:sp>
      <p:pic>
        <p:nvPicPr>
          <p:cNvPr id="68611" name="Picture 4"/>
          <p:cNvPicPr>
            <a:picLocks noChangeAspect="1" noChangeArrowheads="1"/>
          </p:cNvPicPr>
          <p:nvPr/>
        </p:nvPicPr>
        <p:blipFill>
          <a:blip r:embed="rId4" cstate="print"/>
          <a:srcRect/>
          <a:stretch>
            <a:fillRect/>
          </a:stretch>
        </p:blipFill>
        <p:spPr bwMode="auto">
          <a:xfrm>
            <a:off x="1295400" y="76200"/>
            <a:ext cx="6553200" cy="4914900"/>
          </a:xfrm>
          <a:prstGeom prst="rect">
            <a:avLst/>
          </a:prstGeom>
          <a:noFill/>
          <a:ln w="28575">
            <a:noFill/>
            <a:miter lim="800000"/>
            <a:headEnd/>
            <a:tailEnd/>
          </a:ln>
        </p:spPr>
      </p:pic>
      <p:graphicFrame>
        <p:nvGraphicFramePr>
          <p:cNvPr id="341010" name="Group 18"/>
          <p:cNvGraphicFramePr>
            <a:graphicFrameLocks noGrp="1"/>
          </p:cNvGraphicFramePr>
          <p:nvPr/>
        </p:nvGraphicFramePr>
        <p:xfrm>
          <a:off x="914400" y="5105400"/>
          <a:ext cx="7315200" cy="1187450"/>
        </p:xfrm>
        <a:graphic>
          <a:graphicData uri="http://schemas.openxmlformats.org/drawingml/2006/table">
            <a:tbl>
              <a:tblPr/>
              <a:tblGrid>
                <a:gridCol w="7315200">
                  <a:extLst>
                    <a:ext uri="{9D8B030D-6E8A-4147-A177-3AD203B41FA5}">
                      <a16:colId xmlns:a16="http://schemas.microsoft.com/office/drawing/2014/main" val="20000"/>
                    </a:ext>
                  </a:extLst>
                </a:gridCol>
              </a:tblGrid>
              <a:tr h="1187450">
                <a:tc>
                  <a:txBody>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1" lang="en-US" sz="2000" b="0" i="0" u="none" strike="noStrike" cap="none" normalizeH="0" baseline="0" dirty="0">
                          <a:ln>
                            <a:noFill/>
                          </a:ln>
                          <a:solidFill>
                            <a:schemeClr val="tx1"/>
                          </a:solidFill>
                          <a:effectLst/>
                          <a:latin typeface="Times New Roman" pitchFamily="18" charset="0"/>
                        </a:rPr>
                        <a:t>Wanda Baxter, an elder on the Red Lake Reservation, says a Native healer saved her life. She had cancer, but after three years of treatment by a tribal healer, she says she's healthy. </a:t>
                      </a:r>
                    </a:p>
                  </a:txBody>
                  <a:tcPr anchor="ctr" horzOverflow="overflow">
                    <a:lnL cap="flat">
                      <a:noFill/>
                    </a:lnL>
                    <a:lnR cap="flat">
                      <a:noFill/>
                    </a:lnR>
                    <a:lnT cap="flat">
                      <a:noFill/>
                    </a:lnT>
                    <a:lnB cap="flat">
                      <a:noFill/>
                    </a:lnB>
                    <a:lnTlToBr>
                      <a:noFill/>
                    </a:lnTlToBr>
                    <a:lnBlToTr>
                      <a:noFill/>
                    </a:lnBlToTr>
                    <a:noFill/>
                  </a:tcPr>
                </a:tc>
                <a:extLst>
                  <a:ext uri="{0D108BD9-81ED-4DB2-BD59-A6C34878D82A}">
                    <a16:rowId xmlns:a16="http://schemas.microsoft.com/office/drawing/2014/main" val="10000"/>
                  </a:ext>
                </a:extLst>
              </a:tr>
            </a:tbl>
          </a:graphicData>
        </a:graphic>
      </p:graphicFrame>
      <p:pic>
        <p:nvPicPr>
          <p:cNvPr id="68614" name="Picture 16" descr="spacer"/>
          <p:cNvPicPr>
            <a:picLocks noChangeAspect="1" noChangeArrowheads="1"/>
          </p:cNvPicPr>
          <p:nvPr/>
        </p:nvPicPr>
        <p:blipFill>
          <a:blip r:embed="rId5"/>
          <a:srcRect/>
          <a:stretch>
            <a:fillRect/>
          </a:stretch>
        </p:blipFill>
        <p:spPr bwMode="auto">
          <a:xfrm>
            <a:off x="2798763" y="4935538"/>
            <a:ext cx="47625" cy="47625"/>
          </a:xfrm>
          <a:prstGeom prst="rect">
            <a:avLst/>
          </a:prstGeom>
          <a:noFill/>
          <a:ln w="9525">
            <a:noFill/>
            <a:miter lim="800000"/>
            <a:headEnd/>
            <a:tailEnd/>
          </a:ln>
        </p:spPr>
      </p:pic>
      <p:sp>
        <p:nvSpPr>
          <p:cNvPr id="68615" name="Rectangle 19"/>
          <p:cNvSpPr>
            <a:spLocks noChangeArrowheads="1"/>
          </p:cNvSpPr>
          <p:nvPr/>
        </p:nvSpPr>
        <p:spPr bwMode="auto">
          <a:xfrm>
            <a:off x="3489325" y="6142038"/>
            <a:ext cx="2225675" cy="457200"/>
          </a:xfrm>
          <a:prstGeom prst="rect">
            <a:avLst/>
          </a:prstGeom>
          <a:noFill/>
          <a:ln w="28575">
            <a:noFill/>
            <a:miter lim="800000"/>
            <a:headEnd/>
            <a:tailEnd/>
          </a:ln>
        </p:spPr>
        <p:txBody>
          <a:bodyPr wrap="none" anchor="ctr">
            <a:spAutoFit/>
          </a:bodyPr>
          <a:lstStyle/>
          <a:p>
            <a:pPr eaLnBrk="0" hangingPunct="0"/>
            <a:r>
              <a:rPr kumimoji="1" lang="en-US" sz="2400">
                <a:solidFill>
                  <a:srgbClr val="000000"/>
                </a:solidFill>
                <a:latin typeface="Times New Roman" pitchFamily="18" charset="0"/>
              </a:rPr>
              <a:t>  </a:t>
            </a:r>
            <a:r>
              <a:rPr kumimoji="1" lang="en-US" sz="1200">
                <a:solidFill>
                  <a:srgbClr val="000000"/>
                </a:solidFill>
                <a:latin typeface="Times New Roman" pitchFamily="18" charset="0"/>
              </a:rPr>
              <a:t>(MPR Photo/Tom Robertson)</a:t>
            </a:r>
            <a:r>
              <a:rPr kumimoji="1" lang="en-US" sz="2400">
                <a:solidFill>
                  <a:srgbClr val="000000"/>
                </a:solidFill>
                <a:latin typeface="Times New Roman" pitchFamily="18" charset="0"/>
              </a:rPr>
              <a:t> </a:t>
            </a:r>
          </a:p>
        </p:txBody>
      </p:sp>
    </p:spTree>
    <p:extLst>
      <p:ext uri="{BB962C8B-B14F-4D97-AF65-F5344CB8AC3E}">
        <p14:creationId xmlns:p14="http://schemas.microsoft.com/office/powerpoint/2010/main" val="1627123769"/>
      </p:ext>
    </p:extLst>
  </p:cSld>
  <p:clrMapOvr>
    <a:masterClrMapping/>
  </p:clrMapOvr>
  <p:transition/>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ext Box 3"/>
          <p:cNvSpPr txBox="1">
            <a:spLocks noChangeArrowheads="1"/>
          </p:cNvSpPr>
          <p:nvPr/>
        </p:nvSpPr>
        <p:spPr bwMode="auto">
          <a:xfrm>
            <a:off x="1657350" y="5691188"/>
            <a:ext cx="6724650" cy="823912"/>
          </a:xfrm>
          <a:prstGeom prst="rect">
            <a:avLst/>
          </a:prstGeom>
          <a:noFill/>
          <a:ln w="9525">
            <a:noFill/>
            <a:miter lim="800000"/>
            <a:headEnd/>
            <a:tailEnd/>
          </a:ln>
        </p:spPr>
        <p:txBody>
          <a:bodyPr wrap="none">
            <a:spAutoFit/>
          </a:bodyPr>
          <a:lstStyle/>
          <a:p>
            <a:pPr algn="ctr" eaLnBrk="0" hangingPunct="0"/>
            <a:r>
              <a:rPr kumimoji="1" lang="en-US" dirty="0">
                <a:solidFill>
                  <a:srgbClr val="FFFFFF"/>
                </a:solidFill>
                <a:latin typeface="Arial" charset="0"/>
              </a:rPr>
              <a:t>Chippewa medicine man singer with ceremonial turtle clan drum.</a:t>
            </a:r>
            <a:br>
              <a:rPr kumimoji="1" lang="en-US" dirty="0">
                <a:solidFill>
                  <a:srgbClr val="FFFFFF"/>
                </a:solidFill>
                <a:latin typeface="Arial" charset="0"/>
              </a:rPr>
            </a:br>
            <a:r>
              <a:rPr kumimoji="1" lang="en-US" dirty="0">
                <a:solidFill>
                  <a:srgbClr val="FFFFFF"/>
                </a:solidFill>
                <a:latin typeface="Arial" charset="0"/>
              </a:rPr>
              <a:t>Photograph Collection </a:t>
            </a:r>
            <a:r>
              <a:rPr kumimoji="1" lang="en-US" i="1" dirty="0">
                <a:solidFill>
                  <a:srgbClr val="FFFFFF"/>
                </a:solidFill>
                <a:latin typeface="Arial" charset="0"/>
              </a:rPr>
              <a:t>ca</a:t>
            </a:r>
            <a:r>
              <a:rPr kumimoji="1" lang="en-US" dirty="0">
                <a:solidFill>
                  <a:srgbClr val="FFFFFF"/>
                </a:solidFill>
                <a:latin typeface="Arial" charset="0"/>
              </a:rPr>
              <a:t>. 1900</a:t>
            </a:r>
          </a:p>
          <a:p>
            <a:pPr algn="ctr" eaLnBrk="0" hangingPunct="0"/>
            <a:r>
              <a:rPr kumimoji="1" lang="en-US" sz="1200" dirty="0">
                <a:solidFill>
                  <a:srgbClr val="FFFFFF"/>
                </a:solidFill>
                <a:latin typeface="Arial" charset="0"/>
              </a:rPr>
              <a:t>Minnesota Historical Society, Negative No. 21120 </a:t>
            </a:r>
          </a:p>
        </p:txBody>
      </p:sp>
      <p:pic>
        <p:nvPicPr>
          <p:cNvPr id="55299" name="Picture 4"/>
          <p:cNvPicPr>
            <a:picLocks noChangeAspect="1" noChangeArrowheads="1"/>
          </p:cNvPicPr>
          <p:nvPr/>
        </p:nvPicPr>
        <p:blipFill>
          <a:blip r:embed="rId2" cstate="print"/>
          <a:srcRect/>
          <a:stretch>
            <a:fillRect/>
          </a:stretch>
        </p:blipFill>
        <p:spPr bwMode="auto">
          <a:xfrm>
            <a:off x="3094037" y="76200"/>
            <a:ext cx="4449763" cy="5562600"/>
          </a:xfrm>
          <a:prstGeom prst="rect">
            <a:avLst/>
          </a:prstGeom>
          <a:noFill/>
          <a:ln w="9525">
            <a:noFill/>
            <a:miter lim="800000"/>
            <a:headEnd/>
            <a:tailEnd/>
          </a:ln>
        </p:spPr>
      </p:pic>
    </p:spTree>
    <p:extLst>
      <p:ext uri="{BB962C8B-B14F-4D97-AF65-F5344CB8AC3E}">
        <p14:creationId xmlns:p14="http://schemas.microsoft.com/office/powerpoint/2010/main" val="207827277"/>
      </p:ext>
    </p:extLst>
  </p:cSld>
  <p:clrMapOvr>
    <a:masterClrMapping/>
  </p:clrMapOvr>
  <p:transition/>
</p:sld>
</file>

<file path=ppt/slides/slide2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5" name="TextBox 4"/>
          <p:cNvSpPr txBox="1">
            <a:spLocks noChangeArrowheads="1"/>
          </p:cNvSpPr>
          <p:nvPr/>
        </p:nvSpPr>
        <p:spPr bwMode="auto">
          <a:xfrm>
            <a:off x="667656" y="972482"/>
            <a:ext cx="7784196" cy="5631518"/>
          </a:xfrm>
          <a:prstGeom prst="rect">
            <a:avLst/>
          </a:prstGeom>
          <a:solidFill>
            <a:schemeClr val="bg1"/>
          </a:solidFill>
          <a:ln w="76200">
            <a:solidFill>
              <a:srgbClr val="FFC000"/>
            </a:solidFill>
            <a:miter lim="800000"/>
            <a:headEnd/>
            <a:tailEnd/>
          </a:ln>
        </p:spPr>
        <p:txBody>
          <a:bodyPr lIns="228600" tIns="228600" rIns="228600" bIns="228600">
            <a:noAutofit/>
          </a:bodyPr>
          <a:lstStyle/>
          <a:p>
            <a:pPr algn="ctr"/>
            <a:r>
              <a:rPr lang="en-US" sz="2800" b="1" dirty="0">
                <a:solidFill>
                  <a:srgbClr val="000000"/>
                </a:solidFill>
              </a:rPr>
              <a:t>and, as usual, local groups </a:t>
            </a:r>
            <a:r>
              <a:rPr lang="en-US" sz="2800" b="1" dirty="0">
                <a:solidFill>
                  <a:srgbClr val="FF1B36"/>
                </a:solidFill>
                <a:latin typeface="Verdana" pitchFamily="34" charset="0"/>
              </a:rPr>
              <a:t>(</a:t>
            </a:r>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a:t>
            </a:r>
            <a:r>
              <a:rPr lang="en-US" sz="2800" b="1" dirty="0">
                <a:solidFill>
                  <a:srgbClr val="000000"/>
                </a:solidFill>
              </a:rPr>
              <a:t> </a:t>
            </a:r>
          </a:p>
          <a:p>
            <a:pPr algn="ctr"/>
            <a:r>
              <a:rPr lang="en-US" sz="2800" b="1" dirty="0">
                <a:solidFill>
                  <a:srgbClr val="000000"/>
                </a:solidFill>
              </a:rPr>
              <a:t>generally strive to preserve their cultural identity with . . .</a:t>
            </a:r>
          </a:p>
          <a:p>
            <a:pPr algn="ctr"/>
            <a:endParaRPr lang="en-US" sz="1200" b="1" dirty="0">
              <a:solidFill>
                <a:srgbClr val="000000"/>
              </a:solidFill>
            </a:endParaRPr>
          </a:p>
          <a:p>
            <a:pPr algn="ctr"/>
            <a:r>
              <a:rPr lang="en-US" sz="2800" b="1" dirty="0">
                <a:solidFill>
                  <a:srgbClr val="BADDE1"/>
                </a:solidFill>
              </a:rPr>
              <a:t>food</a:t>
            </a:r>
            <a:br>
              <a:rPr lang="en-US" sz="2800" b="1" dirty="0">
                <a:solidFill>
                  <a:srgbClr val="BADDE1"/>
                </a:solidFill>
              </a:rPr>
            </a:br>
            <a:r>
              <a:rPr lang="en-US" sz="2800" b="1" dirty="0">
                <a:solidFill>
                  <a:srgbClr val="BADDE1"/>
                </a:solidFill>
              </a:rPr>
              <a:t>clothing</a:t>
            </a:r>
          </a:p>
          <a:p>
            <a:pPr algn="ctr"/>
            <a:r>
              <a:rPr lang="en-US" sz="2800" b="1" dirty="0">
                <a:solidFill>
                  <a:srgbClr val="BADDE1"/>
                </a:solidFill>
              </a:rPr>
              <a:t>religion</a:t>
            </a:r>
          </a:p>
          <a:p>
            <a:pPr algn="ctr"/>
            <a:r>
              <a:rPr lang="en-US" sz="4400" b="1" dirty="0">
                <a:solidFill>
                  <a:srgbClr val="000000"/>
                </a:solidFill>
              </a:rPr>
              <a:t>ritual</a:t>
            </a:r>
          </a:p>
          <a:p>
            <a:pPr algn="ctr"/>
            <a:r>
              <a:rPr lang="en-US" sz="2800" b="1" dirty="0">
                <a:solidFill>
                  <a:srgbClr val="BADDE1"/>
                </a:solidFill>
              </a:rPr>
              <a:t>music, dance, and other arts</a:t>
            </a:r>
          </a:p>
          <a:p>
            <a:pPr algn="ctr"/>
            <a:r>
              <a:rPr lang="en-US" sz="2800" b="1" dirty="0">
                <a:solidFill>
                  <a:srgbClr val="BADDE1"/>
                </a:solidFill>
              </a:rPr>
              <a:t>language</a:t>
            </a:r>
          </a:p>
          <a:p>
            <a:pPr algn="ctr"/>
            <a:r>
              <a:rPr lang="en-US" sz="2800" b="1" dirty="0">
                <a:solidFill>
                  <a:srgbClr val="BADDE1"/>
                </a:solidFill>
              </a:rPr>
              <a:t>cultural symbols . . .</a:t>
            </a:r>
          </a:p>
        </p:txBody>
      </p:sp>
    </p:spTree>
    <p:extLst>
      <p:ext uri="{BB962C8B-B14F-4D97-AF65-F5344CB8AC3E}">
        <p14:creationId xmlns:p14="http://schemas.microsoft.com/office/powerpoint/2010/main" val="839267573"/>
      </p:ext>
    </p:extLst>
  </p:cSld>
  <p:clrMapOvr>
    <a:masterClrMapping/>
  </p:clrMapOvr>
  <p:transition/>
</p:sld>
</file>

<file path=ppt/slides/slide22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90114" name="Picture 2" descr="PB_MED-1"/>
          <p:cNvPicPr>
            <a:picLocks noChangeAspect="1" noChangeArrowheads="1"/>
          </p:cNvPicPr>
          <p:nvPr/>
        </p:nvPicPr>
        <p:blipFill>
          <a:blip r:embed="rId2" cstate="print"/>
          <a:srcRect/>
          <a:stretch>
            <a:fillRect/>
          </a:stretch>
        </p:blipFill>
        <p:spPr bwMode="auto">
          <a:xfrm>
            <a:off x="2706930" y="341088"/>
            <a:ext cx="3705225" cy="5943600"/>
          </a:xfrm>
          <a:prstGeom prst="rect">
            <a:avLst/>
          </a:prstGeom>
          <a:noFill/>
          <a:ln w="9525">
            <a:noFill/>
            <a:miter lim="800000"/>
            <a:headEnd/>
            <a:tailEnd/>
          </a:ln>
        </p:spPr>
      </p:pic>
      <p:sp>
        <p:nvSpPr>
          <p:cNvPr id="90115" name="Rectangle 3"/>
          <p:cNvSpPr>
            <a:spLocks noChangeArrowheads="1"/>
          </p:cNvSpPr>
          <p:nvPr/>
        </p:nvSpPr>
        <p:spPr bwMode="auto">
          <a:xfrm>
            <a:off x="2797636" y="6357258"/>
            <a:ext cx="3540393" cy="369332"/>
          </a:xfrm>
          <a:prstGeom prst="rect">
            <a:avLst/>
          </a:prstGeom>
          <a:noFill/>
          <a:ln w="9525">
            <a:noFill/>
            <a:miter lim="800000"/>
            <a:headEnd/>
            <a:tailEnd/>
          </a:ln>
        </p:spPr>
        <p:txBody>
          <a:bodyPr wrap="none">
            <a:spAutoFit/>
          </a:bodyPr>
          <a:lstStyle/>
          <a:p>
            <a:r>
              <a:rPr lang="en-US" dirty="0">
                <a:solidFill>
                  <a:srgbClr val="FFFFFF"/>
                </a:solidFill>
              </a:rPr>
              <a:t>Paul Buffalo Meditating Medicine</a:t>
            </a:r>
          </a:p>
        </p:txBody>
      </p:sp>
    </p:spTree>
    <p:extLst>
      <p:ext uri="{BB962C8B-B14F-4D97-AF65-F5344CB8AC3E}">
        <p14:creationId xmlns:p14="http://schemas.microsoft.com/office/powerpoint/2010/main" val="579098895"/>
      </p:ext>
    </p:extLst>
  </p:cSld>
  <p:clrMapOvr>
    <a:masterClrMapping/>
  </p:clrMapOvr>
</p:sld>
</file>

<file path=ppt/slides/slide2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5" name="TextBox 4"/>
          <p:cNvSpPr txBox="1">
            <a:spLocks noChangeArrowheads="1"/>
          </p:cNvSpPr>
          <p:nvPr/>
        </p:nvSpPr>
        <p:spPr bwMode="auto">
          <a:xfrm>
            <a:off x="667656" y="972482"/>
            <a:ext cx="7784196" cy="5631518"/>
          </a:xfrm>
          <a:prstGeom prst="rect">
            <a:avLst/>
          </a:prstGeom>
          <a:solidFill>
            <a:schemeClr val="bg1"/>
          </a:solidFill>
          <a:ln w="76200">
            <a:solidFill>
              <a:srgbClr val="FFC000"/>
            </a:solidFill>
            <a:miter lim="800000"/>
            <a:headEnd/>
            <a:tailEnd/>
          </a:ln>
        </p:spPr>
        <p:txBody>
          <a:bodyPr lIns="228600" tIns="228600" rIns="228600" bIns="228600">
            <a:noAutofit/>
          </a:bodyPr>
          <a:lstStyle/>
          <a:p>
            <a:pPr algn="ctr"/>
            <a:r>
              <a:rPr lang="en-US" sz="2800" b="1" dirty="0">
                <a:solidFill>
                  <a:srgbClr val="000000"/>
                </a:solidFill>
              </a:rPr>
              <a:t>and, as usual, local groups </a:t>
            </a:r>
            <a:r>
              <a:rPr lang="en-US" sz="2800" b="1" dirty="0">
                <a:solidFill>
                  <a:srgbClr val="FF1B36"/>
                </a:solidFill>
                <a:latin typeface="Verdana" pitchFamily="34" charset="0"/>
              </a:rPr>
              <a:t>(</a:t>
            </a:r>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a:t>
            </a:r>
            <a:r>
              <a:rPr lang="en-US" sz="2800" b="1" dirty="0">
                <a:solidFill>
                  <a:srgbClr val="000000"/>
                </a:solidFill>
              </a:rPr>
              <a:t> </a:t>
            </a:r>
          </a:p>
          <a:p>
            <a:pPr algn="ctr"/>
            <a:r>
              <a:rPr lang="en-US" sz="2800" b="1" dirty="0">
                <a:solidFill>
                  <a:srgbClr val="000000"/>
                </a:solidFill>
              </a:rPr>
              <a:t>generally strive to preserve their cultural identity with . . .</a:t>
            </a:r>
          </a:p>
          <a:p>
            <a:pPr algn="ctr"/>
            <a:endParaRPr lang="en-US" sz="1200" b="1" dirty="0">
              <a:solidFill>
                <a:srgbClr val="000000"/>
              </a:solidFill>
            </a:endParaRPr>
          </a:p>
          <a:p>
            <a:pPr algn="ctr"/>
            <a:r>
              <a:rPr lang="en-US" sz="2800" b="1" dirty="0">
                <a:solidFill>
                  <a:srgbClr val="BADDE1"/>
                </a:solidFill>
              </a:rPr>
              <a:t>food</a:t>
            </a:r>
            <a:br>
              <a:rPr lang="en-US" sz="2800" b="1" dirty="0">
                <a:solidFill>
                  <a:srgbClr val="BADDE1"/>
                </a:solidFill>
              </a:rPr>
            </a:br>
            <a:r>
              <a:rPr lang="en-US" sz="2800" b="1" dirty="0">
                <a:solidFill>
                  <a:srgbClr val="BADDE1"/>
                </a:solidFill>
              </a:rPr>
              <a:t>clothing</a:t>
            </a:r>
          </a:p>
          <a:p>
            <a:pPr algn="ctr"/>
            <a:r>
              <a:rPr lang="en-US" sz="2800" b="1" dirty="0">
                <a:solidFill>
                  <a:srgbClr val="BADDE1"/>
                </a:solidFill>
              </a:rPr>
              <a:t>religion</a:t>
            </a:r>
          </a:p>
          <a:p>
            <a:pPr algn="ctr"/>
            <a:r>
              <a:rPr lang="en-US" sz="2800" b="1" dirty="0">
                <a:solidFill>
                  <a:srgbClr val="BADDE1"/>
                </a:solidFill>
              </a:rPr>
              <a:t>ritual</a:t>
            </a:r>
          </a:p>
          <a:p>
            <a:pPr algn="ctr"/>
            <a:r>
              <a:rPr lang="en-US" sz="4000" b="1" dirty="0">
                <a:solidFill>
                  <a:srgbClr val="000000"/>
                </a:solidFill>
              </a:rPr>
              <a:t>music, dance, and other arts</a:t>
            </a:r>
            <a:endParaRPr lang="en-US" sz="2800" b="1" dirty="0">
              <a:solidFill>
                <a:srgbClr val="000000"/>
              </a:solidFill>
            </a:endParaRPr>
          </a:p>
          <a:p>
            <a:pPr algn="ctr"/>
            <a:r>
              <a:rPr lang="en-US" sz="2800" b="1" dirty="0">
                <a:solidFill>
                  <a:srgbClr val="BADDE1"/>
                </a:solidFill>
              </a:rPr>
              <a:t>language</a:t>
            </a:r>
          </a:p>
          <a:p>
            <a:pPr algn="ctr"/>
            <a:r>
              <a:rPr lang="en-US" sz="2800" b="1" dirty="0">
                <a:solidFill>
                  <a:srgbClr val="BADDE1"/>
                </a:solidFill>
              </a:rPr>
              <a:t>cultural symbols . . .</a:t>
            </a:r>
          </a:p>
        </p:txBody>
      </p:sp>
    </p:spTree>
    <p:extLst>
      <p:ext uri="{BB962C8B-B14F-4D97-AF65-F5344CB8AC3E}">
        <p14:creationId xmlns:p14="http://schemas.microsoft.com/office/powerpoint/2010/main" val="1341755149"/>
      </p:ext>
    </p:extLst>
  </p:cSld>
  <p:clrMapOvr>
    <a:masterClrMapping/>
  </p:clrMapOvr>
  <p:transition/>
</p:sld>
</file>

<file path=ppt/slides/slide228.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3" name="Rectangle 19"/>
          <p:cNvSpPr>
            <a:spLocks noChangeArrowheads="1"/>
          </p:cNvSpPr>
          <p:nvPr/>
        </p:nvSpPr>
        <p:spPr bwMode="auto">
          <a:xfrm>
            <a:off x="2008188" y="6569075"/>
            <a:ext cx="5118100" cy="276225"/>
          </a:xfrm>
          <a:prstGeom prst="rect">
            <a:avLst/>
          </a:prstGeom>
          <a:noFill/>
          <a:ln w="28575">
            <a:noFill/>
            <a:miter lim="800000"/>
            <a:headEnd/>
            <a:tailEnd/>
          </a:ln>
          <a:effectLst/>
        </p:spPr>
        <p:txBody>
          <a:bodyPr wrap="none" anchor="ctr">
            <a:spAutoFit/>
          </a:bodyPr>
          <a:lstStyle/>
          <a:p>
            <a:pPr eaLnBrk="0" hangingPunct="0">
              <a:defRPr/>
            </a:pPr>
            <a:r>
              <a:rPr kumimoji="1" lang="en-US" sz="1200" dirty="0">
                <a:solidFill>
                  <a:srgbClr val="FFFFFF"/>
                </a:solidFill>
                <a:latin typeface="Arial"/>
                <a:hlinkClick r:id="rId3"/>
              </a:rPr>
              <a:t>www.duluthnewstribune.com/articles/index.cfm?id=64520&amp;section=None</a:t>
            </a:r>
            <a:endParaRPr kumimoji="1" lang="en-US" sz="1200" dirty="0">
              <a:solidFill>
                <a:srgbClr val="FFFFFF"/>
              </a:solidFill>
              <a:latin typeface="Arial"/>
            </a:endParaRPr>
          </a:p>
        </p:txBody>
      </p:sp>
      <p:sp>
        <p:nvSpPr>
          <p:cNvPr id="6" name="TextBox 5"/>
          <p:cNvSpPr txBox="1"/>
          <p:nvPr/>
        </p:nvSpPr>
        <p:spPr>
          <a:xfrm>
            <a:off x="4267200" y="1422400"/>
            <a:ext cx="4038600" cy="4832092"/>
          </a:xfrm>
          <a:prstGeom prst="rect">
            <a:avLst/>
          </a:prstGeom>
          <a:noFill/>
        </p:spPr>
        <p:txBody>
          <a:bodyPr wrap="square">
            <a:spAutoFit/>
          </a:bodyPr>
          <a:lstStyle/>
          <a:p>
            <a:pPr algn="just" eaLnBrk="0" hangingPunct="0">
              <a:defRPr/>
            </a:pPr>
            <a:r>
              <a:rPr kumimoji="1" lang="en-US" sz="2000" dirty="0">
                <a:solidFill>
                  <a:srgbClr val="FFFFFF"/>
                </a:solidFill>
                <a:latin typeface="Arial"/>
              </a:rPr>
              <a:t>Chuck Branch holds his son, Marcus, while singing with the </a:t>
            </a:r>
            <a:r>
              <a:rPr kumimoji="1" lang="en-US" sz="2000" dirty="0" err="1">
                <a:solidFill>
                  <a:srgbClr val="FFFFFF"/>
                </a:solidFill>
                <a:latin typeface="Arial"/>
              </a:rPr>
              <a:t>Onigamising</a:t>
            </a:r>
            <a:r>
              <a:rPr kumimoji="1" lang="en-US" sz="2000" dirty="0">
                <a:solidFill>
                  <a:srgbClr val="FFFFFF"/>
                </a:solidFill>
                <a:latin typeface="Arial"/>
              </a:rPr>
              <a:t> Singers from Grant Language &amp; Arts Magnet School during a traditional American Indian feast and giveaway Tuesday at the University of Minnesota Medical School Duluth campus. It was to recognize those who helped him during his two years there, before he moves to the Twin Cities campus of the medical school.</a:t>
            </a:r>
          </a:p>
          <a:p>
            <a:pPr algn="just" eaLnBrk="0" hangingPunct="0">
              <a:defRPr/>
            </a:pPr>
            <a:endParaRPr kumimoji="1" lang="en-US" sz="2400" dirty="0">
              <a:solidFill>
                <a:srgbClr val="FFFFFF"/>
              </a:solidFill>
              <a:latin typeface="Arial"/>
            </a:endParaRPr>
          </a:p>
          <a:p>
            <a:pPr algn="ctr" eaLnBrk="0" hangingPunct="0">
              <a:defRPr/>
            </a:pPr>
            <a:r>
              <a:rPr kumimoji="1" lang="en-US" sz="1200" dirty="0">
                <a:solidFill>
                  <a:srgbClr val="FFFFFF"/>
                </a:solidFill>
                <a:latin typeface="Times New Roman" pitchFamily="18" charset="0"/>
              </a:rPr>
              <a:t>CLINT AUSTIN / NEWS TRIBUNE Wednesday, </a:t>
            </a:r>
          </a:p>
          <a:p>
            <a:pPr algn="ctr" eaLnBrk="0" hangingPunct="0">
              <a:defRPr/>
            </a:pPr>
            <a:r>
              <a:rPr kumimoji="1" lang="en-US" sz="1200" dirty="0">
                <a:solidFill>
                  <a:srgbClr val="FFFFFF"/>
                </a:solidFill>
                <a:latin typeface="Times New Roman" pitchFamily="18" charset="0"/>
              </a:rPr>
              <a:t>16 April 2008</a:t>
            </a:r>
          </a:p>
        </p:txBody>
      </p:sp>
      <p:pic>
        <p:nvPicPr>
          <p:cNvPr id="34820" name="Picture 2"/>
          <p:cNvPicPr>
            <a:picLocks noChangeAspect="1" noChangeArrowheads="1"/>
          </p:cNvPicPr>
          <p:nvPr/>
        </p:nvPicPr>
        <p:blipFill>
          <a:blip r:embed="rId4" cstate="print"/>
          <a:srcRect/>
          <a:stretch>
            <a:fillRect/>
          </a:stretch>
        </p:blipFill>
        <p:spPr bwMode="auto">
          <a:xfrm>
            <a:off x="914400" y="1028700"/>
            <a:ext cx="3171825" cy="4762500"/>
          </a:xfrm>
          <a:prstGeom prst="rect">
            <a:avLst/>
          </a:prstGeom>
          <a:noFill/>
          <a:ln w="28575">
            <a:noFill/>
            <a:miter lim="800000"/>
            <a:headEnd/>
            <a:tailEnd/>
          </a:ln>
        </p:spPr>
      </p:pic>
    </p:spTree>
    <p:extLst>
      <p:ext uri="{BB962C8B-B14F-4D97-AF65-F5344CB8AC3E}">
        <p14:creationId xmlns:p14="http://schemas.microsoft.com/office/powerpoint/2010/main" val="3626636492"/>
      </p:ext>
    </p:extLst>
  </p:cSld>
  <p:clrMapOvr>
    <a:masterClrMapping/>
  </p:clrMapOvr>
  <p:transition/>
</p:sld>
</file>

<file path=ppt/slides/slide229.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3"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3" name="Text Box 2">
            <a:hlinkClick r:id="rId3"/>
          </p:cNvPr>
          <p:cNvSpPr txBox="1">
            <a:spLocks noChangeArrowheads="1"/>
          </p:cNvSpPr>
          <p:nvPr/>
        </p:nvSpPr>
        <p:spPr bwMode="auto">
          <a:xfrm>
            <a:off x="3381863" y="6539949"/>
            <a:ext cx="2345515" cy="215444"/>
          </a:xfrm>
          <a:prstGeom prst="rect">
            <a:avLst/>
          </a:prstGeom>
          <a:noFill/>
          <a:ln w="9525">
            <a:noFill/>
            <a:miter lim="800000"/>
            <a:headEnd/>
            <a:tailEnd/>
          </a:ln>
        </p:spPr>
        <p:txBody>
          <a:bodyPr wrap="none">
            <a:spAutoFit/>
          </a:bodyPr>
          <a:lstStyle/>
          <a:p>
            <a:pPr algn="ctr"/>
            <a:r>
              <a:rPr lang="en-US" sz="800" dirty="0">
                <a:solidFill>
                  <a:srgbClr val="FFFFFF"/>
                </a:solidFill>
                <a:latin typeface="Arial" charset="0"/>
                <a:hlinkClick r:id="rId4"/>
              </a:rPr>
              <a:t>http://ourmothertongues.org/language/Ojibwe/9</a:t>
            </a:r>
            <a:endParaRPr lang="en-US" sz="800" dirty="0">
              <a:solidFill>
                <a:srgbClr val="FFFFFF"/>
              </a:solidFill>
              <a:latin typeface="Arial" charset="0"/>
            </a:endParaRPr>
          </a:p>
        </p:txBody>
      </p:sp>
      <p:pic>
        <p:nvPicPr>
          <p:cNvPr id="5734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4945" y="824586"/>
            <a:ext cx="8229600" cy="53260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62973225"/>
      </p:ext>
    </p:extLst>
  </p:cSld>
  <p:clrMapOvr>
    <a:masterClrMapping/>
  </p:clrMapOvr>
  <p:transition/>
</p:sld>
</file>

<file path=ppt/slides/slide230.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sp>
        <p:nvSpPr>
          <p:cNvPr id="44034"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35"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4036"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4037"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4038"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39"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40"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41"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42" name="Text Box 10"/>
          <p:cNvSpPr txBox="1">
            <a:spLocks noChangeArrowheads="1"/>
          </p:cNvSpPr>
          <p:nvPr/>
        </p:nvSpPr>
        <p:spPr bwMode="auto">
          <a:xfrm>
            <a:off x="2813092" y="6474414"/>
            <a:ext cx="4086375" cy="276999"/>
          </a:xfrm>
          <a:prstGeom prst="rect">
            <a:avLst/>
          </a:prstGeom>
          <a:noFill/>
          <a:ln w="9525">
            <a:noFill/>
            <a:miter lim="800000"/>
            <a:headEnd/>
            <a:tailEnd/>
          </a:ln>
        </p:spPr>
        <p:txBody>
          <a:bodyPr wrap="none">
            <a:spAutoFit/>
          </a:bodyPr>
          <a:lstStyle/>
          <a:p>
            <a:r>
              <a:rPr lang="en-US" sz="1200" dirty="0">
                <a:solidFill>
                  <a:srgbClr val="000000"/>
                </a:solidFill>
                <a:hlinkClick r:id="rId3"/>
              </a:rPr>
              <a:t>http://www.d.umn.edu/cla/faculty/troufs/Buffalo/PB24.html</a:t>
            </a:r>
            <a:endParaRPr lang="en-US" sz="1200" dirty="0">
              <a:solidFill>
                <a:srgbClr val="000000"/>
              </a:solidFill>
            </a:endParaRPr>
          </a:p>
        </p:txBody>
      </p:sp>
      <p:pic>
        <p:nvPicPr>
          <p:cNvPr id="1026" name="Picture 2" descr="Migwitch Mah-Nome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49" y="190500"/>
            <a:ext cx="9144000" cy="609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5818122"/>
      </p:ext>
    </p:extLst>
  </p:cSld>
  <p:clrMapOvr>
    <a:masterClrMapping/>
  </p:clrMapOvr>
  <p:transition/>
</p:sld>
</file>

<file path=ppt/slides/slide23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4" name="Rectangle 13"/>
          <p:cNvSpPr/>
          <p:nvPr/>
        </p:nvSpPr>
        <p:spPr>
          <a:xfrm>
            <a:off x="2286000" y="5805439"/>
            <a:ext cx="4572000" cy="815608"/>
          </a:xfrm>
          <a:prstGeom prst="rect">
            <a:avLst/>
          </a:prstGeom>
        </p:spPr>
        <p:txBody>
          <a:bodyPr>
            <a:spAutoFit/>
          </a:bodyPr>
          <a:lstStyle/>
          <a:p>
            <a:pPr algn="ctr"/>
            <a:r>
              <a:rPr lang="en-US" dirty="0">
                <a:solidFill>
                  <a:srgbClr val="FFFFFF"/>
                </a:solidFill>
              </a:rPr>
              <a:t>Woman and Blueberries.</a:t>
            </a:r>
          </a:p>
          <a:p>
            <a:pPr algn="ctr"/>
            <a:r>
              <a:rPr lang="en-US" sz="1600" dirty="0">
                <a:solidFill>
                  <a:srgbClr val="FFFFFF"/>
                </a:solidFill>
              </a:rPr>
              <a:t>Patrick </a:t>
            </a:r>
            <a:r>
              <a:rPr lang="en-US" sz="1600" dirty="0" err="1">
                <a:solidFill>
                  <a:srgbClr val="FFFFFF"/>
                </a:solidFill>
              </a:rPr>
              <a:t>DesJarlait</a:t>
            </a:r>
            <a:r>
              <a:rPr lang="en-US" sz="1600" dirty="0">
                <a:solidFill>
                  <a:srgbClr val="FFFFFF"/>
                </a:solidFill>
              </a:rPr>
              <a:t> (1912-1972)</a:t>
            </a:r>
          </a:p>
          <a:p>
            <a:pPr algn="ctr"/>
            <a:r>
              <a:rPr lang="en-US" sz="1100" dirty="0">
                <a:solidFill>
                  <a:srgbClr val="FFFFFF"/>
                </a:solidFill>
              </a:rPr>
              <a:t>Minnesota Historical Society</a:t>
            </a:r>
          </a:p>
        </p:txBody>
      </p:sp>
      <p:pic>
        <p:nvPicPr>
          <p:cNvPr id="3074" name="Picture 2"/>
          <p:cNvPicPr>
            <a:picLocks noChangeAspect="1" noChangeArrowheads="1"/>
          </p:cNvPicPr>
          <p:nvPr/>
        </p:nvPicPr>
        <p:blipFill>
          <a:blip r:embed="rId3" cstate="print"/>
          <a:srcRect/>
          <a:stretch>
            <a:fillRect/>
          </a:stretch>
        </p:blipFill>
        <p:spPr bwMode="auto">
          <a:xfrm>
            <a:off x="945258" y="875406"/>
            <a:ext cx="7315200" cy="4828032"/>
          </a:xfrm>
          <a:prstGeom prst="rect">
            <a:avLst/>
          </a:prstGeom>
          <a:noFill/>
          <a:ln w="9525">
            <a:noFill/>
            <a:miter lim="800000"/>
            <a:headEnd/>
            <a:tailEnd/>
          </a:ln>
          <a:effectLst/>
        </p:spPr>
      </p:pic>
    </p:spTree>
    <p:extLst>
      <p:ext uri="{BB962C8B-B14F-4D97-AF65-F5344CB8AC3E}">
        <p14:creationId xmlns:p14="http://schemas.microsoft.com/office/powerpoint/2010/main" val="633034925"/>
      </p:ext>
    </p:extLst>
  </p:cSld>
  <p:clrMapOvr>
    <a:masterClrMapping/>
  </p:clrMapOvr>
  <p:transition/>
</p:sld>
</file>

<file path=ppt/slides/slide232.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pic>
        <p:nvPicPr>
          <p:cNvPr id="3074" name="Picture 2"/>
          <p:cNvPicPr>
            <a:picLocks noChangeAspect="1" noChangeArrowheads="1"/>
          </p:cNvPicPr>
          <p:nvPr/>
        </p:nvPicPr>
        <p:blipFill>
          <a:blip r:embed="rId3" cstate="print"/>
          <a:srcRect/>
          <a:stretch>
            <a:fillRect/>
          </a:stretch>
        </p:blipFill>
        <p:spPr bwMode="auto">
          <a:xfrm>
            <a:off x="669946" y="508009"/>
            <a:ext cx="7772400" cy="5351236"/>
          </a:xfrm>
          <a:prstGeom prst="rect">
            <a:avLst/>
          </a:prstGeom>
          <a:noFill/>
          <a:ln w="9525">
            <a:noFill/>
            <a:miter lim="800000"/>
            <a:headEnd/>
            <a:tailEnd/>
          </a:ln>
        </p:spPr>
      </p:pic>
      <p:sp>
        <p:nvSpPr>
          <p:cNvPr id="15" name="Rectangle 14"/>
          <p:cNvSpPr/>
          <p:nvPr/>
        </p:nvSpPr>
        <p:spPr>
          <a:xfrm>
            <a:off x="1618355" y="5883492"/>
            <a:ext cx="5914571" cy="769441"/>
          </a:xfrm>
          <a:prstGeom prst="rect">
            <a:avLst/>
          </a:prstGeom>
        </p:spPr>
        <p:txBody>
          <a:bodyPr wrap="square">
            <a:spAutoFit/>
          </a:bodyPr>
          <a:lstStyle/>
          <a:p>
            <a:pPr algn="ctr"/>
            <a:r>
              <a:rPr lang="en-US" i="1" dirty="0">
                <a:solidFill>
                  <a:srgbClr val="FFFFFF"/>
                </a:solidFill>
              </a:rPr>
              <a:t>Indian Sugar Camp</a:t>
            </a:r>
            <a:r>
              <a:rPr lang="en-US" dirty="0">
                <a:solidFill>
                  <a:srgbClr val="FFFFFF"/>
                </a:solidFill>
              </a:rPr>
              <a:t>, 1853</a:t>
            </a:r>
            <a:br>
              <a:rPr lang="en-US" dirty="0">
                <a:solidFill>
                  <a:srgbClr val="FFFFFF"/>
                </a:solidFill>
              </a:rPr>
            </a:br>
            <a:r>
              <a:rPr lang="en-US" dirty="0">
                <a:solidFill>
                  <a:srgbClr val="FFFFFF"/>
                </a:solidFill>
              </a:rPr>
              <a:t>Seth Eastman (1808-1878 American)</a:t>
            </a:r>
            <a:br>
              <a:rPr lang="en-US" dirty="0">
                <a:solidFill>
                  <a:srgbClr val="FFFFFF"/>
                </a:solidFill>
              </a:rPr>
            </a:br>
            <a:r>
              <a:rPr lang="en-US" sz="800" dirty="0">
                <a:solidFill>
                  <a:srgbClr val="FFFFFF"/>
                </a:solidFill>
              </a:rPr>
              <a:t>Newberry Library, Chicago </a:t>
            </a:r>
          </a:p>
        </p:txBody>
      </p:sp>
    </p:spTree>
    <p:extLst>
      <p:ext uri="{BB962C8B-B14F-4D97-AF65-F5344CB8AC3E}">
        <p14:creationId xmlns:p14="http://schemas.microsoft.com/office/powerpoint/2010/main" val="161991687"/>
      </p:ext>
    </p:extLst>
  </p:cSld>
  <p:clrMapOvr>
    <a:masterClrMapping/>
  </p:clrMapOvr>
  <p:transition/>
</p:sld>
</file>

<file path=ppt/slides/slide2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5" name="TextBox 4"/>
          <p:cNvSpPr txBox="1">
            <a:spLocks noChangeArrowheads="1"/>
          </p:cNvSpPr>
          <p:nvPr/>
        </p:nvSpPr>
        <p:spPr bwMode="auto">
          <a:xfrm>
            <a:off x="667656" y="972482"/>
            <a:ext cx="7784196" cy="5631518"/>
          </a:xfrm>
          <a:prstGeom prst="rect">
            <a:avLst/>
          </a:prstGeom>
          <a:solidFill>
            <a:schemeClr val="bg1"/>
          </a:solidFill>
          <a:ln w="76200">
            <a:solidFill>
              <a:srgbClr val="FFC000"/>
            </a:solidFill>
            <a:miter lim="800000"/>
            <a:headEnd/>
            <a:tailEnd/>
          </a:ln>
        </p:spPr>
        <p:txBody>
          <a:bodyPr lIns="228600" tIns="228600" rIns="228600" bIns="228600">
            <a:noAutofit/>
          </a:bodyPr>
          <a:lstStyle/>
          <a:p>
            <a:pPr algn="ctr"/>
            <a:r>
              <a:rPr lang="en-US" sz="2800" b="1" dirty="0">
                <a:solidFill>
                  <a:srgbClr val="000000"/>
                </a:solidFill>
              </a:rPr>
              <a:t>and, as usual, local groups </a:t>
            </a:r>
            <a:r>
              <a:rPr lang="en-US" sz="2800" b="1" dirty="0">
                <a:solidFill>
                  <a:srgbClr val="FF1B36"/>
                </a:solidFill>
                <a:latin typeface="Verdana" pitchFamily="34" charset="0"/>
              </a:rPr>
              <a:t>(</a:t>
            </a:r>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a:t>
            </a:r>
            <a:r>
              <a:rPr lang="en-US" sz="2800" b="1" dirty="0">
                <a:solidFill>
                  <a:srgbClr val="000000"/>
                </a:solidFill>
              </a:rPr>
              <a:t> </a:t>
            </a:r>
          </a:p>
          <a:p>
            <a:pPr algn="ctr"/>
            <a:r>
              <a:rPr lang="en-US" sz="2800" b="1" dirty="0">
                <a:solidFill>
                  <a:srgbClr val="000000"/>
                </a:solidFill>
              </a:rPr>
              <a:t>generally strive to preserve their cultural identity with . . .</a:t>
            </a:r>
          </a:p>
          <a:p>
            <a:pPr algn="ctr"/>
            <a:endParaRPr lang="en-US" sz="1200" b="1" dirty="0">
              <a:solidFill>
                <a:srgbClr val="000000"/>
              </a:solidFill>
            </a:endParaRPr>
          </a:p>
          <a:p>
            <a:pPr algn="ctr"/>
            <a:r>
              <a:rPr lang="en-US" sz="2800" b="1" dirty="0">
                <a:solidFill>
                  <a:srgbClr val="BADDE1"/>
                </a:solidFill>
              </a:rPr>
              <a:t>food</a:t>
            </a:r>
            <a:br>
              <a:rPr lang="en-US" sz="2800" b="1" dirty="0">
                <a:solidFill>
                  <a:srgbClr val="BADDE1"/>
                </a:solidFill>
              </a:rPr>
            </a:br>
            <a:r>
              <a:rPr lang="en-US" sz="2800" b="1" dirty="0">
                <a:solidFill>
                  <a:srgbClr val="BADDE1"/>
                </a:solidFill>
              </a:rPr>
              <a:t>clothing</a:t>
            </a:r>
          </a:p>
          <a:p>
            <a:pPr algn="ctr"/>
            <a:r>
              <a:rPr lang="en-US" sz="2800" b="1" dirty="0">
                <a:solidFill>
                  <a:srgbClr val="BADDE1"/>
                </a:solidFill>
              </a:rPr>
              <a:t>religion</a:t>
            </a:r>
          </a:p>
          <a:p>
            <a:pPr algn="ctr"/>
            <a:r>
              <a:rPr lang="en-US" sz="2800" b="1" dirty="0">
                <a:solidFill>
                  <a:srgbClr val="BADDE1"/>
                </a:solidFill>
              </a:rPr>
              <a:t>ritual</a:t>
            </a:r>
          </a:p>
          <a:p>
            <a:pPr algn="ctr"/>
            <a:r>
              <a:rPr lang="en-US" sz="2800" b="1" dirty="0">
                <a:solidFill>
                  <a:srgbClr val="BADDE1"/>
                </a:solidFill>
              </a:rPr>
              <a:t>music, dance, and other arts</a:t>
            </a:r>
          </a:p>
          <a:p>
            <a:pPr algn="ctr"/>
            <a:r>
              <a:rPr lang="en-US" sz="4400" b="1" dirty="0">
                <a:solidFill>
                  <a:srgbClr val="000000"/>
                </a:solidFill>
              </a:rPr>
              <a:t>language</a:t>
            </a:r>
          </a:p>
          <a:p>
            <a:pPr algn="ctr"/>
            <a:r>
              <a:rPr lang="en-US" sz="2800" b="1" dirty="0">
                <a:solidFill>
                  <a:srgbClr val="BADDE1"/>
                </a:solidFill>
              </a:rPr>
              <a:t>cultural symbols . . .</a:t>
            </a:r>
          </a:p>
        </p:txBody>
      </p:sp>
    </p:spTree>
    <p:extLst>
      <p:ext uri="{BB962C8B-B14F-4D97-AF65-F5344CB8AC3E}">
        <p14:creationId xmlns:p14="http://schemas.microsoft.com/office/powerpoint/2010/main" val="4221769600"/>
      </p:ext>
    </p:extLst>
  </p:cSld>
  <p:clrMapOvr>
    <a:masterClrMapping/>
  </p:clrMapOvr>
  <p:transition/>
</p:sld>
</file>

<file path=ppt/slides/slide234.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3"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3" name="Text Box 2">
            <a:hlinkClick r:id="rId3"/>
          </p:cNvPr>
          <p:cNvSpPr txBox="1">
            <a:spLocks noChangeArrowheads="1"/>
          </p:cNvSpPr>
          <p:nvPr/>
        </p:nvSpPr>
        <p:spPr bwMode="auto">
          <a:xfrm>
            <a:off x="3381863" y="6539949"/>
            <a:ext cx="2345515" cy="215444"/>
          </a:xfrm>
          <a:prstGeom prst="rect">
            <a:avLst/>
          </a:prstGeom>
          <a:noFill/>
          <a:ln w="9525">
            <a:noFill/>
            <a:miter lim="800000"/>
            <a:headEnd/>
            <a:tailEnd/>
          </a:ln>
        </p:spPr>
        <p:txBody>
          <a:bodyPr wrap="none">
            <a:spAutoFit/>
          </a:bodyPr>
          <a:lstStyle/>
          <a:p>
            <a:pPr algn="ctr"/>
            <a:r>
              <a:rPr lang="en-US" sz="800" dirty="0">
                <a:solidFill>
                  <a:srgbClr val="FFFFFF"/>
                </a:solidFill>
                <a:latin typeface="Arial" charset="0"/>
                <a:hlinkClick r:id="rId4"/>
              </a:rPr>
              <a:t>http://ourmothertongues.org/language/Ojibwe/9</a:t>
            </a:r>
            <a:endParaRPr lang="en-US" sz="800" dirty="0">
              <a:solidFill>
                <a:srgbClr val="FFFFFF"/>
              </a:solidFill>
              <a:latin typeface="Arial" charset="0"/>
            </a:endParaRPr>
          </a:p>
        </p:txBody>
      </p:sp>
      <p:pic>
        <p:nvPicPr>
          <p:cNvPr id="5529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4945" y="829349"/>
            <a:ext cx="8229600" cy="53174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87389207"/>
      </p:ext>
    </p:extLst>
  </p:cSld>
  <p:clrMapOvr>
    <a:masterClrMapping/>
  </p:clrMapOvr>
  <p:transition/>
</p:sld>
</file>

<file path=ppt/slides/slide235.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3"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3" name="Text Box 2">
            <a:hlinkClick r:id="rId3"/>
          </p:cNvPr>
          <p:cNvSpPr txBox="1">
            <a:spLocks noChangeArrowheads="1"/>
          </p:cNvSpPr>
          <p:nvPr/>
        </p:nvSpPr>
        <p:spPr bwMode="auto">
          <a:xfrm>
            <a:off x="3381863" y="6539949"/>
            <a:ext cx="2345515" cy="215444"/>
          </a:xfrm>
          <a:prstGeom prst="rect">
            <a:avLst/>
          </a:prstGeom>
          <a:noFill/>
          <a:ln w="9525">
            <a:noFill/>
            <a:miter lim="800000"/>
            <a:headEnd/>
            <a:tailEnd/>
          </a:ln>
        </p:spPr>
        <p:txBody>
          <a:bodyPr wrap="none">
            <a:spAutoFit/>
          </a:bodyPr>
          <a:lstStyle/>
          <a:p>
            <a:pPr algn="ctr"/>
            <a:r>
              <a:rPr lang="en-US" sz="800" dirty="0">
                <a:solidFill>
                  <a:srgbClr val="FFFFFF"/>
                </a:solidFill>
                <a:latin typeface="Arial" charset="0"/>
                <a:hlinkClick r:id="rId4"/>
              </a:rPr>
              <a:t>http://ourmothertongues.org/language/Ojibwe/9</a:t>
            </a:r>
            <a:endParaRPr lang="en-US" sz="800" dirty="0">
              <a:solidFill>
                <a:srgbClr val="FFFFFF"/>
              </a:solidFill>
              <a:latin typeface="Arial" charset="0"/>
            </a:endParaRPr>
          </a:p>
        </p:txBody>
      </p:sp>
      <p:pic>
        <p:nvPicPr>
          <p:cNvPr id="5632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5420" y="815062"/>
            <a:ext cx="8229600" cy="53320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54922348"/>
      </p:ext>
    </p:extLst>
  </p:cSld>
  <p:clrMapOvr>
    <a:masterClrMapping/>
  </p:clrMapOvr>
  <p:transition/>
</p:sld>
</file>

<file path=ppt/slides/slide236.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3"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3" name="Text Box 2">
            <a:hlinkClick r:id="rId3"/>
          </p:cNvPr>
          <p:cNvSpPr txBox="1">
            <a:spLocks noChangeArrowheads="1"/>
          </p:cNvSpPr>
          <p:nvPr/>
        </p:nvSpPr>
        <p:spPr bwMode="auto">
          <a:xfrm>
            <a:off x="1948779" y="6539949"/>
            <a:ext cx="5211684" cy="215444"/>
          </a:xfrm>
          <a:prstGeom prst="rect">
            <a:avLst/>
          </a:prstGeom>
          <a:noFill/>
          <a:ln w="9525">
            <a:noFill/>
            <a:miter lim="800000"/>
            <a:headEnd/>
            <a:tailEnd/>
          </a:ln>
        </p:spPr>
        <p:txBody>
          <a:bodyPr wrap="none">
            <a:spAutoFit/>
          </a:bodyPr>
          <a:lstStyle/>
          <a:p>
            <a:pPr algn="ctr"/>
            <a:r>
              <a:rPr lang="en-US" sz="800" dirty="0">
                <a:solidFill>
                  <a:srgbClr val="FFFFFF"/>
                </a:solidFill>
                <a:latin typeface="Arial" charset="0"/>
                <a:hlinkClick r:id="rId4"/>
              </a:rPr>
              <a:t>http://cla.umn.edu/ais/undhttp://www.tpt.org/?a=productions&amp;id=3rgraduate/dakota-ojibwe-language-programs</a:t>
            </a:r>
            <a:endParaRPr lang="en-US" sz="800" dirty="0">
              <a:solidFill>
                <a:srgbClr val="FFFFFF"/>
              </a:solidFill>
              <a:latin typeface="Arial" charset="0"/>
            </a:endParaRPr>
          </a:p>
        </p:txBody>
      </p:sp>
      <p:pic>
        <p:nvPicPr>
          <p:cNvPr id="5427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2413" y="1844900"/>
            <a:ext cx="8639175" cy="3400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09606745"/>
      </p:ext>
    </p:extLst>
  </p:cSld>
  <p:clrMapOvr>
    <a:masterClrMapping/>
  </p:clrMapOvr>
  <p:transition/>
</p:sld>
</file>

<file path=ppt/slides/slide237.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3"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3" name="Text Box 2">
            <a:hlinkClick r:id="rId3"/>
          </p:cNvPr>
          <p:cNvSpPr txBox="1">
            <a:spLocks noChangeArrowheads="1"/>
          </p:cNvSpPr>
          <p:nvPr/>
        </p:nvSpPr>
        <p:spPr bwMode="auto">
          <a:xfrm>
            <a:off x="3692846" y="6539949"/>
            <a:ext cx="1723550" cy="215444"/>
          </a:xfrm>
          <a:prstGeom prst="rect">
            <a:avLst/>
          </a:prstGeom>
          <a:noFill/>
          <a:ln w="9525">
            <a:noFill/>
            <a:miter lim="800000"/>
            <a:headEnd/>
            <a:tailEnd/>
          </a:ln>
        </p:spPr>
        <p:txBody>
          <a:bodyPr wrap="none">
            <a:spAutoFit/>
          </a:bodyPr>
          <a:lstStyle/>
          <a:p>
            <a:pPr algn="ctr"/>
            <a:r>
              <a:rPr lang="en-US" sz="800" dirty="0">
                <a:solidFill>
                  <a:srgbClr val="FFFFFF"/>
                </a:solidFill>
                <a:latin typeface="Arial" charset="0"/>
                <a:hlinkClick r:id="rId4"/>
              </a:rPr>
              <a:t>http://anishinabe.mpls.k12.mn.us/</a:t>
            </a:r>
            <a:endParaRPr lang="en-US" sz="800" dirty="0">
              <a:solidFill>
                <a:srgbClr val="FFFFFF"/>
              </a:solidFill>
              <a:latin typeface="Arial" charset="0"/>
            </a:endParaRPr>
          </a:p>
        </p:txBody>
      </p:sp>
      <p:pic>
        <p:nvPicPr>
          <p:cNvPr id="5837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9441" y="93631"/>
            <a:ext cx="7966615"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86849719"/>
      </p:ext>
    </p:extLst>
  </p:cSld>
  <p:clrMapOvr>
    <a:masterClrMapping/>
  </p:clrMapOvr>
  <p:transition/>
</p:sld>
</file>

<file path=ppt/slides/slide2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5" name="TextBox 4"/>
          <p:cNvSpPr txBox="1">
            <a:spLocks noChangeArrowheads="1"/>
          </p:cNvSpPr>
          <p:nvPr/>
        </p:nvSpPr>
        <p:spPr bwMode="auto">
          <a:xfrm>
            <a:off x="667656" y="972482"/>
            <a:ext cx="7784196" cy="5631518"/>
          </a:xfrm>
          <a:prstGeom prst="rect">
            <a:avLst/>
          </a:prstGeom>
          <a:solidFill>
            <a:schemeClr val="bg1"/>
          </a:solidFill>
          <a:ln w="76200">
            <a:solidFill>
              <a:srgbClr val="FFC000"/>
            </a:solidFill>
            <a:miter lim="800000"/>
            <a:headEnd/>
            <a:tailEnd/>
          </a:ln>
        </p:spPr>
        <p:txBody>
          <a:bodyPr lIns="228600" tIns="228600" rIns="228600" bIns="228600">
            <a:noAutofit/>
          </a:bodyPr>
          <a:lstStyle/>
          <a:p>
            <a:pPr algn="ctr"/>
            <a:r>
              <a:rPr lang="en-US" sz="2800" b="1" dirty="0">
                <a:solidFill>
                  <a:srgbClr val="000000"/>
                </a:solidFill>
              </a:rPr>
              <a:t>and, as usual, local groups </a:t>
            </a:r>
            <a:r>
              <a:rPr lang="en-US" sz="2800" b="1" dirty="0">
                <a:solidFill>
                  <a:srgbClr val="FF1B36"/>
                </a:solidFill>
                <a:latin typeface="Verdana" pitchFamily="34" charset="0"/>
              </a:rPr>
              <a:t>(</a:t>
            </a:r>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a:t>
            </a:r>
            <a:r>
              <a:rPr lang="en-US" sz="2800" b="1" dirty="0">
                <a:solidFill>
                  <a:srgbClr val="000000"/>
                </a:solidFill>
              </a:rPr>
              <a:t> </a:t>
            </a:r>
          </a:p>
          <a:p>
            <a:pPr algn="ctr"/>
            <a:r>
              <a:rPr lang="en-US" sz="2800" b="1" dirty="0">
                <a:solidFill>
                  <a:srgbClr val="000000"/>
                </a:solidFill>
              </a:rPr>
              <a:t>generally strive to preserve their cultural identity . . .</a:t>
            </a:r>
          </a:p>
          <a:p>
            <a:pPr algn="ctr"/>
            <a:endParaRPr lang="en-US" sz="1200" b="1" dirty="0">
              <a:solidFill>
                <a:srgbClr val="000000"/>
              </a:solidFill>
            </a:endParaRPr>
          </a:p>
          <a:p>
            <a:pPr algn="ctr"/>
            <a:r>
              <a:rPr lang="en-US" sz="2800" b="1" dirty="0">
                <a:solidFill>
                  <a:srgbClr val="BADDE1"/>
                </a:solidFill>
              </a:rPr>
              <a:t>food</a:t>
            </a:r>
            <a:br>
              <a:rPr lang="en-US" sz="2800" b="1" dirty="0">
                <a:solidFill>
                  <a:srgbClr val="BADDE1"/>
                </a:solidFill>
              </a:rPr>
            </a:br>
            <a:r>
              <a:rPr lang="en-US" sz="2800" b="1" dirty="0">
                <a:solidFill>
                  <a:srgbClr val="BADDE1"/>
                </a:solidFill>
              </a:rPr>
              <a:t>clothing</a:t>
            </a:r>
          </a:p>
          <a:p>
            <a:pPr algn="ctr"/>
            <a:r>
              <a:rPr lang="en-US" sz="2800" b="1" dirty="0">
                <a:solidFill>
                  <a:srgbClr val="BADDE1"/>
                </a:solidFill>
              </a:rPr>
              <a:t>religion</a:t>
            </a:r>
          </a:p>
          <a:p>
            <a:pPr algn="ctr"/>
            <a:r>
              <a:rPr lang="en-US" sz="2800" b="1" dirty="0">
                <a:solidFill>
                  <a:srgbClr val="BADDE1"/>
                </a:solidFill>
              </a:rPr>
              <a:t>ritual</a:t>
            </a:r>
          </a:p>
          <a:p>
            <a:pPr algn="ctr"/>
            <a:r>
              <a:rPr lang="en-US" sz="2800" b="1" dirty="0">
                <a:solidFill>
                  <a:srgbClr val="BADDE1"/>
                </a:solidFill>
              </a:rPr>
              <a:t>music, dance, and other arts</a:t>
            </a:r>
          </a:p>
          <a:p>
            <a:pPr algn="ctr"/>
            <a:r>
              <a:rPr lang="en-US" sz="4400" b="1" dirty="0">
                <a:solidFill>
                  <a:srgbClr val="000000"/>
                </a:solidFill>
              </a:rPr>
              <a:t>language</a:t>
            </a:r>
          </a:p>
          <a:p>
            <a:pPr algn="ctr"/>
            <a:r>
              <a:rPr lang="en-US" sz="2800" b="1" dirty="0">
                <a:solidFill>
                  <a:srgbClr val="BADDE1"/>
                </a:solidFill>
              </a:rPr>
              <a:t>cultural symbols . . .</a:t>
            </a:r>
          </a:p>
        </p:txBody>
      </p:sp>
      <p:sp>
        <p:nvSpPr>
          <p:cNvPr id="4" name="TextBox 3">
            <a:extLst>
              <a:ext uri="{FF2B5EF4-FFF2-40B4-BE49-F238E27FC236}">
                <a16:creationId xmlns:a16="http://schemas.microsoft.com/office/drawing/2014/main" id="{85C06110-35A2-480C-85E8-E9D31291B1B3}"/>
              </a:ext>
            </a:extLst>
          </p:cNvPr>
          <p:cNvSpPr txBox="1">
            <a:spLocks noChangeArrowheads="1"/>
          </p:cNvSpPr>
          <p:nvPr/>
        </p:nvSpPr>
        <p:spPr bwMode="auto">
          <a:xfrm>
            <a:off x="685799" y="3182156"/>
            <a:ext cx="7772400" cy="3416320"/>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algn="ctr"/>
            <a:endParaRPr lang="en-US" sz="3200" b="1" dirty="0">
              <a:solidFill>
                <a:srgbClr val="000000"/>
              </a:solidFill>
            </a:endParaRPr>
          </a:p>
          <a:p>
            <a:pPr algn="ctr"/>
            <a:r>
              <a:rPr lang="en-US" sz="3200" b="1" dirty="0">
                <a:solidFill>
                  <a:srgbClr val="000000"/>
                </a:solidFill>
              </a:rPr>
              <a:t>language also differentiates neighboring tribal identities, as with the Lakota and </a:t>
            </a:r>
            <a:r>
              <a:rPr lang="en-US" sz="3200" b="1" i="1" dirty="0" err="1">
                <a:solidFill>
                  <a:srgbClr val="000000"/>
                </a:solidFill>
              </a:rPr>
              <a:t>Bde</a:t>
            </a:r>
            <a:r>
              <a:rPr lang="en-US" sz="3200" b="1" i="1" dirty="0">
                <a:solidFill>
                  <a:srgbClr val="000000"/>
                </a:solidFill>
              </a:rPr>
              <a:t>  </a:t>
            </a:r>
            <a:r>
              <a:rPr lang="en-US" sz="3200" b="1" i="1" dirty="0" err="1">
                <a:solidFill>
                  <a:srgbClr val="000000"/>
                </a:solidFill>
              </a:rPr>
              <a:t>Maka</a:t>
            </a:r>
            <a:r>
              <a:rPr lang="en-US" sz="3200" b="1" i="1" dirty="0">
                <a:solidFill>
                  <a:srgbClr val="000000"/>
                </a:solidFill>
              </a:rPr>
              <a:t> Ska </a:t>
            </a:r>
          </a:p>
          <a:p>
            <a:pPr algn="ctr"/>
            <a:r>
              <a:rPr lang="en-US" sz="2800" b="1" dirty="0">
                <a:solidFill>
                  <a:srgbClr val="000000"/>
                </a:solidFill>
              </a:rPr>
              <a:t>(</a:t>
            </a:r>
            <a:r>
              <a:rPr lang="en-US" sz="2800" b="1" dirty="0" err="1">
                <a:solidFill>
                  <a:srgbClr val="000000"/>
                </a:solidFill>
              </a:rPr>
              <a:t>fka</a:t>
            </a:r>
            <a:r>
              <a:rPr lang="en-US" sz="2800" b="1" dirty="0">
                <a:solidFill>
                  <a:srgbClr val="000000"/>
                </a:solidFill>
              </a:rPr>
              <a:t> Lake </a:t>
            </a:r>
            <a:r>
              <a:rPr lang="en-US" sz="2800" b="1" dirty="0" err="1">
                <a:solidFill>
                  <a:srgbClr val="000000"/>
                </a:solidFill>
              </a:rPr>
              <a:t>Calhoon</a:t>
            </a:r>
            <a:r>
              <a:rPr lang="en-US" sz="2800" b="1" dirty="0">
                <a:solidFill>
                  <a:srgbClr val="000000"/>
                </a:solidFill>
              </a:rPr>
              <a:t>) </a:t>
            </a:r>
            <a:r>
              <a:rPr lang="en-US" sz="3200" b="1" dirty="0">
                <a:solidFill>
                  <a:srgbClr val="000000"/>
                </a:solidFill>
              </a:rPr>
              <a:t>. . .</a:t>
            </a:r>
          </a:p>
          <a:p>
            <a:pPr algn="ctr"/>
            <a:endParaRPr lang="en-US" sz="3200" b="1" dirty="0">
              <a:solidFill>
                <a:srgbClr val="000000"/>
              </a:solidFill>
            </a:endParaRPr>
          </a:p>
        </p:txBody>
      </p:sp>
    </p:spTree>
    <p:extLst>
      <p:ext uri="{BB962C8B-B14F-4D97-AF65-F5344CB8AC3E}">
        <p14:creationId xmlns:p14="http://schemas.microsoft.com/office/powerpoint/2010/main" val="2972704877"/>
      </p:ext>
    </p:extLst>
  </p:cSld>
  <p:clrMapOvr>
    <a:masterClrMapping/>
  </p:clrMapOvr>
  <p:transition/>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91B9ED2-AA40-43D8-8685-4177FEF4F604}"/>
              </a:ext>
            </a:extLst>
          </p:cNvPr>
          <p:cNvPicPr>
            <a:picLocks noChangeAspect="1"/>
          </p:cNvPicPr>
          <p:nvPr/>
        </p:nvPicPr>
        <p:blipFill>
          <a:blip r:embed="rId2"/>
          <a:stretch>
            <a:fillRect/>
          </a:stretch>
        </p:blipFill>
        <p:spPr>
          <a:xfrm>
            <a:off x="469900" y="104640"/>
            <a:ext cx="8229600" cy="6620685"/>
          </a:xfrm>
          <a:prstGeom prst="rect">
            <a:avLst/>
          </a:prstGeom>
        </p:spPr>
      </p:pic>
      <p:pic>
        <p:nvPicPr>
          <p:cNvPr id="5" name="Picture 4">
            <a:extLst>
              <a:ext uri="{FF2B5EF4-FFF2-40B4-BE49-F238E27FC236}">
                <a16:creationId xmlns:a16="http://schemas.microsoft.com/office/drawing/2014/main" id="{67FB40A2-243E-4B2C-AE81-34A8DA31C6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35812" y="342900"/>
            <a:ext cx="1323975" cy="228600"/>
          </a:xfrm>
          <a:prstGeom prst="rect">
            <a:avLst/>
          </a:prstGeom>
        </p:spPr>
      </p:pic>
    </p:spTree>
    <p:extLst>
      <p:ext uri="{BB962C8B-B14F-4D97-AF65-F5344CB8AC3E}">
        <p14:creationId xmlns:p14="http://schemas.microsoft.com/office/powerpoint/2010/main" val="1076931015"/>
      </p:ext>
    </p:extLst>
  </p:cSld>
  <p:clrMapOvr>
    <a:masterClrMapping/>
  </p:clrMapOvr>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tree, grass, outdoor&#10;&#10;Description automatically generated">
            <a:extLst>
              <a:ext uri="{FF2B5EF4-FFF2-40B4-BE49-F238E27FC236}">
                <a16:creationId xmlns:a16="http://schemas.microsoft.com/office/drawing/2014/main" id="{7E6B24E8-6A57-4186-A375-5EC25B0F4441}"/>
              </a:ext>
            </a:extLst>
          </p:cNvPr>
          <p:cNvPicPr>
            <a:picLocks noChangeAspect="1"/>
          </p:cNvPicPr>
          <p:nvPr/>
        </p:nvPicPr>
        <p:blipFill>
          <a:blip r:embed="rId2"/>
          <a:stretch>
            <a:fillRect/>
          </a:stretch>
        </p:blipFill>
        <p:spPr>
          <a:xfrm>
            <a:off x="488825" y="152400"/>
            <a:ext cx="8229600" cy="7123008"/>
          </a:xfrm>
          <a:prstGeom prst="rect">
            <a:avLst/>
          </a:prstGeom>
        </p:spPr>
      </p:pic>
      <p:pic>
        <p:nvPicPr>
          <p:cNvPr id="6" name="Picture 5">
            <a:extLst>
              <a:ext uri="{FF2B5EF4-FFF2-40B4-BE49-F238E27FC236}">
                <a16:creationId xmlns:a16="http://schemas.microsoft.com/office/drawing/2014/main" id="{D684FA33-CDB2-4662-89DE-3DE54DD731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39012" y="939800"/>
            <a:ext cx="1323975" cy="228600"/>
          </a:xfrm>
          <a:prstGeom prst="rect">
            <a:avLst/>
          </a:prstGeom>
        </p:spPr>
      </p:pic>
    </p:spTree>
    <p:extLst>
      <p:ext uri="{BB962C8B-B14F-4D97-AF65-F5344CB8AC3E}">
        <p14:creationId xmlns:p14="http://schemas.microsoft.com/office/powerpoint/2010/main" val="52371868"/>
      </p:ext>
    </p:extLst>
  </p:cSld>
  <p:clrMapOvr>
    <a:masterClrMapping/>
  </p:clrMapOvr>
</p:sld>
</file>

<file path=ppt/slides/slide241.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local groups </a:t>
            </a:r>
            <a:r>
              <a:rPr kumimoji="0" lang="en-US" sz="2800" b="1" i="0" u="none" strike="noStrike" kern="1200" cap="none" spc="0" normalizeH="0" baseline="0" noProof="0" dirty="0">
                <a:ln>
                  <a:noFill/>
                </a:ln>
                <a:solidFill>
                  <a:srgbClr val="BADDE1"/>
                </a:solidFill>
                <a:effectLst/>
                <a:uLnTx/>
                <a:uFillTx/>
                <a:latin typeface="Verdana" pitchFamily="34" charset="0"/>
                <a:ea typeface="+mn-ea"/>
                <a:cs typeface="+mn-cs"/>
              </a:rPr>
              <a:t>(</a:t>
            </a:r>
            <a:r>
              <a:rPr kumimoji="0" lang="en-US" sz="2800" b="1" i="0" u="none" strike="noStrike" kern="1200" cap="none" spc="0" normalizeH="0" baseline="0" noProof="0" dirty="0" err="1">
                <a:ln>
                  <a:noFill/>
                </a:ln>
                <a:solidFill>
                  <a:srgbClr val="BADDE1"/>
                </a:solidFill>
                <a:effectLst/>
                <a:uLnTx/>
                <a:uFillTx/>
                <a:latin typeface="Verdana" pitchFamily="34" charset="0"/>
                <a:ea typeface="+mn-ea"/>
                <a:cs typeface="+mn-cs"/>
              </a:rPr>
              <a:t>microcultures</a:t>
            </a:r>
            <a:r>
              <a:rPr kumimoji="0" lang="en-US" sz="2800" b="1" i="0" u="none" strike="noStrike" kern="1200" cap="none" spc="0" normalizeH="0" baseline="0" noProof="0" dirty="0">
                <a:ln>
                  <a:noFill/>
                </a:ln>
                <a:solidFill>
                  <a:srgbClr val="BADDE1"/>
                </a:solidFill>
                <a:effectLst/>
                <a:uLnTx/>
                <a:uFillTx/>
                <a:latin typeface="Verdana" pitchFamily="34" charset="0"/>
                <a:ea typeface="+mn-ea"/>
                <a:cs typeface="+mn-cs"/>
              </a:rPr>
              <a:t>)</a:t>
            </a: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BADDE1"/>
                </a:solidFill>
                <a:effectLst/>
                <a:uLnTx/>
                <a:uFillTx/>
                <a:latin typeface="Arial" pitchFamily="34" charset="0"/>
                <a:ea typeface="+mn-ea"/>
                <a:cs typeface="+mn-cs"/>
              </a:rPr>
              <a:t>generally strive to preserve their cultural identity with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food</a:t>
            </a:r>
            <a:b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clothing</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religion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ritual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music, dance, and other arts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language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cultural symbols . . .</a:t>
            </a:r>
          </a:p>
        </p:txBody>
      </p:sp>
      <p:sp>
        <p:nvSpPr>
          <p:cNvPr id="4" name="Rectangle 3"/>
          <p:cNvSpPr/>
          <p:nvPr/>
        </p:nvSpPr>
        <p:spPr>
          <a:xfrm rot="20270984">
            <a:off x="483076" y="3977799"/>
            <a:ext cx="8049641" cy="707886"/>
          </a:xfrm>
          <a:prstGeom prst="rect">
            <a:avLst/>
          </a:prstGeom>
          <a:noFill/>
        </p:spPr>
        <p:txBody>
          <a:bodyPr wrap="none" lIns="45720" rIns="4572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000" b="1" i="0" u="none" strike="noStrike" kern="1200" cap="none" spc="0" normalizeH="0" baseline="0" noProof="0" dirty="0">
                <a:ln>
                  <a:noFill/>
                </a:ln>
                <a:solidFill>
                  <a:srgbClr val="00B0F0"/>
                </a:solidFill>
                <a:effectLst/>
                <a:uLnTx/>
                <a:uFillTx/>
                <a:latin typeface="Tahoma" pitchFamily="34" charset="0"/>
                <a:ea typeface="+mn-ea"/>
                <a:cs typeface="+mn-cs"/>
              </a:rPr>
              <a:t>and these can be combined . . .</a:t>
            </a:r>
            <a:endParaRPr kumimoji="0" lang="en-US" sz="2800" b="0" i="0" u="none" strike="noStrike" kern="1200" cap="none" spc="0" normalizeH="0" baseline="0" noProof="0" dirty="0">
              <a:ln>
                <a:noFill/>
              </a:ln>
              <a:solidFill>
                <a:srgbClr val="00B0F0"/>
              </a:solidFill>
              <a:effectLst/>
              <a:uLnTx/>
              <a:uFillTx/>
              <a:latin typeface="Tahoma" pitchFamily="34" charset="0"/>
              <a:ea typeface="+mn-ea"/>
              <a:cs typeface="+mn-cs"/>
            </a:endParaRPr>
          </a:p>
        </p:txBody>
      </p:sp>
    </p:spTree>
    <p:extLst>
      <p:ext uri="{BB962C8B-B14F-4D97-AF65-F5344CB8AC3E}">
        <p14:creationId xmlns:p14="http://schemas.microsoft.com/office/powerpoint/2010/main" val="2820650376"/>
      </p:ext>
    </p:extLst>
  </p:cSld>
  <p:clrMapOvr>
    <a:masterClrMapping/>
  </p:clrMapOvr>
  <p:transition/>
</p:sld>
</file>

<file path=ppt/slides/slide2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Rectangle 3"/>
          <p:cNvSpPr txBox="1">
            <a:spLocks noChangeArrowheads="1"/>
          </p:cNvSpPr>
          <p:nvPr/>
        </p:nvSpPr>
        <p:spPr bwMode="auto">
          <a:xfrm>
            <a:off x="1062038" y="2116138"/>
            <a:ext cx="7769225" cy="3828740"/>
          </a:xfrm>
          <a:prstGeom prst="rect">
            <a:avLst/>
          </a:prstGeom>
          <a:noFill/>
          <a:ln w="9525">
            <a:noFill/>
            <a:miter lim="800000"/>
            <a:headEnd/>
            <a:tailEnd/>
          </a:ln>
        </p:spPr>
        <p:txBody>
          <a:bodyPr>
            <a:spAutoFit/>
          </a:bodyPr>
          <a:lstStyle/>
          <a:p>
            <a:pPr marL="342900" indent="-342900">
              <a:spcBef>
                <a:spcPct val="20000"/>
              </a:spcBef>
              <a:buFontTx/>
              <a:buChar char="•"/>
              <a:defRPr/>
            </a:pPr>
            <a:r>
              <a:rPr lang="en-US" sz="2800" b="1" kern="0" dirty="0" err="1">
                <a:solidFill>
                  <a:srgbClr val="FF1B36"/>
                </a:solidFill>
                <a:latin typeface="Verdana" pitchFamily="34" charset="0"/>
              </a:rPr>
              <a:t>microcultures</a:t>
            </a:r>
            <a:r>
              <a:rPr lang="en-US" sz="2800" b="1" kern="0" dirty="0">
                <a:solidFill>
                  <a:srgbClr val="FF1B36"/>
                </a:solidFill>
                <a:latin typeface="Verdana" pitchFamily="34" charset="0"/>
              </a:rPr>
              <a:t> </a:t>
            </a:r>
            <a:r>
              <a:rPr lang="en-US" sz="2800" b="1" kern="0" dirty="0">
                <a:solidFill>
                  <a:srgbClr val="000000"/>
                </a:solidFill>
                <a:latin typeface="Verdana" pitchFamily="34" charset="0"/>
              </a:rPr>
              <a:t>can include ethnic groups </a:t>
            </a:r>
            <a:r>
              <a:rPr lang="en-US" sz="2800" b="1" i="1" kern="0" dirty="0">
                <a:solidFill>
                  <a:srgbClr val="FF1B36"/>
                </a:solidFill>
                <a:latin typeface="Verdana" pitchFamily="34" charset="0"/>
              </a:rPr>
              <a:t>within</a:t>
            </a:r>
            <a:r>
              <a:rPr lang="en-US" sz="2800" b="1" kern="0" dirty="0">
                <a:solidFill>
                  <a:srgbClr val="000000"/>
                </a:solidFill>
                <a:latin typeface="Verdana" pitchFamily="34" charset="0"/>
              </a:rPr>
              <a:t> nations</a:t>
            </a:r>
          </a:p>
          <a:p>
            <a:pPr marL="342900" indent="-342900">
              <a:lnSpc>
                <a:spcPct val="30000"/>
              </a:lnSpc>
              <a:spcBef>
                <a:spcPct val="20000"/>
              </a:spcBef>
              <a:buFontTx/>
              <a:buChar char="•"/>
              <a:defRPr/>
            </a:pPr>
            <a:endParaRPr lang="en-US" sz="2800" b="1" kern="0" dirty="0">
              <a:solidFill>
                <a:srgbClr val="FF1B36"/>
              </a:solidFill>
              <a:latin typeface="Verdana" pitchFamily="34" charset="0"/>
            </a:endParaRPr>
          </a:p>
          <a:p>
            <a:pPr marL="628650" lvl="1" indent="-171450">
              <a:spcBef>
                <a:spcPct val="20000"/>
              </a:spcBef>
              <a:buFontTx/>
              <a:buChar char="–"/>
              <a:defRPr/>
            </a:pPr>
            <a:r>
              <a:rPr lang="en-US" sz="2400" b="1" kern="0" dirty="0">
                <a:solidFill>
                  <a:srgbClr val="000000"/>
                </a:solidFill>
                <a:latin typeface="Verdana" pitchFamily="34" charset="0"/>
              </a:rPr>
              <a:t> e.g., </a:t>
            </a:r>
            <a:r>
              <a:rPr lang="en-US" sz="2400" b="1" i="1" kern="0" dirty="0" err="1">
                <a:solidFill>
                  <a:srgbClr val="000000"/>
                </a:solidFill>
                <a:latin typeface="Verdana" pitchFamily="34" charset="0"/>
              </a:rPr>
              <a:t>Anishinabe</a:t>
            </a:r>
            <a:r>
              <a:rPr lang="en-US" sz="2400" b="1" kern="0" dirty="0">
                <a:solidFill>
                  <a:srgbClr val="000000"/>
                </a:solidFill>
                <a:latin typeface="Verdana" pitchFamily="34" charset="0"/>
              </a:rPr>
              <a:t> (Chippewa; Ojibwa)</a:t>
            </a:r>
          </a:p>
          <a:p>
            <a:pPr marL="628650" lvl="1" indent="-171450">
              <a:spcBef>
                <a:spcPct val="20000"/>
              </a:spcBef>
              <a:buFontTx/>
              <a:buChar char="–"/>
              <a:defRPr/>
            </a:pPr>
            <a:r>
              <a:rPr lang="en-US" sz="2000" b="1" kern="0" dirty="0">
                <a:solidFill>
                  <a:srgbClr val="DAEDEF">
                    <a:lumMod val="90000"/>
                  </a:srgbClr>
                </a:solidFill>
                <a:latin typeface="Verdana" pitchFamily="34" charset="0"/>
              </a:rPr>
              <a:t>  e.g., Irish “</a:t>
            </a:r>
            <a:r>
              <a:rPr lang="en-US" sz="2000" b="1" kern="0" dirty="0" err="1">
                <a:solidFill>
                  <a:srgbClr val="DAEDEF">
                    <a:lumMod val="90000"/>
                  </a:srgbClr>
                </a:solidFill>
                <a:latin typeface="Verdana" pitchFamily="34" charset="0"/>
              </a:rPr>
              <a:t>Travellers</a:t>
            </a:r>
            <a:r>
              <a:rPr lang="en-US" sz="2000" b="1" kern="0" dirty="0">
                <a:solidFill>
                  <a:srgbClr val="DAEDEF">
                    <a:lumMod val="90000"/>
                  </a:srgbClr>
                </a:solidFill>
                <a:latin typeface="Verdana" pitchFamily="34" charset="0"/>
              </a:rPr>
              <a:t>”</a:t>
            </a:r>
          </a:p>
          <a:p>
            <a:pPr marL="1143000" lvl="2" indent="-163513">
              <a:spcBef>
                <a:spcPct val="20000"/>
              </a:spcBef>
              <a:buFontTx/>
              <a:buChar char="•"/>
              <a:defRPr/>
            </a:pPr>
            <a:r>
              <a:rPr lang="en-US" b="1" kern="0" dirty="0">
                <a:solidFill>
                  <a:srgbClr val="DAEDEF">
                    <a:lumMod val="90000"/>
                  </a:srgbClr>
                </a:solidFill>
                <a:latin typeface="Verdana" pitchFamily="34" charset="0"/>
              </a:rPr>
              <a:t>sometimes incorrectly called “Gypsies”</a:t>
            </a:r>
            <a:endParaRPr lang="en-US" sz="2000" b="1" kern="0" dirty="0">
              <a:solidFill>
                <a:srgbClr val="DAEDEF">
                  <a:lumMod val="90000"/>
                </a:srgbClr>
              </a:solidFill>
              <a:latin typeface="Verdana" pitchFamily="34" charset="0"/>
            </a:endParaRPr>
          </a:p>
          <a:p>
            <a:pPr marL="628650" lvl="1" indent="-171450">
              <a:spcBef>
                <a:spcPct val="20000"/>
              </a:spcBef>
              <a:buFontTx/>
              <a:buChar char="–"/>
              <a:defRPr/>
            </a:pPr>
            <a:r>
              <a:rPr lang="en-US" sz="2000" b="1" kern="0" dirty="0">
                <a:solidFill>
                  <a:srgbClr val="DAEDEF">
                    <a:lumMod val="90000"/>
                  </a:srgbClr>
                </a:solidFill>
                <a:latin typeface="Verdana" pitchFamily="34" charset="0"/>
              </a:rPr>
              <a:t>e.g., Rom (Gypsies)</a:t>
            </a:r>
          </a:p>
          <a:p>
            <a:pPr marL="628650" lvl="1" indent="-171450">
              <a:spcBef>
                <a:spcPct val="20000"/>
              </a:spcBef>
              <a:buFontTx/>
              <a:buChar char="–"/>
              <a:defRPr/>
            </a:pPr>
            <a:r>
              <a:rPr lang="en-US" sz="2000" b="1" kern="0" dirty="0">
                <a:solidFill>
                  <a:srgbClr val="DAEDEF">
                    <a:lumMod val="90000"/>
                  </a:srgbClr>
                </a:solidFill>
                <a:latin typeface="Verdana" pitchFamily="34" charset="0"/>
              </a:rPr>
              <a:t>e.g., Basques</a:t>
            </a:r>
          </a:p>
          <a:p>
            <a:pPr marL="628650" lvl="1" indent="-171450">
              <a:spcBef>
                <a:spcPct val="20000"/>
              </a:spcBef>
              <a:buFontTx/>
              <a:buChar char="–"/>
              <a:defRPr/>
            </a:pPr>
            <a:r>
              <a:rPr lang="en-US" sz="2000" b="1" kern="0" dirty="0">
                <a:solidFill>
                  <a:srgbClr val="DAEDEF">
                    <a:lumMod val="90000"/>
                  </a:srgbClr>
                </a:solidFill>
                <a:latin typeface="Verdana" pitchFamily="34" charset="0"/>
              </a:rPr>
              <a:t> e.g., Kurds</a:t>
            </a:r>
          </a:p>
          <a:p>
            <a:pPr marL="628650" lvl="1" indent="-171450">
              <a:spcBef>
                <a:spcPct val="20000"/>
              </a:spcBef>
              <a:buFontTx/>
              <a:buChar char="–"/>
              <a:defRPr/>
            </a:pPr>
            <a:r>
              <a:rPr lang="en-US" sz="2000" b="1" kern="0" dirty="0">
                <a:solidFill>
                  <a:srgbClr val="DAEDEF">
                    <a:lumMod val="90000"/>
                  </a:srgbClr>
                </a:solidFill>
                <a:latin typeface="Verdana" pitchFamily="34" charset="0"/>
              </a:rPr>
              <a:t> e.g., Australian Aboriginals</a:t>
            </a:r>
          </a:p>
        </p:txBody>
      </p:sp>
      <p:sp>
        <p:nvSpPr>
          <p:cNvPr id="4" name="TextBox 3"/>
          <p:cNvSpPr txBox="1">
            <a:spLocks noChangeArrowheads="1"/>
          </p:cNvSpPr>
          <p:nvPr/>
        </p:nvSpPr>
        <p:spPr bwMode="auto">
          <a:xfrm>
            <a:off x="685799" y="3893356"/>
            <a:ext cx="7772400" cy="1938992"/>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algn="ctr"/>
            <a:r>
              <a:rPr lang="en-US" sz="3200" b="1" dirty="0">
                <a:solidFill>
                  <a:srgbClr val="000000"/>
                </a:solidFill>
              </a:rPr>
              <a:t>sometimes their language </a:t>
            </a:r>
            <a:r>
              <a:rPr lang="en-US" sz="3200" b="1" dirty="0" err="1">
                <a:solidFill>
                  <a:srgbClr val="000000"/>
                </a:solidFill>
              </a:rPr>
              <a:t>definies</a:t>
            </a:r>
            <a:r>
              <a:rPr lang="en-US" sz="3200" b="1" dirty="0">
                <a:solidFill>
                  <a:srgbClr val="000000"/>
                </a:solidFill>
              </a:rPr>
              <a:t> their annual </a:t>
            </a:r>
            <a:r>
              <a:rPr lang="en-US" sz="2400" dirty="0">
                <a:solidFill>
                  <a:srgbClr val="000000"/>
                </a:solidFill>
              </a:rPr>
              <a:t>(seasonal) </a:t>
            </a:r>
            <a:r>
              <a:rPr lang="en-US" sz="3200" b="1" dirty="0">
                <a:solidFill>
                  <a:srgbClr val="000000"/>
                </a:solidFill>
              </a:rPr>
              <a:t>cycles </a:t>
            </a:r>
          </a:p>
          <a:p>
            <a:pPr algn="ctr"/>
            <a:r>
              <a:rPr lang="en-US" sz="3200" b="1" dirty="0">
                <a:solidFill>
                  <a:srgbClr val="000000"/>
                </a:solidFill>
              </a:rPr>
              <a:t>and ritual calendars . . .</a:t>
            </a:r>
          </a:p>
        </p:txBody>
      </p:sp>
      <p:sp>
        <p:nvSpPr>
          <p:cNvPr id="6"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extLst>
      <p:ext uri="{BB962C8B-B14F-4D97-AF65-F5344CB8AC3E}">
        <p14:creationId xmlns:p14="http://schemas.microsoft.com/office/powerpoint/2010/main" val="3798342499"/>
      </p:ext>
    </p:extLst>
  </p:cSld>
  <p:clrMapOvr>
    <a:masterClrMapping/>
  </p:clrMapOvr>
  <p:transition/>
</p:sld>
</file>

<file path=ppt/slides/slide243.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3" name="Text Box 2">
            <a:hlinkClick r:id="rId3"/>
          </p:cNvPr>
          <p:cNvSpPr txBox="1">
            <a:spLocks noChangeArrowheads="1"/>
          </p:cNvSpPr>
          <p:nvPr/>
        </p:nvSpPr>
        <p:spPr bwMode="auto">
          <a:xfrm>
            <a:off x="2478892" y="6336753"/>
            <a:ext cx="4151457" cy="276999"/>
          </a:xfrm>
          <a:prstGeom prst="rect">
            <a:avLst/>
          </a:prstGeom>
          <a:noFill/>
          <a:ln w="9525">
            <a:noFill/>
            <a:miter lim="800000"/>
            <a:headEnd/>
            <a:tailEnd/>
          </a:ln>
        </p:spPr>
        <p:txBody>
          <a:bodyPr wrap="none">
            <a:spAutoFit/>
          </a:bodyPr>
          <a:lstStyle/>
          <a:p>
            <a:pPr algn="ctr"/>
            <a:r>
              <a:rPr lang="en-US" sz="1200" i="1" dirty="0">
                <a:solidFill>
                  <a:srgbClr val="000000"/>
                </a:solidFill>
                <a:hlinkClick r:id="rId4"/>
              </a:rPr>
              <a:t>www.ojibwe.org/home/pdf/Ojibwe_Beginner_Dictionary.pdf</a:t>
            </a:r>
            <a:endParaRPr lang="en-US" sz="1200" dirty="0">
              <a:solidFill>
                <a:srgbClr val="FFFFFF"/>
              </a:solidFill>
              <a:latin typeface="Arial" charset="0"/>
            </a:endParaRPr>
          </a:p>
        </p:txBody>
      </p:sp>
      <p:pic>
        <p:nvPicPr>
          <p:cNvPr id="7170" name="Picture 2"/>
          <p:cNvPicPr>
            <a:picLocks noChangeAspect="1" noChangeArrowheads="1"/>
          </p:cNvPicPr>
          <p:nvPr/>
        </p:nvPicPr>
        <p:blipFill>
          <a:blip r:embed="rId5" cstate="print"/>
          <a:srcRect/>
          <a:stretch>
            <a:fillRect/>
          </a:stretch>
        </p:blipFill>
        <p:spPr bwMode="auto">
          <a:xfrm>
            <a:off x="682167" y="1132113"/>
            <a:ext cx="7772400" cy="4857750"/>
          </a:xfrm>
          <a:prstGeom prst="rect">
            <a:avLst/>
          </a:prstGeom>
          <a:noFill/>
          <a:ln w="9525">
            <a:noFill/>
            <a:miter lim="800000"/>
            <a:headEnd/>
            <a:tailEnd/>
          </a:ln>
        </p:spPr>
      </p:pic>
      <p:sp>
        <p:nvSpPr>
          <p:cNvPr id="12" name="Rounded Rectangle 11"/>
          <p:cNvSpPr/>
          <p:nvPr/>
        </p:nvSpPr>
        <p:spPr bwMode="auto">
          <a:xfrm>
            <a:off x="2077473" y="3813603"/>
            <a:ext cx="3612189" cy="395524"/>
          </a:xfrm>
          <a:prstGeom prst="roundRect">
            <a:avLst/>
          </a:prstGeom>
          <a:noFill/>
          <a:ln w="76200" cap="flat" cmpd="sng" algn="ctr">
            <a:solidFill>
              <a:srgbClr val="FF66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eaLnBrk="0" fontAlgn="auto" hangingPunct="0">
              <a:spcBef>
                <a:spcPts val="0"/>
              </a:spcBef>
              <a:spcAft>
                <a:spcPts val="0"/>
              </a:spcAft>
            </a:pPr>
            <a:endParaRPr kumimoji="1" lang="en-US" sz="6600" i="1" kern="0">
              <a:solidFill>
                <a:srgbClr val="FF0000"/>
              </a:solidFill>
            </a:endParaRPr>
          </a:p>
        </p:txBody>
      </p:sp>
    </p:spTree>
    <p:extLst>
      <p:ext uri="{BB962C8B-B14F-4D97-AF65-F5344CB8AC3E}">
        <p14:creationId xmlns:p14="http://schemas.microsoft.com/office/powerpoint/2010/main" val="508158483"/>
      </p:ext>
    </p:extLst>
  </p:cSld>
  <p:clrMapOvr>
    <a:masterClrMapping/>
  </p:clrMapOvr>
  <p:transition/>
</p:sld>
</file>

<file path=ppt/slides/slide244.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pic>
        <p:nvPicPr>
          <p:cNvPr id="3074" name="Picture 2"/>
          <p:cNvPicPr>
            <a:picLocks noChangeAspect="1" noChangeArrowheads="1"/>
          </p:cNvPicPr>
          <p:nvPr/>
        </p:nvPicPr>
        <p:blipFill>
          <a:blip r:embed="rId3" cstate="print"/>
          <a:srcRect/>
          <a:stretch>
            <a:fillRect/>
          </a:stretch>
        </p:blipFill>
        <p:spPr bwMode="auto">
          <a:xfrm>
            <a:off x="682158" y="1146606"/>
            <a:ext cx="7772400" cy="4857750"/>
          </a:xfrm>
          <a:prstGeom prst="rect">
            <a:avLst/>
          </a:prstGeom>
          <a:noFill/>
          <a:ln w="9525">
            <a:noFill/>
            <a:miter lim="800000"/>
            <a:headEnd/>
            <a:tailEnd/>
          </a:ln>
        </p:spPr>
      </p:pic>
      <p:sp>
        <p:nvSpPr>
          <p:cNvPr id="14" name="Text Box 10"/>
          <p:cNvSpPr txBox="1">
            <a:spLocks noChangeArrowheads="1"/>
          </p:cNvSpPr>
          <p:nvPr/>
        </p:nvSpPr>
        <p:spPr bwMode="auto">
          <a:xfrm>
            <a:off x="2160808" y="6327914"/>
            <a:ext cx="4794454" cy="276999"/>
          </a:xfrm>
          <a:prstGeom prst="rect">
            <a:avLst/>
          </a:prstGeom>
          <a:noFill/>
          <a:ln w="9525">
            <a:noFill/>
            <a:miter lim="800000"/>
            <a:headEnd/>
            <a:tailEnd/>
          </a:ln>
        </p:spPr>
        <p:txBody>
          <a:bodyPr wrap="none">
            <a:spAutoFit/>
          </a:bodyPr>
          <a:lstStyle/>
          <a:p>
            <a:r>
              <a:rPr lang="en-US" sz="1200" dirty="0">
                <a:solidFill>
                  <a:srgbClr val="000000"/>
                </a:solidFill>
                <a:hlinkClick r:id="rId4"/>
              </a:rPr>
              <a:t>http://www.d.umn.edu/cla/faculty/troufs/anthfood/afwildrice.html#title</a:t>
            </a:r>
            <a:endParaRPr lang="en-US" sz="1200" dirty="0">
              <a:solidFill>
                <a:srgbClr val="000000"/>
              </a:solidFill>
            </a:endParaRPr>
          </a:p>
        </p:txBody>
      </p:sp>
    </p:spTree>
    <p:extLst>
      <p:ext uri="{BB962C8B-B14F-4D97-AF65-F5344CB8AC3E}">
        <p14:creationId xmlns:p14="http://schemas.microsoft.com/office/powerpoint/2010/main" val="2682940864"/>
      </p:ext>
    </p:extLst>
  </p:cSld>
  <p:clrMapOvr>
    <a:masterClrMapping/>
  </p:clrMapOvr>
  <p:transition/>
</p:sld>
</file>

<file path=ppt/slides/slide245.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3"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4"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6"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7"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8"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46089"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14" name="Rectangle 13"/>
          <p:cNvSpPr/>
          <p:nvPr/>
        </p:nvSpPr>
        <p:spPr>
          <a:xfrm>
            <a:off x="2286000" y="5892523"/>
            <a:ext cx="4572000" cy="369332"/>
          </a:xfrm>
          <a:prstGeom prst="rect">
            <a:avLst/>
          </a:prstGeom>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itchFamily="34" charset="0"/>
                <a:ea typeface="+mn-ea"/>
                <a:cs typeface="+mn-cs"/>
              </a:rPr>
              <a:t>Paul Buffalo Meditating Wild Rice Beds</a:t>
            </a:r>
          </a:p>
        </p:txBody>
      </p:sp>
      <p:pic>
        <p:nvPicPr>
          <p:cNvPr id="4098" name="Picture 2"/>
          <p:cNvPicPr>
            <a:picLocks noChangeAspect="1" noChangeArrowheads="1"/>
          </p:cNvPicPr>
          <p:nvPr/>
        </p:nvPicPr>
        <p:blipFill>
          <a:blip r:embed="rId3" cstate="print"/>
          <a:srcRect/>
          <a:stretch>
            <a:fillRect/>
          </a:stretch>
        </p:blipFill>
        <p:spPr bwMode="auto">
          <a:xfrm>
            <a:off x="899884" y="845974"/>
            <a:ext cx="7315200" cy="4864608"/>
          </a:xfrm>
          <a:prstGeom prst="rect">
            <a:avLst/>
          </a:prstGeom>
          <a:noFill/>
          <a:ln w="9525">
            <a:noFill/>
            <a:miter lim="800000"/>
            <a:headEnd/>
            <a:tailEnd/>
          </a:ln>
          <a:effectLst/>
        </p:spPr>
      </p:pic>
    </p:spTree>
    <p:extLst>
      <p:ext uri="{BB962C8B-B14F-4D97-AF65-F5344CB8AC3E}">
        <p14:creationId xmlns:p14="http://schemas.microsoft.com/office/powerpoint/2010/main" val="1269097295"/>
      </p:ext>
    </p:extLst>
  </p:cSld>
  <p:clrMapOvr>
    <a:masterClrMapping/>
  </p:clrMapOvr>
  <p:transition/>
</p:sld>
</file>

<file path=ppt/slides/slide246.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pic>
        <p:nvPicPr>
          <p:cNvPr id="6146" name="Picture 2"/>
          <p:cNvPicPr>
            <a:picLocks noChangeAspect="1" noChangeArrowheads="1"/>
          </p:cNvPicPr>
          <p:nvPr/>
        </p:nvPicPr>
        <p:blipFill>
          <a:blip r:embed="rId3" cstate="print"/>
          <a:srcRect/>
          <a:stretch>
            <a:fillRect/>
          </a:stretch>
        </p:blipFill>
        <p:spPr bwMode="auto">
          <a:xfrm>
            <a:off x="947976" y="851820"/>
            <a:ext cx="7315200" cy="4646762"/>
          </a:xfrm>
          <a:prstGeom prst="rect">
            <a:avLst/>
          </a:prstGeom>
          <a:noFill/>
          <a:ln w="9525">
            <a:noFill/>
            <a:miter lim="800000"/>
            <a:headEnd/>
            <a:tailEnd/>
          </a:ln>
          <a:effectLst/>
        </p:spPr>
      </p:pic>
      <p:sp>
        <p:nvSpPr>
          <p:cNvPr id="13" name="Rectangle 12"/>
          <p:cNvSpPr/>
          <p:nvPr/>
        </p:nvSpPr>
        <p:spPr>
          <a:xfrm>
            <a:off x="1690926" y="5892657"/>
            <a:ext cx="5769429" cy="646331"/>
          </a:xfrm>
          <a:prstGeom prst="rect">
            <a:avLst/>
          </a:prstGeom>
        </p:spPr>
        <p:txBody>
          <a:bodyPr wrap="square">
            <a:spAutoFit/>
          </a:bodyPr>
          <a:lstStyle/>
          <a:p>
            <a:pPr algn="ctr"/>
            <a:r>
              <a:rPr lang="en-US" dirty="0">
                <a:solidFill>
                  <a:srgbClr val="FFFFFF"/>
                </a:solidFill>
              </a:rPr>
              <a:t>Indians harvesting wild rice near Brainerd, 1905.</a:t>
            </a:r>
          </a:p>
          <a:p>
            <a:pPr algn="ctr"/>
            <a:r>
              <a:rPr lang="en-US" dirty="0">
                <a:solidFill>
                  <a:srgbClr val="FFFFFF"/>
                </a:solidFill>
              </a:rPr>
              <a:t>.</a:t>
            </a:r>
            <a:r>
              <a:rPr lang="en-US" sz="1100" dirty="0">
                <a:solidFill>
                  <a:srgbClr val="FFFFFF"/>
                </a:solidFill>
              </a:rPr>
              <a:t>Minnesota Historical Society</a:t>
            </a:r>
          </a:p>
        </p:txBody>
      </p:sp>
    </p:spTree>
    <p:extLst>
      <p:ext uri="{BB962C8B-B14F-4D97-AF65-F5344CB8AC3E}">
        <p14:creationId xmlns:p14="http://schemas.microsoft.com/office/powerpoint/2010/main" val="2144684574"/>
      </p:ext>
    </p:extLst>
  </p:cSld>
  <p:clrMapOvr>
    <a:masterClrMapping/>
  </p:clrMapOvr>
  <p:transition/>
</p:sld>
</file>

<file path=ppt/slides/slide247.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3" name="Text Box 2">
            <a:hlinkClick r:id="rId3"/>
          </p:cNvPr>
          <p:cNvSpPr txBox="1">
            <a:spLocks noChangeArrowheads="1"/>
          </p:cNvSpPr>
          <p:nvPr/>
        </p:nvSpPr>
        <p:spPr bwMode="auto">
          <a:xfrm>
            <a:off x="2478892" y="6336753"/>
            <a:ext cx="4151457" cy="276999"/>
          </a:xfrm>
          <a:prstGeom prst="rect">
            <a:avLst/>
          </a:prstGeom>
          <a:noFill/>
          <a:ln w="9525">
            <a:noFill/>
            <a:miter lim="800000"/>
            <a:headEnd/>
            <a:tailEnd/>
          </a:ln>
        </p:spPr>
        <p:txBody>
          <a:bodyPr wrap="none">
            <a:spAutoFit/>
          </a:bodyPr>
          <a:lstStyle/>
          <a:p>
            <a:pPr algn="ctr"/>
            <a:r>
              <a:rPr lang="en-US" sz="1200" i="1" dirty="0">
                <a:solidFill>
                  <a:srgbClr val="000000"/>
                </a:solidFill>
                <a:hlinkClick r:id="rId4"/>
              </a:rPr>
              <a:t>www.ojibwe.org/home/pdf/Ojibwe_Beginner_Dictionary.pdf</a:t>
            </a:r>
            <a:endParaRPr lang="en-US" sz="1200" dirty="0">
              <a:solidFill>
                <a:srgbClr val="FFFFFF"/>
              </a:solidFill>
              <a:latin typeface="Arial" charset="0"/>
            </a:endParaRPr>
          </a:p>
        </p:txBody>
      </p:sp>
      <p:pic>
        <p:nvPicPr>
          <p:cNvPr id="7170" name="Picture 2"/>
          <p:cNvPicPr>
            <a:picLocks noChangeAspect="1" noChangeArrowheads="1"/>
          </p:cNvPicPr>
          <p:nvPr/>
        </p:nvPicPr>
        <p:blipFill>
          <a:blip r:embed="rId5" cstate="print"/>
          <a:srcRect/>
          <a:stretch>
            <a:fillRect/>
          </a:stretch>
        </p:blipFill>
        <p:spPr bwMode="auto">
          <a:xfrm>
            <a:off x="682167" y="1132113"/>
            <a:ext cx="7772400" cy="4857750"/>
          </a:xfrm>
          <a:prstGeom prst="rect">
            <a:avLst/>
          </a:prstGeom>
          <a:noFill/>
          <a:ln w="9525">
            <a:noFill/>
            <a:miter lim="800000"/>
            <a:headEnd/>
            <a:tailEnd/>
          </a:ln>
        </p:spPr>
      </p:pic>
      <p:sp>
        <p:nvSpPr>
          <p:cNvPr id="12" name="Rounded Rectangle 11"/>
          <p:cNvSpPr/>
          <p:nvPr/>
        </p:nvSpPr>
        <p:spPr bwMode="auto">
          <a:xfrm>
            <a:off x="2077473" y="3044361"/>
            <a:ext cx="3612189" cy="395524"/>
          </a:xfrm>
          <a:prstGeom prst="roundRect">
            <a:avLst/>
          </a:prstGeom>
          <a:noFill/>
          <a:ln w="76200" cap="flat" cmpd="sng" algn="ctr">
            <a:solidFill>
              <a:srgbClr val="FF66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eaLnBrk="0" fontAlgn="auto" hangingPunct="0">
              <a:spcBef>
                <a:spcPts val="0"/>
              </a:spcBef>
              <a:spcAft>
                <a:spcPts val="0"/>
              </a:spcAft>
              <a:defRPr/>
            </a:pPr>
            <a:endParaRPr kumimoji="1" lang="en-US" sz="6600" i="1" kern="0">
              <a:solidFill>
                <a:srgbClr val="FF0000"/>
              </a:solidFill>
            </a:endParaRPr>
          </a:p>
        </p:txBody>
      </p:sp>
    </p:spTree>
    <p:extLst>
      <p:ext uri="{BB962C8B-B14F-4D97-AF65-F5344CB8AC3E}">
        <p14:creationId xmlns:p14="http://schemas.microsoft.com/office/powerpoint/2010/main" val="3485685390"/>
      </p:ext>
    </p:extLst>
  </p:cSld>
  <p:clrMapOvr>
    <a:masterClrMapping/>
  </p:clrMapOvr>
  <p:transition/>
</p:sld>
</file>

<file path=ppt/slides/slide248.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3" name="Text Box 2">
            <a:hlinkClick r:id="rId3"/>
          </p:cNvPr>
          <p:cNvSpPr txBox="1">
            <a:spLocks noChangeArrowheads="1"/>
          </p:cNvSpPr>
          <p:nvPr/>
        </p:nvSpPr>
        <p:spPr bwMode="auto">
          <a:xfrm>
            <a:off x="2349508" y="6336753"/>
            <a:ext cx="4410183" cy="276999"/>
          </a:xfrm>
          <a:prstGeom prst="rect">
            <a:avLst/>
          </a:prstGeom>
          <a:noFill/>
          <a:ln w="9525">
            <a:noFill/>
            <a:miter lim="800000"/>
            <a:headEnd/>
            <a:tailEnd/>
          </a:ln>
        </p:spPr>
        <p:txBody>
          <a:bodyPr wrap="none">
            <a:spAutoFit/>
          </a:bodyPr>
          <a:lstStyle/>
          <a:p>
            <a:pPr algn="ctr"/>
            <a:r>
              <a:rPr lang="en-US" sz="1200" dirty="0">
                <a:solidFill>
                  <a:srgbClr val="FFFFFF"/>
                </a:solidFill>
                <a:latin typeface="Arial" charset="0"/>
                <a:hlinkClick r:id="rId4"/>
              </a:rPr>
              <a:t>http://www.d.umn.edu/cla/faculty/troufs/Buffalo/PB07.html#title</a:t>
            </a:r>
            <a:endParaRPr lang="en-US" sz="1200" dirty="0">
              <a:solidFill>
                <a:srgbClr val="FFFFFF"/>
              </a:solidFill>
              <a:latin typeface="Arial" charset="0"/>
            </a:endParaRPr>
          </a:p>
        </p:txBody>
      </p:sp>
      <p:pic>
        <p:nvPicPr>
          <p:cNvPr id="8194" name="Picture 2"/>
          <p:cNvPicPr>
            <a:picLocks noChangeAspect="1" noChangeArrowheads="1"/>
          </p:cNvPicPr>
          <p:nvPr/>
        </p:nvPicPr>
        <p:blipFill>
          <a:blip r:embed="rId5" cstate="print"/>
          <a:srcRect/>
          <a:stretch>
            <a:fillRect/>
          </a:stretch>
        </p:blipFill>
        <p:spPr bwMode="auto">
          <a:xfrm>
            <a:off x="696675" y="1219195"/>
            <a:ext cx="7772400" cy="4857750"/>
          </a:xfrm>
          <a:prstGeom prst="rect">
            <a:avLst/>
          </a:prstGeom>
          <a:noFill/>
          <a:ln w="9525">
            <a:noFill/>
            <a:miter lim="800000"/>
            <a:headEnd/>
            <a:tailEnd/>
          </a:ln>
        </p:spPr>
      </p:pic>
    </p:spTree>
    <p:extLst>
      <p:ext uri="{BB962C8B-B14F-4D97-AF65-F5344CB8AC3E}">
        <p14:creationId xmlns:p14="http://schemas.microsoft.com/office/powerpoint/2010/main" val="1102436598"/>
      </p:ext>
    </p:extLst>
  </p:cSld>
  <p:clrMapOvr>
    <a:masterClrMapping/>
  </p:clrMapOvr>
  <p:transition/>
</p:sld>
</file>

<file path=ppt/slides/slide249.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pic>
        <p:nvPicPr>
          <p:cNvPr id="1026" name="Picture 2"/>
          <p:cNvPicPr>
            <a:picLocks noChangeAspect="1" noChangeArrowheads="1"/>
          </p:cNvPicPr>
          <p:nvPr/>
        </p:nvPicPr>
        <p:blipFill>
          <a:blip r:embed="rId3" cstate="print"/>
          <a:srcRect/>
          <a:stretch>
            <a:fillRect/>
          </a:stretch>
        </p:blipFill>
        <p:spPr bwMode="auto">
          <a:xfrm>
            <a:off x="943440" y="698740"/>
            <a:ext cx="7315200" cy="4880610"/>
          </a:xfrm>
          <a:prstGeom prst="rect">
            <a:avLst/>
          </a:prstGeom>
          <a:noFill/>
          <a:ln w="9525">
            <a:noFill/>
            <a:miter lim="800000"/>
            <a:headEnd/>
            <a:tailEnd/>
          </a:ln>
          <a:effectLst/>
        </p:spPr>
      </p:pic>
      <p:sp>
        <p:nvSpPr>
          <p:cNvPr id="14" name="Rectangle 13"/>
          <p:cNvSpPr/>
          <p:nvPr/>
        </p:nvSpPr>
        <p:spPr>
          <a:xfrm>
            <a:off x="2286000" y="5863629"/>
            <a:ext cx="4572000" cy="538609"/>
          </a:xfrm>
          <a:prstGeom prst="rect">
            <a:avLst/>
          </a:prstGeom>
        </p:spPr>
        <p:txBody>
          <a:bodyPr>
            <a:spAutoFit/>
          </a:bodyPr>
          <a:lstStyle/>
          <a:p>
            <a:pPr algn="ctr"/>
            <a:r>
              <a:rPr lang="en-US" dirty="0">
                <a:solidFill>
                  <a:srgbClr val="FFFFFF"/>
                </a:solidFill>
              </a:rPr>
              <a:t>Day's Place, Frozen Sap, Lake Mille </a:t>
            </a:r>
            <a:r>
              <a:rPr lang="en-US" dirty="0" err="1">
                <a:solidFill>
                  <a:srgbClr val="FFFFFF"/>
                </a:solidFill>
              </a:rPr>
              <a:t>Lacs</a:t>
            </a:r>
            <a:br>
              <a:rPr lang="en-US" dirty="0">
                <a:solidFill>
                  <a:srgbClr val="FFFFFF"/>
                </a:solidFill>
              </a:rPr>
            </a:br>
            <a:r>
              <a:rPr lang="en-US" sz="1100" dirty="0">
                <a:solidFill>
                  <a:srgbClr val="FFFFFF"/>
                </a:solidFill>
              </a:rPr>
              <a:t>Minnesota Historical Society</a:t>
            </a:r>
          </a:p>
        </p:txBody>
      </p:sp>
    </p:spTree>
    <p:extLst>
      <p:ext uri="{BB962C8B-B14F-4D97-AF65-F5344CB8AC3E}">
        <p14:creationId xmlns:p14="http://schemas.microsoft.com/office/powerpoint/2010/main" val="3692292617"/>
      </p:ext>
    </p:extLst>
  </p:cSld>
  <p:clrMapOvr>
    <a:masterClrMapping/>
  </p:clrMapOvr>
  <p:transition/>
</p:sld>
</file>

<file path=ppt/slides/slide250.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4" name="Rectangle 13"/>
          <p:cNvSpPr/>
          <p:nvPr/>
        </p:nvSpPr>
        <p:spPr>
          <a:xfrm>
            <a:off x="1690926" y="5863629"/>
            <a:ext cx="5769429" cy="646331"/>
          </a:xfrm>
          <a:prstGeom prst="rect">
            <a:avLst/>
          </a:prstGeom>
        </p:spPr>
        <p:txBody>
          <a:bodyPr wrap="square">
            <a:spAutoFit/>
          </a:bodyPr>
          <a:lstStyle/>
          <a:p>
            <a:pPr algn="ctr"/>
            <a:r>
              <a:rPr lang="en-US" dirty="0">
                <a:solidFill>
                  <a:srgbClr val="FFFFFF"/>
                </a:solidFill>
              </a:rPr>
              <a:t>Mrs. Day Granulating Maple Sugar, Lake Mille </a:t>
            </a:r>
            <a:r>
              <a:rPr lang="en-US" dirty="0" err="1">
                <a:solidFill>
                  <a:srgbClr val="FFFFFF"/>
                </a:solidFill>
              </a:rPr>
              <a:t>Lacs</a:t>
            </a:r>
            <a:endParaRPr lang="en-US" dirty="0">
              <a:solidFill>
                <a:srgbClr val="FFFFFF"/>
              </a:solidFill>
            </a:endParaRPr>
          </a:p>
          <a:p>
            <a:pPr algn="ctr"/>
            <a:r>
              <a:rPr lang="en-US" dirty="0">
                <a:solidFill>
                  <a:srgbClr val="FFFFFF"/>
                </a:solidFill>
              </a:rPr>
              <a:t>.</a:t>
            </a:r>
            <a:r>
              <a:rPr lang="en-US" sz="1100" dirty="0">
                <a:solidFill>
                  <a:srgbClr val="FFFFFF"/>
                </a:solidFill>
              </a:rPr>
              <a:t>Minnesota Historical Society</a:t>
            </a:r>
          </a:p>
        </p:txBody>
      </p:sp>
      <p:pic>
        <p:nvPicPr>
          <p:cNvPr id="2050" name="Picture 2"/>
          <p:cNvPicPr>
            <a:picLocks noChangeAspect="1" noChangeArrowheads="1"/>
          </p:cNvPicPr>
          <p:nvPr/>
        </p:nvPicPr>
        <p:blipFill>
          <a:blip r:embed="rId3" cstate="print"/>
          <a:srcRect/>
          <a:stretch>
            <a:fillRect/>
          </a:stretch>
        </p:blipFill>
        <p:spPr bwMode="auto">
          <a:xfrm>
            <a:off x="928926" y="974506"/>
            <a:ext cx="7315200" cy="4880610"/>
          </a:xfrm>
          <a:prstGeom prst="rect">
            <a:avLst/>
          </a:prstGeom>
          <a:noFill/>
          <a:ln w="9525">
            <a:noFill/>
            <a:miter lim="800000"/>
            <a:headEnd/>
            <a:tailEnd/>
          </a:ln>
          <a:effectLst/>
        </p:spPr>
      </p:pic>
    </p:spTree>
    <p:extLst>
      <p:ext uri="{BB962C8B-B14F-4D97-AF65-F5344CB8AC3E}">
        <p14:creationId xmlns:p14="http://schemas.microsoft.com/office/powerpoint/2010/main" val="961422966"/>
      </p:ext>
    </p:extLst>
  </p:cSld>
  <p:clrMapOvr>
    <a:masterClrMapping/>
  </p:clrMapOvr>
  <p:transition/>
</p:sld>
</file>

<file path=ppt/slides/slide25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pic>
        <p:nvPicPr>
          <p:cNvPr id="6146" name="Picture 2"/>
          <p:cNvPicPr>
            <a:picLocks noChangeAspect="1" noChangeArrowheads="1"/>
          </p:cNvPicPr>
          <p:nvPr/>
        </p:nvPicPr>
        <p:blipFill>
          <a:blip r:embed="rId3" cstate="print"/>
          <a:srcRect/>
          <a:stretch>
            <a:fillRect/>
          </a:stretch>
        </p:blipFill>
        <p:spPr bwMode="auto">
          <a:xfrm>
            <a:off x="682158" y="1175634"/>
            <a:ext cx="7772400" cy="4857750"/>
          </a:xfrm>
          <a:prstGeom prst="rect">
            <a:avLst/>
          </a:prstGeom>
          <a:noFill/>
          <a:ln w="9525">
            <a:noFill/>
            <a:miter lim="800000"/>
            <a:headEnd/>
            <a:tailEnd/>
          </a:ln>
        </p:spPr>
      </p:pic>
      <p:sp>
        <p:nvSpPr>
          <p:cNvPr id="13" name="Text Box 2">
            <a:hlinkClick r:id="rId4"/>
          </p:cNvPr>
          <p:cNvSpPr txBox="1">
            <a:spLocks noChangeArrowheads="1"/>
          </p:cNvSpPr>
          <p:nvPr/>
        </p:nvSpPr>
        <p:spPr bwMode="auto">
          <a:xfrm>
            <a:off x="1999640" y="6336753"/>
            <a:ext cx="5109797" cy="276999"/>
          </a:xfrm>
          <a:prstGeom prst="rect">
            <a:avLst/>
          </a:prstGeom>
          <a:noFill/>
          <a:ln w="9525">
            <a:noFill/>
            <a:miter lim="800000"/>
            <a:headEnd/>
            <a:tailEnd/>
          </a:ln>
        </p:spPr>
        <p:txBody>
          <a:bodyPr wrap="none">
            <a:spAutoFit/>
          </a:bodyPr>
          <a:lstStyle/>
          <a:p>
            <a:pPr algn="ctr"/>
            <a:r>
              <a:rPr lang="en-US" sz="1200" dirty="0">
                <a:solidFill>
                  <a:srgbClr val="FFFFFF"/>
                </a:solidFill>
                <a:latin typeface="Arial" charset="0"/>
                <a:hlinkClick r:id="rId5"/>
              </a:rPr>
              <a:t>http://www.angelfire.com/wa/chippewalanguagebook/index.calender.html</a:t>
            </a:r>
            <a:endParaRPr lang="en-US" sz="1200" dirty="0">
              <a:solidFill>
                <a:srgbClr val="FFFFFF"/>
              </a:solidFill>
              <a:latin typeface="Arial" charset="0"/>
            </a:endParaRPr>
          </a:p>
        </p:txBody>
      </p:sp>
      <p:sp>
        <p:nvSpPr>
          <p:cNvPr id="12" name="Rounded Rectangle 11"/>
          <p:cNvSpPr/>
          <p:nvPr/>
        </p:nvSpPr>
        <p:spPr bwMode="auto">
          <a:xfrm>
            <a:off x="2643519" y="4176453"/>
            <a:ext cx="3612189" cy="395524"/>
          </a:xfrm>
          <a:prstGeom prst="roundRect">
            <a:avLst/>
          </a:prstGeom>
          <a:noFill/>
          <a:ln w="76200" cap="flat" cmpd="sng" algn="ctr">
            <a:solidFill>
              <a:srgbClr val="FF66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eaLnBrk="0" fontAlgn="auto" hangingPunct="0">
              <a:spcBef>
                <a:spcPts val="0"/>
              </a:spcBef>
              <a:spcAft>
                <a:spcPts val="0"/>
              </a:spcAft>
              <a:defRPr/>
            </a:pPr>
            <a:endParaRPr kumimoji="1" lang="en-US" sz="6600" i="1" kern="0">
              <a:solidFill>
                <a:srgbClr val="FF0000"/>
              </a:solidFill>
            </a:endParaRPr>
          </a:p>
        </p:txBody>
      </p:sp>
    </p:spTree>
    <p:extLst>
      <p:ext uri="{BB962C8B-B14F-4D97-AF65-F5344CB8AC3E}">
        <p14:creationId xmlns:p14="http://schemas.microsoft.com/office/powerpoint/2010/main" val="3721292149"/>
      </p:ext>
    </p:extLst>
  </p:cSld>
  <p:clrMapOvr>
    <a:masterClrMapping/>
  </p:clrMapOvr>
  <p:transition/>
</p:sld>
</file>

<file path=ppt/slides/slide2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8002" name="Text Box 2">
            <a:hlinkClick r:id="rId3"/>
          </p:cNvPr>
          <p:cNvSpPr txBox="1">
            <a:spLocks noChangeArrowheads="1"/>
          </p:cNvSpPr>
          <p:nvPr/>
        </p:nvSpPr>
        <p:spPr bwMode="auto">
          <a:xfrm>
            <a:off x="1816673" y="6336753"/>
            <a:ext cx="5475730" cy="276999"/>
          </a:xfrm>
          <a:prstGeom prst="rect">
            <a:avLst/>
          </a:prstGeom>
          <a:noFill/>
          <a:ln w="9525">
            <a:noFill/>
            <a:miter lim="800000"/>
            <a:headEnd/>
            <a:tailEnd/>
          </a:ln>
        </p:spPr>
        <p:txBody>
          <a:bodyPr wrap="none">
            <a:spAutoFit/>
          </a:bodyPr>
          <a:lstStyle/>
          <a:p>
            <a:pPr algn="ctr"/>
            <a:r>
              <a:rPr lang="en-US" sz="1200" dirty="0">
                <a:solidFill>
                  <a:srgbClr val="FFFFFF"/>
                </a:solidFill>
                <a:latin typeface="Arial" charset="0"/>
                <a:hlinkClick r:id="rId4"/>
              </a:rPr>
              <a:t>www.duluthnewstribune.com/articles/index.cfm?id=60658&amp;section=homepage</a:t>
            </a:r>
            <a:endParaRPr lang="en-US" sz="1200" dirty="0">
              <a:solidFill>
                <a:srgbClr val="FFFFFF"/>
              </a:solidFill>
              <a:latin typeface="Arial" charset="0"/>
            </a:endParaRPr>
          </a:p>
        </p:txBody>
      </p:sp>
      <p:pic>
        <p:nvPicPr>
          <p:cNvPr id="128003" name="Picture 2"/>
          <p:cNvPicPr>
            <a:picLocks noChangeAspect="1" noChangeArrowheads="1"/>
          </p:cNvPicPr>
          <p:nvPr/>
        </p:nvPicPr>
        <p:blipFill>
          <a:blip r:embed="rId5" cstate="print"/>
          <a:srcRect/>
          <a:stretch>
            <a:fillRect/>
          </a:stretch>
        </p:blipFill>
        <p:spPr bwMode="auto">
          <a:xfrm>
            <a:off x="1838451" y="1785459"/>
            <a:ext cx="5459179" cy="3457881"/>
          </a:xfrm>
          <a:prstGeom prst="rect">
            <a:avLst/>
          </a:prstGeom>
          <a:noFill/>
          <a:ln w="9525">
            <a:noFill/>
            <a:miter lim="800000"/>
            <a:headEnd/>
            <a:tailEnd/>
          </a:ln>
        </p:spPr>
      </p:pic>
      <p:sp>
        <p:nvSpPr>
          <p:cNvPr id="128004" name="Rectangle 4"/>
          <p:cNvSpPr>
            <a:spLocks noChangeArrowheads="1"/>
          </p:cNvSpPr>
          <p:nvPr/>
        </p:nvSpPr>
        <p:spPr bwMode="auto">
          <a:xfrm>
            <a:off x="1295400" y="5331800"/>
            <a:ext cx="6629400" cy="923330"/>
          </a:xfrm>
          <a:prstGeom prst="rect">
            <a:avLst/>
          </a:prstGeom>
          <a:noFill/>
          <a:ln w="9525">
            <a:noFill/>
            <a:miter lim="800000"/>
            <a:headEnd/>
            <a:tailEnd/>
          </a:ln>
        </p:spPr>
        <p:txBody>
          <a:bodyPr>
            <a:spAutoFit/>
          </a:bodyPr>
          <a:lstStyle/>
          <a:p>
            <a:r>
              <a:rPr lang="en-US" dirty="0">
                <a:solidFill>
                  <a:srgbClr val="000000"/>
                </a:solidFill>
                <a:latin typeface="Arial" charset="0"/>
              </a:rPr>
              <a:t>Blueberry Bannock, also known as Indian biscuits, is made with a batter of blueberry juice, maple sugar, flour, baking powder and eggs </a:t>
            </a:r>
            <a:r>
              <a:rPr lang="en-US" sz="1000" dirty="0">
                <a:solidFill>
                  <a:srgbClr val="000000"/>
                </a:solidFill>
                <a:latin typeface="Arial" charset="0"/>
              </a:rPr>
              <a:t>-- DEREK MONTGOMERY/NEWS TRIBUNE</a:t>
            </a:r>
            <a:endParaRPr lang="en-US" dirty="0">
              <a:solidFill>
                <a:srgbClr val="000000"/>
              </a:solidFill>
              <a:latin typeface="Arial" charset="0"/>
            </a:endParaRPr>
          </a:p>
        </p:txBody>
      </p:sp>
    </p:spTree>
    <p:extLst>
      <p:ext uri="{BB962C8B-B14F-4D97-AF65-F5344CB8AC3E}">
        <p14:creationId xmlns:p14="http://schemas.microsoft.com/office/powerpoint/2010/main" val="670337932"/>
      </p:ext>
    </p:extLst>
  </p:cSld>
  <p:clrMapOvr>
    <a:masterClrMapping/>
  </p:clrMapOvr>
  <p:transition/>
</p:sld>
</file>

<file path=ppt/slides/slide2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Rectangle 3"/>
          <p:cNvSpPr txBox="1">
            <a:spLocks noChangeArrowheads="1"/>
          </p:cNvSpPr>
          <p:nvPr/>
        </p:nvSpPr>
        <p:spPr bwMode="auto">
          <a:xfrm>
            <a:off x="1062038" y="2116138"/>
            <a:ext cx="7769225" cy="3828740"/>
          </a:xfrm>
          <a:prstGeom prst="rect">
            <a:avLst/>
          </a:prstGeom>
          <a:noFill/>
          <a:ln w="9525">
            <a:noFill/>
            <a:miter lim="800000"/>
            <a:headEnd/>
            <a:tailEnd/>
          </a:ln>
        </p:spPr>
        <p:txBody>
          <a:bodyPr>
            <a:spAutoFit/>
          </a:bodyPr>
          <a:lstStyle/>
          <a:p>
            <a:pPr marL="342900" indent="-342900">
              <a:spcBef>
                <a:spcPct val="20000"/>
              </a:spcBef>
              <a:buFontTx/>
              <a:buChar char="•"/>
              <a:defRPr/>
            </a:pPr>
            <a:r>
              <a:rPr lang="en-US" sz="2800" b="1" kern="0" dirty="0" err="1">
                <a:solidFill>
                  <a:srgbClr val="FF1B36"/>
                </a:solidFill>
                <a:latin typeface="Verdana" pitchFamily="34" charset="0"/>
              </a:rPr>
              <a:t>microcultures</a:t>
            </a:r>
            <a:r>
              <a:rPr lang="en-US" sz="2800" b="1" kern="0" dirty="0">
                <a:solidFill>
                  <a:srgbClr val="FF1B36"/>
                </a:solidFill>
                <a:latin typeface="Verdana" pitchFamily="34" charset="0"/>
              </a:rPr>
              <a:t> </a:t>
            </a:r>
            <a:r>
              <a:rPr lang="en-US" sz="2800" b="1" kern="0" dirty="0">
                <a:solidFill>
                  <a:srgbClr val="000000"/>
                </a:solidFill>
                <a:latin typeface="Verdana" pitchFamily="34" charset="0"/>
              </a:rPr>
              <a:t>can include ethnic groups </a:t>
            </a:r>
            <a:r>
              <a:rPr lang="en-US" sz="2800" b="1" i="1" kern="0" dirty="0">
                <a:solidFill>
                  <a:srgbClr val="FF1B36"/>
                </a:solidFill>
                <a:latin typeface="Verdana" pitchFamily="34" charset="0"/>
              </a:rPr>
              <a:t>within</a:t>
            </a:r>
            <a:r>
              <a:rPr lang="en-US" sz="2800" b="1" kern="0" dirty="0">
                <a:solidFill>
                  <a:srgbClr val="000000"/>
                </a:solidFill>
                <a:latin typeface="Verdana" pitchFamily="34" charset="0"/>
              </a:rPr>
              <a:t> nations</a:t>
            </a:r>
          </a:p>
          <a:p>
            <a:pPr marL="342900" indent="-342900">
              <a:lnSpc>
                <a:spcPct val="30000"/>
              </a:lnSpc>
              <a:spcBef>
                <a:spcPct val="20000"/>
              </a:spcBef>
              <a:buFontTx/>
              <a:buChar char="•"/>
              <a:defRPr/>
            </a:pPr>
            <a:endParaRPr lang="en-US" sz="2800" b="1" kern="0" dirty="0">
              <a:solidFill>
                <a:srgbClr val="FF1B36"/>
              </a:solidFill>
              <a:latin typeface="Verdana" pitchFamily="34" charset="0"/>
            </a:endParaRPr>
          </a:p>
          <a:p>
            <a:pPr marL="628650" lvl="1" indent="-171450">
              <a:spcBef>
                <a:spcPct val="20000"/>
              </a:spcBef>
              <a:buFontTx/>
              <a:buChar char="–"/>
              <a:defRPr/>
            </a:pPr>
            <a:r>
              <a:rPr lang="en-US" sz="2400" b="1" kern="0" dirty="0">
                <a:solidFill>
                  <a:srgbClr val="000000"/>
                </a:solidFill>
                <a:latin typeface="Verdana" pitchFamily="34" charset="0"/>
              </a:rPr>
              <a:t> e.g., </a:t>
            </a:r>
            <a:r>
              <a:rPr lang="en-US" sz="2400" b="1" i="1" kern="0" dirty="0" err="1">
                <a:solidFill>
                  <a:srgbClr val="000000"/>
                </a:solidFill>
                <a:latin typeface="Verdana" pitchFamily="34" charset="0"/>
              </a:rPr>
              <a:t>Anishinabe</a:t>
            </a:r>
            <a:r>
              <a:rPr lang="en-US" sz="2400" b="1" kern="0" dirty="0">
                <a:solidFill>
                  <a:srgbClr val="000000"/>
                </a:solidFill>
                <a:latin typeface="Verdana" pitchFamily="34" charset="0"/>
              </a:rPr>
              <a:t> (Chippewa; Ojibwa)</a:t>
            </a:r>
          </a:p>
          <a:p>
            <a:pPr marL="628650" lvl="1" indent="-171450">
              <a:spcBef>
                <a:spcPct val="20000"/>
              </a:spcBef>
              <a:buFontTx/>
              <a:buChar char="–"/>
              <a:defRPr/>
            </a:pPr>
            <a:r>
              <a:rPr lang="en-US" sz="2000" b="1" kern="0" dirty="0">
                <a:solidFill>
                  <a:srgbClr val="DAEDEF">
                    <a:lumMod val="90000"/>
                  </a:srgbClr>
                </a:solidFill>
                <a:latin typeface="Verdana" pitchFamily="34" charset="0"/>
              </a:rPr>
              <a:t>  e.g., Irish “</a:t>
            </a:r>
            <a:r>
              <a:rPr lang="en-US" sz="2000" b="1" kern="0" dirty="0" err="1">
                <a:solidFill>
                  <a:srgbClr val="DAEDEF">
                    <a:lumMod val="90000"/>
                  </a:srgbClr>
                </a:solidFill>
                <a:latin typeface="Verdana" pitchFamily="34" charset="0"/>
              </a:rPr>
              <a:t>Travellers</a:t>
            </a:r>
            <a:r>
              <a:rPr lang="en-US" sz="2000" b="1" kern="0" dirty="0">
                <a:solidFill>
                  <a:srgbClr val="DAEDEF">
                    <a:lumMod val="90000"/>
                  </a:srgbClr>
                </a:solidFill>
                <a:latin typeface="Verdana" pitchFamily="34" charset="0"/>
              </a:rPr>
              <a:t>”</a:t>
            </a:r>
          </a:p>
          <a:p>
            <a:pPr marL="1143000" lvl="2" indent="-163513">
              <a:spcBef>
                <a:spcPct val="20000"/>
              </a:spcBef>
              <a:buFontTx/>
              <a:buChar char="•"/>
              <a:defRPr/>
            </a:pPr>
            <a:r>
              <a:rPr lang="en-US" b="1" kern="0" dirty="0">
                <a:solidFill>
                  <a:srgbClr val="DAEDEF">
                    <a:lumMod val="90000"/>
                  </a:srgbClr>
                </a:solidFill>
                <a:latin typeface="Verdana" pitchFamily="34" charset="0"/>
              </a:rPr>
              <a:t>sometimes incorrectly called “Gypsies”</a:t>
            </a:r>
            <a:endParaRPr lang="en-US" sz="2000" b="1" kern="0" dirty="0">
              <a:solidFill>
                <a:srgbClr val="DAEDEF">
                  <a:lumMod val="90000"/>
                </a:srgbClr>
              </a:solidFill>
              <a:latin typeface="Verdana" pitchFamily="34" charset="0"/>
            </a:endParaRPr>
          </a:p>
          <a:p>
            <a:pPr marL="628650" lvl="1" indent="-171450">
              <a:spcBef>
                <a:spcPct val="20000"/>
              </a:spcBef>
              <a:buFontTx/>
              <a:buChar char="–"/>
              <a:defRPr/>
            </a:pPr>
            <a:r>
              <a:rPr lang="en-US" sz="2000" b="1" kern="0" dirty="0">
                <a:solidFill>
                  <a:srgbClr val="DAEDEF">
                    <a:lumMod val="90000"/>
                  </a:srgbClr>
                </a:solidFill>
                <a:latin typeface="Verdana" pitchFamily="34" charset="0"/>
              </a:rPr>
              <a:t>e.g., Rom (Gypsies)</a:t>
            </a:r>
          </a:p>
          <a:p>
            <a:pPr marL="628650" lvl="1" indent="-171450">
              <a:spcBef>
                <a:spcPct val="20000"/>
              </a:spcBef>
              <a:buFontTx/>
              <a:buChar char="–"/>
              <a:defRPr/>
            </a:pPr>
            <a:r>
              <a:rPr lang="en-US" sz="2000" b="1" kern="0" dirty="0">
                <a:solidFill>
                  <a:srgbClr val="DAEDEF">
                    <a:lumMod val="90000"/>
                  </a:srgbClr>
                </a:solidFill>
                <a:latin typeface="Verdana" pitchFamily="34" charset="0"/>
              </a:rPr>
              <a:t>e.g., Basques</a:t>
            </a:r>
          </a:p>
          <a:p>
            <a:pPr marL="628650" lvl="1" indent="-171450">
              <a:spcBef>
                <a:spcPct val="20000"/>
              </a:spcBef>
              <a:buFontTx/>
              <a:buChar char="–"/>
              <a:defRPr/>
            </a:pPr>
            <a:r>
              <a:rPr lang="en-US" sz="2000" b="1" kern="0" dirty="0">
                <a:solidFill>
                  <a:srgbClr val="DAEDEF">
                    <a:lumMod val="90000"/>
                  </a:srgbClr>
                </a:solidFill>
                <a:latin typeface="Verdana" pitchFamily="34" charset="0"/>
              </a:rPr>
              <a:t> e.g., Kurds</a:t>
            </a:r>
          </a:p>
          <a:p>
            <a:pPr marL="628650" lvl="1" indent="-171450">
              <a:spcBef>
                <a:spcPct val="20000"/>
              </a:spcBef>
              <a:buFontTx/>
              <a:buChar char="–"/>
              <a:defRPr/>
            </a:pPr>
            <a:r>
              <a:rPr lang="en-US" sz="2000" b="1" kern="0" dirty="0">
                <a:solidFill>
                  <a:srgbClr val="DAEDEF">
                    <a:lumMod val="90000"/>
                  </a:srgbClr>
                </a:solidFill>
                <a:latin typeface="Verdana" pitchFamily="34" charset="0"/>
              </a:rPr>
              <a:t> e.g., Australian Aboriginals</a:t>
            </a:r>
          </a:p>
        </p:txBody>
      </p:sp>
      <p:sp>
        <p:nvSpPr>
          <p:cNvPr id="4" name="TextBox 3"/>
          <p:cNvSpPr txBox="1">
            <a:spLocks noChangeArrowheads="1"/>
          </p:cNvSpPr>
          <p:nvPr/>
        </p:nvSpPr>
        <p:spPr bwMode="auto">
          <a:xfrm>
            <a:off x="685799" y="3820704"/>
            <a:ext cx="7772400" cy="1446550"/>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algn="ctr"/>
            <a:r>
              <a:rPr lang="en-US" sz="3200" b="1" dirty="0">
                <a:solidFill>
                  <a:srgbClr val="000000"/>
                </a:solidFill>
              </a:rPr>
              <a:t>and we can see food reflected in historical linguistics . . .</a:t>
            </a:r>
          </a:p>
        </p:txBody>
      </p:sp>
      <p:sp>
        <p:nvSpPr>
          <p:cNvPr id="6"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extLst>
      <p:ext uri="{BB962C8B-B14F-4D97-AF65-F5344CB8AC3E}">
        <p14:creationId xmlns:p14="http://schemas.microsoft.com/office/powerpoint/2010/main" val="4110250829"/>
      </p:ext>
    </p:extLst>
  </p:cSld>
  <p:clrMapOvr>
    <a:masterClrMapping/>
  </p:clrMapOvr>
  <p:transition/>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pic>
        <p:nvPicPr>
          <p:cNvPr id="4098" name="Picture 2"/>
          <p:cNvPicPr>
            <a:picLocks noChangeAspect="1" noChangeArrowheads="1"/>
          </p:cNvPicPr>
          <p:nvPr/>
        </p:nvPicPr>
        <p:blipFill>
          <a:blip r:embed="rId3" cstate="print"/>
          <a:srcRect/>
          <a:stretch>
            <a:fillRect/>
          </a:stretch>
        </p:blipFill>
        <p:spPr bwMode="auto">
          <a:xfrm>
            <a:off x="914382" y="1277232"/>
            <a:ext cx="7315200" cy="4572000"/>
          </a:xfrm>
          <a:prstGeom prst="rect">
            <a:avLst/>
          </a:prstGeom>
          <a:noFill/>
          <a:ln w="9525">
            <a:noFill/>
            <a:miter lim="800000"/>
            <a:headEnd/>
            <a:tailEnd/>
          </a:ln>
          <a:effectLst/>
        </p:spPr>
      </p:pic>
      <p:sp>
        <p:nvSpPr>
          <p:cNvPr id="12"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extLst>
      <p:ext uri="{BB962C8B-B14F-4D97-AF65-F5344CB8AC3E}">
        <p14:creationId xmlns:p14="http://schemas.microsoft.com/office/powerpoint/2010/main" val="3426469473"/>
      </p:ext>
    </p:extLst>
  </p:cSld>
  <p:clrMapOvr>
    <a:masterClrMapping/>
  </p:clrMapOvr>
  <p:transition/>
</p:sld>
</file>

<file path=ppt/slides/slide2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Rectangle 3"/>
          <p:cNvSpPr txBox="1">
            <a:spLocks noChangeArrowheads="1"/>
          </p:cNvSpPr>
          <p:nvPr/>
        </p:nvSpPr>
        <p:spPr bwMode="auto">
          <a:xfrm>
            <a:off x="1062038" y="2116138"/>
            <a:ext cx="7769225" cy="3828740"/>
          </a:xfrm>
          <a:prstGeom prst="rect">
            <a:avLst/>
          </a:prstGeom>
          <a:noFill/>
          <a:ln w="9525">
            <a:noFill/>
            <a:miter lim="800000"/>
            <a:headEnd/>
            <a:tailEnd/>
          </a:ln>
        </p:spPr>
        <p:txBody>
          <a:bodyPr>
            <a:spAutoFit/>
          </a:bodyPr>
          <a:lstStyle/>
          <a:p>
            <a:pPr marL="342900" indent="-342900">
              <a:spcBef>
                <a:spcPct val="20000"/>
              </a:spcBef>
              <a:buFontTx/>
              <a:buChar char="•"/>
              <a:defRPr/>
            </a:pPr>
            <a:r>
              <a:rPr lang="en-US" sz="2800" b="1" kern="0" dirty="0" err="1">
                <a:solidFill>
                  <a:srgbClr val="FF1B36"/>
                </a:solidFill>
                <a:latin typeface="Verdana" pitchFamily="34" charset="0"/>
              </a:rPr>
              <a:t>microcultures</a:t>
            </a:r>
            <a:r>
              <a:rPr lang="en-US" sz="2800" b="1" kern="0" dirty="0">
                <a:solidFill>
                  <a:srgbClr val="FF1B36"/>
                </a:solidFill>
                <a:latin typeface="Verdana" pitchFamily="34" charset="0"/>
              </a:rPr>
              <a:t> </a:t>
            </a:r>
            <a:r>
              <a:rPr lang="en-US" sz="2800" b="1" kern="0" dirty="0">
                <a:solidFill>
                  <a:srgbClr val="000000"/>
                </a:solidFill>
                <a:latin typeface="Verdana" pitchFamily="34" charset="0"/>
              </a:rPr>
              <a:t>can include ethnic groups </a:t>
            </a:r>
            <a:r>
              <a:rPr lang="en-US" sz="2800" b="1" i="1" kern="0" dirty="0">
                <a:solidFill>
                  <a:srgbClr val="FF1B36"/>
                </a:solidFill>
                <a:latin typeface="Verdana" pitchFamily="34" charset="0"/>
              </a:rPr>
              <a:t>within</a:t>
            </a:r>
            <a:r>
              <a:rPr lang="en-US" sz="2800" b="1" kern="0" dirty="0">
                <a:solidFill>
                  <a:srgbClr val="000000"/>
                </a:solidFill>
                <a:latin typeface="Verdana" pitchFamily="34" charset="0"/>
              </a:rPr>
              <a:t> nations</a:t>
            </a:r>
          </a:p>
          <a:p>
            <a:pPr marL="342900" indent="-342900">
              <a:lnSpc>
                <a:spcPct val="30000"/>
              </a:lnSpc>
              <a:spcBef>
                <a:spcPct val="20000"/>
              </a:spcBef>
              <a:buFontTx/>
              <a:buChar char="•"/>
              <a:defRPr/>
            </a:pPr>
            <a:endParaRPr lang="en-US" sz="2800" b="1" kern="0" dirty="0">
              <a:solidFill>
                <a:srgbClr val="FF1B36"/>
              </a:solidFill>
              <a:latin typeface="Verdana" pitchFamily="34" charset="0"/>
            </a:endParaRPr>
          </a:p>
          <a:p>
            <a:pPr marL="628650" lvl="1" indent="-171450">
              <a:spcBef>
                <a:spcPct val="20000"/>
              </a:spcBef>
              <a:buFontTx/>
              <a:buChar char="–"/>
              <a:defRPr/>
            </a:pPr>
            <a:r>
              <a:rPr lang="en-US" sz="2400" b="1" kern="0" dirty="0">
                <a:solidFill>
                  <a:srgbClr val="000000"/>
                </a:solidFill>
                <a:latin typeface="Verdana" pitchFamily="34" charset="0"/>
              </a:rPr>
              <a:t> e.g., </a:t>
            </a:r>
            <a:r>
              <a:rPr lang="en-US" sz="2400" b="1" i="1" kern="0" dirty="0" err="1">
                <a:solidFill>
                  <a:srgbClr val="000000"/>
                </a:solidFill>
                <a:latin typeface="Verdana" pitchFamily="34" charset="0"/>
              </a:rPr>
              <a:t>Anishinabe</a:t>
            </a:r>
            <a:r>
              <a:rPr lang="en-US" sz="2400" b="1" kern="0" dirty="0">
                <a:solidFill>
                  <a:srgbClr val="000000"/>
                </a:solidFill>
                <a:latin typeface="Verdana" pitchFamily="34" charset="0"/>
              </a:rPr>
              <a:t> (Chippewa; Ojibwa)</a:t>
            </a:r>
          </a:p>
          <a:p>
            <a:pPr marL="628650" lvl="1" indent="-171450">
              <a:spcBef>
                <a:spcPct val="20000"/>
              </a:spcBef>
              <a:buFontTx/>
              <a:buChar char="–"/>
              <a:defRPr/>
            </a:pPr>
            <a:r>
              <a:rPr lang="en-US" sz="2000" b="1" kern="0" dirty="0">
                <a:solidFill>
                  <a:srgbClr val="DAEDEF">
                    <a:lumMod val="90000"/>
                  </a:srgbClr>
                </a:solidFill>
                <a:latin typeface="Verdana" pitchFamily="34" charset="0"/>
              </a:rPr>
              <a:t>  e.g., Irish “</a:t>
            </a:r>
            <a:r>
              <a:rPr lang="en-US" sz="2000" b="1" kern="0" dirty="0" err="1">
                <a:solidFill>
                  <a:srgbClr val="DAEDEF">
                    <a:lumMod val="90000"/>
                  </a:srgbClr>
                </a:solidFill>
                <a:latin typeface="Verdana" pitchFamily="34" charset="0"/>
              </a:rPr>
              <a:t>Travellers</a:t>
            </a:r>
            <a:r>
              <a:rPr lang="en-US" sz="2000" b="1" kern="0" dirty="0">
                <a:solidFill>
                  <a:srgbClr val="DAEDEF">
                    <a:lumMod val="90000"/>
                  </a:srgbClr>
                </a:solidFill>
                <a:latin typeface="Verdana" pitchFamily="34" charset="0"/>
              </a:rPr>
              <a:t>”</a:t>
            </a:r>
          </a:p>
          <a:p>
            <a:pPr marL="1143000" lvl="2" indent="-163513">
              <a:spcBef>
                <a:spcPct val="20000"/>
              </a:spcBef>
              <a:buFontTx/>
              <a:buChar char="•"/>
              <a:defRPr/>
            </a:pPr>
            <a:r>
              <a:rPr lang="en-US" b="1" kern="0" dirty="0">
                <a:solidFill>
                  <a:srgbClr val="DAEDEF">
                    <a:lumMod val="90000"/>
                  </a:srgbClr>
                </a:solidFill>
                <a:latin typeface="Verdana" pitchFamily="34" charset="0"/>
              </a:rPr>
              <a:t>sometimes incorrectly called “Gypsies”</a:t>
            </a:r>
            <a:endParaRPr lang="en-US" sz="2000" b="1" kern="0" dirty="0">
              <a:solidFill>
                <a:srgbClr val="DAEDEF">
                  <a:lumMod val="90000"/>
                </a:srgbClr>
              </a:solidFill>
              <a:latin typeface="Verdana" pitchFamily="34" charset="0"/>
            </a:endParaRPr>
          </a:p>
          <a:p>
            <a:pPr marL="628650" lvl="1" indent="-171450">
              <a:spcBef>
                <a:spcPct val="20000"/>
              </a:spcBef>
              <a:buFontTx/>
              <a:buChar char="–"/>
              <a:defRPr/>
            </a:pPr>
            <a:r>
              <a:rPr lang="en-US" sz="2000" b="1" kern="0" dirty="0">
                <a:solidFill>
                  <a:srgbClr val="DAEDEF">
                    <a:lumMod val="90000"/>
                  </a:srgbClr>
                </a:solidFill>
                <a:latin typeface="Verdana" pitchFamily="34" charset="0"/>
              </a:rPr>
              <a:t>e.g., Rom (Gypsies)</a:t>
            </a:r>
          </a:p>
          <a:p>
            <a:pPr marL="628650" lvl="1" indent="-171450">
              <a:spcBef>
                <a:spcPct val="20000"/>
              </a:spcBef>
              <a:buFontTx/>
              <a:buChar char="–"/>
              <a:defRPr/>
            </a:pPr>
            <a:r>
              <a:rPr lang="en-US" sz="2000" b="1" kern="0" dirty="0">
                <a:solidFill>
                  <a:srgbClr val="DAEDEF">
                    <a:lumMod val="90000"/>
                  </a:srgbClr>
                </a:solidFill>
                <a:latin typeface="Verdana" pitchFamily="34" charset="0"/>
              </a:rPr>
              <a:t>e.g., Basques</a:t>
            </a:r>
          </a:p>
          <a:p>
            <a:pPr marL="628650" lvl="1" indent="-171450">
              <a:spcBef>
                <a:spcPct val="20000"/>
              </a:spcBef>
              <a:buFontTx/>
              <a:buChar char="–"/>
              <a:defRPr/>
            </a:pPr>
            <a:r>
              <a:rPr lang="en-US" sz="2000" b="1" kern="0" dirty="0">
                <a:solidFill>
                  <a:srgbClr val="DAEDEF">
                    <a:lumMod val="90000"/>
                  </a:srgbClr>
                </a:solidFill>
                <a:latin typeface="Verdana" pitchFamily="34" charset="0"/>
              </a:rPr>
              <a:t> e.g., Kurds</a:t>
            </a:r>
          </a:p>
          <a:p>
            <a:pPr marL="628650" lvl="1" indent="-171450">
              <a:spcBef>
                <a:spcPct val="20000"/>
              </a:spcBef>
              <a:buFontTx/>
              <a:buChar char="–"/>
              <a:defRPr/>
            </a:pPr>
            <a:r>
              <a:rPr lang="en-US" sz="2000" b="1" kern="0" dirty="0">
                <a:solidFill>
                  <a:srgbClr val="DAEDEF">
                    <a:lumMod val="90000"/>
                  </a:srgbClr>
                </a:solidFill>
                <a:latin typeface="Verdana" pitchFamily="34" charset="0"/>
              </a:rPr>
              <a:t> e.g., Australian Aboriginals</a:t>
            </a:r>
          </a:p>
        </p:txBody>
      </p:sp>
      <p:sp>
        <p:nvSpPr>
          <p:cNvPr id="4" name="TextBox 3"/>
          <p:cNvSpPr txBox="1">
            <a:spLocks noChangeArrowheads="1"/>
          </p:cNvSpPr>
          <p:nvPr/>
        </p:nvSpPr>
        <p:spPr bwMode="auto">
          <a:xfrm>
            <a:off x="685799" y="3820704"/>
            <a:ext cx="7772400" cy="954107"/>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algn="ctr"/>
            <a:r>
              <a:rPr lang="en-US" sz="3200" b="1" dirty="0">
                <a:solidFill>
                  <a:srgbClr val="000000"/>
                </a:solidFill>
              </a:rPr>
              <a:t>modern-day place names . . .</a:t>
            </a:r>
          </a:p>
        </p:txBody>
      </p:sp>
      <p:sp>
        <p:nvSpPr>
          <p:cNvPr id="6"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extLst>
      <p:ext uri="{BB962C8B-B14F-4D97-AF65-F5344CB8AC3E}">
        <p14:creationId xmlns:p14="http://schemas.microsoft.com/office/powerpoint/2010/main" val="2022568759"/>
      </p:ext>
    </p:extLst>
  </p:cSld>
  <p:clrMapOvr>
    <a:masterClrMapping/>
  </p:clrMapOvr>
  <p:transition/>
</p:sld>
</file>

<file path=ppt/slides/slide256.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pic>
        <p:nvPicPr>
          <p:cNvPr id="4099" name="Picture 3"/>
          <p:cNvPicPr>
            <a:picLocks noChangeAspect="1" noChangeArrowheads="1"/>
          </p:cNvPicPr>
          <p:nvPr/>
        </p:nvPicPr>
        <p:blipFill>
          <a:blip r:embed="rId3" cstate="print"/>
          <a:srcRect/>
          <a:stretch>
            <a:fillRect/>
          </a:stretch>
        </p:blipFill>
        <p:spPr bwMode="auto">
          <a:xfrm>
            <a:off x="696672" y="1076534"/>
            <a:ext cx="7772400" cy="5085644"/>
          </a:xfrm>
          <a:prstGeom prst="rect">
            <a:avLst/>
          </a:prstGeom>
          <a:noFill/>
          <a:ln w="9525">
            <a:noFill/>
            <a:miter lim="800000"/>
            <a:headEnd/>
            <a:tailEnd/>
          </a:ln>
        </p:spPr>
      </p:pic>
      <p:sp>
        <p:nvSpPr>
          <p:cNvPr id="18" name="Rectangle 2"/>
          <p:cNvSpPr txBox="1">
            <a:spLocks noChangeArrowheads="1"/>
          </p:cNvSpPr>
          <p:nvPr/>
        </p:nvSpPr>
        <p:spPr bwMode="auto">
          <a:xfrm>
            <a:off x="457200" y="2046512"/>
            <a:ext cx="8229600" cy="3783855"/>
          </a:xfrm>
          <a:prstGeom prst="rect">
            <a:avLst/>
          </a:prstGeom>
          <a:noFill/>
          <a:ln w="9525">
            <a:noFill/>
            <a:miter lim="800000"/>
            <a:headEnd/>
            <a:tailEnd/>
          </a:ln>
        </p:spPr>
        <p:txBody>
          <a:bodyPr anchor="ctr"/>
          <a:lstStyle/>
          <a:p>
            <a:pPr algn="ctr"/>
            <a:r>
              <a:rPr lang="en-US" sz="3200" b="1" dirty="0">
                <a:solidFill>
                  <a:srgbClr val="FFFFFF"/>
                </a:solidFill>
              </a:rPr>
              <a:t>Minnesota</a:t>
            </a:r>
          </a:p>
          <a:p>
            <a:pPr algn="ctr"/>
            <a:r>
              <a:rPr lang="en-US" sz="3200" b="1" dirty="0">
                <a:solidFill>
                  <a:srgbClr val="FFFFFF"/>
                </a:solidFill>
              </a:rPr>
              <a:t>Place Names</a:t>
            </a:r>
          </a:p>
          <a:p>
            <a:pPr algn="ctr"/>
            <a:r>
              <a:rPr lang="en-US" b="1" dirty="0">
                <a:solidFill>
                  <a:srgbClr val="FFFFFF"/>
                </a:solidFill>
              </a:rPr>
              <a:t>include</a:t>
            </a:r>
            <a:endParaRPr lang="en-US" sz="3200" b="1" dirty="0">
              <a:solidFill>
                <a:srgbClr val="FFFFFF"/>
              </a:solidFill>
            </a:endParaRPr>
          </a:p>
          <a:p>
            <a:pPr algn="ctr"/>
            <a:endParaRPr lang="en-US" sz="3200" b="1" dirty="0">
              <a:solidFill>
                <a:srgbClr val="000000"/>
              </a:solidFill>
            </a:endParaRPr>
          </a:p>
          <a:p>
            <a:pPr algn="ctr"/>
            <a:r>
              <a:rPr lang="en-US" sz="2000" b="1" dirty="0">
                <a:solidFill>
                  <a:srgbClr val="FFFFFF"/>
                </a:solidFill>
              </a:rPr>
              <a:t>Mahnomen (“wild  rice”)</a:t>
            </a:r>
          </a:p>
          <a:p>
            <a:pPr algn="ctr"/>
            <a:r>
              <a:rPr lang="en-US" sz="2000" b="1" dirty="0">
                <a:solidFill>
                  <a:srgbClr val="FFFFFF"/>
                </a:solidFill>
              </a:rPr>
              <a:t>Mahnomen County</a:t>
            </a:r>
          </a:p>
          <a:p>
            <a:pPr algn="ctr"/>
            <a:r>
              <a:rPr lang="en-US" sz="2000" b="1" dirty="0" err="1">
                <a:solidFill>
                  <a:srgbClr val="FFFFFF"/>
                </a:solidFill>
              </a:rPr>
              <a:t>Nibish</a:t>
            </a:r>
            <a:r>
              <a:rPr lang="en-US" sz="2000" b="1" dirty="0">
                <a:solidFill>
                  <a:srgbClr val="FFFFFF"/>
                </a:solidFill>
              </a:rPr>
              <a:t> (“tea”)</a:t>
            </a:r>
          </a:p>
          <a:p>
            <a:pPr algn="ctr"/>
            <a:r>
              <a:rPr lang="en-US" sz="2000" b="1" dirty="0">
                <a:solidFill>
                  <a:srgbClr val="FFFFFF"/>
                </a:solidFill>
              </a:rPr>
              <a:t>Menahga (“blueberry”) . . .</a:t>
            </a:r>
            <a:endParaRPr lang="en-US" sz="3200" b="1" dirty="0">
              <a:solidFill>
                <a:srgbClr val="000000"/>
              </a:solidFill>
            </a:endParaRPr>
          </a:p>
          <a:p>
            <a:pPr algn="ctr"/>
            <a:endParaRPr lang="en-US" sz="3200" b="1" dirty="0">
              <a:solidFill>
                <a:srgbClr val="000000"/>
              </a:solidFill>
            </a:endParaRPr>
          </a:p>
        </p:txBody>
      </p:sp>
    </p:spTree>
    <p:extLst>
      <p:ext uri="{BB962C8B-B14F-4D97-AF65-F5344CB8AC3E}">
        <p14:creationId xmlns:p14="http://schemas.microsoft.com/office/powerpoint/2010/main" val="749200535"/>
      </p:ext>
    </p:extLst>
  </p:cSld>
  <p:clrMapOvr>
    <a:masterClrMapping/>
  </p:clrMapOvr>
  <p:transition/>
</p:sld>
</file>

<file path=ppt/slides/slide257.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pic>
        <p:nvPicPr>
          <p:cNvPr id="5122" name="Picture 2"/>
          <p:cNvPicPr>
            <a:picLocks noChangeAspect="1" noChangeArrowheads="1"/>
          </p:cNvPicPr>
          <p:nvPr/>
        </p:nvPicPr>
        <p:blipFill>
          <a:blip r:embed="rId3" cstate="print"/>
          <a:srcRect/>
          <a:stretch>
            <a:fillRect/>
          </a:stretch>
        </p:blipFill>
        <p:spPr bwMode="auto">
          <a:xfrm>
            <a:off x="675131" y="370686"/>
            <a:ext cx="7772400" cy="5793819"/>
          </a:xfrm>
          <a:prstGeom prst="rect">
            <a:avLst/>
          </a:prstGeom>
          <a:noFill/>
          <a:ln w="9525">
            <a:noFill/>
            <a:miter lim="800000"/>
            <a:headEnd/>
            <a:tailEnd/>
          </a:ln>
        </p:spPr>
      </p:pic>
      <p:sp>
        <p:nvSpPr>
          <p:cNvPr id="13" name="Rectangle 2"/>
          <p:cNvSpPr txBox="1">
            <a:spLocks noChangeArrowheads="1"/>
          </p:cNvSpPr>
          <p:nvPr/>
        </p:nvSpPr>
        <p:spPr bwMode="auto">
          <a:xfrm>
            <a:off x="457200" y="2046512"/>
            <a:ext cx="8229600" cy="3783855"/>
          </a:xfrm>
          <a:prstGeom prst="rect">
            <a:avLst/>
          </a:prstGeom>
          <a:noFill/>
          <a:ln w="9525">
            <a:noFill/>
            <a:miter lim="800000"/>
            <a:headEnd/>
            <a:tailEnd/>
          </a:ln>
        </p:spPr>
        <p:txBody>
          <a:bodyPr anchor="ctr"/>
          <a:lstStyle/>
          <a:p>
            <a:pPr algn="ctr"/>
            <a:r>
              <a:rPr lang="en-US" sz="3200" b="1" dirty="0">
                <a:solidFill>
                  <a:srgbClr val="FFFFFF"/>
                </a:solidFill>
              </a:rPr>
              <a:t>Wisconsin</a:t>
            </a:r>
          </a:p>
          <a:p>
            <a:pPr algn="ctr"/>
            <a:r>
              <a:rPr lang="en-US" sz="3200" b="1" dirty="0">
                <a:solidFill>
                  <a:srgbClr val="FFFFFF"/>
                </a:solidFill>
              </a:rPr>
              <a:t>Place Names</a:t>
            </a:r>
          </a:p>
          <a:p>
            <a:pPr algn="ctr"/>
            <a:r>
              <a:rPr lang="en-US" b="1" dirty="0">
                <a:solidFill>
                  <a:srgbClr val="FFFFFF"/>
                </a:solidFill>
              </a:rPr>
              <a:t>include</a:t>
            </a:r>
            <a:endParaRPr lang="en-US" sz="3200" b="1" dirty="0">
              <a:solidFill>
                <a:srgbClr val="FFFFFF"/>
              </a:solidFill>
            </a:endParaRPr>
          </a:p>
          <a:p>
            <a:pPr algn="ctr"/>
            <a:endParaRPr lang="en-US" sz="3200" b="1" dirty="0">
              <a:solidFill>
                <a:srgbClr val="000000"/>
              </a:solidFill>
            </a:endParaRPr>
          </a:p>
          <a:p>
            <a:pPr algn="ctr"/>
            <a:r>
              <a:rPr lang="en-US" sz="2000" b="1" dirty="0">
                <a:solidFill>
                  <a:srgbClr val="FFFFFF"/>
                </a:solidFill>
              </a:rPr>
              <a:t>Menominee (“wild  rice”)</a:t>
            </a:r>
          </a:p>
          <a:p>
            <a:pPr algn="ctr"/>
            <a:r>
              <a:rPr lang="en-US" sz="2000" b="1" dirty="0">
                <a:solidFill>
                  <a:srgbClr val="FFFFFF"/>
                </a:solidFill>
              </a:rPr>
              <a:t>Kenosha (</a:t>
            </a:r>
            <a:r>
              <a:rPr lang="en-US" sz="2000" b="1" i="1" dirty="0" err="1">
                <a:solidFill>
                  <a:srgbClr val="FFFFFF"/>
                </a:solidFill>
              </a:rPr>
              <a:t>ginoozhe</a:t>
            </a:r>
            <a:r>
              <a:rPr lang="en-US" sz="2000" b="1" dirty="0">
                <a:solidFill>
                  <a:srgbClr val="FFFFFF"/>
                </a:solidFill>
              </a:rPr>
              <a:t> “pike”)</a:t>
            </a:r>
          </a:p>
          <a:p>
            <a:pPr algn="ctr"/>
            <a:r>
              <a:rPr lang="en-US" sz="2000" b="1" dirty="0">
                <a:solidFill>
                  <a:srgbClr val="FFFFFF"/>
                </a:solidFill>
              </a:rPr>
              <a:t>Kewaunee (“prairie hen / wild duck”) . . .</a:t>
            </a:r>
          </a:p>
          <a:p>
            <a:pPr algn="ctr"/>
            <a:endParaRPr lang="en-US" sz="3200" b="1" dirty="0">
              <a:solidFill>
                <a:srgbClr val="000000"/>
              </a:solidFill>
            </a:endParaRPr>
          </a:p>
          <a:p>
            <a:pPr algn="ctr"/>
            <a:endParaRPr lang="en-US" sz="3200" b="1" dirty="0">
              <a:solidFill>
                <a:srgbClr val="000000"/>
              </a:solidFill>
            </a:endParaRPr>
          </a:p>
        </p:txBody>
      </p:sp>
    </p:spTree>
    <p:extLst>
      <p:ext uri="{BB962C8B-B14F-4D97-AF65-F5344CB8AC3E}">
        <p14:creationId xmlns:p14="http://schemas.microsoft.com/office/powerpoint/2010/main" val="783516772"/>
      </p:ext>
    </p:extLst>
  </p:cSld>
  <p:clrMapOvr>
    <a:masterClrMapping/>
  </p:clrMapOvr>
  <p:transition/>
</p:sld>
</file>

<file path=ppt/slides/slide2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667656" y="972482"/>
            <a:ext cx="7784196" cy="5631518"/>
          </a:xfrm>
          <a:prstGeom prst="rect">
            <a:avLst/>
          </a:prstGeom>
          <a:solidFill>
            <a:schemeClr val="bg1"/>
          </a:solidFill>
          <a:ln w="76200">
            <a:solidFill>
              <a:srgbClr val="FFC000"/>
            </a:solidFill>
            <a:miter lim="800000"/>
            <a:headEnd/>
            <a:tailEnd/>
          </a:ln>
        </p:spPr>
        <p:txBody>
          <a:bodyPr lIns="228600" tIns="228600" rIns="228600" bIns="228600">
            <a:noAutofit/>
          </a:bodyPr>
          <a:lstStyle/>
          <a:p>
            <a:pPr algn="ctr"/>
            <a:r>
              <a:rPr lang="en-US" sz="2800" b="1" dirty="0">
                <a:solidFill>
                  <a:srgbClr val="000000"/>
                </a:solidFill>
              </a:rPr>
              <a:t>and, as usual, local groups </a:t>
            </a:r>
            <a:r>
              <a:rPr lang="en-US" sz="2800" b="1" dirty="0">
                <a:solidFill>
                  <a:srgbClr val="FF1B36"/>
                </a:solidFill>
                <a:latin typeface="Verdana" pitchFamily="34" charset="0"/>
              </a:rPr>
              <a:t>(</a:t>
            </a:r>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a:t>
            </a:r>
            <a:r>
              <a:rPr lang="en-US" sz="2800" b="1" dirty="0">
                <a:solidFill>
                  <a:srgbClr val="000000"/>
                </a:solidFill>
              </a:rPr>
              <a:t> </a:t>
            </a:r>
          </a:p>
          <a:p>
            <a:pPr algn="ctr"/>
            <a:r>
              <a:rPr lang="en-US" sz="2800" b="1" dirty="0">
                <a:solidFill>
                  <a:srgbClr val="000000"/>
                </a:solidFill>
              </a:rPr>
              <a:t>generally strive to preserve their cultural identity with . . .</a:t>
            </a:r>
          </a:p>
          <a:p>
            <a:pPr algn="ctr"/>
            <a:endParaRPr lang="en-US" sz="1200" b="1" dirty="0">
              <a:solidFill>
                <a:srgbClr val="000000"/>
              </a:solidFill>
            </a:endParaRPr>
          </a:p>
          <a:p>
            <a:pPr algn="ctr"/>
            <a:r>
              <a:rPr lang="en-US" sz="2800" b="1" dirty="0">
                <a:solidFill>
                  <a:srgbClr val="BADDE1"/>
                </a:solidFill>
              </a:rPr>
              <a:t>food</a:t>
            </a:r>
            <a:br>
              <a:rPr lang="en-US" sz="2800" b="1" dirty="0">
                <a:solidFill>
                  <a:srgbClr val="BADDE1"/>
                </a:solidFill>
              </a:rPr>
            </a:br>
            <a:r>
              <a:rPr lang="en-US" sz="2800" b="1" dirty="0">
                <a:solidFill>
                  <a:srgbClr val="BADDE1"/>
                </a:solidFill>
              </a:rPr>
              <a:t>clothing</a:t>
            </a:r>
          </a:p>
          <a:p>
            <a:pPr algn="ctr"/>
            <a:r>
              <a:rPr lang="en-US" sz="2800" b="1" dirty="0">
                <a:solidFill>
                  <a:srgbClr val="BADDE1"/>
                </a:solidFill>
              </a:rPr>
              <a:t>religion</a:t>
            </a:r>
          </a:p>
          <a:p>
            <a:pPr algn="ctr"/>
            <a:r>
              <a:rPr lang="en-US" sz="2800" b="1" dirty="0">
                <a:solidFill>
                  <a:srgbClr val="BADDE1"/>
                </a:solidFill>
              </a:rPr>
              <a:t>ritual</a:t>
            </a:r>
          </a:p>
          <a:p>
            <a:pPr algn="ctr"/>
            <a:r>
              <a:rPr lang="en-US" sz="2800" b="1" dirty="0">
                <a:solidFill>
                  <a:srgbClr val="BADDE1"/>
                </a:solidFill>
              </a:rPr>
              <a:t>music, dance, and other arts</a:t>
            </a:r>
          </a:p>
          <a:p>
            <a:pPr algn="ctr"/>
            <a:r>
              <a:rPr lang="en-US" sz="2800" b="1" dirty="0">
                <a:solidFill>
                  <a:srgbClr val="BADDE1"/>
                </a:solidFill>
              </a:rPr>
              <a:t>language</a:t>
            </a:r>
          </a:p>
          <a:p>
            <a:pPr algn="ctr"/>
            <a:r>
              <a:rPr lang="en-US" sz="4400" b="1" dirty="0">
                <a:solidFill>
                  <a:srgbClr val="000000"/>
                </a:solidFill>
              </a:rPr>
              <a:t>cultural symbols . . .</a:t>
            </a:r>
          </a:p>
        </p:txBody>
      </p:sp>
      <p:sp>
        <p:nvSpPr>
          <p:cNvPr id="4"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extLst>
      <p:ext uri="{BB962C8B-B14F-4D97-AF65-F5344CB8AC3E}">
        <p14:creationId xmlns:p14="http://schemas.microsoft.com/office/powerpoint/2010/main" val="973355759"/>
      </p:ext>
    </p:extLst>
  </p:cSld>
  <p:clrMapOvr>
    <a:masterClrMapping/>
  </p:clrMapOvr>
  <p:transition/>
</p:sld>
</file>

<file path=ppt/slides/slide259.xml><?xml version="1.0" encoding="utf-8"?>
<p:sld xmlns:a="http://schemas.openxmlformats.org/drawingml/2006/main" xmlns:r="http://schemas.openxmlformats.org/officeDocument/2006/relationships" xmlns:p="http://schemas.openxmlformats.org/presentationml/2006/main" showMasterSp="0" show="0">
  <p:cSld>
    <p:bg>
      <p:bgPr>
        <a:solidFill>
          <a:schemeClr val="bg1"/>
        </a:solidFill>
        <a:effectLst/>
      </p:bgPr>
    </p:bg>
    <p:spTree>
      <p:nvGrpSpPr>
        <p:cNvPr id="1" name=""/>
        <p:cNvGrpSpPr/>
        <p:nvPr/>
      </p:nvGrpSpPr>
      <p:grpSpPr>
        <a:xfrm>
          <a:off x="0" y="0"/>
          <a:ext cx="0" cy="0"/>
          <a:chOff x="0" y="0"/>
          <a:chExt cx="0" cy="0"/>
        </a:xfrm>
      </p:grpSpPr>
      <p:sp>
        <p:nvSpPr>
          <p:cNvPr id="44034" name="AutoShape 2"/>
          <p:cNvSpPr>
            <a:spLocks noChangeArrowheads="1"/>
          </p:cNvSpPr>
          <p:nvPr/>
        </p:nvSpPr>
        <p:spPr bwMode="auto">
          <a:xfrm>
            <a:off x="2914653" y="461027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35" name="AutoShape 3"/>
          <p:cNvSpPr>
            <a:spLocks noChangeArrowheads="1"/>
          </p:cNvSpPr>
          <p:nvPr/>
        </p:nvSpPr>
        <p:spPr bwMode="auto">
          <a:xfrm>
            <a:off x="2533653" y="3943520"/>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4036" name="AutoShape 4"/>
          <p:cNvSpPr>
            <a:spLocks noChangeArrowheads="1"/>
          </p:cNvSpPr>
          <p:nvPr/>
        </p:nvSpPr>
        <p:spPr bwMode="auto">
          <a:xfrm flipV="1">
            <a:off x="1847852" y="4867445"/>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4037"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4038" name="AutoShape 6"/>
          <p:cNvSpPr>
            <a:spLocks noChangeArrowheads="1"/>
          </p:cNvSpPr>
          <p:nvPr/>
        </p:nvSpPr>
        <p:spPr bwMode="auto">
          <a:xfrm>
            <a:off x="2495550" y="461027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39" name="AutoShape 7"/>
          <p:cNvSpPr>
            <a:spLocks noChangeArrowheads="1"/>
          </p:cNvSpPr>
          <p:nvPr/>
        </p:nvSpPr>
        <p:spPr bwMode="auto">
          <a:xfrm>
            <a:off x="3181350" y="501032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40" name="AutoShape 8"/>
          <p:cNvSpPr>
            <a:spLocks noChangeArrowheads="1"/>
          </p:cNvSpPr>
          <p:nvPr/>
        </p:nvSpPr>
        <p:spPr bwMode="auto">
          <a:xfrm>
            <a:off x="3238501" y="529607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41" name="AutoShape 9"/>
          <p:cNvSpPr>
            <a:spLocks noChangeArrowheads="1"/>
          </p:cNvSpPr>
          <p:nvPr/>
        </p:nvSpPr>
        <p:spPr bwMode="auto">
          <a:xfrm>
            <a:off x="2724150" y="533417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42" name="Text Box 10"/>
          <p:cNvSpPr txBox="1">
            <a:spLocks noChangeArrowheads="1"/>
          </p:cNvSpPr>
          <p:nvPr/>
        </p:nvSpPr>
        <p:spPr bwMode="auto">
          <a:xfrm>
            <a:off x="2813050" y="6474450"/>
            <a:ext cx="3544112" cy="276999"/>
          </a:xfrm>
          <a:prstGeom prst="rect">
            <a:avLst/>
          </a:prstGeom>
          <a:noFill/>
          <a:ln w="9525">
            <a:noFill/>
            <a:miter lim="800000"/>
            <a:headEnd/>
            <a:tailEnd/>
          </a:ln>
        </p:spPr>
        <p:txBody>
          <a:bodyPr wrap="none">
            <a:spAutoFit/>
          </a:bodyPr>
          <a:lstStyle/>
          <a:p>
            <a:r>
              <a:rPr lang="en-US" sz="1200" dirty="0">
                <a:solidFill>
                  <a:srgbClr val="000000"/>
                </a:solidFill>
                <a:hlinkClick r:id="rId3"/>
              </a:rPr>
              <a:t>www.worldlicenceplates.com/usa/US_MNXX.html</a:t>
            </a:r>
            <a:endParaRPr lang="en-US" sz="1200" dirty="0">
              <a:solidFill>
                <a:srgbClr val="000000"/>
              </a:solidFill>
            </a:endParaRPr>
          </a:p>
        </p:txBody>
      </p:sp>
      <p:pic>
        <p:nvPicPr>
          <p:cNvPr id="44043" name="Picture 7"/>
          <p:cNvPicPr>
            <a:picLocks noChangeAspect="1" noChangeArrowheads="1"/>
          </p:cNvPicPr>
          <p:nvPr/>
        </p:nvPicPr>
        <p:blipFill>
          <a:blip r:embed="rId4" cstate="print"/>
          <a:srcRect/>
          <a:stretch>
            <a:fillRect/>
          </a:stretch>
        </p:blipFill>
        <p:spPr bwMode="auto">
          <a:xfrm>
            <a:off x="598573" y="874883"/>
            <a:ext cx="7589837" cy="3387725"/>
          </a:xfrm>
          <a:prstGeom prst="rect">
            <a:avLst/>
          </a:prstGeom>
          <a:noFill/>
          <a:ln w="28575">
            <a:noFill/>
            <a:miter lim="800000"/>
            <a:headEnd/>
            <a:tailEnd/>
          </a:ln>
        </p:spPr>
      </p:pic>
      <p:pic>
        <p:nvPicPr>
          <p:cNvPr id="44044" name="Picture 6"/>
          <p:cNvPicPr>
            <a:picLocks noChangeAspect="1" noChangeArrowheads="1"/>
          </p:cNvPicPr>
          <p:nvPr/>
        </p:nvPicPr>
        <p:blipFill>
          <a:blip r:embed="rId5" cstate="print"/>
          <a:srcRect/>
          <a:stretch>
            <a:fillRect/>
          </a:stretch>
        </p:blipFill>
        <p:spPr bwMode="auto">
          <a:xfrm>
            <a:off x="3395663" y="3932238"/>
            <a:ext cx="2381250" cy="2419350"/>
          </a:xfrm>
          <a:prstGeom prst="rect">
            <a:avLst/>
          </a:prstGeom>
          <a:noFill/>
          <a:ln w="28575">
            <a:noFill/>
            <a:miter lim="800000"/>
            <a:headEnd/>
            <a:tailEnd/>
          </a:ln>
        </p:spPr>
      </p:pic>
      <p:sp>
        <p:nvSpPr>
          <p:cNvPr id="13" name="Rectangle 12"/>
          <p:cNvSpPr>
            <a:spLocks noChangeArrowheads="1"/>
          </p:cNvSpPr>
          <p:nvPr/>
        </p:nvSpPr>
        <p:spPr bwMode="auto">
          <a:xfrm>
            <a:off x="666750" y="4573314"/>
            <a:ext cx="7772400" cy="1446550"/>
          </a:xfrm>
          <a:prstGeom prst="rect">
            <a:avLst/>
          </a:prstGeom>
          <a:solidFill>
            <a:schemeClr val="bg1"/>
          </a:solidFill>
          <a:ln w="76200">
            <a:solidFill>
              <a:srgbClr val="FFC000"/>
            </a:solidFill>
            <a:miter lim="800000"/>
            <a:headEnd/>
            <a:tailEnd/>
          </a:ln>
        </p:spPr>
        <p:txBody>
          <a:bodyPr wrap="square" lIns="228600" tIns="228600" rIns="228600" bIns="228600" anchor="ctr">
            <a:spAutoFit/>
          </a:bodyPr>
          <a:lstStyle/>
          <a:p>
            <a:pPr algn="ctr"/>
            <a:r>
              <a:rPr lang="en-US" sz="3200" b="1" dirty="0">
                <a:solidFill>
                  <a:srgbClr val="000000"/>
                </a:solidFill>
                <a:latin typeface="Arial"/>
              </a:rPr>
              <a:t>you can probably see signs of this in your area . . . </a:t>
            </a:r>
          </a:p>
        </p:txBody>
      </p:sp>
    </p:spTree>
    <p:extLst>
      <p:ext uri="{BB962C8B-B14F-4D97-AF65-F5344CB8AC3E}">
        <p14:creationId xmlns:p14="http://schemas.microsoft.com/office/powerpoint/2010/main" val="2028395133"/>
      </p:ext>
    </p:extLst>
  </p:cSld>
  <p:clrMapOvr>
    <a:masterClrMapping/>
  </p:clrMapOvr>
  <p:transition/>
</p:sld>
</file>

<file path=ppt/slides/slide260.xml><?xml version="1.0" encoding="utf-8"?>
<p:sld xmlns:a="http://schemas.openxmlformats.org/drawingml/2006/main" xmlns:r="http://schemas.openxmlformats.org/officeDocument/2006/relationships" xmlns:p="http://schemas.openxmlformats.org/presentationml/2006/main" showMasterSp="0" show="0">
  <p:cSld>
    <p:bg>
      <p:bgPr>
        <a:solidFill>
          <a:schemeClr val="bg1"/>
        </a:solidFill>
        <a:effectLst/>
      </p:bgPr>
    </p:bg>
    <p:spTree>
      <p:nvGrpSpPr>
        <p:cNvPr id="1" name=""/>
        <p:cNvGrpSpPr/>
        <p:nvPr/>
      </p:nvGrpSpPr>
      <p:grpSpPr>
        <a:xfrm>
          <a:off x="0" y="0"/>
          <a:ext cx="0" cy="0"/>
          <a:chOff x="0" y="0"/>
          <a:chExt cx="0" cy="0"/>
        </a:xfrm>
      </p:grpSpPr>
      <p:sp>
        <p:nvSpPr>
          <p:cNvPr id="44034"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35"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4036"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4037"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4038"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39"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40"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41"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4042" name="Text Box 10"/>
          <p:cNvSpPr txBox="1">
            <a:spLocks noChangeArrowheads="1"/>
          </p:cNvSpPr>
          <p:nvPr/>
        </p:nvSpPr>
        <p:spPr bwMode="auto">
          <a:xfrm>
            <a:off x="2813050" y="6474414"/>
            <a:ext cx="3544112" cy="276999"/>
          </a:xfrm>
          <a:prstGeom prst="rect">
            <a:avLst/>
          </a:prstGeom>
          <a:noFill/>
          <a:ln w="9525">
            <a:noFill/>
            <a:miter lim="800000"/>
            <a:headEnd/>
            <a:tailEnd/>
          </a:ln>
        </p:spPr>
        <p:txBody>
          <a:bodyPr wrap="none">
            <a:spAutoFit/>
          </a:bodyPr>
          <a:lstStyle/>
          <a:p>
            <a:r>
              <a:rPr lang="en-US" sz="1200" dirty="0">
                <a:solidFill>
                  <a:srgbClr val="000000"/>
                </a:solidFill>
                <a:hlinkClick r:id="rId3"/>
              </a:rPr>
              <a:t>www.worldlicenceplates.com/usa/US_MNXX.html</a:t>
            </a:r>
            <a:endParaRPr lang="en-US" sz="1200" dirty="0">
              <a:solidFill>
                <a:srgbClr val="000000"/>
              </a:solidFill>
            </a:endParaRPr>
          </a:p>
        </p:txBody>
      </p:sp>
      <p:pic>
        <p:nvPicPr>
          <p:cNvPr id="44043" name="Picture 7"/>
          <p:cNvPicPr>
            <a:picLocks noChangeAspect="1" noChangeArrowheads="1"/>
          </p:cNvPicPr>
          <p:nvPr/>
        </p:nvPicPr>
        <p:blipFill>
          <a:blip r:embed="rId4" cstate="print"/>
          <a:srcRect/>
          <a:stretch>
            <a:fillRect/>
          </a:stretch>
        </p:blipFill>
        <p:spPr bwMode="auto">
          <a:xfrm>
            <a:off x="598555" y="874847"/>
            <a:ext cx="7589837" cy="3387725"/>
          </a:xfrm>
          <a:prstGeom prst="rect">
            <a:avLst/>
          </a:prstGeom>
          <a:noFill/>
          <a:ln w="28575">
            <a:noFill/>
            <a:miter lim="800000"/>
            <a:headEnd/>
            <a:tailEnd/>
          </a:ln>
        </p:spPr>
      </p:pic>
      <p:pic>
        <p:nvPicPr>
          <p:cNvPr id="44044" name="Picture 6"/>
          <p:cNvPicPr>
            <a:picLocks noChangeAspect="1" noChangeArrowheads="1"/>
          </p:cNvPicPr>
          <p:nvPr/>
        </p:nvPicPr>
        <p:blipFill>
          <a:blip r:embed="rId5" cstate="print"/>
          <a:srcRect/>
          <a:stretch>
            <a:fillRect/>
          </a:stretch>
        </p:blipFill>
        <p:spPr bwMode="auto">
          <a:xfrm>
            <a:off x="3395663" y="3932238"/>
            <a:ext cx="2381250" cy="2419350"/>
          </a:xfrm>
          <a:prstGeom prst="rect">
            <a:avLst/>
          </a:prstGeom>
          <a:noFill/>
          <a:ln w="28575">
            <a:noFill/>
            <a:miter lim="800000"/>
            <a:headEnd/>
            <a:tailEnd/>
          </a:ln>
        </p:spPr>
      </p:pic>
    </p:spTree>
    <p:extLst>
      <p:ext uri="{BB962C8B-B14F-4D97-AF65-F5344CB8AC3E}">
        <p14:creationId xmlns:p14="http://schemas.microsoft.com/office/powerpoint/2010/main" val="3637206263"/>
      </p:ext>
    </p:extLst>
  </p:cSld>
  <p:clrMapOvr>
    <a:masterClrMapping/>
  </p:clrMapOvr>
  <p:transition/>
</p:sld>
</file>

<file path=ppt/slides/slide261.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3" name="Rectangle 19"/>
          <p:cNvSpPr>
            <a:spLocks noChangeArrowheads="1"/>
          </p:cNvSpPr>
          <p:nvPr/>
        </p:nvSpPr>
        <p:spPr bwMode="auto">
          <a:xfrm>
            <a:off x="2008188" y="6569075"/>
            <a:ext cx="5118100" cy="276225"/>
          </a:xfrm>
          <a:prstGeom prst="rect">
            <a:avLst/>
          </a:prstGeom>
          <a:noFill/>
          <a:ln w="28575">
            <a:noFill/>
            <a:miter lim="800000"/>
            <a:headEnd/>
            <a:tailEnd/>
          </a:ln>
          <a:effectLst/>
        </p:spPr>
        <p:txBody>
          <a:bodyPr wrap="none" anchor="ctr">
            <a:spAutoFit/>
          </a:bodyPr>
          <a:lstStyle/>
          <a:p>
            <a:pPr eaLnBrk="0" hangingPunct="0">
              <a:defRPr/>
            </a:pPr>
            <a:r>
              <a:rPr kumimoji="1" lang="en-US" sz="1200" dirty="0">
                <a:solidFill>
                  <a:srgbClr val="FFFFFF"/>
                </a:solidFill>
                <a:latin typeface="Arial"/>
                <a:hlinkClick r:id="rId3"/>
              </a:rPr>
              <a:t>www.duluthnewstribune.com/articles/index.cfm?id=64520&amp;section=None</a:t>
            </a:r>
            <a:endParaRPr kumimoji="1" lang="en-US" sz="1200" dirty="0">
              <a:solidFill>
                <a:srgbClr val="FFFFFF"/>
              </a:solidFill>
              <a:latin typeface="Arial"/>
            </a:endParaRPr>
          </a:p>
        </p:txBody>
      </p:sp>
      <p:pic>
        <p:nvPicPr>
          <p:cNvPr id="33795" name="Picture 2"/>
          <p:cNvPicPr>
            <a:picLocks noChangeAspect="1" noChangeArrowheads="1"/>
          </p:cNvPicPr>
          <p:nvPr/>
        </p:nvPicPr>
        <p:blipFill>
          <a:blip r:embed="rId4" cstate="print"/>
          <a:srcRect/>
          <a:stretch>
            <a:fillRect/>
          </a:stretch>
        </p:blipFill>
        <p:spPr bwMode="auto">
          <a:xfrm>
            <a:off x="1676400" y="457200"/>
            <a:ext cx="5791200" cy="3857625"/>
          </a:xfrm>
          <a:prstGeom prst="rect">
            <a:avLst/>
          </a:prstGeom>
          <a:noFill/>
          <a:ln w="28575">
            <a:noFill/>
            <a:miter lim="800000"/>
            <a:headEnd/>
            <a:tailEnd/>
          </a:ln>
        </p:spPr>
      </p:pic>
      <p:sp>
        <p:nvSpPr>
          <p:cNvPr id="6" name="TextBox 5"/>
          <p:cNvSpPr txBox="1"/>
          <p:nvPr/>
        </p:nvSpPr>
        <p:spPr>
          <a:xfrm>
            <a:off x="914400" y="4447163"/>
            <a:ext cx="7315200" cy="1877437"/>
          </a:xfrm>
          <a:prstGeom prst="rect">
            <a:avLst/>
          </a:prstGeom>
          <a:noFill/>
        </p:spPr>
        <p:txBody>
          <a:bodyPr>
            <a:spAutoFit/>
          </a:bodyPr>
          <a:lstStyle/>
          <a:p>
            <a:pPr algn="just" eaLnBrk="0" hangingPunct="0">
              <a:defRPr/>
            </a:pPr>
            <a:r>
              <a:rPr kumimoji="1" lang="en-US" sz="1600" dirty="0">
                <a:solidFill>
                  <a:srgbClr val="FFFFFF"/>
                </a:solidFill>
                <a:latin typeface="Arial"/>
              </a:rPr>
              <a:t>Chuck Branch (left) gives a beaded pen and lanyard to Dr. Deborah Powell, dean of the University of Minnesota Medical School, during a traditional American Indian feast and giveaway Tuesday at the University of Minnesota Medical School Duluth campus. The event was to recognize those who helped him during his two years at the school. He will finish at the University of Minnesota-Twin Cities campus. The pen has turtles in its design, representing his clan.</a:t>
            </a:r>
          </a:p>
          <a:p>
            <a:pPr algn="just" eaLnBrk="0" hangingPunct="0">
              <a:defRPr/>
            </a:pPr>
            <a:endParaRPr kumimoji="1" lang="en-US" sz="800" dirty="0">
              <a:solidFill>
                <a:srgbClr val="FFFFFF"/>
              </a:solidFill>
              <a:latin typeface="Arial"/>
            </a:endParaRPr>
          </a:p>
          <a:p>
            <a:pPr algn="ctr" eaLnBrk="0" hangingPunct="0">
              <a:defRPr/>
            </a:pPr>
            <a:r>
              <a:rPr kumimoji="1" lang="en-US" sz="1200" dirty="0">
                <a:solidFill>
                  <a:srgbClr val="FFFFFF"/>
                </a:solidFill>
                <a:latin typeface="Times New Roman" pitchFamily="18" charset="0"/>
              </a:rPr>
              <a:t>CLINT AUSTIN / NEWS TRIBUNE Wednesday, 16 April 2008</a:t>
            </a:r>
          </a:p>
        </p:txBody>
      </p:sp>
    </p:spTree>
    <p:extLst>
      <p:ext uri="{BB962C8B-B14F-4D97-AF65-F5344CB8AC3E}">
        <p14:creationId xmlns:p14="http://schemas.microsoft.com/office/powerpoint/2010/main" val="1838397543"/>
      </p:ext>
    </p:extLst>
  </p:cSld>
  <p:clrMapOvr>
    <a:masterClrMapping/>
  </p:clrMapOvr>
  <p:transition/>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ext Box 3"/>
          <p:cNvSpPr txBox="1">
            <a:spLocks noChangeArrowheads="1"/>
          </p:cNvSpPr>
          <p:nvPr/>
        </p:nvSpPr>
        <p:spPr bwMode="auto">
          <a:xfrm>
            <a:off x="1657350" y="5691188"/>
            <a:ext cx="6724650" cy="823912"/>
          </a:xfrm>
          <a:prstGeom prst="rect">
            <a:avLst/>
          </a:prstGeom>
          <a:noFill/>
          <a:ln w="9525">
            <a:noFill/>
            <a:miter lim="800000"/>
            <a:headEnd/>
            <a:tailEnd/>
          </a:ln>
        </p:spPr>
        <p:txBody>
          <a:bodyPr wrap="none">
            <a:spAutoFit/>
          </a:bodyPr>
          <a:lstStyle/>
          <a:p>
            <a:pPr algn="ctr" eaLnBrk="0" hangingPunct="0"/>
            <a:r>
              <a:rPr kumimoji="1" lang="en-US" dirty="0">
                <a:solidFill>
                  <a:srgbClr val="FFFFFF"/>
                </a:solidFill>
                <a:latin typeface="Arial" charset="0"/>
              </a:rPr>
              <a:t>Chippewa medicine man singer with ceremonial turtle clan drum.</a:t>
            </a:r>
            <a:br>
              <a:rPr kumimoji="1" lang="en-US" dirty="0">
                <a:solidFill>
                  <a:srgbClr val="FFFFFF"/>
                </a:solidFill>
                <a:latin typeface="Arial" charset="0"/>
              </a:rPr>
            </a:br>
            <a:r>
              <a:rPr kumimoji="1" lang="en-US" dirty="0">
                <a:solidFill>
                  <a:srgbClr val="FFFFFF"/>
                </a:solidFill>
                <a:latin typeface="Arial" charset="0"/>
              </a:rPr>
              <a:t>Photograph Collection </a:t>
            </a:r>
            <a:r>
              <a:rPr kumimoji="1" lang="en-US" i="1" dirty="0">
                <a:solidFill>
                  <a:srgbClr val="FFFFFF"/>
                </a:solidFill>
                <a:latin typeface="Arial" charset="0"/>
              </a:rPr>
              <a:t>ca</a:t>
            </a:r>
            <a:r>
              <a:rPr kumimoji="1" lang="en-US" dirty="0">
                <a:solidFill>
                  <a:srgbClr val="FFFFFF"/>
                </a:solidFill>
                <a:latin typeface="Arial" charset="0"/>
              </a:rPr>
              <a:t>. 1900</a:t>
            </a:r>
          </a:p>
          <a:p>
            <a:pPr algn="ctr" eaLnBrk="0" hangingPunct="0"/>
            <a:r>
              <a:rPr kumimoji="1" lang="en-US" sz="1200" dirty="0">
                <a:solidFill>
                  <a:srgbClr val="FFFFFF"/>
                </a:solidFill>
                <a:latin typeface="Arial" charset="0"/>
              </a:rPr>
              <a:t>Minnesota Historical Society, Negative No. 21120 </a:t>
            </a:r>
          </a:p>
        </p:txBody>
      </p:sp>
      <p:pic>
        <p:nvPicPr>
          <p:cNvPr id="55299" name="Picture 4"/>
          <p:cNvPicPr>
            <a:picLocks noChangeAspect="1" noChangeArrowheads="1"/>
          </p:cNvPicPr>
          <p:nvPr/>
        </p:nvPicPr>
        <p:blipFill>
          <a:blip r:embed="rId2" cstate="print"/>
          <a:srcRect/>
          <a:stretch>
            <a:fillRect/>
          </a:stretch>
        </p:blipFill>
        <p:spPr bwMode="auto">
          <a:xfrm>
            <a:off x="3094037" y="76200"/>
            <a:ext cx="4449763" cy="5562600"/>
          </a:xfrm>
          <a:prstGeom prst="rect">
            <a:avLst/>
          </a:prstGeom>
          <a:noFill/>
          <a:ln w="9525">
            <a:noFill/>
            <a:miter lim="800000"/>
            <a:headEnd/>
            <a:tailEnd/>
          </a:ln>
        </p:spPr>
      </p:pic>
    </p:spTree>
    <p:extLst>
      <p:ext uri="{BB962C8B-B14F-4D97-AF65-F5344CB8AC3E}">
        <p14:creationId xmlns:p14="http://schemas.microsoft.com/office/powerpoint/2010/main" val="3576283289"/>
      </p:ext>
    </p:extLst>
  </p:cSld>
  <p:clrMapOvr>
    <a:masterClrMapping/>
  </p:clrMapOvr>
  <p:transition/>
</p:sld>
</file>

<file path=ppt/slides/slide263.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pic>
        <p:nvPicPr>
          <p:cNvPr id="33795" name="Picture 2"/>
          <p:cNvPicPr>
            <a:picLocks noChangeAspect="1" noChangeArrowheads="1"/>
          </p:cNvPicPr>
          <p:nvPr/>
        </p:nvPicPr>
        <p:blipFill>
          <a:blip r:embed="rId3" cstate="print"/>
          <a:srcRect/>
          <a:stretch>
            <a:fillRect/>
          </a:stretch>
        </p:blipFill>
        <p:spPr bwMode="auto">
          <a:xfrm>
            <a:off x="4433546" y="1516743"/>
            <a:ext cx="5791200" cy="3857625"/>
          </a:xfrm>
          <a:prstGeom prst="rect">
            <a:avLst/>
          </a:prstGeom>
          <a:noFill/>
          <a:ln w="28575">
            <a:noFill/>
            <a:miter lim="800000"/>
            <a:headEnd/>
            <a:tailEnd/>
          </a:ln>
        </p:spPr>
      </p:pic>
      <p:pic>
        <p:nvPicPr>
          <p:cNvPr id="5" name="Picture 4"/>
          <p:cNvPicPr>
            <a:picLocks noChangeAspect="1" noChangeArrowheads="1"/>
          </p:cNvPicPr>
          <p:nvPr/>
        </p:nvPicPr>
        <p:blipFill>
          <a:blip r:embed="rId4" cstate="print"/>
          <a:srcRect/>
          <a:stretch>
            <a:fillRect/>
          </a:stretch>
        </p:blipFill>
        <p:spPr bwMode="auto">
          <a:xfrm>
            <a:off x="-1995250" y="-717665"/>
            <a:ext cx="6356180" cy="7945791"/>
          </a:xfrm>
          <a:prstGeom prst="rect">
            <a:avLst/>
          </a:prstGeom>
          <a:noFill/>
          <a:ln w="9525">
            <a:noFill/>
            <a:miter lim="800000"/>
            <a:headEnd/>
            <a:tailEnd/>
          </a:ln>
        </p:spPr>
      </p:pic>
      <p:sp>
        <p:nvSpPr>
          <p:cNvPr id="2" name="Rectangle 1"/>
          <p:cNvSpPr/>
          <p:nvPr/>
        </p:nvSpPr>
        <p:spPr>
          <a:xfrm>
            <a:off x="2208442" y="4932466"/>
            <a:ext cx="1585690" cy="523220"/>
          </a:xfrm>
          <a:prstGeom prst="rect">
            <a:avLst/>
          </a:prstGeom>
        </p:spPr>
        <p:txBody>
          <a:bodyPr wrap="none">
            <a:spAutoFit/>
          </a:bodyPr>
          <a:lstStyle/>
          <a:p>
            <a:r>
              <a:rPr kumimoji="1" lang="en-US" sz="2800" b="1" i="1" dirty="0">
                <a:solidFill>
                  <a:srgbClr val="FF0000"/>
                </a:solidFill>
                <a:latin typeface="Arial" charset="0"/>
              </a:rPr>
              <a:t>ca</a:t>
            </a:r>
            <a:r>
              <a:rPr kumimoji="1" lang="en-US" sz="2800" b="1" dirty="0">
                <a:solidFill>
                  <a:srgbClr val="FF0000"/>
                </a:solidFill>
                <a:latin typeface="Arial" charset="0"/>
              </a:rPr>
              <a:t>. 1900</a:t>
            </a:r>
            <a:endParaRPr lang="en-US" sz="2800" b="1" dirty="0">
              <a:solidFill>
                <a:srgbClr val="FF0000"/>
              </a:solidFill>
            </a:endParaRPr>
          </a:p>
        </p:txBody>
      </p:sp>
      <p:sp>
        <p:nvSpPr>
          <p:cNvPr id="7" name="Rectangle 6"/>
          <p:cNvSpPr/>
          <p:nvPr/>
        </p:nvSpPr>
        <p:spPr>
          <a:xfrm>
            <a:off x="5191072" y="4751044"/>
            <a:ext cx="986167" cy="523220"/>
          </a:xfrm>
          <a:prstGeom prst="rect">
            <a:avLst/>
          </a:prstGeom>
        </p:spPr>
        <p:txBody>
          <a:bodyPr wrap="none">
            <a:spAutoFit/>
          </a:bodyPr>
          <a:lstStyle/>
          <a:p>
            <a:r>
              <a:rPr kumimoji="1" lang="en-US" sz="2800" b="1" dirty="0">
                <a:solidFill>
                  <a:srgbClr val="FF0000"/>
                </a:solidFill>
                <a:latin typeface="Arial" charset="0"/>
              </a:rPr>
              <a:t>2008</a:t>
            </a:r>
            <a:endParaRPr lang="en-US" sz="2800" b="1" dirty="0">
              <a:solidFill>
                <a:srgbClr val="FF0000"/>
              </a:solidFill>
            </a:endParaRPr>
          </a:p>
        </p:txBody>
      </p:sp>
      <p:sp>
        <p:nvSpPr>
          <p:cNvPr id="8" name="Rectangle 19"/>
          <p:cNvSpPr>
            <a:spLocks noChangeArrowheads="1"/>
          </p:cNvSpPr>
          <p:nvPr/>
        </p:nvSpPr>
        <p:spPr bwMode="auto">
          <a:xfrm>
            <a:off x="2008188" y="6569075"/>
            <a:ext cx="5118100" cy="276225"/>
          </a:xfrm>
          <a:prstGeom prst="rect">
            <a:avLst/>
          </a:prstGeom>
          <a:noFill/>
          <a:ln w="28575">
            <a:noFill/>
            <a:miter lim="800000"/>
            <a:headEnd/>
            <a:tailEnd/>
          </a:ln>
          <a:effectLst/>
        </p:spPr>
        <p:txBody>
          <a:bodyPr wrap="none" anchor="ctr">
            <a:spAutoFit/>
          </a:bodyPr>
          <a:lstStyle/>
          <a:p>
            <a:pPr eaLnBrk="0" hangingPunct="0">
              <a:defRPr/>
            </a:pPr>
            <a:r>
              <a:rPr kumimoji="1" lang="en-US" sz="1200" dirty="0">
                <a:solidFill>
                  <a:srgbClr val="FFFFFF"/>
                </a:solidFill>
                <a:latin typeface="Arial"/>
                <a:hlinkClick r:id="rId5"/>
              </a:rPr>
              <a:t>www.duluthnewstribune.com/articles/index.cfm?id=64520&amp;section=None</a:t>
            </a:r>
            <a:endParaRPr kumimoji="1" lang="en-US" sz="1200" dirty="0">
              <a:solidFill>
                <a:srgbClr val="FFFFFF"/>
              </a:solidFill>
              <a:latin typeface="Arial"/>
            </a:endParaRPr>
          </a:p>
        </p:txBody>
      </p:sp>
    </p:spTree>
    <p:extLst>
      <p:ext uri="{BB962C8B-B14F-4D97-AF65-F5344CB8AC3E}">
        <p14:creationId xmlns:p14="http://schemas.microsoft.com/office/powerpoint/2010/main" val="208543108"/>
      </p:ext>
    </p:extLst>
  </p:cSld>
  <p:clrMapOvr>
    <a:masterClrMapping/>
  </p:clrMapOvr>
  <p:transition/>
</p:sld>
</file>

<file path=ppt/slides/slide264.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pic>
        <p:nvPicPr>
          <p:cNvPr id="33795" name="Picture 2"/>
          <p:cNvPicPr>
            <a:picLocks noChangeAspect="1" noChangeArrowheads="1"/>
          </p:cNvPicPr>
          <p:nvPr/>
        </p:nvPicPr>
        <p:blipFill>
          <a:blip r:embed="rId3" cstate="print"/>
          <a:srcRect/>
          <a:stretch>
            <a:fillRect/>
          </a:stretch>
        </p:blipFill>
        <p:spPr bwMode="auto">
          <a:xfrm>
            <a:off x="4433546" y="1516750"/>
            <a:ext cx="5791200" cy="3857625"/>
          </a:xfrm>
          <a:prstGeom prst="rect">
            <a:avLst/>
          </a:prstGeom>
          <a:noFill/>
          <a:ln w="28575">
            <a:noFill/>
            <a:miter lim="800000"/>
            <a:headEnd/>
            <a:tailEnd/>
          </a:ln>
        </p:spPr>
      </p:pic>
      <p:pic>
        <p:nvPicPr>
          <p:cNvPr id="5" name="Picture 4"/>
          <p:cNvPicPr>
            <a:picLocks noChangeAspect="1" noChangeArrowheads="1"/>
          </p:cNvPicPr>
          <p:nvPr/>
        </p:nvPicPr>
        <p:blipFill>
          <a:blip r:embed="rId4" cstate="print"/>
          <a:srcRect/>
          <a:stretch>
            <a:fillRect/>
          </a:stretch>
        </p:blipFill>
        <p:spPr bwMode="auto">
          <a:xfrm>
            <a:off x="-1995250" y="-717665"/>
            <a:ext cx="6356180" cy="7945791"/>
          </a:xfrm>
          <a:prstGeom prst="rect">
            <a:avLst/>
          </a:prstGeom>
          <a:noFill/>
          <a:ln w="9525">
            <a:noFill/>
            <a:miter lim="800000"/>
            <a:headEnd/>
            <a:tailEnd/>
          </a:ln>
        </p:spPr>
      </p:pic>
      <p:sp>
        <p:nvSpPr>
          <p:cNvPr id="2" name="Rectangle 1"/>
          <p:cNvSpPr/>
          <p:nvPr/>
        </p:nvSpPr>
        <p:spPr>
          <a:xfrm>
            <a:off x="2208442" y="4932466"/>
            <a:ext cx="1585690" cy="523220"/>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en-US" sz="2800" b="1" i="1" u="none" strike="noStrike" kern="1200" cap="none" spc="0" normalizeH="0" baseline="0" noProof="0" dirty="0">
                <a:ln>
                  <a:noFill/>
                </a:ln>
                <a:solidFill>
                  <a:srgbClr val="FFFFFF"/>
                </a:solidFill>
                <a:effectLst/>
                <a:uLnTx/>
                <a:uFillTx/>
                <a:latin typeface="Arial" charset="0"/>
                <a:ea typeface="+mn-ea"/>
                <a:cs typeface="+mn-cs"/>
              </a:rPr>
              <a:t>ca</a:t>
            </a:r>
            <a:r>
              <a:rPr kumimoji="1" lang="en-US" sz="2800" b="1" i="0" u="none" strike="noStrike" kern="1200" cap="none" spc="0" normalizeH="0" baseline="0" noProof="0" dirty="0">
                <a:ln>
                  <a:noFill/>
                </a:ln>
                <a:solidFill>
                  <a:srgbClr val="FFFFFF"/>
                </a:solidFill>
                <a:effectLst/>
                <a:uLnTx/>
                <a:uFillTx/>
                <a:latin typeface="Arial" charset="0"/>
                <a:ea typeface="+mn-ea"/>
                <a:cs typeface="+mn-cs"/>
              </a:rPr>
              <a:t>. 1900</a:t>
            </a:r>
            <a:endParaRPr kumimoji="0" lang="en-US" sz="2800" b="1"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7" name="Rectangle 6"/>
          <p:cNvSpPr/>
          <p:nvPr/>
        </p:nvSpPr>
        <p:spPr>
          <a:xfrm>
            <a:off x="5191093" y="4751044"/>
            <a:ext cx="986167" cy="523220"/>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en-US" sz="2800" b="1" i="0" u="none" strike="noStrike" kern="1200" cap="none" spc="0" normalizeH="0" baseline="0" noProof="0" dirty="0">
                <a:ln>
                  <a:noFill/>
                </a:ln>
                <a:solidFill>
                  <a:srgbClr val="FFFFFF"/>
                </a:solidFill>
                <a:effectLst/>
                <a:uLnTx/>
                <a:uFillTx/>
                <a:latin typeface="Arial" charset="0"/>
                <a:ea typeface="+mn-ea"/>
                <a:cs typeface="+mn-cs"/>
              </a:rPr>
              <a:t>2008</a:t>
            </a:r>
            <a:endParaRPr kumimoji="0" lang="en-US" sz="2800" b="1"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8" name="Rectangle 19"/>
          <p:cNvSpPr>
            <a:spLocks noChangeArrowheads="1"/>
          </p:cNvSpPr>
          <p:nvPr/>
        </p:nvSpPr>
        <p:spPr bwMode="auto">
          <a:xfrm>
            <a:off x="2008208" y="6568730"/>
            <a:ext cx="5118261" cy="276999"/>
          </a:xfrm>
          <a:prstGeom prst="rect">
            <a:avLst/>
          </a:prstGeom>
          <a:noFill/>
          <a:ln w="28575">
            <a:noFill/>
            <a:miter lim="800000"/>
            <a:headEnd/>
            <a:tailEnd/>
          </a:ln>
          <a:effectLst/>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1200" b="0" i="0" u="none" strike="noStrike" kern="1200" cap="none" spc="0" normalizeH="0" baseline="0" noProof="0" dirty="0">
                <a:ln>
                  <a:noFill/>
                </a:ln>
                <a:solidFill>
                  <a:srgbClr val="FFFFFF"/>
                </a:solidFill>
                <a:effectLst/>
                <a:uLnTx/>
                <a:uFillTx/>
                <a:latin typeface="Arial"/>
                <a:ea typeface="+mn-ea"/>
                <a:cs typeface="+mn-cs"/>
                <a:hlinkClick r:id="rId5"/>
              </a:rPr>
              <a:t>www.duluthnewstribune.com/articles/index.cfm?id=64520&amp;section=None</a:t>
            </a:r>
            <a:endParaRPr kumimoji="1" lang="en-US" sz="1200" b="0" i="0" u="none" strike="noStrike" kern="1200" cap="none" spc="0" normalizeH="0" baseline="0" noProof="0" dirty="0">
              <a:ln>
                <a:noFill/>
              </a:ln>
              <a:solidFill>
                <a:srgbClr val="FFFFFF"/>
              </a:solidFill>
              <a:effectLst/>
              <a:uLnTx/>
              <a:uFillTx/>
              <a:latin typeface="Arial"/>
              <a:ea typeface="+mn-ea"/>
              <a:cs typeface="+mn-cs"/>
            </a:endParaRPr>
          </a:p>
        </p:txBody>
      </p:sp>
      <p:sp>
        <p:nvSpPr>
          <p:cNvPr id="9" name="Down Arrow 8"/>
          <p:cNvSpPr/>
          <p:nvPr/>
        </p:nvSpPr>
        <p:spPr>
          <a:xfrm rot="1855510">
            <a:off x="5980656" y="815596"/>
            <a:ext cx="813322" cy="2585535"/>
          </a:xfrm>
          <a:prstGeom prst="downArrow">
            <a:avLst/>
          </a:prstGeom>
          <a:solidFill>
            <a:srgbClr val="FFD700"/>
          </a:solidFill>
          <a:ln w="76200">
            <a:solidFill>
              <a:srgbClr val="800000"/>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dirty="0">
              <a:ln>
                <a:noFill/>
              </a:ln>
              <a:solidFill>
                <a:srgbClr val="800000"/>
              </a:solidFill>
              <a:effectLst/>
              <a:uLnTx/>
              <a:uFillTx/>
              <a:latin typeface="Arial Black" panose="020B0A04020102020204" pitchFamily="34" charset="0"/>
              <a:ea typeface="+mn-ea"/>
              <a:cs typeface="Arial" panose="020B0604020202020204" pitchFamily="34" charset="0"/>
            </a:endParaRPr>
          </a:p>
        </p:txBody>
      </p:sp>
      <p:sp>
        <p:nvSpPr>
          <p:cNvPr id="10" name="Down Arrow 9"/>
          <p:cNvSpPr/>
          <p:nvPr/>
        </p:nvSpPr>
        <p:spPr>
          <a:xfrm rot="1855510">
            <a:off x="3339056" y="1323596"/>
            <a:ext cx="813322" cy="2585535"/>
          </a:xfrm>
          <a:prstGeom prst="downArrow">
            <a:avLst/>
          </a:prstGeom>
          <a:solidFill>
            <a:srgbClr val="FFD700"/>
          </a:solidFill>
          <a:ln w="76200">
            <a:solidFill>
              <a:srgbClr val="800000"/>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dirty="0">
              <a:ln>
                <a:noFill/>
              </a:ln>
              <a:solidFill>
                <a:srgbClr val="800000"/>
              </a:solidFill>
              <a:effectLst/>
              <a:uLnTx/>
              <a:uFillTx/>
              <a:latin typeface="Arial Black" panose="020B0A04020102020204" pitchFamily="34" charset="0"/>
              <a:ea typeface="+mn-ea"/>
              <a:cs typeface="Arial" panose="020B0604020202020204" pitchFamily="34" charset="0"/>
            </a:endParaRPr>
          </a:p>
        </p:txBody>
      </p:sp>
    </p:spTree>
    <p:extLst>
      <p:ext uri="{BB962C8B-B14F-4D97-AF65-F5344CB8AC3E}">
        <p14:creationId xmlns:p14="http://schemas.microsoft.com/office/powerpoint/2010/main" val="3520292944"/>
      </p:ext>
    </p:extLst>
  </p:cSld>
  <p:clrMapOvr>
    <a:masterClrMapping/>
  </p:clrMapOvr>
  <p:transition/>
</p:sld>
</file>

<file path=ppt/slides/slide265.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pic>
        <p:nvPicPr>
          <p:cNvPr id="33795" name="Picture 2"/>
          <p:cNvPicPr>
            <a:picLocks noChangeAspect="1" noChangeArrowheads="1"/>
          </p:cNvPicPr>
          <p:nvPr/>
        </p:nvPicPr>
        <p:blipFill>
          <a:blip r:embed="rId3" cstate="print"/>
          <a:srcRect/>
          <a:stretch>
            <a:fillRect/>
          </a:stretch>
        </p:blipFill>
        <p:spPr bwMode="auto">
          <a:xfrm>
            <a:off x="4433546" y="1516750"/>
            <a:ext cx="5791200" cy="3857625"/>
          </a:xfrm>
          <a:prstGeom prst="rect">
            <a:avLst/>
          </a:prstGeom>
          <a:noFill/>
          <a:ln w="28575">
            <a:noFill/>
            <a:miter lim="800000"/>
            <a:headEnd/>
            <a:tailEnd/>
          </a:ln>
        </p:spPr>
      </p:pic>
      <p:pic>
        <p:nvPicPr>
          <p:cNvPr id="5" name="Picture 4"/>
          <p:cNvPicPr>
            <a:picLocks noChangeAspect="1" noChangeArrowheads="1"/>
          </p:cNvPicPr>
          <p:nvPr/>
        </p:nvPicPr>
        <p:blipFill>
          <a:blip r:embed="rId4" cstate="print"/>
          <a:srcRect/>
          <a:stretch>
            <a:fillRect/>
          </a:stretch>
        </p:blipFill>
        <p:spPr bwMode="auto">
          <a:xfrm>
            <a:off x="-1995250" y="-717665"/>
            <a:ext cx="6356180" cy="7945791"/>
          </a:xfrm>
          <a:prstGeom prst="rect">
            <a:avLst/>
          </a:prstGeom>
          <a:noFill/>
          <a:ln w="9525">
            <a:noFill/>
            <a:miter lim="800000"/>
            <a:headEnd/>
            <a:tailEnd/>
          </a:ln>
        </p:spPr>
      </p:pic>
      <p:sp>
        <p:nvSpPr>
          <p:cNvPr id="2" name="Rectangle 1"/>
          <p:cNvSpPr/>
          <p:nvPr/>
        </p:nvSpPr>
        <p:spPr>
          <a:xfrm>
            <a:off x="2208442" y="4932466"/>
            <a:ext cx="1585690" cy="523220"/>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en-US" sz="2800" b="1" i="1" u="none" strike="noStrike" kern="1200" cap="none" spc="0" normalizeH="0" baseline="0" noProof="0" dirty="0">
                <a:ln>
                  <a:noFill/>
                </a:ln>
                <a:solidFill>
                  <a:srgbClr val="FF0000"/>
                </a:solidFill>
                <a:effectLst/>
                <a:uLnTx/>
                <a:uFillTx/>
                <a:latin typeface="Arial" charset="0"/>
                <a:ea typeface="+mn-ea"/>
                <a:cs typeface="+mn-cs"/>
              </a:rPr>
              <a:t>ca</a:t>
            </a:r>
            <a:r>
              <a:rPr kumimoji="1" lang="en-US" sz="2800" b="1" i="0" u="none" strike="noStrike" kern="1200" cap="none" spc="0" normalizeH="0" baseline="0" noProof="0" dirty="0">
                <a:ln>
                  <a:noFill/>
                </a:ln>
                <a:solidFill>
                  <a:srgbClr val="FF0000"/>
                </a:solidFill>
                <a:effectLst/>
                <a:uLnTx/>
                <a:uFillTx/>
                <a:latin typeface="Arial" charset="0"/>
                <a:ea typeface="+mn-ea"/>
                <a:cs typeface="+mn-cs"/>
              </a:rPr>
              <a:t>. 1900</a:t>
            </a:r>
            <a:endParaRPr kumimoji="0" lang="en-US" sz="2800" b="1" i="0" u="none" strike="noStrike" kern="1200" cap="none" spc="0" normalizeH="0" baseline="0" noProof="0" dirty="0">
              <a:ln>
                <a:noFill/>
              </a:ln>
              <a:solidFill>
                <a:srgbClr val="FF0000"/>
              </a:solidFill>
              <a:effectLst/>
              <a:uLnTx/>
              <a:uFillTx/>
              <a:latin typeface="Arial" pitchFamily="34" charset="0"/>
              <a:ea typeface="+mn-ea"/>
              <a:cs typeface="+mn-cs"/>
            </a:endParaRPr>
          </a:p>
        </p:txBody>
      </p:sp>
      <p:sp>
        <p:nvSpPr>
          <p:cNvPr id="7" name="Rectangle 6"/>
          <p:cNvSpPr/>
          <p:nvPr/>
        </p:nvSpPr>
        <p:spPr>
          <a:xfrm>
            <a:off x="5191093" y="4751044"/>
            <a:ext cx="986167" cy="523220"/>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en-US" sz="2800" b="1" i="0" u="none" strike="noStrike" kern="1200" cap="none" spc="0" normalizeH="0" baseline="0" noProof="0" dirty="0">
                <a:ln>
                  <a:noFill/>
                </a:ln>
                <a:solidFill>
                  <a:srgbClr val="FF0000"/>
                </a:solidFill>
                <a:effectLst/>
                <a:uLnTx/>
                <a:uFillTx/>
                <a:latin typeface="Arial" charset="0"/>
                <a:ea typeface="+mn-ea"/>
                <a:cs typeface="+mn-cs"/>
              </a:rPr>
              <a:t>2008</a:t>
            </a:r>
            <a:endParaRPr kumimoji="0" lang="en-US" sz="2800" b="1" i="0" u="none" strike="noStrike" kern="1200" cap="none" spc="0" normalizeH="0" baseline="0" noProof="0" dirty="0">
              <a:ln>
                <a:noFill/>
              </a:ln>
              <a:solidFill>
                <a:srgbClr val="FF0000"/>
              </a:solidFill>
              <a:effectLst/>
              <a:uLnTx/>
              <a:uFillTx/>
              <a:latin typeface="Arial" pitchFamily="34" charset="0"/>
              <a:ea typeface="+mn-ea"/>
              <a:cs typeface="+mn-cs"/>
            </a:endParaRPr>
          </a:p>
        </p:txBody>
      </p:sp>
      <p:sp>
        <p:nvSpPr>
          <p:cNvPr id="8" name="Rectangle 19"/>
          <p:cNvSpPr>
            <a:spLocks noChangeArrowheads="1"/>
          </p:cNvSpPr>
          <p:nvPr/>
        </p:nvSpPr>
        <p:spPr bwMode="auto">
          <a:xfrm>
            <a:off x="2008208" y="6568730"/>
            <a:ext cx="5118261" cy="276999"/>
          </a:xfrm>
          <a:prstGeom prst="rect">
            <a:avLst/>
          </a:prstGeom>
          <a:noFill/>
          <a:ln w="28575">
            <a:noFill/>
            <a:miter lim="800000"/>
            <a:headEnd/>
            <a:tailEnd/>
          </a:ln>
          <a:effectLst/>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1200" b="0" i="0" u="none" strike="noStrike" kern="1200" cap="none" spc="0" normalizeH="0" baseline="0" noProof="0" dirty="0">
                <a:ln>
                  <a:noFill/>
                </a:ln>
                <a:solidFill>
                  <a:srgbClr val="FFFFFF"/>
                </a:solidFill>
                <a:effectLst/>
                <a:uLnTx/>
                <a:uFillTx/>
                <a:latin typeface="Arial"/>
                <a:ea typeface="+mn-ea"/>
                <a:cs typeface="+mn-cs"/>
                <a:hlinkClick r:id="rId5"/>
              </a:rPr>
              <a:t>www.duluthnewstribune.com/articles/index.cfm?id=64520&amp;section=None</a:t>
            </a:r>
            <a:endParaRPr kumimoji="1" lang="en-US" sz="1200" b="0" i="0" u="none" strike="noStrike" kern="1200" cap="none" spc="0" normalizeH="0" baseline="0" noProof="0" dirty="0">
              <a:ln>
                <a:noFill/>
              </a:ln>
              <a:solidFill>
                <a:srgbClr val="FFFFFF"/>
              </a:solidFill>
              <a:effectLst/>
              <a:uLnTx/>
              <a:uFillTx/>
              <a:latin typeface="Arial"/>
              <a:ea typeface="+mn-ea"/>
              <a:cs typeface="+mn-cs"/>
            </a:endParaRPr>
          </a:p>
        </p:txBody>
      </p:sp>
      <p:sp>
        <p:nvSpPr>
          <p:cNvPr id="9" name="Down Arrow 8"/>
          <p:cNvSpPr/>
          <p:nvPr/>
        </p:nvSpPr>
        <p:spPr>
          <a:xfrm rot="1855510">
            <a:off x="5980656" y="815596"/>
            <a:ext cx="813322" cy="2585535"/>
          </a:xfrm>
          <a:prstGeom prst="downArrow">
            <a:avLst/>
          </a:prstGeom>
          <a:solidFill>
            <a:srgbClr val="FFD700"/>
          </a:solidFill>
          <a:ln w="76200">
            <a:solidFill>
              <a:srgbClr val="800000"/>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dirty="0">
              <a:ln>
                <a:noFill/>
              </a:ln>
              <a:solidFill>
                <a:srgbClr val="800000"/>
              </a:solidFill>
              <a:effectLst/>
              <a:uLnTx/>
              <a:uFillTx/>
              <a:latin typeface="Arial Black" panose="020B0A04020102020204" pitchFamily="34" charset="0"/>
              <a:ea typeface="+mn-ea"/>
              <a:cs typeface="Arial" panose="020B0604020202020204" pitchFamily="34" charset="0"/>
            </a:endParaRPr>
          </a:p>
        </p:txBody>
      </p:sp>
      <p:sp>
        <p:nvSpPr>
          <p:cNvPr id="10" name="Down Arrow 9"/>
          <p:cNvSpPr/>
          <p:nvPr/>
        </p:nvSpPr>
        <p:spPr>
          <a:xfrm rot="1855510">
            <a:off x="3339056" y="1323596"/>
            <a:ext cx="813322" cy="2585535"/>
          </a:xfrm>
          <a:prstGeom prst="downArrow">
            <a:avLst/>
          </a:prstGeom>
          <a:solidFill>
            <a:srgbClr val="FFD700"/>
          </a:solidFill>
          <a:ln w="76200">
            <a:solidFill>
              <a:srgbClr val="800000"/>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dirty="0">
              <a:ln>
                <a:noFill/>
              </a:ln>
              <a:solidFill>
                <a:srgbClr val="800000"/>
              </a:solidFill>
              <a:effectLst/>
              <a:uLnTx/>
              <a:uFillTx/>
              <a:latin typeface="Arial Black" panose="020B0A04020102020204" pitchFamily="34" charset="0"/>
              <a:ea typeface="+mn-ea"/>
              <a:cs typeface="Arial" panose="020B0604020202020204" pitchFamily="34" charset="0"/>
            </a:endParaRPr>
          </a:p>
        </p:txBody>
      </p:sp>
    </p:spTree>
    <p:extLst>
      <p:ext uri="{BB962C8B-B14F-4D97-AF65-F5344CB8AC3E}">
        <p14:creationId xmlns:p14="http://schemas.microsoft.com/office/powerpoint/2010/main" val="1691010565"/>
      </p:ext>
    </p:extLst>
  </p:cSld>
  <p:clrMapOvr>
    <a:masterClrMapping/>
  </p:clrMapOvr>
  <p:transition/>
</p:sld>
</file>

<file path=ppt/slides/slide26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15042" name="AutoShape 2"/>
          <p:cNvSpPr>
            <a:spLocks noChangeArrowheads="1"/>
          </p:cNvSpPr>
          <p:nvPr/>
        </p:nvSpPr>
        <p:spPr bwMode="auto">
          <a:xfrm>
            <a:off x="2914653" y="4610039"/>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latin typeface="Arial" charset="0"/>
            </a:endParaRPr>
          </a:p>
        </p:txBody>
      </p:sp>
      <p:sp>
        <p:nvSpPr>
          <p:cNvPr id="215043" name="AutoShape 3"/>
          <p:cNvSpPr>
            <a:spLocks noChangeArrowheads="1"/>
          </p:cNvSpPr>
          <p:nvPr/>
        </p:nvSpPr>
        <p:spPr bwMode="auto">
          <a:xfrm>
            <a:off x="2533653" y="3943408"/>
            <a:ext cx="1795463" cy="733425"/>
          </a:xfrm>
          <a:prstGeom prst="leftArrow">
            <a:avLst>
              <a:gd name="adj1" fmla="val 50000"/>
              <a:gd name="adj2" fmla="val 40291"/>
            </a:avLst>
          </a:prstGeom>
          <a:noFill/>
          <a:ln w="9525">
            <a:noFill/>
            <a:miter lim="800000"/>
            <a:headEnd/>
            <a:tailEnd/>
          </a:ln>
        </p:spPr>
        <p:txBody>
          <a:bodyPr anchor="ctr">
            <a:spAutoFit/>
          </a:bodyPr>
          <a:lstStyle/>
          <a:p>
            <a:endParaRPr lang="en-US">
              <a:solidFill>
                <a:srgbClr val="000000"/>
              </a:solidFill>
              <a:latin typeface="Arial" charset="0"/>
            </a:endParaRPr>
          </a:p>
        </p:txBody>
      </p:sp>
      <p:sp>
        <p:nvSpPr>
          <p:cNvPr id="215044" name="AutoShape 4"/>
          <p:cNvSpPr>
            <a:spLocks noChangeArrowheads="1"/>
          </p:cNvSpPr>
          <p:nvPr/>
        </p:nvSpPr>
        <p:spPr bwMode="auto">
          <a:xfrm flipV="1">
            <a:off x="1847852" y="4867333"/>
            <a:ext cx="976313" cy="733425"/>
          </a:xfrm>
          <a:prstGeom prst="leftArrow">
            <a:avLst>
              <a:gd name="adj1" fmla="val 50000"/>
              <a:gd name="adj2" fmla="val 25009"/>
            </a:avLst>
          </a:prstGeom>
          <a:noFill/>
          <a:ln w="9525">
            <a:noFill/>
            <a:miter lim="800000"/>
            <a:headEnd/>
            <a:tailEnd/>
          </a:ln>
        </p:spPr>
        <p:txBody>
          <a:bodyPr anchor="ctr">
            <a:spAutoFit/>
          </a:bodyPr>
          <a:lstStyle/>
          <a:p>
            <a:endParaRPr lang="en-US">
              <a:solidFill>
                <a:srgbClr val="000000"/>
              </a:solidFill>
              <a:latin typeface="Arial" charset="0"/>
            </a:endParaRPr>
          </a:p>
        </p:txBody>
      </p:sp>
      <p:sp>
        <p:nvSpPr>
          <p:cNvPr id="215045" name="AutoShape 5"/>
          <p:cNvSpPr>
            <a:spLocks noChangeArrowheads="1"/>
          </p:cNvSpPr>
          <p:nvPr/>
        </p:nvSpPr>
        <p:spPr bwMode="auto">
          <a:xfrm>
            <a:off x="1847852" y="6572252"/>
            <a:ext cx="976313" cy="733425"/>
          </a:xfrm>
          <a:prstGeom prst="leftArrow">
            <a:avLst>
              <a:gd name="adj1" fmla="val 50000"/>
              <a:gd name="adj2" fmla="val 50264"/>
            </a:avLst>
          </a:prstGeom>
          <a:noFill/>
          <a:ln w="9525">
            <a:noFill/>
            <a:miter lim="800000"/>
            <a:headEnd/>
            <a:tailEnd/>
          </a:ln>
        </p:spPr>
        <p:txBody>
          <a:bodyPr anchor="ctr">
            <a:spAutoFit/>
          </a:bodyPr>
          <a:lstStyle/>
          <a:p>
            <a:endParaRPr lang="en-US">
              <a:solidFill>
                <a:srgbClr val="000000"/>
              </a:solidFill>
              <a:latin typeface="Arial" charset="0"/>
            </a:endParaRPr>
          </a:p>
        </p:txBody>
      </p:sp>
      <p:sp>
        <p:nvSpPr>
          <p:cNvPr id="215046" name="AutoShape 6"/>
          <p:cNvSpPr>
            <a:spLocks noChangeArrowheads="1"/>
          </p:cNvSpPr>
          <p:nvPr/>
        </p:nvSpPr>
        <p:spPr bwMode="auto">
          <a:xfrm>
            <a:off x="2495550" y="4610039"/>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latin typeface="Arial" charset="0"/>
            </a:endParaRPr>
          </a:p>
        </p:txBody>
      </p:sp>
      <p:sp>
        <p:nvSpPr>
          <p:cNvPr id="215047" name="AutoShape 7"/>
          <p:cNvSpPr>
            <a:spLocks noChangeArrowheads="1"/>
          </p:cNvSpPr>
          <p:nvPr/>
        </p:nvSpPr>
        <p:spPr bwMode="auto">
          <a:xfrm>
            <a:off x="3181350" y="5010089"/>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latin typeface="Arial" charset="0"/>
            </a:endParaRPr>
          </a:p>
        </p:txBody>
      </p:sp>
      <p:sp>
        <p:nvSpPr>
          <p:cNvPr id="215048" name="AutoShape 8"/>
          <p:cNvSpPr>
            <a:spLocks noChangeArrowheads="1"/>
          </p:cNvSpPr>
          <p:nvPr/>
        </p:nvSpPr>
        <p:spPr bwMode="auto">
          <a:xfrm>
            <a:off x="3238501" y="5295839"/>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latin typeface="Arial" charset="0"/>
            </a:endParaRPr>
          </a:p>
        </p:txBody>
      </p:sp>
      <p:sp>
        <p:nvSpPr>
          <p:cNvPr id="215049" name="AutoShape 9"/>
          <p:cNvSpPr>
            <a:spLocks noChangeArrowheads="1"/>
          </p:cNvSpPr>
          <p:nvPr/>
        </p:nvSpPr>
        <p:spPr bwMode="auto">
          <a:xfrm>
            <a:off x="2724150" y="5333939"/>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latin typeface="Arial" charset="0"/>
            </a:endParaRPr>
          </a:p>
        </p:txBody>
      </p:sp>
      <p:sp>
        <p:nvSpPr>
          <p:cNvPr id="215050" name="Text Box 10"/>
          <p:cNvSpPr txBox="1">
            <a:spLocks noChangeArrowheads="1"/>
          </p:cNvSpPr>
          <p:nvPr/>
        </p:nvSpPr>
        <p:spPr bwMode="auto">
          <a:xfrm>
            <a:off x="2689412" y="6590549"/>
            <a:ext cx="3724096" cy="216366"/>
          </a:xfrm>
          <a:prstGeom prst="rect">
            <a:avLst/>
          </a:prstGeom>
          <a:noFill/>
          <a:ln w="9525">
            <a:noFill/>
            <a:miter lim="800000"/>
            <a:headEnd/>
            <a:tailEnd/>
          </a:ln>
        </p:spPr>
        <p:txBody>
          <a:bodyPr wrap="square">
            <a:spAutoFit/>
          </a:bodyPr>
          <a:lstStyle/>
          <a:p>
            <a:pPr algn="ctr"/>
            <a:r>
              <a:rPr lang="en-US" sz="800" i="1" dirty="0">
                <a:solidFill>
                  <a:srgbClr val="000000"/>
                </a:solidFill>
                <a:latin typeface="Arial" charset="0"/>
                <a:hlinkClick r:id="rId3"/>
              </a:rPr>
              <a:t>://www.blackbearcasinoresort.com/</a:t>
            </a:r>
            <a:endParaRPr lang="en-US" sz="800" i="1" dirty="0">
              <a:solidFill>
                <a:srgbClr val="000000"/>
              </a:solidFill>
              <a:latin typeface="Arial" charset="0"/>
            </a:endParaRPr>
          </a:p>
        </p:txBody>
      </p:sp>
      <p:pic>
        <p:nvPicPr>
          <p:cNvPr id="405506" name="Picture 2"/>
          <p:cNvPicPr>
            <a:picLocks noChangeAspect="1" noChangeArrowheads="1"/>
          </p:cNvPicPr>
          <p:nvPr/>
        </p:nvPicPr>
        <p:blipFill>
          <a:blip r:embed="rId4" cstate="print"/>
          <a:srcRect/>
          <a:stretch>
            <a:fillRect/>
          </a:stretch>
        </p:blipFill>
        <p:spPr bwMode="auto">
          <a:xfrm>
            <a:off x="672353" y="591468"/>
            <a:ext cx="7772400" cy="4857750"/>
          </a:xfrm>
          <a:prstGeom prst="rect">
            <a:avLst/>
          </a:prstGeom>
          <a:noFill/>
          <a:ln w="9525">
            <a:noFill/>
            <a:miter lim="800000"/>
            <a:headEnd/>
            <a:tailEnd/>
          </a:ln>
        </p:spPr>
      </p:pic>
      <p:pic>
        <p:nvPicPr>
          <p:cNvPr id="405507" name="Picture 3"/>
          <p:cNvPicPr>
            <a:picLocks noChangeAspect="1" noChangeArrowheads="1"/>
          </p:cNvPicPr>
          <p:nvPr/>
        </p:nvPicPr>
        <p:blipFill>
          <a:blip r:embed="rId5" cstate="print"/>
          <a:srcRect/>
          <a:stretch>
            <a:fillRect/>
          </a:stretch>
        </p:blipFill>
        <p:spPr bwMode="auto">
          <a:xfrm>
            <a:off x="3381375" y="3543801"/>
            <a:ext cx="2381250" cy="1590675"/>
          </a:xfrm>
          <a:prstGeom prst="rect">
            <a:avLst/>
          </a:prstGeom>
          <a:noFill/>
          <a:ln w="9525">
            <a:noFill/>
            <a:miter lim="800000"/>
            <a:headEnd/>
            <a:tailEnd/>
          </a:ln>
        </p:spPr>
      </p:pic>
      <p:sp>
        <p:nvSpPr>
          <p:cNvPr id="15" name="Text Box 4"/>
          <p:cNvSpPr txBox="1">
            <a:spLocks noChangeArrowheads="1"/>
          </p:cNvSpPr>
          <p:nvPr/>
        </p:nvSpPr>
        <p:spPr bwMode="auto">
          <a:xfrm>
            <a:off x="4495818" y="5544456"/>
            <a:ext cx="611065" cy="215444"/>
          </a:xfrm>
          <a:prstGeom prst="rect">
            <a:avLst/>
          </a:prstGeom>
          <a:noFill/>
          <a:ln w="9525">
            <a:noFill/>
            <a:miter lim="800000"/>
            <a:headEnd/>
            <a:tailEnd/>
          </a:ln>
        </p:spPr>
        <p:txBody>
          <a:bodyPr wrap="none">
            <a:spAutoFit/>
          </a:bodyPr>
          <a:lstStyle/>
          <a:p>
            <a:pPr eaLnBrk="0" hangingPunct="0"/>
            <a:r>
              <a:rPr kumimoji="1" lang="en-US" sz="800" dirty="0">
                <a:solidFill>
                  <a:srgbClr val="000000"/>
                </a:solidFill>
                <a:latin typeface="Times New Roman" pitchFamily="18" charset="0"/>
              </a:rPr>
              <a:t>Wikipedia</a:t>
            </a:r>
          </a:p>
        </p:txBody>
      </p:sp>
      <p:pic>
        <p:nvPicPr>
          <p:cNvPr id="405508" name="Picture 4"/>
          <p:cNvPicPr>
            <a:picLocks noChangeAspect="1" noChangeArrowheads="1"/>
          </p:cNvPicPr>
          <p:nvPr/>
        </p:nvPicPr>
        <p:blipFill>
          <a:blip r:embed="rId6" cstate="print"/>
          <a:srcRect/>
          <a:stretch>
            <a:fillRect/>
          </a:stretch>
        </p:blipFill>
        <p:spPr bwMode="auto">
          <a:xfrm>
            <a:off x="1781628" y="1578474"/>
            <a:ext cx="1371600" cy="1514475"/>
          </a:xfrm>
          <a:prstGeom prst="rect">
            <a:avLst/>
          </a:prstGeom>
          <a:noFill/>
          <a:ln w="9525">
            <a:noFill/>
            <a:miter lim="800000"/>
            <a:headEnd/>
            <a:tailEnd/>
          </a:ln>
        </p:spPr>
      </p:pic>
      <p:sp>
        <p:nvSpPr>
          <p:cNvPr id="17" name="Rectangle 16"/>
          <p:cNvSpPr>
            <a:spLocks noChangeArrowheads="1"/>
          </p:cNvSpPr>
          <p:nvPr/>
        </p:nvSpPr>
        <p:spPr bwMode="auto">
          <a:xfrm>
            <a:off x="406399" y="5617841"/>
            <a:ext cx="8316686" cy="954107"/>
          </a:xfrm>
          <a:prstGeom prst="rect">
            <a:avLst/>
          </a:prstGeom>
          <a:solidFill>
            <a:schemeClr val="bg1"/>
          </a:solidFill>
          <a:ln w="76200">
            <a:solidFill>
              <a:srgbClr val="FFC000"/>
            </a:solidFill>
            <a:miter lim="800000"/>
            <a:headEnd/>
            <a:tailEnd/>
          </a:ln>
        </p:spPr>
        <p:txBody>
          <a:bodyPr wrap="square" lIns="228600" tIns="228600" rIns="228600" bIns="228600" anchor="ctr">
            <a:spAutoFit/>
          </a:bodyPr>
          <a:lstStyle/>
          <a:p>
            <a:pPr algn="ctr"/>
            <a:r>
              <a:rPr lang="en-US" sz="3200" b="1" dirty="0">
                <a:solidFill>
                  <a:srgbClr val="000000"/>
                </a:solidFill>
                <a:latin typeface="Arial"/>
              </a:rPr>
              <a:t>you can see signs of this in tourism . . . </a:t>
            </a:r>
          </a:p>
        </p:txBody>
      </p:sp>
    </p:spTree>
    <p:extLst>
      <p:ext uri="{BB962C8B-B14F-4D97-AF65-F5344CB8AC3E}">
        <p14:creationId xmlns:p14="http://schemas.microsoft.com/office/powerpoint/2010/main" val="409885384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550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0550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267.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3010" name="AutoShape 2"/>
          <p:cNvSpPr>
            <a:spLocks noChangeArrowheads="1"/>
          </p:cNvSpPr>
          <p:nvPr/>
        </p:nvSpPr>
        <p:spPr bwMode="auto">
          <a:xfrm>
            <a:off x="2914653" y="461027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1" name="AutoShape 3"/>
          <p:cNvSpPr>
            <a:spLocks noChangeArrowheads="1"/>
          </p:cNvSpPr>
          <p:nvPr/>
        </p:nvSpPr>
        <p:spPr bwMode="auto">
          <a:xfrm>
            <a:off x="2533653" y="3943520"/>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3012" name="AutoShape 4"/>
          <p:cNvSpPr>
            <a:spLocks noChangeArrowheads="1"/>
          </p:cNvSpPr>
          <p:nvPr/>
        </p:nvSpPr>
        <p:spPr bwMode="auto">
          <a:xfrm flipV="1">
            <a:off x="1847852" y="4867445"/>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3014" name="AutoShape 6"/>
          <p:cNvSpPr>
            <a:spLocks noChangeArrowheads="1"/>
          </p:cNvSpPr>
          <p:nvPr/>
        </p:nvSpPr>
        <p:spPr bwMode="auto">
          <a:xfrm>
            <a:off x="2495550" y="461027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5" name="AutoShape 7"/>
          <p:cNvSpPr>
            <a:spLocks noChangeArrowheads="1"/>
          </p:cNvSpPr>
          <p:nvPr/>
        </p:nvSpPr>
        <p:spPr bwMode="auto">
          <a:xfrm>
            <a:off x="3181350" y="501032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6" name="AutoShape 8"/>
          <p:cNvSpPr>
            <a:spLocks noChangeArrowheads="1"/>
          </p:cNvSpPr>
          <p:nvPr/>
        </p:nvSpPr>
        <p:spPr bwMode="auto">
          <a:xfrm>
            <a:off x="3238501" y="529607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3017" name="AutoShape 9"/>
          <p:cNvSpPr>
            <a:spLocks noChangeArrowheads="1"/>
          </p:cNvSpPr>
          <p:nvPr/>
        </p:nvSpPr>
        <p:spPr bwMode="auto">
          <a:xfrm>
            <a:off x="2724150" y="5334170"/>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pic>
        <p:nvPicPr>
          <p:cNvPr id="317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450" y="1016006"/>
            <a:ext cx="8254895" cy="21592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17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84874" y="3267396"/>
            <a:ext cx="4349748" cy="32623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Text Box 10"/>
          <p:cNvSpPr txBox="1">
            <a:spLocks noChangeArrowheads="1"/>
          </p:cNvSpPr>
          <p:nvPr/>
        </p:nvSpPr>
        <p:spPr bwMode="auto">
          <a:xfrm>
            <a:off x="2465606" y="6632708"/>
            <a:ext cx="4225837" cy="215444"/>
          </a:xfrm>
          <a:prstGeom prst="rect">
            <a:avLst/>
          </a:prstGeom>
          <a:noFill/>
          <a:ln w="9525">
            <a:noFill/>
            <a:miter lim="800000"/>
            <a:headEnd/>
            <a:tailEnd/>
          </a:ln>
        </p:spPr>
        <p:txBody>
          <a:bodyPr wrap="none">
            <a:spAutoFit/>
          </a:bodyPr>
          <a:lstStyle/>
          <a:p>
            <a:r>
              <a:rPr lang="en-US" sz="800" dirty="0">
                <a:solidFill>
                  <a:srgbClr val="000000"/>
                </a:solidFill>
                <a:hlinkClick r:id="rId5"/>
              </a:rPr>
              <a:t>http://news.minnesota.publicradio.org/features/2005/02/24_hemphills_fonduluth/?refid=0</a:t>
            </a:r>
            <a:endParaRPr lang="en-US" sz="800" dirty="0">
              <a:solidFill>
                <a:srgbClr val="000000"/>
              </a:solidFill>
            </a:endParaRPr>
          </a:p>
        </p:txBody>
      </p:sp>
      <p:sp>
        <p:nvSpPr>
          <p:cNvPr id="16" name="Rectangle 15"/>
          <p:cNvSpPr>
            <a:spLocks noChangeArrowheads="1"/>
          </p:cNvSpPr>
          <p:nvPr/>
        </p:nvSpPr>
        <p:spPr bwMode="auto">
          <a:xfrm>
            <a:off x="406399" y="5617841"/>
            <a:ext cx="8316686" cy="954107"/>
          </a:xfrm>
          <a:prstGeom prst="rect">
            <a:avLst/>
          </a:prstGeom>
          <a:solidFill>
            <a:schemeClr val="bg1"/>
          </a:solidFill>
          <a:ln w="76200">
            <a:solidFill>
              <a:srgbClr val="FFC000"/>
            </a:solidFill>
            <a:miter lim="800000"/>
            <a:headEnd/>
            <a:tailEnd/>
          </a:ln>
        </p:spPr>
        <p:txBody>
          <a:bodyPr wrap="square" lIns="228600" tIns="228600" rIns="228600" bIns="228600" anchor="ctr">
            <a:spAutoFit/>
          </a:bodyPr>
          <a:lstStyle/>
          <a:p>
            <a:pPr algn="ctr"/>
            <a:r>
              <a:rPr lang="en-US" sz="3200" b="1" dirty="0">
                <a:solidFill>
                  <a:srgbClr val="000000"/>
                </a:solidFill>
                <a:latin typeface="Arial"/>
              </a:rPr>
              <a:t>you can see signs of this in tourism . . . </a:t>
            </a:r>
          </a:p>
        </p:txBody>
      </p:sp>
    </p:spTree>
    <p:extLst>
      <p:ext uri="{BB962C8B-B14F-4D97-AF65-F5344CB8AC3E}">
        <p14:creationId xmlns:p14="http://schemas.microsoft.com/office/powerpoint/2010/main" val="2665894479"/>
      </p:ext>
    </p:extLst>
  </p:cSld>
  <p:clrMapOvr>
    <a:masterClrMapping/>
  </p:clrMapOvr>
  <p:transition/>
</p:sld>
</file>

<file path=ppt/slides/slide26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5" name="TextBox 4"/>
          <p:cNvSpPr txBox="1">
            <a:spLocks noChangeArrowheads="1"/>
          </p:cNvSpPr>
          <p:nvPr/>
        </p:nvSpPr>
        <p:spPr bwMode="auto">
          <a:xfrm>
            <a:off x="667656" y="972482"/>
            <a:ext cx="7784196" cy="5631518"/>
          </a:xfrm>
          <a:prstGeom prst="rect">
            <a:avLst/>
          </a:prstGeom>
          <a:solidFill>
            <a:schemeClr val="bg1"/>
          </a:solidFill>
          <a:ln w="76200">
            <a:solidFill>
              <a:srgbClr val="FFC000"/>
            </a:solidFill>
            <a:miter lim="800000"/>
            <a:headEnd/>
            <a:tailEnd/>
          </a:ln>
        </p:spPr>
        <p:txBody>
          <a:bodyPr lIns="228600" tIns="228600" rIns="228600" bIns="228600">
            <a:noAutofit/>
          </a:bodyPr>
          <a:lstStyle/>
          <a:p>
            <a:pPr algn="ctr"/>
            <a:r>
              <a:rPr lang="en-US" sz="2800" b="1" dirty="0">
                <a:solidFill>
                  <a:srgbClr val="000000"/>
                </a:solidFill>
              </a:rPr>
              <a:t>and, as usual, local groups </a:t>
            </a:r>
            <a:r>
              <a:rPr lang="en-US" sz="2800" b="1" dirty="0">
                <a:solidFill>
                  <a:srgbClr val="FF1B36"/>
                </a:solidFill>
                <a:latin typeface="Verdana" pitchFamily="34" charset="0"/>
              </a:rPr>
              <a:t>(</a:t>
            </a:r>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a:t>
            </a:r>
            <a:r>
              <a:rPr lang="en-US" sz="2800" b="1" dirty="0">
                <a:solidFill>
                  <a:srgbClr val="000000"/>
                </a:solidFill>
              </a:rPr>
              <a:t> </a:t>
            </a:r>
          </a:p>
          <a:p>
            <a:pPr algn="ctr"/>
            <a:r>
              <a:rPr lang="en-US" sz="2800" b="1" dirty="0">
                <a:solidFill>
                  <a:srgbClr val="000000"/>
                </a:solidFill>
              </a:rPr>
              <a:t>generally strive to preserve their cultural identity with . . .</a:t>
            </a:r>
          </a:p>
          <a:p>
            <a:pPr algn="ctr"/>
            <a:endParaRPr lang="en-US" sz="1200" b="1" dirty="0">
              <a:solidFill>
                <a:srgbClr val="000000"/>
              </a:solidFill>
            </a:endParaRPr>
          </a:p>
          <a:p>
            <a:pPr algn="ctr"/>
            <a:r>
              <a:rPr lang="en-US" sz="2800" b="1" dirty="0">
                <a:solidFill>
                  <a:srgbClr val="000000"/>
                </a:solidFill>
              </a:rPr>
              <a:t>food</a:t>
            </a:r>
            <a:br>
              <a:rPr lang="en-US" sz="2800" b="1" dirty="0">
                <a:solidFill>
                  <a:srgbClr val="000000"/>
                </a:solidFill>
              </a:rPr>
            </a:br>
            <a:r>
              <a:rPr lang="en-US" sz="2800" b="1" dirty="0">
                <a:solidFill>
                  <a:srgbClr val="000000"/>
                </a:solidFill>
              </a:rPr>
              <a:t>clothing</a:t>
            </a:r>
          </a:p>
          <a:p>
            <a:pPr algn="ctr"/>
            <a:r>
              <a:rPr lang="en-US" sz="2800" b="1" dirty="0">
                <a:solidFill>
                  <a:srgbClr val="000000"/>
                </a:solidFill>
              </a:rPr>
              <a:t>religion</a:t>
            </a:r>
          </a:p>
          <a:p>
            <a:pPr algn="ctr"/>
            <a:r>
              <a:rPr lang="en-US" sz="2800" b="1" dirty="0">
                <a:solidFill>
                  <a:srgbClr val="000000"/>
                </a:solidFill>
              </a:rPr>
              <a:t>ritual</a:t>
            </a:r>
          </a:p>
          <a:p>
            <a:pPr algn="ctr"/>
            <a:r>
              <a:rPr lang="en-US" sz="2800" b="1" dirty="0">
                <a:solidFill>
                  <a:srgbClr val="000000"/>
                </a:solidFill>
              </a:rPr>
              <a:t>music, dance, and other arts</a:t>
            </a:r>
          </a:p>
          <a:p>
            <a:pPr algn="ctr"/>
            <a:r>
              <a:rPr lang="en-US" sz="2800" b="1" dirty="0">
                <a:solidFill>
                  <a:srgbClr val="000000"/>
                </a:solidFill>
              </a:rPr>
              <a:t>language</a:t>
            </a:r>
          </a:p>
          <a:p>
            <a:pPr algn="ctr"/>
            <a:r>
              <a:rPr lang="en-US" sz="2800" b="1" dirty="0">
                <a:solidFill>
                  <a:srgbClr val="000000"/>
                </a:solidFill>
              </a:rPr>
              <a:t>cultural symbols . . .</a:t>
            </a:r>
          </a:p>
        </p:txBody>
      </p:sp>
    </p:spTree>
    <p:extLst>
      <p:ext uri="{BB962C8B-B14F-4D97-AF65-F5344CB8AC3E}">
        <p14:creationId xmlns:p14="http://schemas.microsoft.com/office/powerpoint/2010/main" val="301229338"/>
      </p:ext>
    </p:extLst>
  </p:cSld>
  <p:clrMapOvr>
    <a:masterClrMapping/>
  </p:clrMapOvr>
  <p:transition/>
</p:sld>
</file>

<file path=ppt/slides/slide269.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40963"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5" name="TextBox 4"/>
          <p:cNvSpPr txBox="1">
            <a:spLocks noChangeArrowheads="1"/>
          </p:cNvSpPr>
          <p:nvPr/>
        </p:nvSpPr>
        <p:spPr bwMode="auto">
          <a:xfrm>
            <a:off x="667658" y="1407902"/>
            <a:ext cx="7784196" cy="5138042"/>
          </a:xfrm>
          <a:prstGeom prst="rect">
            <a:avLst/>
          </a:prstGeom>
          <a:solidFill>
            <a:schemeClr val="bg1"/>
          </a:solidFill>
          <a:ln w="76200">
            <a:solidFill>
              <a:srgbClr val="FFC000"/>
            </a:solidFill>
            <a:miter lim="800000"/>
            <a:headEnd/>
            <a:tailEnd/>
          </a:ln>
        </p:spPr>
        <p:txBody>
          <a:bodyPr lIns="228600" tIns="228600" rIns="228600" bIns="228600">
            <a:noAutofit/>
          </a:bodyPr>
          <a:lstStyle/>
          <a:p>
            <a:pPr algn="ctr"/>
            <a:r>
              <a:rPr lang="en-US" sz="2800" b="1" dirty="0">
                <a:solidFill>
                  <a:srgbClr val="BADDE1"/>
                </a:solidFill>
              </a:rPr>
              <a:t>local groups </a:t>
            </a:r>
            <a:r>
              <a:rPr lang="en-US" sz="2800" b="1" dirty="0">
                <a:solidFill>
                  <a:srgbClr val="BADDE1"/>
                </a:solidFill>
                <a:latin typeface="Verdana" pitchFamily="34" charset="0"/>
              </a:rPr>
              <a:t>(</a:t>
            </a:r>
            <a:r>
              <a:rPr lang="en-US" sz="2800" b="1" dirty="0" err="1">
                <a:solidFill>
                  <a:srgbClr val="BADDE1"/>
                </a:solidFill>
                <a:latin typeface="Verdana" pitchFamily="34" charset="0"/>
              </a:rPr>
              <a:t>microcultures</a:t>
            </a:r>
            <a:r>
              <a:rPr lang="en-US" sz="2800" b="1" dirty="0">
                <a:solidFill>
                  <a:srgbClr val="BADDE1"/>
                </a:solidFill>
                <a:latin typeface="Verdana" pitchFamily="34" charset="0"/>
              </a:rPr>
              <a:t>)</a:t>
            </a:r>
            <a:r>
              <a:rPr lang="en-US" sz="2800" b="1" dirty="0">
                <a:solidFill>
                  <a:srgbClr val="BADDE1"/>
                </a:solidFill>
              </a:rPr>
              <a:t> </a:t>
            </a:r>
          </a:p>
          <a:p>
            <a:pPr algn="ctr"/>
            <a:r>
              <a:rPr lang="en-US" sz="2800" b="1" dirty="0">
                <a:solidFill>
                  <a:srgbClr val="BADDE1"/>
                </a:solidFill>
              </a:rPr>
              <a:t>generally strive to preserve their cultural identity with . . .</a:t>
            </a:r>
          </a:p>
          <a:p>
            <a:pPr algn="ctr"/>
            <a:endParaRPr lang="en-US" sz="1200" b="1" dirty="0">
              <a:solidFill>
                <a:srgbClr val="000000"/>
              </a:solidFill>
            </a:endParaRPr>
          </a:p>
          <a:p>
            <a:pPr algn="ctr"/>
            <a:r>
              <a:rPr lang="en-US" sz="2800" b="1" dirty="0">
                <a:solidFill>
                  <a:srgbClr val="000000"/>
                </a:solidFill>
              </a:rPr>
              <a:t>food</a:t>
            </a:r>
            <a:br>
              <a:rPr lang="en-US" sz="2800" b="1" dirty="0">
                <a:solidFill>
                  <a:srgbClr val="000000"/>
                </a:solidFill>
              </a:rPr>
            </a:br>
            <a:r>
              <a:rPr lang="en-US" sz="2800" b="1" dirty="0">
                <a:solidFill>
                  <a:srgbClr val="000000"/>
                </a:solidFill>
              </a:rPr>
              <a:t>clothing</a:t>
            </a:r>
          </a:p>
          <a:p>
            <a:pPr algn="ctr"/>
            <a:r>
              <a:rPr lang="en-US" sz="2800" b="1" dirty="0">
                <a:solidFill>
                  <a:srgbClr val="000000"/>
                </a:solidFill>
              </a:rPr>
              <a:t>religion</a:t>
            </a:r>
          </a:p>
          <a:p>
            <a:pPr algn="ctr"/>
            <a:r>
              <a:rPr lang="en-US" sz="2800" b="1" dirty="0">
                <a:solidFill>
                  <a:srgbClr val="000000"/>
                </a:solidFill>
              </a:rPr>
              <a:t>ritual</a:t>
            </a:r>
          </a:p>
          <a:p>
            <a:pPr algn="ctr"/>
            <a:r>
              <a:rPr lang="en-US" sz="2800" b="1" dirty="0">
                <a:solidFill>
                  <a:srgbClr val="000000"/>
                </a:solidFill>
              </a:rPr>
              <a:t>music, dance, and other arts</a:t>
            </a:r>
          </a:p>
          <a:p>
            <a:pPr algn="ctr"/>
            <a:r>
              <a:rPr lang="en-US" sz="2800" b="1" dirty="0">
                <a:solidFill>
                  <a:srgbClr val="000000"/>
                </a:solidFill>
              </a:rPr>
              <a:t>language</a:t>
            </a:r>
          </a:p>
          <a:p>
            <a:pPr algn="ctr"/>
            <a:r>
              <a:rPr lang="en-US" sz="2800" b="1" dirty="0">
                <a:solidFill>
                  <a:srgbClr val="000000"/>
                </a:solidFill>
              </a:rPr>
              <a:t>cultural symbols . . .</a:t>
            </a:r>
          </a:p>
        </p:txBody>
      </p:sp>
      <p:sp>
        <p:nvSpPr>
          <p:cNvPr id="4" name="Rectangle 3"/>
          <p:cNvSpPr/>
          <p:nvPr/>
        </p:nvSpPr>
        <p:spPr>
          <a:xfrm rot="20270984">
            <a:off x="483076" y="3977799"/>
            <a:ext cx="8049641" cy="707886"/>
          </a:xfrm>
          <a:prstGeom prst="rect">
            <a:avLst/>
          </a:prstGeom>
          <a:noFill/>
        </p:spPr>
        <p:txBody>
          <a:bodyPr wrap="none" lIns="45720" rIns="45720">
            <a:spAutoFit/>
          </a:bodyPr>
          <a:lstStyle/>
          <a:p>
            <a:pPr algn="ctr"/>
            <a:r>
              <a:rPr lang="en-US" sz="4000" b="1" dirty="0">
                <a:solidFill>
                  <a:srgbClr val="00B0F0"/>
                </a:solidFill>
                <a:latin typeface="Tahoma" pitchFamily="34" charset="0"/>
              </a:rPr>
              <a:t>and these can be combined . . .</a:t>
            </a:r>
            <a:endParaRPr lang="en-US" sz="2800" dirty="0">
              <a:solidFill>
                <a:srgbClr val="00B0F0"/>
              </a:solidFill>
              <a:latin typeface="Tahoma" pitchFamily="34" charset="0"/>
            </a:endParaRPr>
          </a:p>
        </p:txBody>
      </p:sp>
    </p:spTree>
    <p:extLst>
      <p:ext uri="{BB962C8B-B14F-4D97-AF65-F5344CB8AC3E}">
        <p14:creationId xmlns:p14="http://schemas.microsoft.com/office/powerpoint/2010/main" val="3915362990"/>
      </p:ext>
    </p:extLst>
  </p:cSld>
  <p:clrMapOvr>
    <a:masterClrMapping/>
  </p:clrMapOvr>
  <p:transition/>
</p:sld>
</file>

<file path=ppt/slides/slide27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TextBox 3"/>
          <p:cNvSpPr txBox="1"/>
          <p:nvPr/>
        </p:nvSpPr>
        <p:spPr>
          <a:xfrm>
            <a:off x="943456" y="2162618"/>
            <a:ext cx="7257087" cy="4108817"/>
          </a:xfrm>
          <a:prstGeom prst="rect">
            <a:avLst/>
          </a:prstGeom>
          <a:solidFill>
            <a:schemeClr val="bg1"/>
          </a:solidFill>
          <a:ln w="76200">
            <a:solidFill>
              <a:srgbClr val="FFC000"/>
            </a:solidFill>
          </a:ln>
        </p:spPr>
        <p:txBody>
          <a:bodyPr wrap="square" rtlCol="0">
            <a:spAutoFit/>
          </a:bodyPr>
          <a:lstStyle/>
          <a:p>
            <a:pPr algn="ctr">
              <a:lnSpc>
                <a:spcPct val="150000"/>
              </a:lnSpc>
            </a:pPr>
            <a:endParaRPr lang="en-US" sz="2800" b="1" dirty="0">
              <a:solidFill>
                <a:srgbClr val="000000"/>
              </a:solidFill>
            </a:endParaRPr>
          </a:p>
          <a:p>
            <a:pPr algn="ctr">
              <a:lnSpc>
                <a:spcPct val="150000"/>
              </a:lnSpc>
            </a:pPr>
            <a:r>
              <a:rPr lang="en-US" sz="3200" b="1" dirty="0">
                <a:solidFill>
                  <a:srgbClr val="000000"/>
                </a:solidFill>
              </a:rPr>
              <a:t>. . . these elements are often </a:t>
            </a:r>
          </a:p>
          <a:p>
            <a:pPr algn="ctr">
              <a:lnSpc>
                <a:spcPct val="150000"/>
              </a:lnSpc>
            </a:pPr>
            <a:r>
              <a:rPr lang="en-US" sz="3200" b="1" dirty="0">
                <a:solidFill>
                  <a:srgbClr val="000000"/>
                </a:solidFill>
              </a:rPr>
              <a:t>key factors in one’s individual </a:t>
            </a:r>
          </a:p>
          <a:p>
            <a:pPr algn="ctr">
              <a:lnSpc>
                <a:spcPct val="150000"/>
              </a:lnSpc>
            </a:pPr>
            <a:r>
              <a:rPr lang="en-US" sz="3200" b="1" dirty="0">
                <a:solidFill>
                  <a:srgbClr val="000000"/>
                </a:solidFill>
              </a:rPr>
              <a:t>and in collective, </a:t>
            </a:r>
          </a:p>
          <a:p>
            <a:pPr algn="ctr">
              <a:lnSpc>
                <a:spcPct val="150000"/>
              </a:lnSpc>
            </a:pPr>
            <a:r>
              <a:rPr lang="en-US" sz="3200" b="1" dirty="0">
                <a:solidFill>
                  <a:srgbClr val="000000"/>
                </a:solidFill>
              </a:rPr>
              <a:t>even national, identities . . .</a:t>
            </a:r>
          </a:p>
          <a:p>
            <a:pPr algn="ctr">
              <a:lnSpc>
                <a:spcPct val="150000"/>
              </a:lnSpc>
            </a:pPr>
            <a:endParaRPr lang="en-US" b="1" dirty="0">
              <a:solidFill>
                <a:srgbClr val="FFFFFF"/>
              </a:solidFill>
            </a:endParaRPr>
          </a:p>
        </p:txBody>
      </p:sp>
      <p:sp>
        <p:nvSpPr>
          <p:cNvPr id="5"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cSld>
  <p:clrMapOvr>
    <a:masterClrMapping/>
  </p:clrMapOvr>
  <p:transition/>
</p:sld>
</file>

<file path=ppt/slides/slide27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1969"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a:ln>
                  <a:noFill/>
                </a:ln>
                <a:solidFill>
                  <a:srgbClr val="BADDE1"/>
                </a:solidFill>
                <a:effectLst/>
                <a:uLnTx/>
                <a:uFillTx/>
                <a:latin typeface="Arial" pitchFamily="34" charset="0"/>
                <a:ea typeface="+mn-ea"/>
                <a:cs typeface="+mn-cs"/>
              </a:rPr>
              <a:t>The Concept of Culture</a:t>
            </a:r>
          </a:p>
        </p:txBody>
      </p:sp>
      <p:sp>
        <p:nvSpPr>
          <p:cNvPr id="5" name="Rectangle 3"/>
          <p:cNvSpPr txBox="1">
            <a:spLocks noChangeArrowheads="1"/>
          </p:cNvSpPr>
          <p:nvPr/>
        </p:nvSpPr>
        <p:spPr bwMode="auto">
          <a:xfrm>
            <a:off x="1062038" y="2116138"/>
            <a:ext cx="7769225" cy="3828740"/>
          </a:xfrm>
          <a:prstGeom prst="rect">
            <a:avLst/>
          </a:prstGeom>
          <a:noFill/>
          <a:ln w="9525">
            <a:noFill/>
            <a:miter lim="800000"/>
            <a:headEnd/>
            <a:tailEnd/>
          </a:ln>
        </p:spPr>
        <p:txBody>
          <a:bodyPr>
            <a:spAutoFit/>
          </a:bodyPr>
          <a:lstStyle/>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sz="2800" b="1" i="0" u="none" strike="noStrike" kern="0" cap="none" spc="0" normalizeH="0" baseline="0" noProof="0" dirty="0" err="1">
                <a:ln>
                  <a:noFill/>
                </a:ln>
                <a:solidFill>
                  <a:srgbClr val="FF1B36"/>
                </a:solidFill>
                <a:effectLst/>
                <a:uLnTx/>
                <a:uFillTx/>
                <a:latin typeface="Verdana" pitchFamily="34" charset="0"/>
                <a:ea typeface="+mn-ea"/>
                <a:cs typeface="+mn-cs"/>
              </a:rPr>
              <a:t>microcultures</a:t>
            </a:r>
            <a:r>
              <a:rPr kumimoji="0" lang="en-US" sz="2800" b="1" i="0" u="none" strike="noStrike" kern="0" cap="none" spc="0" normalizeH="0" baseline="0" noProof="0" dirty="0">
                <a:ln>
                  <a:noFill/>
                </a:ln>
                <a:solidFill>
                  <a:srgbClr val="FF1B36"/>
                </a:solidFill>
                <a:effectLst/>
                <a:uLnTx/>
                <a:uFillTx/>
                <a:latin typeface="Verdana" pitchFamily="34" charset="0"/>
                <a:ea typeface="+mn-ea"/>
                <a:cs typeface="+mn-cs"/>
              </a:rPr>
              <a:t> </a:t>
            </a:r>
            <a:r>
              <a:rPr kumimoji="0" lang="en-US" sz="2800" b="1" i="0" u="none" strike="noStrike" kern="0" cap="none" spc="0" normalizeH="0" baseline="0" noProof="0" dirty="0">
                <a:ln>
                  <a:noFill/>
                </a:ln>
                <a:solidFill>
                  <a:srgbClr val="000000"/>
                </a:solidFill>
                <a:effectLst/>
                <a:uLnTx/>
                <a:uFillTx/>
                <a:latin typeface="Verdana" pitchFamily="34" charset="0"/>
                <a:ea typeface="+mn-ea"/>
                <a:cs typeface="+mn-cs"/>
              </a:rPr>
              <a:t>can include ethnic groups </a:t>
            </a:r>
            <a:r>
              <a:rPr kumimoji="0" lang="en-US" sz="2800" b="1" i="1" u="none" strike="noStrike" kern="0" cap="none" spc="0" normalizeH="0" baseline="0" noProof="0" dirty="0">
                <a:ln>
                  <a:noFill/>
                </a:ln>
                <a:solidFill>
                  <a:srgbClr val="FF1B36"/>
                </a:solidFill>
                <a:effectLst/>
                <a:uLnTx/>
                <a:uFillTx/>
                <a:latin typeface="Verdana" pitchFamily="34" charset="0"/>
                <a:ea typeface="+mn-ea"/>
                <a:cs typeface="+mn-cs"/>
              </a:rPr>
              <a:t>within</a:t>
            </a:r>
            <a:r>
              <a:rPr kumimoji="0" lang="en-US" sz="2800" b="1" i="0" u="none" strike="noStrike" kern="0" cap="none" spc="0" normalizeH="0" baseline="0" noProof="0" dirty="0">
                <a:ln>
                  <a:noFill/>
                </a:ln>
                <a:solidFill>
                  <a:srgbClr val="000000"/>
                </a:solidFill>
                <a:effectLst/>
                <a:uLnTx/>
                <a:uFillTx/>
                <a:latin typeface="Verdana" pitchFamily="34" charset="0"/>
                <a:ea typeface="+mn-ea"/>
                <a:cs typeface="+mn-cs"/>
              </a:rPr>
              <a:t> nations</a:t>
            </a:r>
          </a:p>
          <a:p>
            <a:pPr marL="342900" marR="0" lvl="0" indent="-342900" algn="l" defTabSz="914400" rtl="0" eaLnBrk="1" fontAlgn="base" latinLnBrk="0" hangingPunct="1">
              <a:lnSpc>
                <a:spcPct val="30000"/>
              </a:lnSpc>
              <a:spcBef>
                <a:spcPct val="20000"/>
              </a:spcBef>
              <a:spcAft>
                <a:spcPct val="0"/>
              </a:spcAft>
              <a:buClrTx/>
              <a:buSzTx/>
              <a:buFontTx/>
              <a:buChar char="•"/>
              <a:tabLst/>
              <a:defRPr/>
            </a:pPr>
            <a:endParaRPr kumimoji="0" lang="en-US" sz="2800" b="1" i="0" u="none" strike="noStrike" kern="0" cap="none" spc="0" normalizeH="0" baseline="0" noProof="0" dirty="0">
              <a:ln>
                <a:noFill/>
              </a:ln>
              <a:solidFill>
                <a:srgbClr val="FF1B36"/>
              </a:solidFill>
              <a:effectLst/>
              <a:uLnTx/>
              <a:uFillTx/>
              <a:latin typeface="Verdana" pitchFamily="34" charset="0"/>
              <a:ea typeface="+mn-ea"/>
              <a:cs typeface="+mn-cs"/>
            </a:endParaRPr>
          </a:p>
          <a:p>
            <a:pPr marL="628650" marR="0" lvl="1" indent="-171450" algn="l" defTabSz="914400" rtl="0" eaLnBrk="1" fontAlgn="base" latinLnBrk="0" hangingPunct="1">
              <a:lnSpc>
                <a:spcPct val="100000"/>
              </a:lnSpc>
              <a:spcBef>
                <a:spcPct val="20000"/>
              </a:spcBef>
              <a:spcAft>
                <a:spcPct val="0"/>
              </a:spcAft>
              <a:buClrTx/>
              <a:buSzTx/>
              <a:buFontTx/>
              <a:buChar char="–"/>
              <a:tabLst/>
              <a:defRPr/>
            </a:pPr>
            <a:r>
              <a:rPr kumimoji="0" lang="en-US" sz="2400" b="1" i="0" u="none" strike="noStrike" kern="0" cap="none" spc="0" normalizeH="0" baseline="0" noProof="0" dirty="0">
                <a:ln>
                  <a:noFill/>
                </a:ln>
                <a:solidFill>
                  <a:srgbClr val="000000"/>
                </a:solidFill>
                <a:effectLst/>
                <a:uLnTx/>
                <a:uFillTx/>
                <a:latin typeface="Verdana" pitchFamily="34" charset="0"/>
                <a:ea typeface="+mn-ea"/>
                <a:cs typeface="+mn-cs"/>
              </a:rPr>
              <a:t> e.g., </a:t>
            </a:r>
            <a:r>
              <a:rPr kumimoji="0" lang="en-US" sz="2400" b="1" i="1" u="none" strike="noStrike" kern="0" cap="none" spc="0" normalizeH="0" baseline="0" noProof="0" dirty="0" err="1">
                <a:ln>
                  <a:noFill/>
                </a:ln>
                <a:solidFill>
                  <a:srgbClr val="000000"/>
                </a:solidFill>
                <a:effectLst/>
                <a:uLnTx/>
                <a:uFillTx/>
                <a:latin typeface="Verdana" pitchFamily="34" charset="0"/>
                <a:ea typeface="+mn-ea"/>
                <a:cs typeface="+mn-cs"/>
              </a:rPr>
              <a:t>Anishinabe</a:t>
            </a:r>
            <a:r>
              <a:rPr kumimoji="0" lang="en-US" sz="2400" b="1" i="0" u="none" strike="noStrike" kern="0" cap="none" spc="0" normalizeH="0" baseline="0" noProof="0" dirty="0">
                <a:ln>
                  <a:noFill/>
                </a:ln>
                <a:solidFill>
                  <a:srgbClr val="000000"/>
                </a:solidFill>
                <a:effectLst/>
                <a:uLnTx/>
                <a:uFillTx/>
                <a:latin typeface="Verdana" pitchFamily="34" charset="0"/>
                <a:ea typeface="+mn-ea"/>
                <a:cs typeface="+mn-cs"/>
              </a:rPr>
              <a:t> (Chippewa; Ojibwa)</a:t>
            </a:r>
          </a:p>
          <a:p>
            <a:pPr marL="628650" marR="0" lvl="1" indent="-171450" algn="l" defTabSz="914400" rtl="0" eaLnBrk="1" fontAlgn="base" latinLnBrk="0" hangingPunct="1">
              <a:lnSpc>
                <a:spcPct val="100000"/>
              </a:lnSpc>
              <a:spcBef>
                <a:spcPct val="20000"/>
              </a:spcBef>
              <a:spcAft>
                <a:spcPct val="0"/>
              </a:spcAft>
              <a:buClrTx/>
              <a:buSzTx/>
              <a:buFontTx/>
              <a:buChar char="–"/>
              <a:tabLst/>
              <a:defRPr/>
            </a:pPr>
            <a:r>
              <a:rPr kumimoji="0" lang="en-US" sz="2000" b="1" i="0" u="none" strike="noStrike" kern="0" cap="none" spc="0" normalizeH="0" baseline="0" noProof="0" dirty="0">
                <a:ln>
                  <a:noFill/>
                </a:ln>
                <a:solidFill>
                  <a:srgbClr val="DAEDEF">
                    <a:lumMod val="90000"/>
                  </a:srgbClr>
                </a:solidFill>
                <a:effectLst/>
                <a:uLnTx/>
                <a:uFillTx/>
                <a:latin typeface="Verdana" pitchFamily="34" charset="0"/>
                <a:ea typeface="+mn-ea"/>
                <a:cs typeface="+mn-cs"/>
              </a:rPr>
              <a:t>  e.g., Irish “</a:t>
            </a:r>
            <a:r>
              <a:rPr kumimoji="0" lang="en-US" sz="2000" b="1" i="0" u="none" strike="noStrike" kern="0" cap="none" spc="0" normalizeH="0" baseline="0" noProof="0" dirty="0" err="1">
                <a:ln>
                  <a:noFill/>
                </a:ln>
                <a:solidFill>
                  <a:srgbClr val="DAEDEF">
                    <a:lumMod val="90000"/>
                  </a:srgbClr>
                </a:solidFill>
                <a:effectLst/>
                <a:uLnTx/>
                <a:uFillTx/>
                <a:latin typeface="Verdana" pitchFamily="34" charset="0"/>
                <a:ea typeface="+mn-ea"/>
                <a:cs typeface="+mn-cs"/>
              </a:rPr>
              <a:t>Travellers</a:t>
            </a:r>
            <a:r>
              <a:rPr kumimoji="0" lang="en-US" sz="2000" b="1" i="0" u="none" strike="noStrike" kern="0" cap="none" spc="0" normalizeH="0" baseline="0" noProof="0" dirty="0">
                <a:ln>
                  <a:noFill/>
                </a:ln>
                <a:solidFill>
                  <a:srgbClr val="DAEDEF">
                    <a:lumMod val="90000"/>
                  </a:srgbClr>
                </a:solidFill>
                <a:effectLst/>
                <a:uLnTx/>
                <a:uFillTx/>
                <a:latin typeface="Verdana" pitchFamily="34" charset="0"/>
                <a:ea typeface="+mn-ea"/>
                <a:cs typeface="+mn-cs"/>
              </a:rPr>
              <a:t>”</a:t>
            </a:r>
          </a:p>
          <a:p>
            <a:pPr marL="1143000" marR="0" lvl="2" indent="-163513" algn="l" defTabSz="914400" rtl="0" eaLnBrk="1" fontAlgn="base" latinLnBrk="0" hangingPunct="1">
              <a:lnSpc>
                <a:spcPct val="100000"/>
              </a:lnSpc>
              <a:spcBef>
                <a:spcPct val="20000"/>
              </a:spcBef>
              <a:spcAft>
                <a:spcPct val="0"/>
              </a:spcAft>
              <a:buClrTx/>
              <a:buSzTx/>
              <a:buFontTx/>
              <a:buChar char="•"/>
              <a:tabLst/>
              <a:defRPr/>
            </a:pPr>
            <a:r>
              <a:rPr kumimoji="0" lang="en-US" sz="1800" b="1" i="0" u="none" strike="noStrike" kern="0" cap="none" spc="0" normalizeH="0" baseline="0" noProof="0" dirty="0">
                <a:ln>
                  <a:noFill/>
                </a:ln>
                <a:solidFill>
                  <a:srgbClr val="DAEDEF">
                    <a:lumMod val="90000"/>
                  </a:srgbClr>
                </a:solidFill>
                <a:effectLst/>
                <a:uLnTx/>
                <a:uFillTx/>
                <a:latin typeface="Verdana" pitchFamily="34" charset="0"/>
                <a:ea typeface="+mn-ea"/>
                <a:cs typeface="+mn-cs"/>
              </a:rPr>
              <a:t>sometimes incorrectly called “Gypsies”</a:t>
            </a:r>
            <a:endParaRPr kumimoji="0" lang="en-US" sz="2000" b="1" i="0" u="none" strike="noStrike" kern="0" cap="none" spc="0" normalizeH="0" baseline="0" noProof="0" dirty="0">
              <a:ln>
                <a:noFill/>
              </a:ln>
              <a:solidFill>
                <a:srgbClr val="DAEDEF">
                  <a:lumMod val="90000"/>
                </a:srgbClr>
              </a:solidFill>
              <a:effectLst/>
              <a:uLnTx/>
              <a:uFillTx/>
              <a:latin typeface="Verdana" pitchFamily="34" charset="0"/>
              <a:ea typeface="+mn-ea"/>
              <a:cs typeface="+mn-cs"/>
            </a:endParaRPr>
          </a:p>
          <a:p>
            <a:pPr marL="628650" marR="0" lvl="1" indent="-171450" algn="l" defTabSz="914400" rtl="0" eaLnBrk="1" fontAlgn="base" latinLnBrk="0" hangingPunct="1">
              <a:lnSpc>
                <a:spcPct val="100000"/>
              </a:lnSpc>
              <a:spcBef>
                <a:spcPct val="20000"/>
              </a:spcBef>
              <a:spcAft>
                <a:spcPct val="0"/>
              </a:spcAft>
              <a:buClrTx/>
              <a:buSzTx/>
              <a:buFontTx/>
              <a:buChar char="–"/>
              <a:tabLst/>
              <a:defRPr/>
            </a:pPr>
            <a:r>
              <a:rPr kumimoji="0" lang="en-US" sz="2000" b="1" i="0" u="none" strike="noStrike" kern="0" cap="none" spc="0" normalizeH="0" baseline="0" noProof="0" dirty="0">
                <a:ln>
                  <a:noFill/>
                </a:ln>
                <a:solidFill>
                  <a:srgbClr val="DAEDEF">
                    <a:lumMod val="90000"/>
                  </a:srgbClr>
                </a:solidFill>
                <a:effectLst/>
                <a:uLnTx/>
                <a:uFillTx/>
                <a:latin typeface="Verdana" pitchFamily="34" charset="0"/>
                <a:ea typeface="+mn-ea"/>
                <a:cs typeface="+mn-cs"/>
              </a:rPr>
              <a:t>e.g., Rom (Gypsies)</a:t>
            </a:r>
          </a:p>
          <a:p>
            <a:pPr marL="628650" marR="0" lvl="1" indent="-171450" algn="l" defTabSz="914400" rtl="0" eaLnBrk="1" fontAlgn="base" latinLnBrk="0" hangingPunct="1">
              <a:lnSpc>
                <a:spcPct val="100000"/>
              </a:lnSpc>
              <a:spcBef>
                <a:spcPct val="20000"/>
              </a:spcBef>
              <a:spcAft>
                <a:spcPct val="0"/>
              </a:spcAft>
              <a:buClrTx/>
              <a:buSzTx/>
              <a:buFontTx/>
              <a:buChar char="–"/>
              <a:tabLst/>
              <a:defRPr/>
            </a:pPr>
            <a:r>
              <a:rPr kumimoji="0" lang="en-US" sz="2000" b="1" i="0" u="none" strike="noStrike" kern="0" cap="none" spc="0" normalizeH="0" baseline="0" noProof="0" dirty="0">
                <a:ln>
                  <a:noFill/>
                </a:ln>
                <a:solidFill>
                  <a:srgbClr val="DAEDEF">
                    <a:lumMod val="90000"/>
                  </a:srgbClr>
                </a:solidFill>
                <a:effectLst/>
                <a:uLnTx/>
                <a:uFillTx/>
                <a:latin typeface="Verdana" pitchFamily="34" charset="0"/>
                <a:ea typeface="+mn-ea"/>
                <a:cs typeface="+mn-cs"/>
              </a:rPr>
              <a:t>e.g., Basques</a:t>
            </a:r>
          </a:p>
          <a:p>
            <a:pPr marL="628650" marR="0" lvl="1" indent="-171450" algn="l" defTabSz="914400" rtl="0" eaLnBrk="1" fontAlgn="base" latinLnBrk="0" hangingPunct="1">
              <a:lnSpc>
                <a:spcPct val="100000"/>
              </a:lnSpc>
              <a:spcBef>
                <a:spcPct val="20000"/>
              </a:spcBef>
              <a:spcAft>
                <a:spcPct val="0"/>
              </a:spcAft>
              <a:buClrTx/>
              <a:buSzTx/>
              <a:buFontTx/>
              <a:buChar char="–"/>
              <a:tabLst/>
              <a:defRPr/>
            </a:pPr>
            <a:r>
              <a:rPr kumimoji="0" lang="en-US" sz="2000" b="1" i="0" u="none" strike="noStrike" kern="0" cap="none" spc="0" normalizeH="0" baseline="0" noProof="0" dirty="0">
                <a:ln>
                  <a:noFill/>
                </a:ln>
                <a:solidFill>
                  <a:srgbClr val="DAEDEF">
                    <a:lumMod val="90000"/>
                  </a:srgbClr>
                </a:solidFill>
                <a:effectLst/>
                <a:uLnTx/>
                <a:uFillTx/>
                <a:latin typeface="Verdana" pitchFamily="34" charset="0"/>
                <a:ea typeface="+mn-ea"/>
                <a:cs typeface="+mn-cs"/>
              </a:rPr>
              <a:t> e.g., Kurds</a:t>
            </a:r>
          </a:p>
          <a:p>
            <a:pPr marL="628650" marR="0" lvl="1" indent="-171450" algn="l" defTabSz="914400" rtl="0" eaLnBrk="1" fontAlgn="base" latinLnBrk="0" hangingPunct="1">
              <a:lnSpc>
                <a:spcPct val="100000"/>
              </a:lnSpc>
              <a:spcBef>
                <a:spcPct val="20000"/>
              </a:spcBef>
              <a:spcAft>
                <a:spcPct val="0"/>
              </a:spcAft>
              <a:buClrTx/>
              <a:buSzTx/>
              <a:buFontTx/>
              <a:buChar char="–"/>
              <a:tabLst/>
              <a:defRPr/>
            </a:pPr>
            <a:r>
              <a:rPr kumimoji="0" lang="en-US" sz="2000" b="1" i="0" u="none" strike="noStrike" kern="0" cap="none" spc="0" normalizeH="0" baseline="0" noProof="0" dirty="0">
                <a:ln>
                  <a:noFill/>
                </a:ln>
                <a:solidFill>
                  <a:srgbClr val="DAEDEF">
                    <a:lumMod val="90000"/>
                  </a:srgbClr>
                </a:solidFill>
                <a:effectLst/>
                <a:uLnTx/>
                <a:uFillTx/>
                <a:latin typeface="Verdana" pitchFamily="34" charset="0"/>
                <a:ea typeface="+mn-ea"/>
                <a:cs typeface="+mn-cs"/>
              </a:rPr>
              <a:t> e.g., Australian Aboriginals</a:t>
            </a:r>
          </a:p>
        </p:txBody>
      </p:sp>
      <p:sp>
        <p:nvSpPr>
          <p:cNvPr id="4" name="TextBox 3"/>
          <p:cNvSpPr txBox="1">
            <a:spLocks noChangeArrowheads="1"/>
          </p:cNvSpPr>
          <p:nvPr/>
        </p:nvSpPr>
        <p:spPr bwMode="auto">
          <a:xfrm>
            <a:off x="685799" y="3820704"/>
            <a:ext cx="7772400" cy="1446550"/>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and people especially love their own “soul food”. . .</a:t>
            </a:r>
          </a:p>
        </p:txBody>
      </p:sp>
    </p:spTree>
    <p:extLst>
      <p:ext uri="{BB962C8B-B14F-4D97-AF65-F5344CB8AC3E}">
        <p14:creationId xmlns:p14="http://schemas.microsoft.com/office/powerpoint/2010/main" val="1162763009"/>
      </p:ext>
    </p:extLst>
  </p:cSld>
  <p:clrMapOvr>
    <a:masterClrMapping/>
  </p:clrMapOvr>
  <p:transition/>
</p:sld>
</file>

<file path=ppt/slides/slide272.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14" name="Rectangle 13"/>
          <p:cNvSpPr/>
          <p:nvPr/>
        </p:nvSpPr>
        <p:spPr>
          <a:xfrm>
            <a:off x="2286000" y="5805543"/>
            <a:ext cx="4572000" cy="538609"/>
          </a:xfrm>
          <a:prstGeom prst="rect">
            <a:avLst/>
          </a:prstGeom>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itchFamily="34" charset="0"/>
                <a:ea typeface="+mn-ea"/>
                <a:cs typeface="+mn-cs"/>
              </a:rPr>
              <a:t>Bannock / </a:t>
            </a:r>
            <a:r>
              <a:rPr kumimoji="0" lang="en-US" sz="1800" b="0" i="0" u="none" strike="noStrike" kern="1200" cap="none" spc="0" normalizeH="0" baseline="0" noProof="0" dirty="0" err="1">
                <a:ln>
                  <a:noFill/>
                </a:ln>
                <a:solidFill>
                  <a:srgbClr val="FFFFFF"/>
                </a:solidFill>
                <a:effectLst/>
                <a:uLnTx/>
                <a:uFillTx/>
                <a:latin typeface="Arial" pitchFamily="34" charset="0"/>
                <a:ea typeface="+mn-ea"/>
                <a:cs typeface="+mn-cs"/>
              </a:rPr>
              <a:t>Frybread</a:t>
            </a:r>
            <a:endParaRPr kumimoji="0" lang="en-US" sz="1800" b="0" i="0" u="none" strike="noStrike" kern="1200" cap="none" spc="0" normalizeH="0" baseline="0" noProof="0" dirty="0">
              <a:ln>
                <a:noFill/>
              </a:ln>
              <a:solidFill>
                <a:srgbClr val="FFFFFF"/>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FFFFFF"/>
                </a:solidFill>
                <a:effectLst/>
                <a:uLnTx/>
                <a:uFillTx/>
                <a:latin typeface="Arial" pitchFamily="34" charset="0"/>
                <a:ea typeface="+mn-ea"/>
                <a:cs typeface="+mn-cs"/>
              </a:rPr>
              <a:t>Wikimedia</a:t>
            </a:r>
          </a:p>
        </p:txBody>
      </p:sp>
      <p:pic>
        <p:nvPicPr>
          <p:cNvPr id="12290" name="Picture 2"/>
          <p:cNvPicPr>
            <a:picLocks noChangeAspect="1" noChangeArrowheads="1"/>
          </p:cNvPicPr>
          <p:nvPr/>
        </p:nvPicPr>
        <p:blipFill>
          <a:blip r:embed="rId3" cstate="print"/>
          <a:srcRect/>
          <a:stretch>
            <a:fillRect/>
          </a:stretch>
        </p:blipFill>
        <p:spPr bwMode="auto">
          <a:xfrm>
            <a:off x="2443163" y="-4297"/>
            <a:ext cx="4257675" cy="5705475"/>
          </a:xfrm>
          <a:prstGeom prst="rect">
            <a:avLst/>
          </a:prstGeom>
          <a:noFill/>
          <a:ln w="9525">
            <a:noFill/>
            <a:miter lim="800000"/>
            <a:headEnd/>
            <a:tailEnd/>
          </a:ln>
          <a:effectLst/>
        </p:spPr>
      </p:pic>
    </p:spTree>
    <p:extLst>
      <p:ext uri="{BB962C8B-B14F-4D97-AF65-F5344CB8AC3E}">
        <p14:creationId xmlns:p14="http://schemas.microsoft.com/office/powerpoint/2010/main" val="1332383611"/>
      </p:ext>
    </p:extLst>
  </p:cSld>
  <p:clrMapOvr>
    <a:masterClrMapping/>
  </p:clrMapOvr>
  <p:transition/>
</p:sld>
</file>

<file path=ppt/slides/slide273.xml><?xml version="1.0" encoding="utf-8"?>
<p:sld xmlns:a="http://schemas.openxmlformats.org/drawingml/2006/main" xmlns:r="http://schemas.openxmlformats.org/officeDocument/2006/relationships" xmlns:p="http://schemas.openxmlformats.org/presentationml/2006/main" showMasterSp="0">
  <p:cSld>
    <p:bg>
      <p:bgPr>
        <a:solidFill>
          <a:srgbClr val="FFC000"/>
        </a:solidFill>
        <a:effectLst/>
      </p:bgPr>
    </p:bg>
    <p:spTree>
      <p:nvGrpSpPr>
        <p:cNvPr id="1" name=""/>
        <p:cNvGrpSpPr/>
        <p:nvPr/>
      </p:nvGrpSpPr>
      <p:grpSpPr>
        <a:xfrm>
          <a:off x="0" y="0"/>
          <a:ext cx="0" cy="0"/>
          <a:chOff x="0" y="0"/>
          <a:chExt cx="0" cy="0"/>
        </a:xfrm>
      </p:grpSpPr>
      <p:sp>
        <p:nvSpPr>
          <p:cNvPr id="43010"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1"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2"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3"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4"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5"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6"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7"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15" name="Rectangle 14"/>
          <p:cNvSpPr>
            <a:spLocks noChangeArrowheads="1"/>
          </p:cNvSpPr>
          <p:nvPr/>
        </p:nvSpPr>
        <p:spPr bwMode="auto">
          <a:xfrm>
            <a:off x="666750" y="2717182"/>
            <a:ext cx="7772400" cy="2185214"/>
          </a:xfrm>
          <a:prstGeom prst="rect">
            <a:avLst/>
          </a:prstGeom>
          <a:solidFill>
            <a:schemeClr val="bg1"/>
          </a:solidFill>
          <a:ln w="76200">
            <a:solidFill>
              <a:srgbClr val="FFC000"/>
            </a:solidFill>
            <a:miter lim="800000"/>
            <a:headEnd/>
            <a:tailEnd/>
          </a:ln>
        </p:spPr>
        <p:txBody>
          <a:bodyPr wrap="square" anchor="ct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800" b="1" i="0" u="none" strike="noStrike" kern="1200" cap="none" spc="0" normalizeH="0" baseline="0" noProof="0" dirty="0">
              <a:ln>
                <a:noFill/>
              </a:ln>
              <a:solidFill>
                <a:srgbClr val="000000"/>
              </a:solidFill>
              <a:effectLst/>
              <a:uLnTx/>
              <a:uFillTx/>
              <a:latin typeface="Arial"/>
              <a:ea typeface="+mn-ea"/>
              <a:cs typeface="+mn-cs"/>
            </a:endParaRPr>
          </a:p>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a:ea typeface="+mn-ea"/>
                <a:cs typeface="+mn-cs"/>
              </a:rPr>
              <a:t>even in places like Minnesota</a:t>
            </a:r>
          </a:p>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a:ea typeface="+mn-ea"/>
                <a:cs typeface="+mn-cs"/>
              </a:rPr>
              <a:t>there are many </a:t>
            </a:r>
            <a:r>
              <a:rPr kumimoji="0" lang="en-US" sz="2800" b="1" i="0" u="none" strike="noStrike" kern="1200" cap="none" spc="0" normalizeH="0" baseline="0" noProof="0" dirty="0" err="1">
                <a:ln>
                  <a:noFill/>
                </a:ln>
                <a:solidFill>
                  <a:srgbClr val="000000"/>
                </a:solidFill>
                <a:effectLst/>
                <a:uLnTx/>
                <a:uFillTx/>
                <a:latin typeface="Arial"/>
                <a:ea typeface="+mn-ea"/>
                <a:cs typeface="+mn-cs"/>
              </a:rPr>
              <a:t>microcultures</a:t>
            </a:r>
            <a:r>
              <a:rPr kumimoji="0" lang="en-US" sz="2800" b="1" i="0" u="none" strike="noStrike" kern="1200" cap="none" spc="0" normalizeH="0" baseline="0" noProof="0" dirty="0">
                <a:ln>
                  <a:noFill/>
                </a:ln>
                <a:solidFill>
                  <a:srgbClr val="000000"/>
                </a:solidFill>
                <a:effectLst/>
                <a:uLnTx/>
                <a:uFillTx/>
                <a:latin typeface="Arial"/>
                <a:ea typeface="+mn-ea"/>
                <a:cs typeface="+mn-cs"/>
              </a:rPr>
              <a:t> . .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a:ea typeface="+mn-ea"/>
              <a:cs typeface="+mn-cs"/>
            </a:endParaRPr>
          </a:p>
        </p:txBody>
      </p:sp>
      <p:sp>
        <p:nvSpPr>
          <p:cNvPr id="11"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BADDE1"/>
                </a:solidFill>
                <a:effectLst/>
                <a:uLnTx/>
                <a:uFillTx/>
                <a:latin typeface="Arial" pitchFamily="34" charset="0"/>
                <a:ea typeface="+mn-ea"/>
                <a:cs typeface="+mn-cs"/>
              </a:rPr>
              <a:t>The Concept of Culture</a:t>
            </a:r>
          </a:p>
        </p:txBody>
      </p:sp>
      <p:sp>
        <p:nvSpPr>
          <p:cNvPr id="12" name="Rectangle 11"/>
          <p:cNvSpPr/>
          <p:nvPr/>
        </p:nvSpPr>
        <p:spPr>
          <a:xfrm>
            <a:off x="4063186" y="1066500"/>
            <a:ext cx="982961" cy="523220"/>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Arial" pitchFamily="34" charset="0"/>
                <a:ea typeface="+mn-ea"/>
                <a:cs typeface="+mn-cs"/>
              </a:rPr>
              <a:t>REM</a:t>
            </a:r>
          </a:p>
        </p:txBody>
      </p:sp>
    </p:spTree>
    <p:extLst>
      <p:ext uri="{BB962C8B-B14F-4D97-AF65-F5344CB8AC3E}">
        <p14:creationId xmlns:p14="http://schemas.microsoft.com/office/powerpoint/2010/main" val="389393086"/>
      </p:ext>
    </p:extLst>
  </p:cSld>
  <p:clrMapOvr>
    <a:masterClrMapping/>
  </p:clrMapOvr>
  <p:transition/>
</p:sld>
</file>

<file path=ppt/slides/slide27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3010"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1"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2"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3"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4"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5"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6"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7"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pic>
        <p:nvPicPr>
          <p:cNvPr id="6148" name="Picture 4"/>
          <p:cNvPicPr>
            <a:picLocks noChangeAspect="1" noChangeArrowheads="1"/>
          </p:cNvPicPr>
          <p:nvPr/>
        </p:nvPicPr>
        <p:blipFill>
          <a:blip r:embed="rId3" cstate="print"/>
          <a:srcRect/>
          <a:stretch>
            <a:fillRect/>
          </a:stretch>
        </p:blipFill>
        <p:spPr bwMode="auto">
          <a:xfrm>
            <a:off x="2670664" y="356389"/>
            <a:ext cx="3815224" cy="5497441"/>
          </a:xfrm>
          <a:prstGeom prst="rect">
            <a:avLst/>
          </a:prstGeom>
          <a:noFill/>
          <a:ln w="9525">
            <a:noFill/>
            <a:miter lim="800000"/>
            <a:headEnd/>
            <a:tailEnd/>
          </a:ln>
          <a:effectLst/>
        </p:spPr>
      </p:pic>
      <p:sp>
        <p:nvSpPr>
          <p:cNvPr id="17" name="Rectangle 16"/>
          <p:cNvSpPr/>
          <p:nvPr/>
        </p:nvSpPr>
        <p:spPr>
          <a:xfrm>
            <a:off x="2616456" y="6060050"/>
            <a:ext cx="3736920" cy="369332"/>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rPr>
              <a:t>Minnesota Historical Society Press</a:t>
            </a:r>
          </a:p>
        </p:txBody>
      </p:sp>
      <p:sp>
        <p:nvSpPr>
          <p:cNvPr id="2" name="Rectangle 1"/>
          <p:cNvSpPr/>
          <p:nvPr/>
        </p:nvSpPr>
        <p:spPr>
          <a:xfrm>
            <a:off x="479310" y="743823"/>
            <a:ext cx="2045753" cy="400110"/>
          </a:xfrm>
          <a:prstGeom prst="rect">
            <a:avLst/>
          </a:prstGeom>
          <a:noFill/>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Arial"/>
                <a:ea typeface="+mn-ea"/>
                <a:cs typeface="+mn-cs"/>
              </a:rPr>
              <a:t>for example . . .</a:t>
            </a:r>
            <a:endParaRPr kumimoji="0" lang="en-US" sz="20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669240180"/>
      </p:ext>
    </p:extLst>
  </p:cSld>
  <p:clrMapOvr>
    <a:masterClrMapping/>
  </p:clrMapOvr>
  <p:transition/>
</p:sld>
</file>

<file path=ppt/slides/slide27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3010" name="AutoShape 2"/>
          <p:cNvSpPr>
            <a:spLocks noChangeArrowheads="1"/>
          </p:cNvSpPr>
          <p:nvPr/>
        </p:nvSpPr>
        <p:spPr bwMode="auto">
          <a:xfrm>
            <a:off x="2914653"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1" name="AutoShape 3"/>
          <p:cNvSpPr>
            <a:spLocks noChangeArrowheads="1"/>
          </p:cNvSpPr>
          <p:nvPr/>
        </p:nvSpPr>
        <p:spPr bwMode="auto">
          <a:xfrm>
            <a:off x="2533653" y="3943526"/>
            <a:ext cx="1795463" cy="733663"/>
          </a:xfrm>
          <a:prstGeom prst="leftArrow">
            <a:avLst>
              <a:gd name="adj1" fmla="val 50000"/>
              <a:gd name="adj2" fmla="val 40278"/>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2" name="AutoShape 4"/>
          <p:cNvSpPr>
            <a:spLocks noChangeArrowheads="1"/>
          </p:cNvSpPr>
          <p:nvPr/>
        </p:nvSpPr>
        <p:spPr bwMode="auto">
          <a:xfrm flipV="1">
            <a:off x="1847852" y="4867451"/>
            <a:ext cx="976313" cy="733663"/>
          </a:xfrm>
          <a:prstGeom prst="leftArrow">
            <a:avLst>
              <a:gd name="adj1" fmla="val 50000"/>
              <a:gd name="adj2" fmla="val 25000"/>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3"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4" name="AutoShape 6"/>
          <p:cNvSpPr>
            <a:spLocks noChangeArrowheads="1"/>
          </p:cNvSpPr>
          <p:nvPr/>
        </p:nvSpPr>
        <p:spPr bwMode="auto">
          <a:xfrm>
            <a:off x="2495550" y="4610276"/>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5" name="AutoShape 7"/>
          <p:cNvSpPr>
            <a:spLocks noChangeArrowheads="1"/>
          </p:cNvSpPr>
          <p:nvPr/>
        </p:nvSpPr>
        <p:spPr bwMode="auto">
          <a:xfrm>
            <a:off x="3181350" y="5010326"/>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6" name="AutoShape 8"/>
          <p:cNvSpPr>
            <a:spLocks noChangeArrowheads="1"/>
          </p:cNvSpPr>
          <p:nvPr/>
        </p:nvSpPr>
        <p:spPr bwMode="auto">
          <a:xfrm>
            <a:off x="3238501" y="5296076"/>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3017" name="AutoShape 9"/>
          <p:cNvSpPr>
            <a:spLocks noChangeArrowheads="1"/>
          </p:cNvSpPr>
          <p:nvPr/>
        </p:nvSpPr>
        <p:spPr bwMode="auto">
          <a:xfrm>
            <a:off x="2724150" y="5334176"/>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78885" y="450179"/>
            <a:ext cx="5943600" cy="59137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Text Box 10"/>
          <p:cNvSpPr txBox="1">
            <a:spLocks noChangeArrowheads="1"/>
          </p:cNvSpPr>
          <p:nvPr/>
        </p:nvSpPr>
        <p:spPr bwMode="auto">
          <a:xfrm>
            <a:off x="2072839" y="6474456"/>
            <a:ext cx="4969181" cy="276999"/>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itchFamily="34" charset="0"/>
                <a:ea typeface="+mn-ea"/>
                <a:cs typeface="+mn-cs"/>
                <a:hlinkClick r:id="rId4"/>
              </a:rPr>
              <a:t>http://www.mprnews.org/story/2015/12/02/appetites-iron-range-recipes</a:t>
            </a:r>
            <a:endParaRPr kumimoji="0" lang="en-US" sz="12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3542129987"/>
      </p:ext>
    </p:extLst>
  </p:cSld>
  <p:clrMapOvr>
    <a:masterClrMapping/>
  </p:clrMapOvr>
  <p:transition/>
</p:sld>
</file>

<file path=ppt/slides/slide27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 name="Rectangle 3"/>
          <p:cNvSpPr>
            <a:spLocks noChangeArrowheads="1"/>
          </p:cNvSpPr>
          <p:nvPr/>
        </p:nvSpPr>
        <p:spPr bwMode="auto">
          <a:xfrm>
            <a:off x="784532" y="108484"/>
            <a:ext cx="7584768" cy="707886"/>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 </a:t>
            </a:r>
            <a:r>
              <a:rPr kumimoji="1" lang="en-US" sz="4000" b="1" i="0" u="none" strike="noStrike" kern="1200" cap="none" spc="0" normalizeH="0" baseline="0" noProof="0" dirty="0">
                <a:ln>
                  <a:noFill/>
                </a:ln>
                <a:solidFill>
                  <a:srgbClr val="FFFFFF"/>
                </a:solidFill>
                <a:effectLst/>
                <a:uLnTx/>
                <a:uFillTx/>
                <a:latin typeface="Arial" charset="0"/>
                <a:ea typeface="+mn-ea"/>
                <a:cs typeface="+mn-cs"/>
              </a:rPr>
              <a:t>How about a little game of . . .</a:t>
            </a:r>
          </a:p>
        </p:txBody>
      </p:sp>
      <p:sp>
        <p:nvSpPr>
          <p:cNvPr id="7" name="Rectangle 6"/>
          <p:cNvSpPr/>
          <p:nvPr/>
        </p:nvSpPr>
        <p:spPr>
          <a:xfrm>
            <a:off x="1135624" y="6566274"/>
            <a:ext cx="6897327" cy="215444"/>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Arial" pitchFamily="34" charset="0"/>
                <a:ea typeface="+mn-ea"/>
                <a:cs typeface="+mn-cs"/>
                <a:hlinkClick r:id="rId3"/>
              </a:rPr>
              <a:t>https://www.usatoday.com/story/entertainment/celebrities/2020/11/08/alex-trebek-dies-ken-jennings-james-holzhauer-more-pay-tribute/6214106002/</a:t>
            </a:r>
            <a:endParaRPr kumimoji="0" lang="en-US" sz="8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Tree>
    <p:extLst>
      <p:ext uri="{BB962C8B-B14F-4D97-AF65-F5344CB8AC3E}">
        <p14:creationId xmlns:p14="http://schemas.microsoft.com/office/powerpoint/2010/main" val="3706306122"/>
      </p:ext>
    </p:extLst>
  </p:cSld>
  <p:clrMapOvr>
    <a:masterClrMapping/>
  </p:clrMapOvr>
  <p:transition/>
</p:sld>
</file>

<file path=ppt/slides/slide27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9831" y="854194"/>
            <a:ext cx="9144000" cy="5141810"/>
          </a:xfrm>
          <a:prstGeom prst="rect">
            <a:avLst/>
          </a:prstGeom>
        </p:spPr>
      </p:pic>
      <p:sp>
        <p:nvSpPr>
          <p:cNvPr id="5" name="Rectangle 3"/>
          <p:cNvSpPr>
            <a:spLocks noChangeArrowheads="1"/>
          </p:cNvSpPr>
          <p:nvPr/>
        </p:nvSpPr>
        <p:spPr bwMode="auto">
          <a:xfrm>
            <a:off x="784532" y="108484"/>
            <a:ext cx="7584768" cy="707886"/>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 </a:t>
            </a:r>
            <a:r>
              <a:rPr kumimoji="1" lang="en-US" sz="4000" b="1" i="0" u="none" strike="noStrike" kern="1200" cap="none" spc="0" normalizeH="0" baseline="0" noProof="0" dirty="0">
                <a:ln>
                  <a:noFill/>
                </a:ln>
                <a:solidFill>
                  <a:srgbClr val="FFFFFF"/>
                </a:solidFill>
                <a:effectLst/>
                <a:uLnTx/>
                <a:uFillTx/>
                <a:latin typeface="Arial" charset="0"/>
                <a:ea typeface="+mn-ea"/>
                <a:cs typeface="+mn-cs"/>
              </a:rPr>
              <a:t>How about a little game of </a:t>
            </a:r>
            <a:r>
              <a:rPr kumimoji="1" lang="en-US" sz="4000" b="1" i="0" u="none" strike="noStrike" kern="1200" cap="none" spc="0" normalizeH="0" baseline="0" noProof="0" dirty="0">
                <a:ln>
                  <a:noFill/>
                </a:ln>
                <a:effectLst/>
                <a:uLnTx/>
                <a:uFillTx/>
                <a:latin typeface="Arial" charset="0"/>
                <a:ea typeface="+mn-ea"/>
                <a:cs typeface="+mn-cs"/>
              </a:rPr>
              <a:t>. . .</a:t>
            </a:r>
          </a:p>
        </p:txBody>
      </p:sp>
      <p:sp>
        <p:nvSpPr>
          <p:cNvPr id="6" name="Rectangle 3"/>
          <p:cNvSpPr>
            <a:spLocks noChangeArrowheads="1"/>
          </p:cNvSpPr>
          <p:nvPr/>
        </p:nvSpPr>
        <p:spPr bwMode="auto">
          <a:xfrm>
            <a:off x="1134808" y="5932340"/>
            <a:ext cx="6908800" cy="707886"/>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2000" b="1" i="0" u="none" strike="noStrike" kern="1200" cap="none" spc="0" normalizeH="0" baseline="0" noProof="0" dirty="0">
                <a:ln>
                  <a:noFill/>
                </a:ln>
                <a:solidFill>
                  <a:srgbClr val="FFFFFF"/>
                </a:solidFill>
                <a:effectLst/>
                <a:uLnTx/>
                <a:uFillTx/>
                <a:latin typeface="Arial" charset="0"/>
                <a:ea typeface="+mn-ea"/>
                <a:cs typeface="+mn-cs"/>
              </a:rPr>
              <a:t> </a:t>
            </a:r>
            <a:r>
              <a:rPr kumimoji="1" lang="en-US" sz="2400" b="0" i="0" u="none" strike="noStrike" kern="1200" cap="none" spc="0" normalizeH="0" baseline="0" noProof="0" dirty="0">
                <a:ln>
                  <a:noFill/>
                </a:ln>
                <a:solidFill>
                  <a:srgbClr val="FFFFFF"/>
                </a:solidFill>
                <a:effectLst/>
                <a:uLnTx/>
                <a:uFillTx/>
                <a:latin typeface="Arial" charset="0"/>
                <a:ea typeface="+mn-ea"/>
                <a:cs typeface="+mn-cs"/>
              </a:rPr>
              <a:t>RIP Alex </a:t>
            </a:r>
            <a:r>
              <a:rPr kumimoji="1" lang="en-US" sz="2400" b="0" i="0" u="none" strike="noStrike" kern="1200" cap="none" spc="0" normalizeH="0" baseline="0" noProof="0" dirty="0" err="1">
                <a:ln>
                  <a:noFill/>
                </a:ln>
                <a:solidFill>
                  <a:srgbClr val="FFFFFF"/>
                </a:solidFill>
                <a:effectLst/>
                <a:uLnTx/>
                <a:uFillTx/>
                <a:latin typeface="Arial" charset="0"/>
                <a:ea typeface="+mn-ea"/>
                <a:cs typeface="+mn-cs"/>
              </a:rPr>
              <a:t>Trebek</a:t>
            </a:r>
            <a:br>
              <a:rPr kumimoji="1" lang="en-US" sz="1800" b="0" i="0" u="none" strike="noStrike" kern="1200" cap="none" spc="0" normalizeH="0" baseline="0" noProof="0" dirty="0">
                <a:ln>
                  <a:noFill/>
                </a:ln>
                <a:solidFill>
                  <a:srgbClr val="FFFFFF"/>
                </a:solidFill>
                <a:effectLst/>
                <a:uLnTx/>
                <a:uFillTx/>
                <a:latin typeface="Arial" charset="0"/>
                <a:ea typeface="+mn-ea"/>
                <a:cs typeface="+mn-cs"/>
              </a:rPr>
            </a:br>
            <a:r>
              <a:rPr kumimoji="1" lang="en-US" sz="1600" b="0" i="0" u="none" strike="noStrike" kern="1200" cap="none" spc="0" normalizeH="0" baseline="0" noProof="0" dirty="0">
                <a:ln>
                  <a:noFill/>
                </a:ln>
                <a:solidFill>
                  <a:srgbClr val="FFFFFF"/>
                </a:solidFill>
                <a:effectLst/>
                <a:uLnTx/>
                <a:uFillTx/>
                <a:latin typeface="Arial" charset="0"/>
                <a:ea typeface="+mn-ea"/>
                <a:cs typeface="+mn-cs"/>
              </a:rPr>
              <a:t>1940 - 2020</a:t>
            </a:r>
          </a:p>
        </p:txBody>
      </p:sp>
      <p:sp>
        <p:nvSpPr>
          <p:cNvPr id="7" name="Rectangle 6"/>
          <p:cNvSpPr/>
          <p:nvPr/>
        </p:nvSpPr>
        <p:spPr>
          <a:xfrm>
            <a:off x="1135624" y="6566274"/>
            <a:ext cx="6897327" cy="215444"/>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Arial" pitchFamily="34" charset="0"/>
                <a:ea typeface="+mn-ea"/>
                <a:cs typeface="+mn-cs"/>
                <a:hlinkClick r:id="rId4"/>
              </a:rPr>
              <a:t>https://www.usatoday.com/story/entertainment/celebrities/2020/11/08/alex-trebek-dies-ken-jennings-james-holzhauer-more-pay-tribute/6214106002/</a:t>
            </a:r>
            <a:endParaRPr kumimoji="0" lang="en-US" sz="8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Tree>
    <p:extLst>
      <p:ext uri="{BB962C8B-B14F-4D97-AF65-F5344CB8AC3E}">
        <p14:creationId xmlns:p14="http://schemas.microsoft.com/office/powerpoint/2010/main" val="2296466361"/>
      </p:ext>
    </p:extLst>
  </p:cSld>
  <p:clrMapOvr>
    <a:masterClrMapping/>
  </p:clrMapOvr>
  <p:transition/>
</p:sld>
</file>

<file path=ppt/slides/slide27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 name="Rectangle 3"/>
          <p:cNvSpPr>
            <a:spLocks noChangeArrowheads="1"/>
          </p:cNvSpPr>
          <p:nvPr/>
        </p:nvSpPr>
        <p:spPr bwMode="auto">
          <a:xfrm>
            <a:off x="784532" y="108484"/>
            <a:ext cx="7584768" cy="707886"/>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 </a:t>
            </a:r>
            <a:r>
              <a:rPr kumimoji="1" lang="en-US" sz="4000" b="1" i="0" u="none" strike="noStrike" kern="1200" cap="none" spc="0" normalizeH="0" baseline="0" noProof="0" dirty="0">
                <a:ln>
                  <a:noFill/>
                </a:ln>
                <a:solidFill>
                  <a:srgbClr val="FFFFFF"/>
                </a:solidFill>
                <a:effectLst/>
                <a:uLnTx/>
                <a:uFillTx/>
                <a:latin typeface="Arial" charset="0"/>
                <a:ea typeface="+mn-ea"/>
                <a:cs typeface="+mn-cs"/>
              </a:rPr>
              <a:t>How about a little game of </a:t>
            </a:r>
            <a:r>
              <a:rPr kumimoji="1" lang="en-US" sz="4000" b="1" i="0" u="none" strike="noStrike" kern="1200" cap="none" spc="0" normalizeH="0" baseline="0" noProof="0" dirty="0">
                <a:ln>
                  <a:noFill/>
                </a:ln>
                <a:solidFill>
                  <a:srgbClr val="000000"/>
                </a:solidFill>
                <a:effectLst/>
                <a:uLnTx/>
                <a:uFillTx/>
                <a:latin typeface="Arial" charset="0"/>
                <a:ea typeface="+mn-ea"/>
                <a:cs typeface="+mn-cs"/>
              </a:rPr>
              <a:t>. . .</a:t>
            </a:r>
          </a:p>
        </p:txBody>
      </p:sp>
      <p:sp>
        <p:nvSpPr>
          <p:cNvPr id="6" name="Rectangle 3"/>
          <p:cNvSpPr>
            <a:spLocks noChangeArrowheads="1"/>
          </p:cNvSpPr>
          <p:nvPr/>
        </p:nvSpPr>
        <p:spPr bwMode="auto">
          <a:xfrm>
            <a:off x="1134808" y="5995840"/>
            <a:ext cx="6908800" cy="707886"/>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2000" b="1" i="0" u="none" strike="noStrike" kern="1200" cap="none" spc="0" normalizeH="0" baseline="0" noProof="0" dirty="0">
                <a:ln>
                  <a:noFill/>
                </a:ln>
                <a:solidFill>
                  <a:srgbClr val="FFFFFF"/>
                </a:solidFill>
                <a:effectLst/>
                <a:uLnTx/>
                <a:uFillTx/>
                <a:latin typeface="Arial" charset="0"/>
                <a:ea typeface="+mn-ea"/>
                <a:cs typeface="+mn-cs"/>
              </a:rPr>
              <a:t> </a:t>
            </a:r>
            <a:r>
              <a:rPr kumimoji="1" lang="en-US" sz="2400" b="0" i="0" u="none" strike="noStrike" kern="1200" cap="none" spc="0" normalizeH="0" baseline="0" noProof="0" dirty="0">
                <a:ln>
                  <a:noFill/>
                </a:ln>
                <a:solidFill>
                  <a:srgbClr val="FFFFFF"/>
                </a:solidFill>
                <a:effectLst/>
                <a:uLnTx/>
                <a:uFillTx/>
                <a:latin typeface="Arial" charset="0"/>
                <a:ea typeface="+mn-ea"/>
                <a:cs typeface="+mn-cs"/>
              </a:rPr>
              <a:t>Mike Richards</a:t>
            </a:r>
            <a:br>
              <a:rPr kumimoji="1" lang="en-US" sz="1800" b="0" i="0" u="none" strike="noStrike" kern="1200" cap="none" spc="0" normalizeH="0" baseline="0" noProof="0" dirty="0">
                <a:ln>
                  <a:noFill/>
                </a:ln>
                <a:solidFill>
                  <a:srgbClr val="FFFFFF"/>
                </a:solidFill>
                <a:effectLst/>
                <a:uLnTx/>
                <a:uFillTx/>
                <a:latin typeface="Arial" charset="0"/>
                <a:ea typeface="+mn-ea"/>
                <a:cs typeface="+mn-cs"/>
              </a:rPr>
            </a:br>
            <a:r>
              <a:rPr kumimoji="1" lang="en-US" sz="1600" b="0" i="0" u="none" strike="noStrike" kern="1200" cap="none" spc="0" normalizeH="0" baseline="0" noProof="0" dirty="0">
                <a:ln>
                  <a:noFill/>
                </a:ln>
                <a:solidFill>
                  <a:srgbClr val="FFFFFF"/>
                </a:solidFill>
                <a:effectLst/>
                <a:uLnTx/>
                <a:uFillTx/>
                <a:latin typeface="Arial" charset="0"/>
                <a:ea typeface="+mn-ea"/>
                <a:cs typeface="+mn-cs"/>
              </a:rPr>
              <a:t>2021</a:t>
            </a:r>
          </a:p>
        </p:txBody>
      </p:sp>
      <p:sp>
        <p:nvSpPr>
          <p:cNvPr id="7" name="Rectangle 6"/>
          <p:cNvSpPr/>
          <p:nvPr/>
        </p:nvSpPr>
        <p:spPr>
          <a:xfrm>
            <a:off x="1122924" y="6591674"/>
            <a:ext cx="6897327" cy="215444"/>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Arial" pitchFamily="34" charset="0"/>
                <a:ea typeface="+mn-ea"/>
                <a:cs typeface="+mn-cs"/>
                <a:hlinkClick r:id="rId3"/>
              </a:rPr>
              <a:t>https://www.nytimes.com/2021/08/11/arts/television/jeopardy-mike-richards-mayim-bialik-new-hosts.html</a:t>
            </a:r>
            <a:endParaRPr kumimoji="0" lang="en-US" sz="8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pic>
        <p:nvPicPr>
          <p:cNvPr id="9" name="Picture 8" descr="A person standing in front of a podium with a microphone&#10;&#10;Description automatically generated with low confidence">
            <a:extLst>
              <a:ext uri="{FF2B5EF4-FFF2-40B4-BE49-F238E27FC236}">
                <a16:creationId xmlns:a16="http://schemas.microsoft.com/office/drawing/2014/main" id="{38FBBA76-9D54-4A70-BBAB-3C430B269DFC}"/>
              </a:ext>
            </a:extLst>
          </p:cNvPr>
          <p:cNvPicPr>
            <a:picLocks noChangeAspect="1"/>
          </p:cNvPicPr>
          <p:nvPr/>
        </p:nvPicPr>
        <p:blipFill>
          <a:blip r:embed="rId4"/>
          <a:stretch>
            <a:fillRect/>
          </a:stretch>
        </p:blipFill>
        <p:spPr>
          <a:xfrm>
            <a:off x="6172" y="723796"/>
            <a:ext cx="9144000" cy="5268286"/>
          </a:xfrm>
          <a:prstGeom prst="rect">
            <a:avLst/>
          </a:prstGeom>
        </p:spPr>
      </p:pic>
      <p:sp>
        <p:nvSpPr>
          <p:cNvPr id="2" name="Flowchart: Summing Junction 1">
            <a:extLst>
              <a:ext uri="{FF2B5EF4-FFF2-40B4-BE49-F238E27FC236}">
                <a16:creationId xmlns:a16="http://schemas.microsoft.com/office/drawing/2014/main" id="{4679CC96-1CFE-4068-8DCF-493A6545B467}"/>
              </a:ext>
            </a:extLst>
          </p:cNvPr>
          <p:cNvSpPr/>
          <p:nvPr/>
        </p:nvSpPr>
        <p:spPr bwMode="auto">
          <a:xfrm>
            <a:off x="969708" y="1016000"/>
            <a:ext cx="3657600" cy="3657600"/>
          </a:xfrm>
          <a:prstGeom prst="flowChartSummingJunction">
            <a:avLst/>
          </a:prstGeom>
          <a:noFill/>
          <a:ln w="7620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en-US" sz="6600" b="0" i="1" u="none" strike="noStrike" kern="1200" cap="none" spc="0" normalizeH="0" baseline="0" noProof="0">
              <a:ln>
                <a:noFill/>
              </a:ln>
              <a:solidFill>
                <a:srgbClr val="FF0000"/>
              </a:solidFill>
              <a:effectLst/>
              <a:uLnTx/>
              <a:uFillTx/>
              <a:latin typeface="Arial" charset="0"/>
              <a:ea typeface="+mn-ea"/>
              <a:cs typeface="+mn-cs"/>
            </a:endParaRPr>
          </a:p>
        </p:txBody>
      </p:sp>
    </p:spTree>
    <p:extLst>
      <p:ext uri="{BB962C8B-B14F-4D97-AF65-F5344CB8AC3E}">
        <p14:creationId xmlns:p14="http://schemas.microsoft.com/office/powerpoint/2010/main" val="1655819991"/>
      </p:ext>
    </p:extLst>
  </p:cSld>
  <p:clrMapOvr>
    <a:masterClrMapping/>
  </p:clrMapOvr>
  <p:transition/>
</p:sld>
</file>

<file path=ppt/slides/slide27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5" name="Rectangle 3"/>
          <p:cNvSpPr>
            <a:spLocks noChangeArrowheads="1"/>
          </p:cNvSpPr>
          <p:nvPr/>
        </p:nvSpPr>
        <p:spPr bwMode="auto">
          <a:xfrm>
            <a:off x="784532" y="108484"/>
            <a:ext cx="7584768" cy="707886"/>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200" b="1" i="0" u="none" strike="noStrike" kern="1200" cap="none" spc="0" normalizeH="0" baseline="0" noProof="0" dirty="0">
                <a:ln>
                  <a:noFill/>
                </a:ln>
                <a:solidFill>
                  <a:srgbClr val="000000"/>
                </a:solidFill>
                <a:effectLst/>
                <a:uLnTx/>
                <a:uFillTx/>
                <a:latin typeface="Arial" charset="0"/>
                <a:ea typeface="+mn-ea"/>
                <a:cs typeface="+mn-cs"/>
              </a:rPr>
              <a:t> </a:t>
            </a:r>
            <a:r>
              <a:rPr kumimoji="1" lang="en-US" sz="4000" b="1" i="0" u="none" strike="noStrike" kern="1200" cap="none" spc="0" normalizeH="0" baseline="0" noProof="0" dirty="0">
                <a:ln>
                  <a:noFill/>
                </a:ln>
                <a:solidFill>
                  <a:srgbClr val="000000"/>
                </a:solidFill>
                <a:effectLst/>
                <a:uLnTx/>
                <a:uFillTx/>
                <a:latin typeface="Arial" charset="0"/>
                <a:ea typeface="+mn-ea"/>
                <a:cs typeface="+mn-cs"/>
              </a:rPr>
              <a:t>How about a little game of . . .</a:t>
            </a:r>
          </a:p>
        </p:txBody>
      </p:sp>
      <p:sp>
        <p:nvSpPr>
          <p:cNvPr id="7" name="Rectangle 6"/>
          <p:cNvSpPr/>
          <p:nvPr/>
        </p:nvSpPr>
        <p:spPr>
          <a:xfrm>
            <a:off x="1135624" y="6566274"/>
            <a:ext cx="6897327" cy="215444"/>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Arial" pitchFamily="34" charset="0"/>
                <a:ea typeface="+mn-ea"/>
                <a:cs typeface="+mn-cs"/>
                <a:hlinkClick r:id="rId3"/>
              </a:rPr>
              <a:t>https://www.nytimes.com/2021/08/23/business/mayim-bialik-jeopardy-host.html</a:t>
            </a:r>
            <a:endParaRPr kumimoji="0" lang="en-US" sz="8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pic>
        <p:nvPicPr>
          <p:cNvPr id="3" name="Picture 2" descr="Graphical user interface, Teams&#10;&#10;Description automatically generated">
            <a:extLst>
              <a:ext uri="{FF2B5EF4-FFF2-40B4-BE49-F238E27FC236}">
                <a16:creationId xmlns:a16="http://schemas.microsoft.com/office/drawing/2014/main" id="{02BBA807-4335-420C-A643-CB7D9BB1096F}"/>
              </a:ext>
            </a:extLst>
          </p:cNvPr>
          <p:cNvPicPr>
            <a:picLocks noChangeAspect="1"/>
          </p:cNvPicPr>
          <p:nvPr/>
        </p:nvPicPr>
        <p:blipFill>
          <a:blip r:embed="rId4"/>
          <a:stretch>
            <a:fillRect/>
          </a:stretch>
        </p:blipFill>
        <p:spPr>
          <a:xfrm>
            <a:off x="1841049" y="851563"/>
            <a:ext cx="5486400" cy="5682343"/>
          </a:xfrm>
          <a:prstGeom prst="rect">
            <a:avLst/>
          </a:prstGeom>
        </p:spPr>
      </p:pic>
      <p:pic>
        <p:nvPicPr>
          <p:cNvPr id="9" name="Picture 8">
            <a:extLst>
              <a:ext uri="{FF2B5EF4-FFF2-40B4-BE49-F238E27FC236}">
                <a16:creationId xmlns:a16="http://schemas.microsoft.com/office/drawing/2014/main" id="{F35C72E1-5CD0-4DF3-B8DE-E1BE9AD64F8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04199" y="895645"/>
            <a:ext cx="1905000" cy="276225"/>
          </a:xfrm>
          <a:prstGeom prst="rect">
            <a:avLst/>
          </a:prstGeom>
        </p:spPr>
      </p:pic>
      <p:sp>
        <p:nvSpPr>
          <p:cNvPr id="11" name="TextBox 10">
            <a:extLst>
              <a:ext uri="{FF2B5EF4-FFF2-40B4-BE49-F238E27FC236}">
                <a16:creationId xmlns:a16="http://schemas.microsoft.com/office/drawing/2014/main" id="{6491DD9B-24BB-44A6-B936-4226AF76DF1A}"/>
              </a:ext>
            </a:extLst>
          </p:cNvPr>
          <p:cNvSpPr txBox="1"/>
          <p:nvPr/>
        </p:nvSpPr>
        <p:spPr>
          <a:xfrm>
            <a:off x="1888183" y="1741239"/>
            <a:ext cx="1502380" cy="369332"/>
          </a:xfrm>
          <a:prstGeom prst="rect">
            <a:avLst/>
          </a:prstGeom>
          <a:noFill/>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rPr>
              <a:t>23 Aug 2021</a:t>
            </a:r>
          </a:p>
        </p:txBody>
      </p:sp>
    </p:spTree>
    <p:extLst>
      <p:ext uri="{BB962C8B-B14F-4D97-AF65-F5344CB8AC3E}">
        <p14:creationId xmlns:p14="http://schemas.microsoft.com/office/powerpoint/2010/main" val="1787905252"/>
      </p:ext>
    </p:extLst>
  </p:cSld>
  <p:clrMapOvr>
    <a:masterClrMapping/>
  </p:clrMapOvr>
  <p:transition/>
</p:sld>
</file>

<file path=ppt/slides/slide280.xml><?xml version="1.0" encoding="utf-8"?>
<p:sld xmlns:a="http://schemas.openxmlformats.org/drawingml/2006/main" xmlns:r="http://schemas.openxmlformats.org/officeDocument/2006/relationships" xmlns:p="http://schemas.openxmlformats.org/presentationml/2006/main" show="0">
  <p:cSld>
    <p:bg>
      <p:bgPr>
        <a:solidFill>
          <a:schemeClr val="accent5">
            <a:lumMod val="5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AC4E04E-0AA6-4D37-8F5B-A8A4FD88A033}"/>
              </a:ext>
            </a:extLst>
          </p:cNvPr>
          <p:cNvSpPr txBox="1"/>
          <p:nvPr/>
        </p:nvSpPr>
        <p:spPr>
          <a:xfrm>
            <a:off x="927100" y="1166842"/>
            <a:ext cx="7302500" cy="4524315"/>
          </a:xfrm>
          <a:prstGeom prst="rect">
            <a:avLst/>
          </a:prstGeom>
          <a:noFill/>
        </p:spPr>
        <p:txBody>
          <a:bodyPr wrap="square">
            <a:spAutoFit/>
          </a:bodyPr>
          <a:lstStyle/>
          <a:p>
            <a:pPr algn="ctr"/>
            <a:r>
              <a:rPr lang="en-US" sz="9600" b="1" dirty="0">
                <a:solidFill>
                  <a:srgbClr val="800000"/>
                </a:solidFill>
              </a:rPr>
              <a:t>ANTH 1080</a:t>
            </a:r>
          </a:p>
          <a:p>
            <a:pPr algn="ctr"/>
            <a:r>
              <a:rPr lang="en-US" sz="9600" b="1" dirty="0">
                <a:solidFill>
                  <a:srgbClr val="800000"/>
                </a:solidFill>
              </a:rPr>
              <a:t>GLOBAL CULTURES</a:t>
            </a:r>
            <a:endParaRPr lang="en-US" sz="9600" dirty="0"/>
          </a:p>
        </p:txBody>
      </p:sp>
    </p:spTree>
    <p:extLst>
      <p:ext uri="{BB962C8B-B14F-4D97-AF65-F5344CB8AC3E}">
        <p14:creationId xmlns:p14="http://schemas.microsoft.com/office/powerpoint/2010/main" val="1885667465"/>
      </p:ext>
    </p:extLst>
  </p:cSld>
  <p:clrMapOvr>
    <a:masterClrMapping/>
  </p:clrMapOvr>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4"/>
          <p:cNvSpPr txBox="1">
            <a:spLocks noChangeArrowheads="1"/>
          </p:cNvSpPr>
          <p:nvPr/>
        </p:nvSpPr>
        <p:spPr bwMode="auto">
          <a:xfrm>
            <a:off x="899883" y="1237370"/>
            <a:ext cx="7315200" cy="892552"/>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3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Verdana" pitchFamily="34" charset="0"/>
                <a:ea typeface="+mn-ea"/>
                <a:cs typeface="+mn-cs"/>
              </a:rPr>
              <a:t>answer:</a:t>
            </a:r>
          </a:p>
        </p:txBody>
      </p:sp>
      <p:sp>
        <p:nvSpPr>
          <p:cNvPr id="4" name="Text Box 4"/>
          <p:cNvSpPr txBox="1">
            <a:spLocks noChangeArrowheads="1"/>
          </p:cNvSpPr>
          <p:nvPr/>
        </p:nvSpPr>
        <p:spPr bwMode="auto">
          <a:xfrm>
            <a:off x="885369" y="2674255"/>
            <a:ext cx="7315200" cy="3410164"/>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1" u="none" strike="noStrike" kern="1200" cap="none" spc="0" normalizeH="0" baseline="0" noProof="0" dirty="0">
                <a:ln>
                  <a:noFill/>
                </a:ln>
                <a:solidFill>
                  <a:srgbClr val="000000"/>
                </a:solidFill>
                <a:effectLst/>
                <a:uLnTx/>
                <a:uFillTx/>
                <a:latin typeface="Verdana" pitchFamily="34" charset="0"/>
                <a:ea typeface="+mn-ea"/>
                <a:cs typeface="+mn-cs"/>
              </a:rPr>
              <a:t>haggis</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1" u="none" strike="noStrike" kern="1200" cap="none" spc="0" normalizeH="0" baseline="0" noProof="0" dirty="0" err="1">
                <a:ln>
                  <a:noFill/>
                </a:ln>
                <a:solidFill>
                  <a:srgbClr val="FFFFFF"/>
                </a:solidFill>
                <a:effectLst/>
                <a:uLnTx/>
                <a:uFillTx/>
                <a:latin typeface="Verdana" pitchFamily="34" charset="0"/>
                <a:ea typeface="+mn-ea"/>
                <a:cs typeface="+mn-cs"/>
              </a:rPr>
              <a:t>Finnan</a:t>
            </a:r>
            <a:r>
              <a:rPr kumimoji="0" lang="en-US" sz="5400" b="1" i="1" u="none" strike="noStrike" kern="1200" cap="none" spc="0" normalizeH="0" baseline="0" noProof="0" dirty="0">
                <a:ln>
                  <a:noFill/>
                </a:ln>
                <a:solidFill>
                  <a:srgbClr val="FFFFFF"/>
                </a:solidFill>
                <a:effectLst/>
                <a:uLnTx/>
                <a:uFillTx/>
                <a:latin typeface="Verdana" pitchFamily="34" charset="0"/>
                <a:ea typeface="+mn-ea"/>
                <a:cs typeface="+mn-cs"/>
              </a:rPr>
              <a:t> </a:t>
            </a:r>
            <a:r>
              <a:rPr kumimoji="0" lang="en-US" sz="5400" b="1" i="1" u="none" strike="noStrike" kern="1200" cap="none" spc="0" normalizeH="0" baseline="0" noProof="0" dirty="0" err="1">
                <a:ln>
                  <a:noFill/>
                </a:ln>
                <a:solidFill>
                  <a:srgbClr val="FFFFFF"/>
                </a:solidFill>
                <a:effectLst/>
                <a:uLnTx/>
                <a:uFillTx/>
                <a:latin typeface="Verdana" pitchFamily="34" charset="0"/>
                <a:ea typeface="+mn-ea"/>
                <a:cs typeface="+mn-cs"/>
              </a:rPr>
              <a:t>Haddie</a:t>
            </a:r>
            <a:endParaRPr kumimoji="0" lang="en-US" sz="5400" b="1" i="1" u="none" strike="noStrike" kern="1200" cap="none" spc="0" normalizeH="0" baseline="0" noProof="0" dirty="0">
              <a:ln>
                <a:noFill/>
              </a:ln>
              <a:solidFill>
                <a:srgbClr val="FFFFFF"/>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1" u="none" strike="noStrike" kern="1200" cap="none" spc="0" normalizeH="0" baseline="0" noProof="0" dirty="0" err="1">
                <a:ln>
                  <a:noFill/>
                </a:ln>
                <a:solidFill>
                  <a:srgbClr val="FFFFFF"/>
                </a:solidFill>
                <a:effectLst/>
                <a:uLnTx/>
                <a:uFillTx/>
                <a:latin typeface="Verdana" pitchFamily="34" charset="0"/>
                <a:ea typeface="+mn-ea"/>
                <a:cs typeface="+mn-cs"/>
              </a:rPr>
              <a:t>spurtle</a:t>
            </a:r>
            <a:br>
              <a:rPr kumimoji="0" lang="en-US" sz="5400" b="1" i="1" u="none" strike="noStrike" kern="1200" cap="none" spc="0" normalizeH="0" baseline="0" noProof="0" dirty="0">
                <a:ln>
                  <a:noFill/>
                </a:ln>
                <a:solidFill>
                  <a:srgbClr val="FFFFFF"/>
                </a:solidFill>
                <a:effectLst/>
                <a:uLnTx/>
                <a:uFillTx/>
                <a:latin typeface="Verdana" pitchFamily="34" charset="0"/>
                <a:ea typeface="+mn-ea"/>
                <a:cs typeface="+mn-cs"/>
              </a:rPr>
            </a:br>
            <a:r>
              <a:rPr kumimoji="0" lang="en-US" sz="3200" b="1" i="0" u="none" strike="noStrike" kern="1200" cap="none" spc="0" normalizeH="0" baseline="0" noProof="0" dirty="0">
                <a:ln>
                  <a:noFill/>
                </a:ln>
                <a:solidFill>
                  <a:srgbClr val="FFFFFF"/>
                </a:solidFill>
                <a:effectLst/>
                <a:uLnTx/>
                <a:uFillTx/>
                <a:latin typeface="Verdana" pitchFamily="34" charset="0"/>
                <a:ea typeface="+mn-ea"/>
                <a:cs typeface="+mn-cs"/>
              </a:rPr>
              <a:t>(</a:t>
            </a:r>
            <a:r>
              <a:rPr kumimoji="0" lang="en-US" sz="3200" b="1" i="0" u="none" strike="noStrike" kern="1200" cap="none" spc="0" normalizeH="0" baseline="0" noProof="0" dirty="0" err="1">
                <a:ln>
                  <a:noFill/>
                </a:ln>
                <a:solidFill>
                  <a:srgbClr val="FFFFFF"/>
                </a:solidFill>
                <a:effectLst/>
                <a:uLnTx/>
                <a:uFillTx/>
                <a:latin typeface="Verdana" pitchFamily="34" charset="0"/>
                <a:ea typeface="+mn-ea"/>
                <a:cs typeface="+mn-cs"/>
              </a:rPr>
              <a:t>theevil</a:t>
            </a:r>
            <a:r>
              <a:rPr kumimoji="0" lang="en-US" sz="3200" b="1" i="0" u="none" strike="noStrike" kern="1200" cap="none" spc="0" normalizeH="0" baseline="0" noProof="0" dirty="0">
                <a:ln>
                  <a:noFill/>
                </a:ln>
                <a:solidFill>
                  <a:srgbClr val="FFFFFF"/>
                </a:solidFill>
                <a:effectLst/>
                <a:uLnTx/>
                <a:uFillTx/>
                <a:latin typeface="Verdana" pitchFamily="34" charset="0"/>
                <a:ea typeface="+mn-ea"/>
                <a:cs typeface="+mn-cs"/>
              </a:rPr>
              <a:t>)</a:t>
            </a:r>
            <a:endParaRPr kumimoji="0" lang="en-US" sz="54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Tree>
    <p:extLst>
      <p:ext uri="{BB962C8B-B14F-4D97-AF65-F5344CB8AC3E}">
        <p14:creationId xmlns:p14="http://schemas.microsoft.com/office/powerpoint/2010/main" val="3316202107"/>
      </p:ext>
    </p:extLst>
  </p:cSld>
  <p:clrMapOvr>
    <a:masterClrMapping/>
  </p:clrMapOvr>
</p:sld>
</file>

<file path=ppt/slides/slide28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17600" y="3526257"/>
            <a:ext cx="6908800" cy="1015663"/>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 </a:t>
            </a:r>
            <a:r>
              <a:rPr kumimoji="1" lang="en-US" sz="4000" b="1" i="0" u="none" strike="noStrike" kern="1200" cap="none" spc="0" normalizeH="0" baseline="0" noProof="0" dirty="0">
                <a:ln>
                  <a:noFill/>
                </a:ln>
                <a:solidFill>
                  <a:srgbClr val="FFFFFF"/>
                </a:solidFill>
                <a:effectLst/>
                <a:uLnTx/>
                <a:uFillTx/>
                <a:latin typeface="Arial" charset="0"/>
                <a:ea typeface="+mn-ea"/>
                <a:cs typeface="+mn-cs"/>
              </a:rPr>
              <a:t>How about a clue?</a:t>
            </a:r>
          </a:p>
        </p:txBody>
      </p:sp>
    </p:spTree>
    <p:extLst>
      <p:ext uri="{BB962C8B-B14F-4D97-AF65-F5344CB8AC3E}">
        <p14:creationId xmlns:p14="http://schemas.microsoft.com/office/powerpoint/2010/main" val="1970424986"/>
      </p:ext>
    </p:extLst>
  </p:cSld>
  <p:clrMapOvr>
    <a:masterClrMapping/>
  </p:clrMapOvr>
  <p:transition/>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Box 4"/>
          <p:cNvSpPr txBox="1">
            <a:spLocks noChangeArrowheads="1"/>
          </p:cNvSpPr>
          <p:nvPr/>
        </p:nvSpPr>
        <p:spPr bwMode="auto">
          <a:xfrm>
            <a:off x="885369" y="1629247"/>
            <a:ext cx="7315200" cy="4284250"/>
          </a:xfrm>
          <a:prstGeom prst="rect">
            <a:avLst/>
          </a:prstGeom>
          <a:noFill/>
          <a:ln w="9525">
            <a:noFill/>
            <a:miter lim="800000"/>
            <a:headEnd/>
            <a:tailEnd/>
          </a:ln>
        </p:spPr>
        <p:txBody>
          <a:bodyPr>
            <a:spAutoFit/>
          </a:bodyPr>
          <a:lstStyle/>
          <a:p>
            <a:pPr algn="ctr">
              <a:spcBef>
                <a:spcPct val="20000"/>
              </a:spcBef>
            </a:pPr>
            <a:r>
              <a:rPr lang="en-US" sz="5400" b="1" i="1" dirty="0">
                <a:solidFill>
                  <a:srgbClr val="000000"/>
                </a:solidFill>
                <a:latin typeface="Verdana" pitchFamily="34" charset="0"/>
              </a:rPr>
              <a:t>haggis</a:t>
            </a:r>
          </a:p>
          <a:p>
            <a:pPr algn="ctr">
              <a:spcBef>
                <a:spcPct val="20000"/>
              </a:spcBef>
            </a:pPr>
            <a:r>
              <a:rPr lang="en-US" sz="5400" b="1" i="1" dirty="0" err="1">
                <a:solidFill>
                  <a:srgbClr val="000000"/>
                </a:solidFill>
                <a:latin typeface="Verdana" pitchFamily="34" charset="0"/>
              </a:rPr>
              <a:t>Finnan</a:t>
            </a:r>
            <a:r>
              <a:rPr lang="en-US" sz="5400" b="1" i="1" dirty="0">
                <a:solidFill>
                  <a:srgbClr val="000000"/>
                </a:solidFill>
                <a:latin typeface="Verdana" pitchFamily="34" charset="0"/>
              </a:rPr>
              <a:t> </a:t>
            </a:r>
            <a:r>
              <a:rPr lang="en-US" sz="5400" b="1" i="1" dirty="0" err="1">
                <a:solidFill>
                  <a:srgbClr val="000000"/>
                </a:solidFill>
                <a:latin typeface="Verdana" pitchFamily="34" charset="0"/>
              </a:rPr>
              <a:t>Haddie</a:t>
            </a:r>
            <a:endParaRPr lang="en-US" sz="5400" b="1" i="1" dirty="0">
              <a:solidFill>
                <a:srgbClr val="000000"/>
              </a:solidFill>
              <a:latin typeface="Verdana" pitchFamily="34" charset="0"/>
            </a:endParaRPr>
          </a:p>
          <a:p>
            <a:pPr algn="ctr">
              <a:spcBef>
                <a:spcPct val="20000"/>
              </a:spcBef>
            </a:pPr>
            <a:r>
              <a:rPr lang="en-US" sz="5400" b="1" i="1" dirty="0" err="1">
                <a:solidFill>
                  <a:srgbClr val="000000"/>
                </a:solidFill>
                <a:latin typeface="Verdana" pitchFamily="34" charset="0"/>
              </a:rPr>
              <a:t>spurtle</a:t>
            </a:r>
            <a:br>
              <a:rPr lang="en-US" sz="5400" b="1" i="1" dirty="0">
                <a:solidFill>
                  <a:srgbClr val="000000"/>
                </a:solidFill>
                <a:latin typeface="Verdana" pitchFamily="34" charset="0"/>
              </a:rPr>
            </a:br>
            <a:r>
              <a:rPr lang="en-US" sz="2400" dirty="0">
                <a:solidFill>
                  <a:srgbClr val="000000"/>
                </a:solidFill>
                <a:latin typeface="Verdana" pitchFamily="34" charset="0"/>
              </a:rPr>
              <a:t>( a.k.a. </a:t>
            </a:r>
            <a:r>
              <a:rPr lang="en-US" sz="2400" i="1" dirty="0" err="1">
                <a:solidFill>
                  <a:srgbClr val="000000"/>
                </a:solidFill>
                <a:latin typeface="Verdana" pitchFamily="34" charset="0"/>
              </a:rPr>
              <a:t>theevil</a:t>
            </a:r>
            <a:r>
              <a:rPr lang="en-US" sz="2400" dirty="0">
                <a:solidFill>
                  <a:srgbClr val="000000"/>
                </a:solidFill>
                <a:latin typeface="Verdana" pitchFamily="34" charset="0"/>
              </a:rPr>
              <a:t>)</a:t>
            </a:r>
          </a:p>
          <a:p>
            <a:pPr algn="ctr">
              <a:spcBef>
                <a:spcPct val="20000"/>
              </a:spcBef>
            </a:pPr>
            <a:r>
              <a:rPr lang="en-US" sz="5400" b="1" i="1" dirty="0" err="1">
                <a:solidFill>
                  <a:srgbClr val="000000"/>
                </a:solidFill>
                <a:latin typeface="Verdana" pitchFamily="34" charset="0"/>
              </a:rPr>
              <a:t>cullen</a:t>
            </a:r>
            <a:r>
              <a:rPr lang="en-US" sz="5400" b="1" i="1" dirty="0">
                <a:solidFill>
                  <a:srgbClr val="000000"/>
                </a:solidFill>
                <a:latin typeface="Verdana" pitchFamily="34" charset="0"/>
              </a:rPr>
              <a:t> skink</a:t>
            </a:r>
            <a:endParaRPr lang="en-US" sz="5400" dirty="0">
              <a:solidFill>
                <a:srgbClr val="000000"/>
              </a:solidFill>
              <a:latin typeface="Verdana" pitchFamily="34" charset="0"/>
            </a:endParaRPr>
          </a:p>
        </p:txBody>
      </p:sp>
      <p:sp>
        <p:nvSpPr>
          <p:cNvPr id="4"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5" name="Rectangle 4"/>
          <p:cNvSpPr/>
          <p:nvPr/>
        </p:nvSpPr>
        <p:spPr>
          <a:xfrm>
            <a:off x="580887" y="1429192"/>
            <a:ext cx="2045753" cy="400110"/>
          </a:xfrm>
          <a:prstGeom prst="rect">
            <a:avLst/>
          </a:prstGeom>
          <a:noFill/>
        </p:spPr>
        <p:txBody>
          <a:bodyPr wrap="none">
            <a:spAutoFit/>
          </a:bodyPr>
          <a:lstStyle/>
          <a:p>
            <a:r>
              <a:rPr lang="en-US" sz="2000" b="1" dirty="0">
                <a:solidFill>
                  <a:srgbClr val="000000"/>
                </a:solidFill>
                <a:latin typeface="Arial"/>
              </a:rPr>
              <a:t>for example . . .</a:t>
            </a:r>
            <a:endParaRPr lang="en-US" sz="2000" dirty="0"/>
          </a:p>
        </p:txBody>
      </p:sp>
    </p:spTree>
    <p:extLst>
      <p:ext uri="{BB962C8B-B14F-4D97-AF65-F5344CB8AC3E}">
        <p14:creationId xmlns:p14="http://schemas.microsoft.com/office/powerpoint/2010/main" val="3590414602"/>
      </p:ext>
    </p:extLst>
  </p:cSld>
  <p:clrMapOvr>
    <a:masterClrMapping/>
  </p:clrMapOvr>
</p:sld>
</file>

<file path=ppt/slides/slide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ext Box 5"/>
          <p:cNvSpPr txBox="1">
            <a:spLocks noChangeArrowheads="1"/>
          </p:cNvSpPr>
          <p:nvPr/>
        </p:nvSpPr>
        <p:spPr bwMode="auto">
          <a:xfrm>
            <a:off x="1295400" y="2252761"/>
            <a:ext cx="6553200" cy="1176337"/>
          </a:xfrm>
          <a:prstGeom prst="rect">
            <a:avLst/>
          </a:prstGeom>
          <a:noFill/>
          <a:ln w="9525">
            <a:noFill/>
            <a:miter lim="800000"/>
            <a:headEnd/>
            <a:tailEnd/>
          </a:ln>
        </p:spPr>
        <p:txBody>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What do you think of</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when someone says . . .</a:t>
            </a:r>
          </a:p>
        </p:txBody>
      </p:sp>
      <p:sp>
        <p:nvSpPr>
          <p:cNvPr id="5" name="Text Box 4"/>
          <p:cNvSpPr txBox="1">
            <a:spLocks noChangeArrowheads="1"/>
          </p:cNvSpPr>
          <p:nvPr/>
        </p:nvSpPr>
        <p:spPr bwMode="auto">
          <a:xfrm>
            <a:off x="899883" y="1237368"/>
            <a:ext cx="7315200" cy="892552"/>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3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Verdana" pitchFamily="34" charset="0"/>
                <a:ea typeface="+mn-ea"/>
                <a:cs typeface="+mn-cs"/>
              </a:rPr>
              <a:t>question:</a:t>
            </a:r>
          </a:p>
        </p:txBody>
      </p:sp>
    </p:spTree>
    <p:extLst>
      <p:ext uri="{BB962C8B-B14F-4D97-AF65-F5344CB8AC3E}">
        <p14:creationId xmlns:p14="http://schemas.microsoft.com/office/powerpoint/2010/main" val="1822474654"/>
      </p:ext>
    </p:extLst>
  </p:cSld>
  <p:clrMapOvr>
    <a:masterClrMapping/>
  </p:clrMapOvr>
</p:sld>
</file>

<file path=ppt/slides/slide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ext Box 5"/>
          <p:cNvSpPr txBox="1">
            <a:spLocks noChangeArrowheads="1"/>
          </p:cNvSpPr>
          <p:nvPr/>
        </p:nvSpPr>
        <p:spPr bwMode="auto">
          <a:xfrm>
            <a:off x="1295400" y="2252761"/>
            <a:ext cx="6553200" cy="1176337"/>
          </a:xfrm>
          <a:prstGeom prst="rect">
            <a:avLst/>
          </a:prstGeom>
          <a:noFill/>
          <a:ln w="9525">
            <a:noFill/>
            <a:miter lim="800000"/>
            <a:headEnd/>
            <a:tailEnd/>
          </a:ln>
        </p:spPr>
        <p:txBody>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What do you think of</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when someone says . . .</a:t>
            </a:r>
          </a:p>
        </p:txBody>
      </p:sp>
      <p:sp>
        <p:nvSpPr>
          <p:cNvPr id="84995" name="Text Box 10"/>
          <p:cNvSpPr txBox="1">
            <a:spLocks noChangeArrowheads="1"/>
          </p:cNvSpPr>
          <p:nvPr/>
        </p:nvSpPr>
        <p:spPr bwMode="auto">
          <a:xfrm>
            <a:off x="4690553" y="3886203"/>
            <a:ext cx="2690160" cy="58477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 or “Scot”?</a:t>
            </a:r>
            <a:endParaRPr kumimoji="0" lang="en-US" sz="32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84996" name="Text Box 12"/>
          <p:cNvSpPr txBox="1">
            <a:spLocks noChangeArrowheads="1"/>
          </p:cNvSpPr>
          <p:nvPr/>
        </p:nvSpPr>
        <p:spPr bwMode="auto">
          <a:xfrm>
            <a:off x="955988" y="3886203"/>
            <a:ext cx="2916184" cy="58477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“Scotland”?</a:t>
            </a:r>
          </a:p>
        </p:txBody>
      </p:sp>
      <p:sp>
        <p:nvSpPr>
          <p:cNvPr id="5" name="Text Box 4"/>
          <p:cNvSpPr txBox="1">
            <a:spLocks noChangeArrowheads="1"/>
          </p:cNvSpPr>
          <p:nvPr/>
        </p:nvSpPr>
        <p:spPr bwMode="auto">
          <a:xfrm>
            <a:off x="899883" y="1237368"/>
            <a:ext cx="7315200" cy="892552"/>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3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Verdana" pitchFamily="34" charset="0"/>
                <a:ea typeface="+mn-ea"/>
                <a:cs typeface="+mn-cs"/>
              </a:rPr>
              <a:t>question:</a:t>
            </a:r>
          </a:p>
        </p:txBody>
      </p:sp>
    </p:spTree>
    <p:extLst>
      <p:ext uri="{BB962C8B-B14F-4D97-AF65-F5344CB8AC3E}">
        <p14:creationId xmlns:p14="http://schemas.microsoft.com/office/powerpoint/2010/main" val="4091016324"/>
      </p:ext>
    </p:extLst>
  </p:cSld>
  <p:clrMapOvr>
    <a:masterClrMapping/>
  </p:clrMapOvr>
</p:sld>
</file>

<file path=ppt/slides/slide28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327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7228" y="477388"/>
            <a:ext cx="8229600" cy="59033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06043"/>
      </p:ext>
    </p:extLst>
  </p:cSld>
  <p:clrMapOvr>
    <a:masterClrMapping/>
  </p:clrMapOvr>
</p:sld>
</file>

<file path=ppt/slides/slide2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5714" name="Rectangle 5"/>
          <p:cNvSpPr>
            <a:spLocks noChangeArrowheads="1"/>
          </p:cNvSpPr>
          <p:nvPr/>
        </p:nvSpPr>
        <p:spPr bwMode="auto">
          <a:xfrm>
            <a:off x="1204913" y="6331042"/>
            <a:ext cx="6705600" cy="276225"/>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200" b="0" i="1" u="none" strike="noStrike" kern="1200" cap="none" spc="0" normalizeH="0" baseline="0" noProof="0" dirty="0">
                <a:ln>
                  <a:noFill/>
                </a:ln>
                <a:solidFill>
                  <a:prstClr val="black"/>
                </a:solidFill>
                <a:effectLst/>
                <a:uLnTx/>
                <a:uFillTx/>
                <a:latin typeface="Arial" charset="0"/>
                <a:ea typeface="+mn-ea"/>
                <a:cs typeface="Arial" charset="0"/>
              </a:rPr>
              <a:t>The Haggis: A Little History, </a:t>
            </a:r>
            <a:r>
              <a:rPr kumimoji="0" lang="en-US" sz="1200" b="0" i="0" u="none" strike="noStrike" kern="1200" cap="none" spc="0" normalizeH="0" baseline="0" noProof="0" dirty="0">
                <a:ln>
                  <a:noFill/>
                </a:ln>
                <a:solidFill>
                  <a:prstClr val="black"/>
                </a:solidFill>
                <a:effectLst/>
                <a:uLnTx/>
                <a:uFillTx/>
                <a:latin typeface="Calibri" pitchFamily="34" charset="0"/>
                <a:ea typeface="+mn-ea"/>
                <a:cs typeface="+mn-cs"/>
              </a:rPr>
              <a:t>Pelican</a:t>
            </a:r>
            <a:r>
              <a:rPr kumimoji="0" lang="en-US" sz="1200" b="0" i="0" u="none" strike="noStrike" kern="1200" cap="none" spc="0" normalizeH="0" baseline="0" noProof="0" dirty="0">
                <a:ln>
                  <a:noFill/>
                </a:ln>
                <a:solidFill>
                  <a:prstClr val="black"/>
                </a:solidFill>
                <a:effectLst/>
                <a:uLnTx/>
                <a:uFillTx/>
                <a:latin typeface="Arial" charset="0"/>
                <a:ea typeface="+mn-ea"/>
                <a:cs typeface="Arial" charset="0"/>
              </a:rPr>
              <a:t>, 1998</a:t>
            </a:r>
          </a:p>
        </p:txBody>
      </p:sp>
      <p:pic>
        <p:nvPicPr>
          <p:cNvPr id="115715" name="Picture 2"/>
          <p:cNvPicPr>
            <a:picLocks noChangeAspect="1" noChangeArrowheads="1"/>
          </p:cNvPicPr>
          <p:nvPr/>
        </p:nvPicPr>
        <p:blipFill>
          <a:blip r:embed="rId2" cstate="print"/>
          <a:srcRect/>
          <a:stretch>
            <a:fillRect/>
          </a:stretch>
        </p:blipFill>
        <p:spPr bwMode="auto">
          <a:xfrm>
            <a:off x="1585913" y="381000"/>
            <a:ext cx="5943600" cy="5943600"/>
          </a:xfrm>
          <a:prstGeom prst="rect">
            <a:avLst/>
          </a:prstGeom>
          <a:noFill/>
          <a:ln w="9525">
            <a:noFill/>
            <a:miter lim="800000"/>
            <a:headEnd/>
            <a:tailEnd/>
          </a:ln>
        </p:spPr>
      </p:pic>
    </p:spTree>
    <p:extLst>
      <p:ext uri="{BB962C8B-B14F-4D97-AF65-F5344CB8AC3E}">
        <p14:creationId xmlns:p14="http://schemas.microsoft.com/office/powerpoint/2010/main" val="2627361396"/>
      </p:ext>
    </p:extLst>
  </p:cSld>
  <p:clrMapOvr>
    <a:masterClrMapping/>
  </p:clrMapOvr>
</p:sld>
</file>

<file path=ppt/slides/slide28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5714" name="Rectangle 5"/>
          <p:cNvSpPr>
            <a:spLocks noChangeArrowheads="1"/>
          </p:cNvSpPr>
          <p:nvPr/>
        </p:nvSpPr>
        <p:spPr bwMode="auto">
          <a:xfrm>
            <a:off x="1204913" y="6389016"/>
            <a:ext cx="6705600" cy="215444"/>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Arial" charset="0"/>
                <a:ea typeface="+mn-ea"/>
                <a:cs typeface="Arial" charset="0"/>
                <a:hlinkClick r:id="rId2"/>
              </a:rPr>
              <a:t>http://en.wikipedia.org/wiki/Haggis</a:t>
            </a:r>
            <a:endParaRPr kumimoji="0" lang="en-US" sz="800" b="0" i="0" u="none" strike="noStrike" kern="1200" cap="none" spc="0" normalizeH="0" baseline="0" noProof="0" dirty="0">
              <a:ln>
                <a:noFill/>
              </a:ln>
              <a:solidFill>
                <a:srgbClr val="FFFFFF"/>
              </a:solidFill>
              <a:effectLst/>
              <a:uLnTx/>
              <a:uFillTx/>
              <a:latin typeface="Arial" charset="0"/>
              <a:ea typeface="+mn-ea"/>
              <a:cs typeface="Arial" charset="0"/>
            </a:endParaRPr>
          </a:p>
        </p:txBody>
      </p:sp>
      <p:pic>
        <p:nvPicPr>
          <p:cNvPr id="2052" name="Picture 4"/>
          <p:cNvPicPr>
            <a:picLocks noChangeAspect="1" noChangeArrowheads="1"/>
          </p:cNvPicPr>
          <p:nvPr/>
        </p:nvPicPr>
        <p:blipFill>
          <a:blip r:embed="rId3" cstate="print"/>
          <a:srcRect/>
          <a:stretch>
            <a:fillRect/>
          </a:stretch>
        </p:blipFill>
        <p:spPr bwMode="auto">
          <a:xfrm>
            <a:off x="682168" y="1146629"/>
            <a:ext cx="7772400" cy="4857750"/>
          </a:xfrm>
          <a:prstGeom prst="rect">
            <a:avLst/>
          </a:prstGeom>
          <a:noFill/>
          <a:ln w="9525">
            <a:noFill/>
            <a:miter lim="800000"/>
            <a:headEnd/>
            <a:tailEnd/>
          </a:ln>
        </p:spPr>
      </p:pic>
    </p:spTree>
    <p:extLst>
      <p:ext uri="{BB962C8B-B14F-4D97-AF65-F5344CB8AC3E}">
        <p14:creationId xmlns:p14="http://schemas.microsoft.com/office/powerpoint/2010/main" val="1074159614"/>
      </p:ext>
    </p:extLst>
  </p:cSld>
  <p:clrMapOvr>
    <a:masterClrMapping/>
  </p:clrMapOvr>
</p:sld>
</file>

<file path=ppt/slides/slide28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srcRect/>
          <a:stretch>
            <a:fillRect/>
          </a:stretch>
        </p:blipFill>
        <p:spPr bwMode="auto">
          <a:xfrm>
            <a:off x="-14514" y="203196"/>
            <a:ext cx="9144000" cy="6092190"/>
          </a:xfrm>
          <a:prstGeom prst="rect">
            <a:avLst/>
          </a:prstGeom>
          <a:noFill/>
          <a:ln w="9525">
            <a:noFill/>
            <a:miter lim="800000"/>
            <a:headEnd/>
            <a:tailEnd/>
          </a:ln>
        </p:spPr>
      </p:pic>
      <p:sp>
        <p:nvSpPr>
          <p:cNvPr id="4" name="Rectangle 5"/>
          <p:cNvSpPr>
            <a:spLocks noChangeArrowheads="1"/>
          </p:cNvSpPr>
          <p:nvPr/>
        </p:nvSpPr>
        <p:spPr bwMode="auto">
          <a:xfrm>
            <a:off x="1204913" y="6389016"/>
            <a:ext cx="6705600" cy="215444"/>
          </a:xfrm>
          <a:prstGeom prst="rect">
            <a:avLst/>
          </a:prstGeom>
          <a:noFill/>
          <a:ln w="9525">
            <a:noFill/>
            <a:miter lim="800000"/>
            <a:headEnd/>
            <a:tailEnd/>
          </a:ln>
        </p:spPr>
        <p:txBody>
          <a:bodyPr>
            <a:spAutoFit/>
          </a:bodyPr>
          <a:lstStyle/>
          <a:p>
            <a:pPr algn="ctr"/>
            <a:r>
              <a:rPr lang="en-US" sz="800" dirty="0">
                <a:solidFill>
                  <a:srgbClr val="FFFFFF"/>
                </a:solidFill>
                <a:latin typeface="Arial" charset="0"/>
                <a:cs typeface="Arial" charset="0"/>
                <a:hlinkClick r:id="rId3"/>
              </a:rPr>
              <a:t>http://en.wikipedia.org/wiki/Spurtle</a:t>
            </a:r>
            <a:endParaRPr lang="en-US" sz="800" dirty="0">
              <a:solidFill>
                <a:srgbClr val="FFFFFF"/>
              </a:solidFill>
              <a:latin typeface="Arial" charset="0"/>
              <a:cs typeface="Arial" charset="0"/>
            </a:endParaRPr>
          </a:p>
        </p:txBody>
      </p:sp>
      <p:sp>
        <p:nvSpPr>
          <p:cNvPr id="5" name="Text Box 12"/>
          <p:cNvSpPr txBox="1">
            <a:spLocks noChangeArrowheads="1"/>
          </p:cNvSpPr>
          <p:nvPr/>
        </p:nvSpPr>
        <p:spPr bwMode="auto">
          <a:xfrm>
            <a:off x="3707591" y="5410310"/>
            <a:ext cx="1709122" cy="584775"/>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3200" b="1" kern="1200" dirty="0">
                <a:solidFill>
                  <a:srgbClr val="000000"/>
                </a:solidFill>
                <a:latin typeface="Verdana" pitchFamily="34" charset="0"/>
                <a:ea typeface="+mn-ea"/>
                <a:cs typeface="+mn-cs"/>
              </a:rPr>
              <a:t>haggis</a:t>
            </a:r>
          </a:p>
        </p:txBody>
      </p:sp>
    </p:spTree>
  </p:cSld>
  <p:clrMapOvr>
    <a:masterClrMapping/>
  </p:clrMapOvr>
</p:sld>
</file>

<file path=ppt/slides/slide29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srcRect/>
          <a:stretch>
            <a:fillRect/>
          </a:stretch>
        </p:blipFill>
        <p:spPr bwMode="auto">
          <a:xfrm>
            <a:off x="-14514" y="203196"/>
            <a:ext cx="9144000" cy="6092190"/>
          </a:xfrm>
          <a:prstGeom prst="rect">
            <a:avLst/>
          </a:prstGeom>
          <a:noFill/>
          <a:ln w="9525">
            <a:noFill/>
            <a:miter lim="800000"/>
            <a:headEnd/>
            <a:tailEnd/>
          </a:ln>
        </p:spPr>
      </p:pic>
      <p:sp>
        <p:nvSpPr>
          <p:cNvPr id="4" name="Rectangle 5"/>
          <p:cNvSpPr>
            <a:spLocks noChangeArrowheads="1"/>
          </p:cNvSpPr>
          <p:nvPr/>
        </p:nvSpPr>
        <p:spPr bwMode="auto">
          <a:xfrm>
            <a:off x="1204913" y="6389016"/>
            <a:ext cx="6705600" cy="215444"/>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Arial" charset="0"/>
                <a:ea typeface="+mn-ea"/>
                <a:cs typeface="Arial" charset="0"/>
                <a:hlinkClick r:id="rId3"/>
              </a:rPr>
              <a:t>http://en.wikipedia.org/wiki/Spurtle</a:t>
            </a:r>
            <a:endParaRPr kumimoji="0" lang="en-US" sz="800" b="0" i="0" u="none" strike="noStrike" kern="1200" cap="none" spc="0" normalizeH="0" baseline="0" noProof="0" dirty="0">
              <a:ln>
                <a:noFill/>
              </a:ln>
              <a:solidFill>
                <a:srgbClr val="FFFFFF"/>
              </a:solidFill>
              <a:effectLst/>
              <a:uLnTx/>
              <a:uFillTx/>
              <a:latin typeface="Arial" charset="0"/>
              <a:ea typeface="+mn-ea"/>
              <a:cs typeface="Arial" charset="0"/>
            </a:endParaRPr>
          </a:p>
        </p:txBody>
      </p:sp>
      <p:sp>
        <p:nvSpPr>
          <p:cNvPr id="5" name="Text Box 12"/>
          <p:cNvSpPr txBox="1">
            <a:spLocks noChangeArrowheads="1"/>
          </p:cNvSpPr>
          <p:nvPr/>
        </p:nvSpPr>
        <p:spPr bwMode="auto">
          <a:xfrm>
            <a:off x="3707591" y="5410280"/>
            <a:ext cx="1709122" cy="58477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haggis</a:t>
            </a:r>
          </a:p>
        </p:txBody>
      </p:sp>
      <p:sp>
        <p:nvSpPr>
          <p:cNvPr id="6" name="TextBox 5"/>
          <p:cNvSpPr txBox="1">
            <a:spLocks noChangeArrowheads="1"/>
          </p:cNvSpPr>
          <p:nvPr/>
        </p:nvSpPr>
        <p:spPr bwMode="auto">
          <a:xfrm>
            <a:off x="685799" y="3611182"/>
            <a:ext cx="7772400" cy="1569660"/>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Arial" pitchFamily="34" charset="0"/>
                <a:ea typeface="+mn-ea"/>
                <a:cs typeface="+mn-cs"/>
              </a:rPr>
              <a:t>Food Trivia: The United State Government agencies does not allow “real” haggis to be sold in the United States</a:t>
            </a:r>
          </a:p>
        </p:txBody>
      </p:sp>
    </p:spTree>
    <p:extLst>
      <p:ext uri="{BB962C8B-B14F-4D97-AF65-F5344CB8AC3E}">
        <p14:creationId xmlns:p14="http://schemas.microsoft.com/office/powerpoint/2010/main" val="1512214143"/>
      </p:ext>
    </p:extLst>
  </p:cSld>
  <p:clrMapOvr>
    <a:masterClrMapping/>
  </p:clrMapOvr>
</p:sld>
</file>

<file path=ppt/slides/slide29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5714" name="Rectangle 5"/>
          <p:cNvSpPr>
            <a:spLocks noChangeArrowheads="1"/>
          </p:cNvSpPr>
          <p:nvPr/>
        </p:nvSpPr>
        <p:spPr bwMode="auto">
          <a:xfrm>
            <a:off x="1204913" y="6389016"/>
            <a:ext cx="6705600" cy="215444"/>
          </a:xfrm>
          <a:prstGeom prst="rect">
            <a:avLst/>
          </a:prstGeom>
          <a:noFill/>
          <a:ln w="9525">
            <a:noFill/>
            <a:miter lim="800000"/>
            <a:headEnd/>
            <a:tailEnd/>
          </a:ln>
        </p:spPr>
        <p:txBody>
          <a:bodyPr>
            <a:spAutoFit/>
          </a:bodyPr>
          <a:lstStyle/>
          <a:p>
            <a:pPr algn="ctr"/>
            <a:r>
              <a:rPr lang="en-US" sz="800" dirty="0">
                <a:solidFill>
                  <a:srgbClr val="FFFFFF"/>
                </a:solidFill>
                <a:latin typeface="Arial" charset="0"/>
                <a:cs typeface="Arial" charset="0"/>
                <a:hlinkClick r:id="rId2"/>
              </a:rPr>
              <a:t>http://en.wikipedia.org/wiki/Finnan_haddie</a:t>
            </a:r>
            <a:endParaRPr lang="en-US" sz="800" dirty="0">
              <a:solidFill>
                <a:srgbClr val="FFFFFF"/>
              </a:solidFill>
              <a:latin typeface="Arial" charset="0"/>
              <a:cs typeface="Arial" charset="0"/>
            </a:endParaRPr>
          </a:p>
        </p:txBody>
      </p:sp>
      <p:pic>
        <p:nvPicPr>
          <p:cNvPr id="4098" name="Picture 2"/>
          <p:cNvPicPr>
            <a:picLocks noChangeAspect="1" noChangeArrowheads="1"/>
          </p:cNvPicPr>
          <p:nvPr/>
        </p:nvPicPr>
        <p:blipFill>
          <a:blip r:embed="rId3" cstate="print"/>
          <a:srcRect/>
          <a:stretch>
            <a:fillRect/>
          </a:stretch>
        </p:blipFill>
        <p:spPr bwMode="auto">
          <a:xfrm>
            <a:off x="682172" y="1146625"/>
            <a:ext cx="7772400" cy="4857750"/>
          </a:xfrm>
          <a:prstGeom prst="rect">
            <a:avLst/>
          </a:prstGeom>
          <a:noFill/>
          <a:ln w="9525">
            <a:noFill/>
            <a:miter lim="800000"/>
            <a:headEnd/>
            <a:tailEnd/>
          </a:ln>
        </p:spPr>
      </p:pic>
      <p:sp>
        <p:nvSpPr>
          <p:cNvPr id="5" name="TextBox 4"/>
          <p:cNvSpPr txBox="1">
            <a:spLocks noChangeArrowheads="1"/>
          </p:cNvSpPr>
          <p:nvPr/>
        </p:nvSpPr>
        <p:spPr bwMode="auto">
          <a:xfrm>
            <a:off x="685799" y="3611158"/>
            <a:ext cx="7772400" cy="2308324"/>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algn="ctr"/>
            <a:r>
              <a:rPr lang="sv-SE" sz="2400" b="1" dirty="0">
                <a:solidFill>
                  <a:srgbClr val="000000"/>
                </a:solidFill>
              </a:rPr>
              <a:t>Finnan Haddie is smoked haddock </a:t>
            </a:r>
            <a:endParaRPr lang="en-US" sz="2400" b="1" dirty="0">
              <a:solidFill>
                <a:srgbClr val="000000"/>
              </a:solidFill>
            </a:endParaRPr>
          </a:p>
          <a:p>
            <a:pPr algn="ctr"/>
            <a:endParaRPr lang="en-US" sz="2400" b="1" dirty="0">
              <a:solidFill>
                <a:srgbClr val="000000"/>
              </a:solidFill>
            </a:endParaRPr>
          </a:p>
          <a:p>
            <a:pPr algn="ctr"/>
            <a:r>
              <a:rPr lang="en-US" sz="2400" b="1" dirty="0">
                <a:solidFill>
                  <a:srgbClr val="000000"/>
                </a:solidFill>
              </a:rPr>
              <a:t>Its origin is </a:t>
            </a:r>
            <a:r>
              <a:rPr lang="en-US" sz="2400" b="1" dirty="0" err="1">
                <a:solidFill>
                  <a:srgbClr val="000000"/>
                </a:solidFill>
              </a:rPr>
              <a:t>Findon</a:t>
            </a:r>
            <a:r>
              <a:rPr lang="en-US" sz="2400" b="1" dirty="0">
                <a:solidFill>
                  <a:srgbClr val="000000"/>
                </a:solidFill>
              </a:rPr>
              <a:t> (or </a:t>
            </a:r>
            <a:r>
              <a:rPr lang="en-US" sz="2400" b="1" dirty="0" err="1">
                <a:solidFill>
                  <a:srgbClr val="000000"/>
                </a:solidFill>
              </a:rPr>
              <a:t>Finnan</a:t>
            </a:r>
            <a:r>
              <a:rPr lang="en-US" sz="2400" b="1" dirty="0">
                <a:solidFill>
                  <a:srgbClr val="000000"/>
                </a:solidFill>
              </a:rPr>
              <a:t>) near Aberdeen, Scotland, but found a new home on American shores in the colonies of New England</a:t>
            </a:r>
          </a:p>
        </p:txBody>
      </p:sp>
    </p:spTree>
  </p:cSld>
  <p:clrMapOvr>
    <a:masterClrMapping/>
  </p:clrMapOvr>
</p:sld>
</file>

<file path=ppt/slides/slide29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5714" name="Rectangle 5"/>
          <p:cNvSpPr>
            <a:spLocks noChangeArrowheads="1"/>
          </p:cNvSpPr>
          <p:nvPr/>
        </p:nvSpPr>
        <p:spPr bwMode="auto">
          <a:xfrm>
            <a:off x="1204913" y="6389016"/>
            <a:ext cx="6705600" cy="215444"/>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Arial" charset="0"/>
                <a:ea typeface="+mn-ea"/>
                <a:cs typeface="Arial" charset="0"/>
                <a:hlinkClick r:id="rId2"/>
              </a:rPr>
              <a:t>http://en.wikipedia.org/wiki/Finnan_haddie</a:t>
            </a:r>
            <a:endParaRPr kumimoji="0" lang="en-US" sz="800" b="0" i="0" u="none" strike="noStrike" kern="1200" cap="none" spc="0" normalizeH="0" baseline="0" noProof="0" dirty="0">
              <a:ln>
                <a:noFill/>
              </a:ln>
              <a:solidFill>
                <a:srgbClr val="FFFFFF"/>
              </a:solidFill>
              <a:effectLst/>
              <a:uLnTx/>
              <a:uFillTx/>
              <a:latin typeface="Arial" charset="0"/>
              <a:ea typeface="+mn-ea"/>
              <a:cs typeface="Arial" charset="0"/>
            </a:endParaRPr>
          </a:p>
        </p:txBody>
      </p:sp>
      <p:pic>
        <p:nvPicPr>
          <p:cNvPr id="4098" name="Picture 2"/>
          <p:cNvPicPr>
            <a:picLocks noChangeAspect="1" noChangeArrowheads="1"/>
          </p:cNvPicPr>
          <p:nvPr/>
        </p:nvPicPr>
        <p:blipFill>
          <a:blip r:embed="rId3" cstate="print"/>
          <a:srcRect/>
          <a:stretch>
            <a:fillRect/>
          </a:stretch>
        </p:blipFill>
        <p:spPr bwMode="auto">
          <a:xfrm>
            <a:off x="682172" y="1146625"/>
            <a:ext cx="7772400" cy="4857750"/>
          </a:xfrm>
          <a:prstGeom prst="rect">
            <a:avLst/>
          </a:prstGeom>
          <a:noFill/>
          <a:ln w="9525">
            <a:noFill/>
            <a:miter lim="800000"/>
            <a:headEnd/>
            <a:tailEnd/>
          </a:ln>
        </p:spPr>
      </p:pic>
      <p:sp>
        <p:nvSpPr>
          <p:cNvPr id="5" name="TextBox 4"/>
          <p:cNvSpPr txBox="1">
            <a:spLocks noChangeArrowheads="1"/>
          </p:cNvSpPr>
          <p:nvPr/>
        </p:nvSpPr>
        <p:spPr bwMode="auto">
          <a:xfrm>
            <a:off x="685799" y="3611158"/>
            <a:ext cx="7772400" cy="1569660"/>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Arial" pitchFamily="34" charset="0"/>
                <a:ea typeface="+mn-ea"/>
                <a:cs typeface="+mn-cs"/>
              </a:rPr>
              <a:t>Food Trivia: Its origin is </a:t>
            </a:r>
            <a:r>
              <a:rPr kumimoji="0" lang="en-US" sz="2400" b="1" i="0" u="none" strike="noStrike" kern="1200" cap="none" spc="0" normalizeH="0" baseline="0" noProof="0" dirty="0" err="1">
                <a:ln>
                  <a:noFill/>
                </a:ln>
                <a:solidFill>
                  <a:srgbClr val="000000"/>
                </a:solidFill>
                <a:effectLst/>
                <a:uLnTx/>
                <a:uFillTx/>
                <a:latin typeface="Arial" pitchFamily="34" charset="0"/>
                <a:ea typeface="+mn-ea"/>
                <a:cs typeface="+mn-cs"/>
              </a:rPr>
              <a:t>Findon</a:t>
            </a:r>
            <a:r>
              <a:rPr kumimoji="0" lang="en-US" sz="2400" b="1" i="0" u="none" strike="noStrike" kern="1200" cap="none" spc="0" normalizeH="0" baseline="0" noProof="0" dirty="0">
                <a:ln>
                  <a:noFill/>
                </a:ln>
                <a:solidFill>
                  <a:srgbClr val="000000"/>
                </a:solidFill>
                <a:effectLst/>
                <a:uLnTx/>
                <a:uFillTx/>
                <a:latin typeface="Arial" pitchFamily="34" charset="0"/>
                <a:ea typeface="+mn-ea"/>
                <a:cs typeface="+mn-cs"/>
              </a:rPr>
              <a:t> (or </a:t>
            </a:r>
            <a:r>
              <a:rPr kumimoji="0" lang="en-US" sz="2400" b="1" i="0" u="none" strike="noStrike" kern="1200" cap="none" spc="0" normalizeH="0" baseline="0" noProof="0" dirty="0" err="1">
                <a:ln>
                  <a:noFill/>
                </a:ln>
                <a:solidFill>
                  <a:srgbClr val="000000"/>
                </a:solidFill>
                <a:effectLst/>
                <a:uLnTx/>
                <a:uFillTx/>
                <a:latin typeface="Arial" pitchFamily="34" charset="0"/>
                <a:ea typeface="+mn-ea"/>
                <a:cs typeface="+mn-cs"/>
              </a:rPr>
              <a:t>Finnan</a:t>
            </a:r>
            <a:r>
              <a:rPr kumimoji="0" lang="en-US" sz="2400" b="1" i="0" u="none" strike="noStrike" kern="1200" cap="none" spc="0" normalizeH="0" baseline="0" noProof="0" dirty="0">
                <a:ln>
                  <a:noFill/>
                </a:ln>
                <a:solidFill>
                  <a:srgbClr val="000000"/>
                </a:solidFill>
                <a:effectLst/>
                <a:uLnTx/>
                <a:uFillTx/>
                <a:latin typeface="Arial" pitchFamily="34" charset="0"/>
                <a:ea typeface="+mn-ea"/>
                <a:cs typeface="+mn-cs"/>
              </a:rPr>
              <a:t>) near Aberdeen, Scotland, but found a new home on American shores in the colonies of New England</a:t>
            </a:r>
          </a:p>
        </p:txBody>
      </p:sp>
    </p:spTree>
    <p:extLst>
      <p:ext uri="{BB962C8B-B14F-4D97-AF65-F5344CB8AC3E}">
        <p14:creationId xmlns:p14="http://schemas.microsoft.com/office/powerpoint/2010/main" val="3949380784"/>
      </p:ext>
    </p:extLst>
  </p:cSld>
  <p:clrMapOvr>
    <a:masterClrMapping/>
  </p:clrMapOvr>
</p:sld>
</file>

<file path=ppt/slides/slide29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5714" name="Rectangle 5"/>
          <p:cNvSpPr>
            <a:spLocks noChangeArrowheads="1"/>
          </p:cNvSpPr>
          <p:nvPr/>
        </p:nvSpPr>
        <p:spPr bwMode="auto">
          <a:xfrm>
            <a:off x="1204913" y="6389016"/>
            <a:ext cx="6705600" cy="215444"/>
          </a:xfrm>
          <a:prstGeom prst="rect">
            <a:avLst/>
          </a:prstGeom>
          <a:noFill/>
          <a:ln w="9525">
            <a:noFill/>
            <a:miter lim="800000"/>
            <a:headEnd/>
            <a:tailEnd/>
          </a:ln>
        </p:spPr>
        <p:txBody>
          <a:bodyPr>
            <a:spAutoFit/>
          </a:bodyPr>
          <a:lstStyle/>
          <a:p>
            <a:pPr algn="ctr"/>
            <a:r>
              <a:rPr lang="en-US" sz="800" dirty="0">
                <a:solidFill>
                  <a:srgbClr val="FFFFFF"/>
                </a:solidFill>
                <a:latin typeface="Arial" charset="0"/>
                <a:cs typeface="Arial" charset="0"/>
                <a:hlinkClick r:id="rId2"/>
              </a:rPr>
              <a:t>http://en.wikipedia.org/wiki/Finnan_haddie</a:t>
            </a:r>
            <a:endParaRPr lang="en-US" sz="800" dirty="0">
              <a:solidFill>
                <a:srgbClr val="FFFFFF"/>
              </a:solidFill>
              <a:latin typeface="Arial" charset="0"/>
              <a:cs typeface="Arial" charset="0"/>
            </a:endParaRPr>
          </a:p>
        </p:txBody>
      </p:sp>
      <p:pic>
        <p:nvPicPr>
          <p:cNvPr id="6147" name="Picture 3"/>
          <p:cNvPicPr>
            <a:picLocks noChangeAspect="1" noChangeArrowheads="1"/>
          </p:cNvPicPr>
          <p:nvPr/>
        </p:nvPicPr>
        <p:blipFill>
          <a:blip r:embed="rId3" cstate="print"/>
          <a:srcRect/>
          <a:stretch>
            <a:fillRect/>
          </a:stretch>
        </p:blipFill>
        <p:spPr bwMode="auto">
          <a:xfrm>
            <a:off x="2673129" y="425913"/>
            <a:ext cx="3806406" cy="5715000"/>
          </a:xfrm>
          <a:prstGeom prst="rect">
            <a:avLst/>
          </a:prstGeom>
          <a:noFill/>
          <a:ln w="9525">
            <a:noFill/>
            <a:miter lim="800000"/>
            <a:headEnd/>
            <a:tailEnd/>
          </a:ln>
        </p:spPr>
      </p:pic>
      <p:sp>
        <p:nvSpPr>
          <p:cNvPr id="6" name="Text Box 12"/>
          <p:cNvSpPr txBox="1">
            <a:spLocks noChangeArrowheads="1"/>
          </p:cNvSpPr>
          <p:nvPr/>
        </p:nvSpPr>
        <p:spPr bwMode="auto">
          <a:xfrm>
            <a:off x="2817983" y="5410310"/>
            <a:ext cx="3488455" cy="584775"/>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3200" b="1" kern="1200" dirty="0" err="1">
                <a:solidFill>
                  <a:srgbClr val="000000"/>
                </a:solidFill>
                <a:latin typeface="Verdana" pitchFamily="34" charset="0"/>
                <a:ea typeface="+mn-ea"/>
                <a:cs typeface="+mn-cs"/>
              </a:rPr>
              <a:t>Finnan</a:t>
            </a:r>
            <a:r>
              <a:rPr lang="en-US" sz="3200" b="1" kern="1200" dirty="0">
                <a:solidFill>
                  <a:srgbClr val="000000"/>
                </a:solidFill>
                <a:latin typeface="Verdana" pitchFamily="34" charset="0"/>
                <a:ea typeface="+mn-ea"/>
                <a:cs typeface="+mn-cs"/>
              </a:rPr>
              <a:t> </a:t>
            </a:r>
            <a:r>
              <a:rPr lang="en-US" sz="3200" b="1" dirty="0" err="1">
                <a:solidFill>
                  <a:srgbClr val="000000"/>
                </a:solidFill>
                <a:latin typeface="Verdana" pitchFamily="34" charset="0"/>
              </a:rPr>
              <a:t>H</a:t>
            </a:r>
            <a:r>
              <a:rPr lang="en-US" sz="3200" b="1" kern="1200" dirty="0" err="1">
                <a:solidFill>
                  <a:srgbClr val="000000"/>
                </a:solidFill>
                <a:latin typeface="Verdana" pitchFamily="34" charset="0"/>
                <a:ea typeface="+mn-ea"/>
                <a:cs typeface="+mn-cs"/>
              </a:rPr>
              <a:t>addie</a:t>
            </a:r>
            <a:endParaRPr lang="en-US" sz="3200" b="1" kern="1200" dirty="0">
              <a:solidFill>
                <a:srgbClr val="000000"/>
              </a:solidFill>
              <a:latin typeface="Verdana" pitchFamily="34" charset="0"/>
              <a:ea typeface="+mn-ea"/>
              <a:cs typeface="+mn-cs"/>
            </a:endParaRPr>
          </a:p>
        </p:txBody>
      </p:sp>
    </p:spTree>
  </p:cSld>
  <p:clrMapOvr>
    <a:masterClrMapping/>
  </p:clrMapOvr>
</p:sld>
</file>

<file path=ppt/slides/slide29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5714" name="Rectangle 5"/>
          <p:cNvSpPr>
            <a:spLocks noChangeArrowheads="1"/>
          </p:cNvSpPr>
          <p:nvPr/>
        </p:nvSpPr>
        <p:spPr bwMode="auto">
          <a:xfrm>
            <a:off x="1204913" y="6389016"/>
            <a:ext cx="6705600" cy="215444"/>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Arial" charset="0"/>
                <a:ea typeface="+mn-ea"/>
                <a:cs typeface="Arial" charset="0"/>
                <a:hlinkClick r:id="rId2"/>
              </a:rPr>
              <a:t>http://en.wikipedia.org/wiki/Cullen_Skink</a:t>
            </a:r>
            <a:endParaRPr kumimoji="0" lang="en-US" sz="800" b="0" i="0" u="none" strike="noStrike" kern="1200" cap="none" spc="0" normalizeH="0" baseline="0" noProof="0" dirty="0">
              <a:ln>
                <a:noFill/>
              </a:ln>
              <a:solidFill>
                <a:srgbClr val="FFFFFF"/>
              </a:solidFill>
              <a:effectLst/>
              <a:uLnTx/>
              <a:uFillTx/>
              <a:latin typeface="Arial" charset="0"/>
              <a:ea typeface="+mn-ea"/>
              <a:cs typeface="Arial" charset="0"/>
            </a:endParaRPr>
          </a:p>
        </p:txBody>
      </p:sp>
      <p:pic>
        <p:nvPicPr>
          <p:cNvPr id="5122" name="Picture 2"/>
          <p:cNvPicPr>
            <a:picLocks noChangeAspect="1" noChangeArrowheads="1"/>
          </p:cNvPicPr>
          <p:nvPr/>
        </p:nvPicPr>
        <p:blipFill>
          <a:blip r:embed="rId3" cstate="print"/>
          <a:srcRect/>
          <a:stretch>
            <a:fillRect/>
          </a:stretch>
        </p:blipFill>
        <p:spPr bwMode="auto">
          <a:xfrm>
            <a:off x="682171" y="1146626"/>
            <a:ext cx="7772400" cy="4857750"/>
          </a:xfrm>
          <a:prstGeom prst="rect">
            <a:avLst/>
          </a:prstGeom>
          <a:noFill/>
          <a:ln w="9525">
            <a:noFill/>
            <a:miter lim="800000"/>
            <a:headEnd/>
            <a:tailEnd/>
          </a:ln>
        </p:spPr>
      </p:pic>
    </p:spTree>
    <p:extLst>
      <p:ext uri="{BB962C8B-B14F-4D97-AF65-F5344CB8AC3E}">
        <p14:creationId xmlns:p14="http://schemas.microsoft.com/office/powerpoint/2010/main" val="968705189"/>
      </p:ext>
    </p:extLst>
  </p:cSld>
  <p:clrMapOvr>
    <a:masterClrMapping/>
  </p:clrMapOvr>
</p:sld>
</file>

<file path=ppt/slides/slide29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5714" name="Rectangle 5"/>
          <p:cNvSpPr>
            <a:spLocks noChangeArrowheads="1"/>
          </p:cNvSpPr>
          <p:nvPr/>
        </p:nvSpPr>
        <p:spPr bwMode="auto">
          <a:xfrm>
            <a:off x="1204913" y="6389016"/>
            <a:ext cx="6705600" cy="215444"/>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Arial" charset="0"/>
                <a:ea typeface="+mn-ea"/>
                <a:cs typeface="Arial" charset="0"/>
                <a:hlinkClick r:id="rId2"/>
              </a:rPr>
              <a:t>http://en.wikipedia.org/wiki/Cullen_Skink</a:t>
            </a:r>
            <a:endParaRPr kumimoji="0" lang="en-US" sz="800" b="0" i="0" u="none" strike="noStrike" kern="1200" cap="none" spc="0" normalizeH="0" baseline="0" noProof="0" dirty="0">
              <a:ln>
                <a:noFill/>
              </a:ln>
              <a:solidFill>
                <a:srgbClr val="FFFFFF"/>
              </a:solidFill>
              <a:effectLst/>
              <a:uLnTx/>
              <a:uFillTx/>
              <a:latin typeface="Arial" charset="0"/>
              <a:ea typeface="+mn-ea"/>
              <a:cs typeface="Arial" charset="0"/>
            </a:endParaRPr>
          </a:p>
        </p:txBody>
      </p:sp>
      <p:pic>
        <p:nvPicPr>
          <p:cNvPr id="5122" name="Picture 2"/>
          <p:cNvPicPr>
            <a:picLocks noChangeAspect="1" noChangeArrowheads="1"/>
          </p:cNvPicPr>
          <p:nvPr/>
        </p:nvPicPr>
        <p:blipFill>
          <a:blip r:embed="rId3" cstate="print"/>
          <a:srcRect/>
          <a:stretch>
            <a:fillRect/>
          </a:stretch>
        </p:blipFill>
        <p:spPr bwMode="auto">
          <a:xfrm>
            <a:off x="682171" y="1146626"/>
            <a:ext cx="7772400" cy="4857750"/>
          </a:xfrm>
          <a:prstGeom prst="rect">
            <a:avLst/>
          </a:prstGeom>
          <a:noFill/>
          <a:ln w="9525">
            <a:noFill/>
            <a:miter lim="800000"/>
            <a:headEnd/>
            <a:tailEnd/>
          </a:ln>
        </p:spPr>
      </p:pic>
      <p:sp>
        <p:nvSpPr>
          <p:cNvPr id="4" name="TextBox 3"/>
          <p:cNvSpPr txBox="1">
            <a:spLocks noChangeArrowheads="1"/>
          </p:cNvSpPr>
          <p:nvPr/>
        </p:nvSpPr>
        <p:spPr bwMode="auto">
          <a:xfrm>
            <a:off x="685799" y="3611236"/>
            <a:ext cx="7772400" cy="1200329"/>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Arial" pitchFamily="34" charset="0"/>
                <a:ea typeface="+mn-ea"/>
                <a:cs typeface="+mn-cs"/>
              </a:rPr>
              <a:t>Cullen Skink is a thick Scottish soup made of smoked </a:t>
            </a:r>
            <a:r>
              <a:rPr kumimoji="0" lang="en-US" sz="2400" b="1" i="0" u="none" strike="noStrike" kern="1200" cap="none" spc="0" normalizeH="0" baseline="0" noProof="0" dirty="0" err="1">
                <a:ln>
                  <a:noFill/>
                </a:ln>
                <a:solidFill>
                  <a:srgbClr val="000000"/>
                </a:solidFill>
                <a:effectLst/>
                <a:uLnTx/>
                <a:uFillTx/>
                <a:latin typeface="Arial" pitchFamily="34" charset="0"/>
                <a:ea typeface="+mn-ea"/>
                <a:cs typeface="+mn-cs"/>
              </a:rPr>
              <a:t>Finnan</a:t>
            </a:r>
            <a:r>
              <a:rPr kumimoji="0" lang="en-US" sz="2400" b="1" i="0" u="none" strike="noStrike" kern="1200" cap="none" spc="0" normalizeH="0" baseline="0" noProof="0" dirty="0">
                <a:ln>
                  <a:noFill/>
                </a:ln>
                <a:solidFill>
                  <a:srgbClr val="000000"/>
                </a:solidFill>
                <a:effectLst/>
                <a:uLnTx/>
                <a:uFillTx/>
                <a:latin typeface="Arial" pitchFamily="34" charset="0"/>
                <a:ea typeface="+mn-ea"/>
                <a:cs typeface="+mn-cs"/>
              </a:rPr>
              <a:t> </a:t>
            </a:r>
            <a:r>
              <a:rPr kumimoji="0" lang="en-US" sz="2400" b="1" i="0" u="none" strike="noStrike" kern="1200" cap="none" spc="0" normalizeH="0" baseline="0" noProof="0" dirty="0" err="1">
                <a:ln>
                  <a:noFill/>
                </a:ln>
                <a:solidFill>
                  <a:srgbClr val="000000"/>
                </a:solidFill>
                <a:effectLst/>
                <a:uLnTx/>
                <a:uFillTx/>
                <a:latin typeface="Arial" pitchFamily="34" charset="0"/>
                <a:ea typeface="+mn-ea"/>
                <a:cs typeface="+mn-cs"/>
              </a:rPr>
              <a:t>Haddie</a:t>
            </a:r>
            <a:r>
              <a:rPr kumimoji="0" lang="en-US" sz="2400" b="1" i="0" u="none" strike="noStrike" kern="1200" cap="none" spc="0" normalizeH="0" baseline="0" noProof="0" dirty="0">
                <a:ln>
                  <a:noFill/>
                </a:ln>
                <a:solidFill>
                  <a:srgbClr val="000000"/>
                </a:solidFill>
                <a:effectLst/>
                <a:uLnTx/>
                <a:uFillTx/>
                <a:latin typeface="Arial" pitchFamily="34" charset="0"/>
                <a:ea typeface="+mn-ea"/>
                <a:cs typeface="+mn-cs"/>
              </a:rPr>
              <a:t>, potatoes and onions</a:t>
            </a:r>
          </a:p>
        </p:txBody>
      </p:sp>
    </p:spTree>
    <p:extLst>
      <p:ext uri="{BB962C8B-B14F-4D97-AF65-F5344CB8AC3E}">
        <p14:creationId xmlns:p14="http://schemas.microsoft.com/office/powerpoint/2010/main" val="2594359368"/>
      </p:ext>
    </p:extLst>
  </p:cSld>
  <p:clrMapOvr>
    <a:masterClrMapping/>
  </p:clrMapOvr>
</p:sld>
</file>

<file path=ppt/slides/slide29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5714" name="Rectangle 5"/>
          <p:cNvSpPr>
            <a:spLocks noChangeArrowheads="1"/>
          </p:cNvSpPr>
          <p:nvPr/>
        </p:nvSpPr>
        <p:spPr bwMode="auto">
          <a:xfrm>
            <a:off x="1204913" y="6389016"/>
            <a:ext cx="6705600" cy="215444"/>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Arial" charset="0"/>
                <a:ea typeface="+mn-ea"/>
                <a:cs typeface="Arial" charset="0"/>
                <a:hlinkClick r:id="rId2"/>
              </a:rPr>
              <a:t>http://marthaandme.wordpress.com/2009/08/07/eating-our-way-across-the-uk/</a:t>
            </a:r>
            <a:endParaRPr kumimoji="0" lang="en-US" sz="800" b="0" i="0" u="none" strike="noStrike" kern="1200" cap="none" spc="0" normalizeH="0" baseline="0" noProof="0" dirty="0">
              <a:ln>
                <a:noFill/>
              </a:ln>
              <a:solidFill>
                <a:srgbClr val="FFFFFF"/>
              </a:solidFill>
              <a:effectLst/>
              <a:uLnTx/>
              <a:uFillTx/>
              <a:latin typeface="Arial" charset="0"/>
              <a:ea typeface="+mn-ea"/>
              <a:cs typeface="Arial" charset="0"/>
            </a:endParaRPr>
          </a:p>
        </p:txBody>
      </p:sp>
      <p:pic>
        <p:nvPicPr>
          <p:cNvPr id="5" name="Picture 2"/>
          <p:cNvPicPr>
            <a:picLocks noChangeAspect="1" noChangeArrowheads="1"/>
          </p:cNvPicPr>
          <p:nvPr/>
        </p:nvPicPr>
        <p:blipFill>
          <a:blip r:embed="rId3" cstate="print"/>
          <a:srcRect/>
          <a:stretch>
            <a:fillRect/>
          </a:stretch>
        </p:blipFill>
        <p:spPr bwMode="auto">
          <a:xfrm>
            <a:off x="674921" y="319308"/>
            <a:ext cx="7772400" cy="5829300"/>
          </a:xfrm>
          <a:prstGeom prst="rect">
            <a:avLst/>
          </a:prstGeom>
          <a:noFill/>
          <a:ln w="9525">
            <a:noFill/>
            <a:miter lim="800000"/>
            <a:headEnd/>
            <a:tailEnd/>
          </a:ln>
        </p:spPr>
      </p:pic>
      <p:sp>
        <p:nvSpPr>
          <p:cNvPr id="3" name="Rectangle 2"/>
          <p:cNvSpPr/>
          <p:nvPr/>
        </p:nvSpPr>
        <p:spPr>
          <a:xfrm>
            <a:off x="3293585" y="5508559"/>
            <a:ext cx="2528256" cy="584775"/>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err="1">
                <a:ln>
                  <a:noFill/>
                </a:ln>
                <a:solidFill>
                  <a:prstClr val="black"/>
                </a:solidFill>
                <a:effectLst/>
                <a:uLnTx/>
                <a:uFillTx/>
                <a:latin typeface="Arial" pitchFamily="34" charset="0"/>
                <a:ea typeface="+mn-ea"/>
                <a:cs typeface="+mn-cs"/>
              </a:rPr>
              <a:t>cullen</a:t>
            </a:r>
            <a:r>
              <a:rPr kumimoji="0" lang="en-US" sz="3200" b="1" i="0" u="none" strike="noStrike" kern="1200" cap="none" spc="0" normalizeH="0" baseline="0" noProof="0" dirty="0">
                <a:ln>
                  <a:noFill/>
                </a:ln>
                <a:solidFill>
                  <a:prstClr val="black"/>
                </a:solidFill>
                <a:effectLst/>
                <a:uLnTx/>
                <a:uFillTx/>
                <a:latin typeface="Arial" pitchFamily="34" charset="0"/>
                <a:ea typeface="+mn-ea"/>
                <a:cs typeface="+mn-cs"/>
              </a:rPr>
              <a:t> skink</a:t>
            </a:r>
          </a:p>
        </p:txBody>
      </p:sp>
    </p:spTree>
    <p:extLst>
      <p:ext uri="{BB962C8B-B14F-4D97-AF65-F5344CB8AC3E}">
        <p14:creationId xmlns:p14="http://schemas.microsoft.com/office/powerpoint/2010/main" val="180386379"/>
      </p:ext>
    </p:extLst>
  </p:cSld>
  <p:clrMapOvr>
    <a:masterClrMapping/>
  </p:clrMapOvr>
</p:sld>
</file>

<file path=ppt/slides/slide29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5714" name="Rectangle 5"/>
          <p:cNvSpPr>
            <a:spLocks noChangeArrowheads="1"/>
          </p:cNvSpPr>
          <p:nvPr/>
        </p:nvSpPr>
        <p:spPr bwMode="auto">
          <a:xfrm>
            <a:off x="1204913" y="6331072"/>
            <a:ext cx="6705600" cy="276225"/>
          </a:xfrm>
          <a:prstGeom prst="rect">
            <a:avLst/>
          </a:prstGeom>
          <a:noFill/>
          <a:ln w="9525">
            <a:noFill/>
            <a:miter lim="800000"/>
            <a:headEnd/>
            <a:tailEnd/>
          </a:ln>
        </p:spPr>
        <p:txBody>
          <a:bodyPr>
            <a:spAutoFit/>
          </a:bodyPr>
          <a:lstStyle/>
          <a:p>
            <a:pPr algn="ctr"/>
            <a:r>
              <a:rPr lang="en-US" sz="1200" dirty="0">
                <a:solidFill>
                  <a:srgbClr val="FFFFFF"/>
                </a:solidFill>
                <a:latin typeface="Arial" charset="0"/>
                <a:cs typeface="Arial" charset="0"/>
                <a:hlinkClick r:id="rId2"/>
              </a:rPr>
              <a:t>http://en.wikipedia.org/wiki/Spurtle</a:t>
            </a:r>
            <a:endParaRPr lang="en-US" sz="1200" dirty="0">
              <a:solidFill>
                <a:srgbClr val="FFFFFF"/>
              </a:solidFill>
              <a:latin typeface="Arial" charset="0"/>
              <a:cs typeface="Arial" charset="0"/>
            </a:endParaRPr>
          </a:p>
        </p:txBody>
      </p:sp>
      <p:pic>
        <p:nvPicPr>
          <p:cNvPr id="2051" name="Picture 3"/>
          <p:cNvPicPr>
            <a:picLocks noChangeAspect="1" noChangeArrowheads="1"/>
          </p:cNvPicPr>
          <p:nvPr/>
        </p:nvPicPr>
        <p:blipFill>
          <a:blip r:embed="rId3" cstate="print"/>
          <a:srcRect/>
          <a:stretch>
            <a:fillRect/>
          </a:stretch>
        </p:blipFill>
        <p:spPr bwMode="auto">
          <a:xfrm>
            <a:off x="682172" y="1146629"/>
            <a:ext cx="7772400" cy="4857750"/>
          </a:xfrm>
          <a:prstGeom prst="rect">
            <a:avLst/>
          </a:prstGeom>
          <a:noFill/>
          <a:ln w="9525">
            <a:noFill/>
            <a:miter lim="800000"/>
            <a:headEnd/>
            <a:tailEnd/>
          </a:ln>
        </p:spPr>
      </p:pic>
    </p:spTree>
  </p:cSld>
  <p:clrMapOvr>
    <a:masterClrMapping/>
  </p:clrMapOvr>
</p:sld>
</file>

<file path=ppt/slides/slide29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5714" name="Rectangle 5"/>
          <p:cNvSpPr>
            <a:spLocks noChangeArrowheads="1"/>
          </p:cNvSpPr>
          <p:nvPr/>
        </p:nvSpPr>
        <p:spPr bwMode="auto">
          <a:xfrm>
            <a:off x="1204913" y="6331042"/>
            <a:ext cx="6705600" cy="276225"/>
          </a:xfrm>
          <a:prstGeom prst="rect">
            <a:avLst/>
          </a:prstGeom>
          <a:noFill/>
          <a:ln w="9525">
            <a:noFill/>
            <a:miter lim="800000"/>
            <a:headEnd/>
            <a:tailEnd/>
          </a:ln>
        </p:spPr>
        <p:txBody>
          <a:bodyPr>
            <a:spAutoFit/>
          </a:bodyPr>
          <a:lstStyle/>
          <a:p>
            <a:pPr algn="ctr"/>
            <a:r>
              <a:rPr lang="en-US" sz="1200" dirty="0">
                <a:solidFill>
                  <a:srgbClr val="FFFFFF"/>
                </a:solidFill>
                <a:latin typeface="Arial" charset="0"/>
                <a:cs typeface="Arial" charset="0"/>
                <a:hlinkClick r:id="rId2"/>
              </a:rPr>
              <a:t>http://en.wikipedia.org/wiki/Spurtle</a:t>
            </a:r>
            <a:endParaRPr lang="en-US" sz="1200" dirty="0">
              <a:solidFill>
                <a:srgbClr val="FFFFFF"/>
              </a:solidFill>
              <a:latin typeface="Arial" charset="0"/>
              <a:cs typeface="Arial" charset="0"/>
            </a:endParaRPr>
          </a:p>
        </p:txBody>
      </p:sp>
      <p:pic>
        <p:nvPicPr>
          <p:cNvPr id="2051" name="Picture 3"/>
          <p:cNvPicPr>
            <a:picLocks noChangeAspect="1" noChangeArrowheads="1"/>
          </p:cNvPicPr>
          <p:nvPr/>
        </p:nvPicPr>
        <p:blipFill>
          <a:blip r:embed="rId3" cstate="print"/>
          <a:srcRect/>
          <a:stretch>
            <a:fillRect/>
          </a:stretch>
        </p:blipFill>
        <p:spPr bwMode="auto">
          <a:xfrm>
            <a:off x="682172" y="1146629"/>
            <a:ext cx="7772400" cy="4857750"/>
          </a:xfrm>
          <a:prstGeom prst="rect">
            <a:avLst/>
          </a:prstGeom>
          <a:noFill/>
          <a:ln w="9525">
            <a:noFill/>
            <a:miter lim="800000"/>
            <a:headEnd/>
            <a:tailEnd/>
          </a:ln>
        </p:spPr>
      </p:pic>
      <p:sp>
        <p:nvSpPr>
          <p:cNvPr id="4" name="TextBox 3"/>
          <p:cNvSpPr txBox="1">
            <a:spLocks noChangeArrowheads="1"/>
          </p:cNvSpPr>
          <p:nvPr/>
        </p:nvSpPr>
        <p:spPr bwMode="auto">
          <a:xfrm>
            <a:off x="685799" y="3306358"/>
            <a:ext cx="7772400" cy="3046988"/>
          </a:xfrm>
          <a:prstGeom prst="rect">
            <a:avLst/>
          </a:prstGeom>
          <a:solidFill>
            <a:schemeClr val="bg1"/>
          </a:solidFill>
          <a:ln w="76200">
            <a:solidFill>
              <a:srgbClr val="FFC000"/>
            </a:solidFill>
            <a:miter lim="800000"/>
            <a:headEnd/>
            <a:tailEnd/>
          </a:ln>
        </p:spPr>
        <p:txBody>
          <a:bodyPr wrap="square" lIns="228600" tIns="228600" rIns="228600" bIns="228600">
            <a:spAutoFit/>
          </a:bodyPr>
          <a:lstStyle/>
          <a:p>
            <a:pPr algn="ctr"/>
            <a:r>
              <a:rPr lang="en-US" sz="2400" b="1" dirty="0">
                <a:solidFill>
                  <a:srgbClr val="000000"/>
                </a:solidFill>
              </a:rPr>
              <a:t>The </a:t>
            </a:r>
            <a:r>
              <a:rPr lang="en-US" sz="2400" b="1" i="1" dirty="0" err="1">
                <a:solidFill>
                  <a:srgbClr val="000000"/>
                </a:solidFill>
              </a:rPr>
              <a:t>spurtle</a:t>
            </a:r>
            <a:r>
              <a:rPr lang="en-US" sz="2400" b="1" dirty="0">
                <a:solidFill>
                  <a:srgbClr val="000000"/>
                </a:solidFill>
              </a:rPr>
              <a:t> (or "</a:t>
            </a:r>
            <a:r>
              <a:rPr lang="en-US" sz="2400" b="1" i="1" dirty="0" err="1">
                <a:solidFill>
                  <a:srgbClr val="000000"/>
                </a:solidFill>
              </a:rPr>
              <a:t>spirtle</a:t>
            </a:r>
            <a:r>
              <a:rPr lang="en-US" sz="2400" b="1" dirty="0">
                <a:solidFill>
                  <a:srgbClr val="000000"/>
                </a:solidFill>
              </a:rPr>
              <a:t>") is a Scots kitchen tool, dating from at least the fifteenth century. It was originally a flat, wooden, spatula-like utensil, used for flipping oatcakes on a hot griddle. </a:t>
            </a:r>
          </a:p>
          <a:p>
            <a:pPr algn="ctr"/>
            <a:endParaRPr lang="en-US" sz="2400" b="1" dirty="0">
              <a:solidFill>
                <a:srgbClr val="000000"/>
              </a:solidFill>
            </a:endParaRPr>
          </a:p>
          <a:p>
            <a:pPr algn="ctr"/>
            <a:r>
              <a:rPr lang="en-US" sz="2400" b="1" dirty="0">
                <a:solidFill>
                  <a:srgbClr val="000000"/>
                </a:solidFill>
              </a:rPr>
              <a:t>This terminology is now confined to </a:t>
            </a:r>
          </a:p>
          <a:p>
            <a:pPr algn="ctr"/>
            <a:r>
              <a:rPr lang="en-US" sz="2400" b="1" dirty="0">
                <a:solidFill>
                  <a:srgbClr val="000000"/>
                </a:solidFill>
              </a:rPr>
              <a:t>Angus and </a:t>
            </a:r>
            <a:r>
              <a:rPr lang="en-US" sz="2400" b="1" dirty="0" err="1">
                <a:solidFill>
                  <a:srgbClr val="000000"/>
                </a:solidFill>
              </a:rPr>
              <a:t>Perthshire</a:t>
            </a:r>
            <a:r>
              <a:rPr lang="en-US" sz="2400" b="1" dirty="0">
                <a:solidFill>
                  <a:srgbClr val="000000"/>
                </a:solidFill>
              </a:rPr>
              <a:t>.</a:t>
            </a:r>
          </a:p>
        </p:txBody>
      </p:sp>
    </p:spTree>
    <p:extLst>
      <p:ext uri="{BB962C8B-B14F-4D97-AF65-F5344CB8AC3E}">
        <p14:creationId xmlns:p14="http://schemas.microsoft.com/office/powerpoint/2010/main" val="2240579000"/>
      </p:ext>
    </p:extLst>
  </p:cSld>
  <p:clrMapOvr>
    <a:masterClrMapping/>
  </p:clrMapOvr>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0291405">
            <a:off x="966581" y="3172874"/>
            <a:ext cx="2662266" cy="29482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 Box 4"/>
          <p:cNvSpPr txBox="1">
            <a:spLocks noChangeArrowheads="1"/>
          </p:cNvSpPr>
          <p:nvPr/>
        </p:nvSpPr>
        <p:spPr bwMode="auto">
          <a:xfrm>
            <a:off x="899883" y="555211"/>
            <a:ext cx="7315200" cy="3293209"/>
          </a:xfrm>
          <a:prstGeom prst="rect">
            <a:avLst/>
          </a:prstGeom>
          <a:noFill/>
          <a:ln w="9525">
            <a:noFill/>
            <a:miter lim="800000"/>
            <a:headEnd/>
            <a:tailEnd/>
          </a:ln>
        </p:spPr>
        <p:txBody>
          <a:bodyPr>
            <a:spAutoFit/>
          </a:bodyPr>
          <a:lstStyle/>
          <a:p>
            <a:pPr algn="ctr">
              <a:lnSpc>
                <a:spcPct val="130000"/>
              </a:lnSpc>
              <a:spcBef>
                <a:spcPct val="20000"/>
              </a:spcBef>
            </a:pPr>
            <a:r>
              <a:rPr lang="en-US" sz="4000" b="1" dirty="0">
                <a:solidFill>
                  <a:srgbClr val="000000"/>
                </a:solidFill>
                <a:latin typeface="Verdana" pitchFamily="34" charset="0"/>
              </a:rPr>
              <a:t>What famous person’s mother probably used one of these to cook him oatmeal?</a:t>
            </a:r>
          </a:p>
        </p:txBody>
      </p:sp>
      <p:sp>
        <p:nvSpPr>
          <p:cNvPr id="8" name="Text Box 4"/>
          <p:cNvSpPr txBox="1">
            <a:spLocks noChangeArrowheads="1"/>
          </p:cNvSpPr>
          <p:nvPr/>
        </p:nvSpPr>
        <p:spPr bwMode="auto">
          <a:xfrm>
            <a:off x="885369" y="4807813"/>
            <a:ext cx="7315200" cy="1292662"/>
          </a:xfrm>
          <a:prstGeom prst="rect">
            <a:avLst/>
          </a:prstGeom>
          <a:noFill/>
          <a:ln w="9525">
            <a:noFill/>
            <a:miter lim="800000"/>
            <a:headEnd/>
            <a:tailEnd/>
          </a:ln>
        </p:spPr>
        <p:txBody>
          <a:bodyPr>
            <a:spAutoFit/>
          </a:bodyPr>
          <a:lstStyle/>
          <a:p>
            <a:pPr algn="ctr">
              <a:spcBef>
                <a:spcPct val="20000"/>
              </a:spcBef>
            </a:pPr>
            <a:r>
              <a:rPr lang="en-US" sz="5400" b="1" i="1" dirty="0" err="1">
                <a:solidFill>
                  <a:srgbClr val="000000"/>
                </a:solidFill>
                <a:latin typeface="Verdana" pitchFamily="34" charset="0"/>
              </a:rPr>
              <a:t>spurtle</a:t>
            </a:r>
            <a:br>
              <a:rPr lang="en-US" sz="5400" b="1" i="1" dirty="0">
                <a:solidFill>
                  <a:srgbClr val="000000"/>
                </a:solidFill>
                <a:latin typeface="Verdana" pitchFamily="34" charset="0"/>
              </a:rPr>
            </a:br>
            <a:r>
              <a:rPr lang="en-US" sz="2400" dirty="0">
                <a:solidFill>
                  <a:srgbClr val="000000"/>
                </a:solidFill>
                <a:latin typeface="Verdana" pitchFamily="34" charset="0"/>
              </a:rPr>
              <a:t>( a.k.a. </a:t>
            </a:r>
            <a:r>
              <a:rPr lang="en-US" sz="2400" i="1" dirty="0" err="1">
                <a:solidFill>
                  <a:srgbClr val="000000"/>
                </a:solidFill>
                <a:latin typeface="Verdana" pitchFamily="34" charset="0"/>
              </a:rPr>
              <a:t>theevil</a:t>
            </a:r>
            <a:r>
              <a:rPr lang="en-US" sz="2400" dirty="0">
                <a:solidFill>
                  <a:srgbClr val="000000"/>
                </a:solidFill>
                <a:latin typeface="Verdana" pitchFamily="34" charset="0"/>
              </a:rPr>
              <a:t>)</a:t>
            </a:r>
          </a:p>
        </p:txBody>
      </p:sp>
    </p:spTree>
    <p:extLst>
      <p:ext uri="{BB962C8B-B14F-4D97-AF65-F5344CB8AC3E}">
        <p14:creationId xmlns:p14="http://schemas.microsoft.com/office/powerpoint/2010/main" val="3693929689"/>
      </p:ext>
    </p:extLst>
  </p:cSld>
  <p:clrMapOvr>
    <a:masterClrMapping/>
  </p:clrMapOvr>
</p:sld>
</file>

<file path=ppt/slides/slide30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24786" y="217711"/>
            <a:ext cx="4455983"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5"/>
          <p:cNvSpPr>
            <a:spLocks noChangeArrowheads="1"/>
          </p:cNvSpPr>
          <p:nvPr/>
        </p:nvSpPr>
        <p:spPr bwMode="auto">
          <a:xfrm>
            <a:off x="1204913" y="6563266"/>
            <a:ext cx="6705600" cy="276225"/>
          </a:xfrm>
          <a:prstGeom prst="rect">
            <a:avLst/>
          </a:prstGeom>
          <a:noFill/>
          <a:ln w="9525">
            <a:noFill/>
            <a:miter lim="800000"/>
            <a:headEnd/>
            <a:tailEnd/>
          </a:ln>
        </p:spPr>
        <p:txBody>
          <a:bodyPr>
            <a:spAutoFit/>
          </a:bodyPr>
          <a:lstStyle/>
          <a:p>
            <a:pPr algn="ctr"/>
            <a:r>
              <a:rPr lang="en-US" sz="1200" dirty="0">
                <a:solidFill>
                  <a:srgbClr val="FFFFFF"/>
                </a:solidFill>
                <a:latin typeface="Arial" charset="0"/>
                <a:cs typeface="Arial" charset="0"/>
                <a:hlinkClick r:id="rId3"/>
              </a:rPr>
              <a:t>https://en.wikipedia.org/wiki/Donald_Trump</a:t>
            </a:r>
            <a:endParaRPr lang="en-US" sz="1200" dirty="0">
              <a:solidFill>
                <a:srgbClr val="FFFFFF"/>
              </a:solidFill>
              <a:latin typeface="Arial" charset="0"/>
              <a:cs typeface="Arial" charset="0"/>
            </a:endParaRPr>
          </a:p>
        </p:txBody>
      </p:sp>
    </p:spTree>
    <p:extLst>
      <p:ext uri="{BB962C8B-B14F-4D97-AF65-F5344CB8AC3E}">
        <p14:creationId xmlns:p14="http://schemas.microsoft.com/office/powerpoint/2010/main" val="1235439173"/>
      </p:ext>
    </p:extLst>
  </p:cSld>
  <p:clrMapOvr>
    <a:masterClrMapping/>
  </p:clrMapOvr>
</p:sld>
</file>

<file path=ppt/slides/slide30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1950" y="45261"/>
            <a:ext cx="8420100" cy="68127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descr="https://upload.wikimedia.org/wikipedia/en/0/0e/Mary_Anne_Trump.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1887" y="452438"/>
            <a:ext cx="1952625" cy="28575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628433" y="3530084"/>
            <a:ext cx="3773790" cy="369332"/>
          </a:xfrm>
          <a:prstGeom prst="rect">
            <a:avLst/>
          </a:prstGeom>
        </p:spPr>
        <p:txBody>
          <a:bodyPr wrap="none">
            <a:spAutoFit/>
          </a:bodyPr>
          <a:lstStyle/>
          <a:p>
            <a:r>
              <a:rPr lang="en-US" b="1" dirty="0">
                <a:solidFill>
                  <a:srgbClr val="FFFFFF"/>
                </a:solidFill>
                <a:latin typeface="Verdana" pitchFamily="34" charset="0"/>
              </a:rPr>
              <a:t>Mary Anne MacLeod Trump</a:t>
            </a:r>
            <a:endParaRPr lang="en-US" dirty="0">
              <a:solidFill>
                <a:srgbClr val="FFFFFF"/>
              </a:solidFill>
            </a:endParaRPr>
          </a:p>
        </p:txBody>
      </p:sp>
    </p:spTree>
    <p:extLst>
      <p:ext uri="{BB962C8B-B14F-4D97-AF65-F5344CB8AC3E}">
        <p14:creationId xmlns:p14="http://schemas.microsoft.com/office/powerpoint/2010/main" val="2177924926"/>
      </p:ext>
    </p:extLst>
  </p:cSld>
  <p:clrMapOvr>
    <a:masterClrMapping/>
  </p:clrMapOvr>
</p:sld>
</file>

<file path=ppt/slides/slide30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1950" y="45261"/>
            <a:ext cx="8420100" cy="68127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77999300"/>
      </p:ext>
    </p:extLst>
  </p:cSld>
  <p:clrMapOvr>
    <a:masterClrMapping/>
  </p:clrMapOvr>
</p:sld>
</file>

<file path=ppt/slides/slide30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0113" y="232224"/>
            <a:ext cx="7315200" cy="64190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5"/>
          <p:cNvSpPr>
            <a:spLocks noChangeArrowheads="1"/>
          </p:cNvSpPr>
          <p:nvPr/>
        </p:nvSpPr>
        <p:spPr bwMode="auto">
          <a:xfrm>
            <a:off x="1204913" y="6606808"/>
            <a:ext cx="6705600" cy="276225"/>
          </a:xfrm>
          <a:prstGeom prst="rect">
            <a:avLst/>
          </a:prstGeom>
          <a:noFill/>
          <a:ln w="9525">
            <a:noFill/>
            <a:miter lim="800000"/>
            <a:headEnd/>
            <a:tailEnd/>
          </a:ln>
        </p:spPr>
        <p:txBody>
          <a:bodyPr>
            <a:spAutoFit/>
          </a:bodyPr>
          <a:lstStyle/>
          <a:p>
            <a:pPr algn="ctr"/>
            <a:r>
              <a:rPr lang="en-US" sz="1200" dirty="0">
                <a:solidFill>
                  <a:srgbClr val="FFFFFF"/>
                </a:solidFill>
                <a:latin typeface="Arial" charset="0"/>
                <a:cs typeface="Arial" charset="0"/>
                <a:hlinkClick r:id="rId3"/>
              </a:rPr>
              <a:t>https://en.wikipedia.org/wiki/Mary_Anne_MacLeod_Trump</a:t>
            </a:r>
            <a:endParaRPr lang="en-US" sz="1200" dirty="0">
              <a:solidFill>
                <a:srgbClr val="FFFFFF"/>
              </a:solidFill>
              <a:latin typeface="Arial" charset="0"/>
              <a:cs typeface="Arial" charset="0"/>
            </a:endParaRPr>
          </a:p>
        </p:txBody>
      </p:sp>
    </p:spTree>
    <p:extLst>
      <p:ext uri="{BB962C8B-B14F-4D97-AF65-F5344CB8AC3E}">
        <p14:creationId xmlns:p14="http://schemas.microsoft.com/office/powerpoint/2010/main" val="4057374175"/>
      </p:ext>
    </p:extLst>
  </p:cSld>
  <p:clrMapOvr>
    <a:masterClrMapping/>
  </p:clrMapOvr>
</p:sld>
</file>

<file path=ppt/slides/slide30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3838" y="538163"/>
            <a:ext cx="8696325" cy="5781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03142809"/>
      </p:ext>
    </p:extLst>
  </p:cSld>
  <p:clrMapOvr>
    <a:masterClrMapping/>
  </p:clrMapOvr>
</p:sld>
</file>

<file path=ppt/slides/slide30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5"/>
          <p:cNvSpPr>
            <a:spLocks noChangeArrowheads="1"/>
          </p:cNvSpPr>
          <p:nvPr/>
        </p:nvSpPr>
        <p:spPr bwMode="auto">
          <a:xfrm>
            <a:off x="1204913" y="6606808"/>
            <a:ext cx="6705600" cy="215444"/>
          </a:xfrm>
          <a:prstGeom prst="rect">
            <a:avLst/>
          </a:prstGeom>
          <a:noFill/>
          <a:ln w="9525">
            <a:noFill/>
            <a:miter lim="800000"/>
            <a:headEnd/>
            <a:tailEnd/>
          </a:ln>
        </p:spPr>
        <p:txBody>
          <a:bodyPr>
            <a:spAutoFit/>
          </a:bodyPr>
          <a:lstStyle/>
          <a:p>
            <a:pPr algn="ctr"/>
            <a:r>
              <a:rPr lang="en-US" sz="800" dirty="0">
                <a:solidFill>
                  <a:srgbClr val="FFFFFF"/>
                </a:solidFill>
                <a:latin typeface="Arial" charset="0"/>
                <a:cs typeface="Arial" charset="0"/>
                <a:hlinkClick r:id="rId2"/>
              </a:rPr>
              <a:t>https://en.wikipedia.org/wiki/Tong,_Lewis</a:t>
            </a:r>
            <a:endParaRPr lang="en-US" sz="800" dirty="0">
              <a:solidFill>
                <a:srgbClr val="FFFFFF"/>
              </a:solidFill>
              <a:latin typeface="Arial" charset="0"/>
              <a:cs typeface="Arial" charset="0"/>
            </a:endParaRPr>
          </a:p>
        </p:txBody>
      </p:sp>
      <p:sp>
        <p:nvSpPr>
          <p:cNvPr id="2" name="Rectangle 1"/>
          <p:cNvSpPr/>
          <p:nvPr/>
        </p:nvSpPr>
        <p:spPr>
          <a:xfrm>
            <a:off x="4557486" y="6111295"/>
            <a:ext cx="3017173" cy="369332"/>
          </a:xfrm>
          <a:prstGeom prst="rect">
            <a:avLst/>
          </a:prstGeom>
        </p:spPr>
        <p:txBody>
          <a:bodyPr wrap="none">
            <a:spAutoFit/>
          </a:bodyPr>
          <a:lstStyle/>
          <a:p>
            <a:pPr algn="ctr">
              <a:spcBef>
                <a:spcPct val="20000"/>
              </a:spcBef>
            </a:pPr>
            <a:r>
              <a:rPr lang="en-US" b="1" dirty="0">
                <a:solidFill>
                  <a:srgbClr val="000000"/>
                </a:solidFill>
                <a:latin typeface="Verdana" pitchFamily="34" charset="0"/>
              </a:rPr>
              <a:t>Tong, Lewis, Scotland</a:t>
            </a:r>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857" y="324084"/>
            <a:ext cx="2286000" cy="3190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08941" y="1430047"/>
            <a:ext cx="6096000" cy="4572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52283770"/>
      </p:ext>
    </p:extLst>
  </p:cSld>
  <p:clrMapOvr>
    <a:masterClrMapping/>
  </p:clrMapOvr>
</p:sld>
</file>

<file path=ppt/slides/slide30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6" name="Picture 3"/>
          <p:cNvPicPr>
            <a:picLocks noChangeAspect="1" noChangeArrowheads="1"/>
          </p:cNvPicPr>
          <p:nvPr/>
        </p:nvPicPr>
        <p:blipFill>
          <a:blip r:embed="rId2" cstate="print"/>
          <a:srcRect/>
          <a:stretch>
            <a:fillRect/>
          </a:stretch>
        </p:blipFill>
        <p:spPr bwMode="auto">
          <a:xfrm>
            <a:off x="0" y="439747"/>
            <a:ext cx="9144000" cy="5955030"/>
          </a:xfrm>
          <a:prstGeom prst="rect">
            <a:avLst/>
          </a:prstGeom>
          <a:noFill/>
          <a:ln w="9525">
            <a:noFill/>
            <a:miter lim="800000"/>
            <a:headEnd/>
            <a:tailEnd/>
          </a:ln>
        </p:spPr>
      </p:pic>
      <p:sp>
        <p:nvSpPr>
          <p:cNvPr id="7" name="Rectangle 6"/>
          <p:cNvSpPr>
            <a:spLocks noChangeArrowheads="1"/>
          </p:cNvSpPr>
          <p:nvPr/>
        </p:nvSpPr>
        <p:spPr bwMode="auto">
          <a:xfrm>
            <a:off x="666401" y="5894388"/>
            <a:ext cx="7794121" cy="523220"/>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1" lang="en-US" sz="2800" b="1" i="0" u="none" strike="noStrike" kern="120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charset="0"/>
                <a:ea typeface="+mn-ea"/>
                <a:cs typeface="+mn-cs"/>
              </a:rPr>
              <a:t>Scotland is </a:t>
            </a:r>
            <a:r>
              <a:rPr kumimoji="1" lang="en-US" sz="2800" b="1" i="0" u="none" strike="noStrike" kern="1200" cap="none" spc="0" normalizeH="0" baseline="0" noProof="0" dirty="0" err="1">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charset="0"/>
                <a:ea typeface="+mn-ea"/>
                <a:cs typeface="+mn-cs"/>
              </a:rPr>
              <a:t>alsoknown</a:t>
            </a:r>
            <a:r>
              <a:rPr kumimoji="1" lang="en-US" sz="2800" b="1" i="0" u="none" strike="noStrike" kern="1200" cap="none" spc="0" normalizeH="0" baseline="0" noProof="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uLnTx/>
                <a:uFillTx/>
                <a:latin typeface="Arial" charset="0"/>
                <a:ea typeface="+mn-ea"/>
                <a:cs typeface="+mn-cs"/>
              </a:rPr>
              <a:t> for its highland cattle</a:t>
            </a:r>
          </a:p>
        </p:txBody>
      </p:sp>
      <p:sp>
        <p:nvSpPr>
          <p:cNvPr id="10" name="Rectangle 9"/>
          <p:cNvSpPr/>
          <p:nvPr/>
        </p:nvSpPr>
        <p:spPr>
          <a:xfrm>
            <a:off x="3496181" y="6539012"/>
            <a:ext cx="2129109" cy="215444"/>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hlinkClick r:id="rId3"/>
              </a:rPr>
              <a:t>http://en.wikipedia.org/wiki/Highland_cattle</a:t>
            </a:r>
            <a:endPar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978949918"/>
      </p:ext>
    </p:extLst>
  </p:cSld>
  <p:clrMapOvr>
    <a:masterClrMapping/>
  </p:clrMapOvr>
  <p:transition/>
</p:sld>
</file>

<file path=ppt/slides/slide30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93800" y="2662512"/>
            <a:ext cx="6908800" cy="2095445"/>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Arial" charset="0"/>
                <a:ea typeface="+mn-ea"/>
                <a:cs typeface="+mn-cs"/>
              </a:rPr>
              <a:t>A little more</a:t>
            </a:r>
          </a:p>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4400" b="1" i="0" u="none" strike="noStrike" kern="1200" cap="none" spc="0" normalizeH="0" baseline="0" noProof="0" dirty="0">
                <a:ln>
                  <a:noFill/>
                </a:ln>
                <a:solidFill>
                  <a:srgbClr val="FFFFFF"/>
                </a:solidFill>
                <a:effectLst/>
                <a:uLnTx/>
                <a:uFillTx/>
                <a:latin typeface="Arial" charset="0"/>
                <a:ea typeface="+mn-ea"/>
                <a:cs typeface="+mn-cs"/>
              </a:rPr>
              <a:t>JEOPARDY . . .</a:t>
            </a:r>
          </a:p>
        </p:txBody>
      </p:sp>
    </p:spTree>
    <p:extLst>
      <p:ext uri="{BB962C8B-B14F-4D97-AF65-F5344CB8AC3E}">
        <p14:creationId xmlns:p14="http://schemas.microsoft.com/office/powerpoint/2010/main" val="3862205092"/>
      </p:ext>
    </p:extLst>
  </p:cSld>
  <p:clrMapOvr>
    <a:masterClrMapping/>
  </p:clrMapOvr>
  <p:transition/>
</p:sld>
</file>

<file path=ppt/slides/slide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4"/>
          <p:cNvSpPr txBox="1">
            <a:spLocks noChangeArrowheads="1"/>
          </p:cNvSpPr>
          <p:nvPr/>
        </p:nvSpPr>
        <p:spPr bwMode="auto">
          <a:xfrm>
            <a:off x="899883" y="1237368"/>
            <a:ext cx="7315200" cy="892552"/>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3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Verdana" pitchFamily="34" charset="0"/>
                <a:ea typeface="+mn-ea"/>
                <a:cs typeface="+mn-cs"/>
              </a:rPr>
              <a:t>answer:</a:t>
            </a:r>
          </a:p>
        </p:txBody>
      </p:sp>
      <p:sp>
        <p:nvSpPr>
          <p:cNvPr id="4" name="Text Box 4"/>
          <p:cNvSpPr txBox="1">
            <a:spLocks noChangeArrowheads="1"/>
          </p:cNvSpPr>
          <p:nvPr/>
        </p:nvSpPr>
        <p:spPr bwMode="auto">
          <a:xfrm>
            <a:off x="885369" y="2587171"/>
            <a:ext cx="7315200" cy="3785652"/>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4800" b="1" i="1" u="none" strike="noStrike" kern="1200" cap="none" spc="0" normalizeH="0" baseline="0" noProof="0" dirty="0" err="1">
                <a:ln>
                  <a:noFill/>
                </a:ln>
                <a:solidFill>
                  <a:srgbClr val="000000"/>
                </a:solidFill>
                <a:effectLst/>
                <a:uLnTx/>
                <a:uFillTx/>
                <a:latin typeface="Verdana" pitchFamily="34" charset="0"/>
                <a:ea typeface="+mn-ea"/>
                <a:cs typeface="+mn-cs"/>
              </a:rPr>
              <a:t>gulas</a:t>
            </a:r>
            <a:endParaRPr kumimoji="0" lang="en-US" sz="4800" b="1" i="1"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4800" b="1" i="1" u="none" strike="noStrike" kern="1200" cap="none" spc="0" normalizeH="0" baseline="0" noProof="0" dirty="0" err="1">
                <a:ln>
                  <a:noFill/>
                </a:ln>
                <a:solidFill>
                  <a:srgbClr val="FFFFFF"/>
                </a:solidFill>
                <a:effectLst/>
                <a:uLnTx/>
                <a:uFillTx/>
                <a:latin typeface="Verdana" pitchFamily="34" charset="0"/>
                <a:ea typeface="+mn-ea"/>
                <a:cs typeface="+mn-cs"/>
              </a:rPr>
              <a:t>paprikas</a:t>
            </a:r>
            <a:endParaRPr kumimoji="0" lang="en-US" sz="4800" b="1" i="1" u="none" strike="noStrike" kern="1200" cap="none" spc="0" normalizeH="0" baseline="0" noProof="0" dirty="0">
              <a:ln>
                <a:noFill/>
              </a:ln>
              <a:solidFill>
                <a:srgbClr val="FFFFFF"/>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4800" b="1" i="1" u="none" strike="noStrike" kern="1200" cap="none" spc="0" normalizeH="0" baseline="0" noProof="0" dirty="0" err="1">
                <a:ln>
                  <a:noFill/>
                </a:ln>
                <a:solidFill>
                  <a:srgbClr val="FFFFFF"/>
                </a:solidFill>
                <a:effectLst/>
                <a:uLnTx/>
                <a:uFillTx/>
                <a:latin typeface="Verdana" pitchFamily="34" charset="0"/>
                <a:ea typeface="+mn-ea"/>
                <a:cs typeface="+mn-cs"/>
              </a:rPr>
              <a:t>kolbász</a:t>
            </a:r>
            <a:endParaRPr kumimoji="0" lang="en-US" sz="4800" b="1" i="1" u="none" strike="noStrike" kern="1200" cap="none" spc="0" normalizeH="0" baseline="0" noProof="0" dirty="0">
              <a:ln>
                <a:noFill/>
              </a:ln>
              <a:solidFill>
                <a:srgbClr val="FFFFFF"/>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4800" b="1" i="1" u="none" strike="noStrike" kern="1200" cap="none" spc="0" normalizeH="0" baseline="0" noProof="0" dirty="0" err="1">
                <a:ln>
                  <a:noFill/>
                </a:ln>
                <a:solidFill>
                  <a:srgbClr val="FFFFFF"/>
                </a:solidFill>
                <a:effectLst/>
                <a:uLnTx/>
                <a:uFillTx/>
                <a:latin typeface="Verdana" pitchFamily="34" charset="0"/>
                <a:ea typeface="+mn-ea"/>
                <a:cs typeface="+mn-cs"/>
              </a:rPr>
              <a:t>tokaji</a:t>
            </a:r>
            <a:endParaRPr kumimoji="0" lang="en-US" sz="4800" b="1" i="1" u="none" strike="noStrike" kern="1200" cap="none" spc="0" normalizeH="0" baseline="0" noProof="0" dirty="0">
              <a:ln>
                <a:noFill/>
              </a:ln>
              <a:solidFill>
                <a:srgbClr val="FFFFFF"/>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4800" b="1" i="1" u="none" strike="noStrike" kern="1200" cap="none" spc="0" normalizeH="0" baseline="0" noProof="0" dirty="0" err="1">
                <a:ln>
                  <a:noFill/>
                </a:ln>
                <a:solidFill>
                  <a:srgbClr val="FFFFFF"/>
                </a:solidFill>
                <a:effectLst/>
                <a:uLnTx/>
                <a:uFillTx/>
                <a:latin typeface="Verdana" pitchFamily="34" charset="0"/>
                <a:ea typeface="+mn-ea"/>
                <a:cs typeface="+mn-cs"/>
              </a:rPr>
              <a:t>Egri</a:t>
            </a:r>
            <a:r>
              <a:rPr kumimoji="0" lang="en-US" sz="4800" b="1" i="1" u="none" strike="noStrike" kern="1200" cap="none" spc="0" normalizeH="0" baseline="0" noProof="0" dirty="0">
                <a:ln>
                  <a:noFill/>
                </a:ln>
                <a:solidFill>
                  <a:srgbClr val="FFFFFF"/>
                </a:solidFill>
                <a:effectLst/>
                <a:uLnTx/>
                <a:uFillTx/>
                <a:latin typeface="Verdana" pitchFamily="34" charset="0"/>
                <a:ea typeface="+mn-ea"/>
                <a:cs typeface="+mn-cs"/>
              </a:rPr>
              <a:t> </a:t>
            </a:r>
            <a:r>
              <a:rPr kumimoji="0" lang="en-US" sz="4800" b="1" i="1" u="none" strike="noStrike" kern="1200" cap="none" spc="0" normalizeH="0" baseline="0" noProof="0" dirty="0" err="1">
                <a:ln>
                  <a:noFill/>
                </a:ln>
                <a:solidFill>
                  <a:srgbClr val="FFFFFF"/>
                </a:solidFill>
                <a:effectLst/>
                <a:uLnTx/>
                <a:uFillTx/>
                <a:latin typeface="Verdana" pitchFamily="34" charset="0"/>
                <a:ea typeface="+mn-ea"/>
                <a:cs typeface="+mn-cs"/>
              </a:rPr>
              <a:t>Bikavér</a:t>
            </a:r>
            <a:endParaRPr kumimoji="0" lang="en-US" sz="5400" b="1" i="1" u="none" strike="noStrike" kern="1200" cap="none" spc="0" normalizeH="0" baseline="0" noProof="0" dirty="0">
              <a:ln>
                <a:noFill/>
              </a:ln>
              <a:solidFill>
                <a:srgbClr val="FFFFFF"/>
              </a:solidFill>
              <a:effectLst/>
              <a:uLnTx/>
              <a:uFillTx/>
              <a:latin typeface="Verdana" pitchFamily="34" charset="0"/>
              <a:ea typeface="+mn-ea"/>
              <a:cs typeface="+mn-cs"/>
            </a:endParaRPr>
          </a:p>
        </p:txBody>
      </p:sp>
    </p:spTree>
    <p:extLst>
      <p:ext uri="{BB962C8B-B14F-4D97-AF65-F5344CB8AC3E}">
        <p14:creationId xmlns:p14="http://schemas.microsoft.com/office/powerpoint/2010/main" val="2296769014"/>
      </p:ext>
    </p:extLst>
  </p:cSld>
  <p:clrMapOvr>
    <a:masterClrMapping/>
  </p:clrMapOvr>
</p:sld>
</file>

<file path=ppt/slides/slide30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3111880"/>
            <a:ext cx="6908800" cy="1615827"/>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6600" b="1" i="0" u="none" strike="noStrike" kern="1200" cap="none" spc="0" normalizeH="0" baseline="0" noProof="0" dirty="0">
                <a:ln>
                  <a:noFill/>
                </a:ln>
                <a:solidFill>
                  <a:srgbClr val="FFFFFF"/>
                </a:solidFill>
                <a:effectLst/>
                <a:uLnTx/>
                <a:uFillTx/>
                <a:latin typeface="Arial" charset="0"/>
                <a:ea typeface="+mn-ea"/>
                <a:cs typeface="+mn-cs"/>
              </a:rPr>
              <a:t>more clues . . . </a:t>
            </a:r>
          </a:p>
        </p:txBody>
      </p:sp>
    </p:spTree>
    <p:extLst>
      <p:ext uri="{BB962C8B-B14F-4D97-AF65-F5344CB8AC3E}">
        <p14:creationId xmlns:p14="http://schemas.microsoft.com/office/powerpoint/2010/main" val="3424502772"/>
      </p:ext>
    </p:extLst>
  </p:cSld>
  <p:clrMapOvr>
    <a:masterClrMapping/>
  </p:clrMapOvr>
  <p:transition/>
</p:sld>
</file>

<file path=ppt/slides/slide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Box 4"/>
          <p:cNvSpPr txBox="1">
            <a:spLocks noChangeArrowheads="1"/>
          </p:cNvSpPr>
          <p:nvPr/>
        </p:nvSpPr>
        <p:spPr bwMode="auto">
          <a:xfrm>
            <a:off x="885369" y="1992097"/>
            <a:ext cx="7315200" cy="3785652"/>
          </a:xfrm>
          <a:prstGeom prst="rect">
            <a:avLst/>
          </a:prstGeom>
          <a:noFill/>
          <a:ln w="9525">
            <a:noFill/>
            <a:miter lim="800000"/>
            <a:headEnd/>
            <a:tailEnd/>
          </a:ln>
        </p:spPr>
        <p:txBody>
          <a:bodyPr wrap="square">
            <a:spAutoFit/>
          </a:bodyPr>
          <a:lstStyle/>
          <a:p>
            <a:pPr algn="ctr" rtl="0" fontAlgn="base">
              <a:spcBef>
                <a:spcPts val="0"/>
              </a:spcBef>
              <a:spcAft>
                <a:spcPct val="0"/>
              </a:spcAft>
            </a:pPr>
            <a:r>
              <a:rPr lang="en-US" sz="4800" b="1" i="1" kern="1200" dirty="0" err="1">
                <a:solidFill>
                  <a:srgbClr val="000000"/>
                </a:solidFill>
                <a:latin typeface="Verdana" pitchFamily="34" charset="0"/>
                <a:ea typeface="+mn-ea"/>
                <a:cs typeface="+mn-cs"/>
              </a:rPr>
              <a:t>gulas</a:t>
            </a:r>
            <a:endParaRPr lang="en-US" sz="4800" b="1" i="1" kern="1200" dirty="0">
              <a:solidFill>
                <a:srgbClr val="000000"/>
              </a:solidFill>
              <a:latin typeface="Verdana" pitchFamily="34" charset="0"/>
              <a:ea typeface="+mn-ea"/>
              <a:cs typeface="+mn-cs"/>
            </a:endParaRPr>
          </a:p>
          <a:p>
            <a:pPr algn="ctr">
              <a:spcBef>
                <a:spcPts val="0"/>
              </a:spcBef>
            </a:pPr>
            <a:r>
              <a:rPr lang="en-US" sz="4800" b="1" i="1" dirty="0" err="1">
                <a:solidFill>
                  <a:srgbClr val="000000"/>
                </a:solidFill>
                <a:latin typeface="Verdana" pitchFamily="34" charset="0"/>
              </a:rPr>
              <a:t>paprikas</a:t>
            </a:r>
            <a:endParaRPr lang="en-US" sz="4800" b="1" i="1" kern="1200" dirty="0">
              <a:solidFill>
                <a:srgbClr val="000000"/>
              </a:solidFill>
              <a:latin typeface="Verdana" pitchFamily="34" charset="0"/>
              <a:ea typeface="+mn-ea"/>
              <a:cs typeface="+mn-cs"/>
            </a:endParaRPr>
          </a:p>
          <a:p>
            <a:pPr algn="ctr">
              <a:spcBef>
                <a:spcPts val="0"/>
              </a:spcBef>
            </a:pPr>
            <a:r>
              <a:rPr lang="en-US" sz="4800" b="1" i="1" dirty="0" err="1">
                <a:solidFill>
                  <a:srgbClr val="000000"/>
                </a:solidFill>
                <a:latin typeface="Verdana" pitchFamily="34" charset="0"/>
              </a:rPr>
              <a:t>kolbász</a:t>
            </a:r>
            <a:endParaRPr lang="en-US" sz="4800" b="1" i="1" dirty="0">
              <a:solidFill>
                <a:srgbClr val="000000"/>
              </a:solidFill>
              <a:latin typeface="Verdana" pitchFamily="34" charset="0"/>
            </a:endParaRPr>
          </a:p>
          <a:p>
            <a:pPr algn="ctr">
              <a:spcBef>
                <a:spcPts val="0"/>
              </a:spcBef>
            </a:pPr>
            <a:r>
              <a:rPr lang="en-US" sz="4800" b="1" i="1" dirty="0" err="1">
                <a:solidFill>
                  <a:srgbClr val="000000"/>
                </a:solidFill>
                <a:latin typeface="Verdana" pitchFamily="34" charset="0"/>
              </a:rPr>
              <a:t>Tokaji</a:t>
            </a:r>
            <a:endParaRPr lang="en-US" sz="4800" b="1" i="1" dirty="0">
              <a:solidFill>
                <a:srgbClr val="000000"/>
              </a:solidFill>
              <a:latin typeface="Verdana" pitchFamily="34" charset="0"/>
            </a:endParaRPr>
          </a:p>
          <a:p>
            <a:pPr algn="ctr">
              <a:spcBef>
                <a:spcPts val="0"/>
              </a:spcBef>
            </a:pPr>
            <a:r>
              <a:rPr lang="en-US" sz="4800" b="1" i="1" dirty="0" err="1">
                <a:solidFill>
                  <a:srgbClr val="000000"/>
                </a:solidFill>
                <a:latin typeface="Verdana" pitchFamily="34" charset="0"/>
              </a:rPr>
              <a:t>Egri</a:t>
            </a:r>
            <a:r>
              <a:rPr lang="en-US" sz="4800" b="1" i="1" dirty="0">
                <a:solidFill>
                  <a:srgbClr val="000000"/>
                </a:solidFill>
                <a:latin typeface="Verdana" pitchFamily="34" charset="0"/>
              </a:rPr>
              <a:t> </a:t>
            </a:r>
            <a:r>
              <a:rPr lang="en-US" sz="4800" b="1" i="1" dirty="0" err="1">
                <a:solidFill>
                  <a:srgbClr val="000000"/>
                </a:solidFill>
                <a:latin typeface="Verdana" pitchFamily="34" charset="0"/>
              </a:rPr>
              <a:t>Bikavér</a:t>
            </a:r>
            <a:endParaRPr lang="en-US" sz="5400" b="1" i="1" dirty="0">
              <a:solidFill>
                <a:srgbClr val="000000"/>
              </a:solidFill>
              <a:latin typeface="Verdana" pitchFamily="34" charset="0"/>
            </a:endParaRPr>
          </a:p>
        </p:txBody>
      </p:sp>
      <p:sp>
        <p:nvSpPr>
          <p:cNvPr id="4"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5" name="Rectangle 4"/>
          <p:cNvSpPr/>
          <p:nvPr/>
        </p:nvSpPr>
        <p:spPr>
          <a:xfrm>
            <a:off x="580887" y="1429192"/>
            <a:ext cx="2045753" cy="400110"/>
          </a:xfrm>
          <a:prstGeom prst="rect">
            <a:avLst/>
          </a:prstGeom>
          <a:noFill/>
        </p:spPr>
        <p:txBody>
          <a:bodyPr wrap="none">
            <a:spAutoFit/>
          </a:bodyPr>
          <a:lstStyle/>
          <a:p>
            <a:r>
              <a:rPr lang="en-US" sz="2000" b="1" dirty="0">
                <a:solidFill>
                  <a:srgbClr val="000000"/>
                </a:solidFill>
                <a:latin typeface="Arial"/>
              </a:rPr>
              <a:t>for example . . .</a:t>
            </a:r>
            <a:endParaRPr lang="en-US" sz="2000" dirty="0"/>
          </a:p>
        </p:txBody>
      </p:sp>
    </p:spTree>
  </p:cSld>
  <p:clrMapOvr>
    <a:masterClrMapping/>
  </p:clrMapOvr>
</p:sld>
</file>

<file path=ppt/slides/slide31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337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5614" y="551771"/>
            <a:ext cx="8229600" cy="58085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50526375"/>
      </p:ext>
    </p:extLst>
  </p:cSld>
  <p:clrMapOvr>
    <a:masterClrMapping/>
  </p:clrMapOvr>
</p:sld>
</file>

<file path=ppt/slides/slide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Box 4"/>
          <p:cNvSpPr txBox="1">
            <a:spLocks noChangeArrowheads="1"/>
          </p:cNvSpPr>
          <p:nvPr/>
        </p:nvSpPr>
        <p:spPr bwMode="auto">
          <a:xfrm>
            <a:off x="885369" y="2848495"/>
            <a:ext cx="7315200" cy="3170099"/>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Verdana" pitchFamily="34" charset="0"/>
                <a:ea typeface="+mn-ea"/>
                <a:cs typeface="+mn-cs"/>
              </a:rPr>
              <a:t>these are  </a:t>
            </a:r>
            <a:r>
              <a:rPr kumimoji="0" lang="en-US" sz="4000" b="1" i="1" u="none" strike="noStrike" kern="1200" cap="none" spc="0" normalizeH="0" baseline="0" noProof="0" dirty="0" err="1">
                <a:ln>
                  <a:noFill/>
                </a:ln>
                <a:solidFill>
                  <a:srgbClr val="000000"/>
                </a:solidFill>
                <a:effectLst/>
                <a:uLnTx/>
                <a:uFillTx/>
                <a:latin typeface="Verdana" pitchFamily="34" charset="0"/>
                <a:ea typeface="+mn-ea"/>
                <a:cs typeface="+mn-cs"/>
              </a:rPr>
              <a:t>Hungarikum</a:t>
            </a:r>
            <a:r>
              <a:rPr kumimoji="0" lang="en-US" sz="4000" b="1" i="0" u="none" strike="noStrike" kern="1200" cap="none" spc="0" normalizeH="0" baseline="0" noProof="0" dirty="0">
                <a:ln>
                  <a:noFill/>
                </a:ln>
                <a:solidFill>
                  <a:srgbClr val="000000"/>
                </a:solidFill>
                <a:effectLst/>
                <a:uLnTx/>
                <a:uFillTx/>
                <a:latin typeface="Verdana" pitchFamily="34" charset="0"/>
                <a:ea typeface="+mn-ea"/>
                <a:cs typeface="+mn-cs"/>
              </a:rPr>
              <a:t>, terms used to refer to uniquely Hungarian products, especially cuisine</a:t>
            </a:r>
          </a:p>
        </p:txBody>
      </p:sp>
      <p:sp>
        <p:nvSpPr>
          <p:cNvPr id="4" name="Rectangle 5"/>
          <p:cNvSpPr>
            <a:spLocks noChangeArrowheads="1"/>
          </p:cNvSpPr>
          <p:nvPr/>
        </p:nvSpPr>
        <p:spPr bwMode="auto">
          <a:xfrm>
            <a:off x="1204913" y="6331042"/>
            <a:ext cx="6705600" cy="276225"/>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charset="0"/>
                <a:ea typeface="+mn-ea"/>
                <a:cs typeface="Arial" charset="0"/>
                <a:hlinkClick r:id="rId2"/>
              </a:rPr>
              <a:t>http://en.wikipedia.org/wiki/Tokaji</a:t>
            </a:r>
            <a:endParaRPr kumimoji="0" lang="en-US" sz="1200" b="0" i="0" u="none" strike="noStrike" kern="1200" cap="none" spc="0" normalizeH="0" baseline="0" noProof="0" dirty="0">
              <a:ln>
                <a:noFill/>
              </a:ln>
              <a:solidFill>
                <a:prstClr val="black"/>
              </a:solidFill>
              <a:effectLst/>
              <a:uLnTx/>
              <a:uFillTx/>
              <a:latin typeface="Arial" charset="0"/>
              <a:ea typeface="+mn-ea"/>
              <a:cs typeface="Arial" charset="0"/>
            </a:endParaRPr>
          </a:p>
        </p:txBody>
      </p:sp>
      <p:sp>
        <p:nvSpPr>
          <p:cNvPr id="5"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BBE0E3"/>
                </a:solidFill>
                <a:effectLst/>
                <a:uLnTx/>
                <a:uFillTx/>
                <a:latin typeface="Verdana" pitchFamily="34" charset="0"/>
                <a:ea typeface="+mn-ea"/>
                <a:cs typeface="+mn-cs"/>
              </a:rPr>
              <a:t>What do you think of</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BBE0E3"/>
                </a:solidFill>
                <a:effectLst/>
                <a:uLnTx/>
                <a:uFillTx/>
                <a:latin typeface="Verdana" pitchFamily="34" charset="0"/>
                <a:ea typeface="+mn-ea"/>
                <a:cs typeface="+mn-cs"/>
              </a:rPr>
              <a:t>when someone says . .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BBE0E3"/>
                </a:solidFill>
                <a:effectLst/>
                <a:uLnTx/>
                <a:uFillTx/>
                <a:latin typeface="Verdana" pitchFamily="34" charset="0"/>
                <a:ea typeface="+mn-ea"/>
                <a:cs typeface="+mn-cs"/>
              </a:rPr>
              <a:t>“Hungary” or Hungarian”?</a:t>
            </a:r>
            <a:endParaRPr kumimoji="0" lang="en-US" sz="3600" b="1" i="0" u="none" strike="noStrike" kern="1200" cap="none" spc="0" normalizeH="0" baseline="0" noProof="0" dirty="0">
              <a:ln>
                <a:noFill/>
              </a:ln>
              <a:solidFill>
                <a:srgbClr val="BBE0E3"/>
              </a:solidFill>
              <a:effectLst/>
              <a:uLnTx/>
              <a:uFillTx/>
              <a:latin typeface="Verdana" pitchFamily="34" charset="0"/>
              <a:ea typeface="+mn-ea"/>
              <a:cs typeface="+mn-cs"/>
            </a:endParaRPr>
          </a:p>
        </p:txBody>
      </p:sp>
    </p:spTree>
    <p:extLst>
      <p:ext uri="{BB962C8B-B14F-4D97-AF65-F5344CB8AC3E}">
        <p14:creationId xmlns:p14="http://schemas.microsoft.com/office/powerpoint/2010/main" val="2261191405"/>
      </p:ext>
    </p:extLst>
  </p:cSld>
  <p:clrMapOvr>
    <a:masterClrMapping/>
  </p:clrMapOvr>
</p:sld>
</file>

<file path=ppt/slides/slide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5"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BBE0E3"/>
                </a:solidFill>
                <a:effectLst/>
                <a:uLnTx/>
                <a:uFillTx/>
                <a:latin typeface="Verdana" pitchFamily="34" charset="0"/>
                <a:ea typeface="+mn-ea"/>
                <a:cs typeface="+mn-cs"/>
              </a:rPr>
              <a:t>What do you think of</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BBE0E3"/>
                </a:solidFill>
                <a:effectLst/>
                <a:uLnTx/>
                <a:uFillTx/>
                <a:latin typeface="Verdana" pitchFamily="34" charset="0"/>
                <a:ea typeface="+mn-ea"/>
                <a:cs typeface="+mn-cs"/>
              </a:rPr>
              <a:t>when someone says . .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BBE0E3"/>
                </a:solidFill>
                <a:effectLst/>
                <a:uLnTx/>
                <a:uFillTx/>
                <a:latin typeface="Verdana" pitchFamily="34" charset="0"/>
                <a:ea typeface="+mn-ea"/>
                <a:cs typeface="+mn-cs"/>
              </a:rPr>
              <a:t>“Hungary” or Hungarian”?</a:t>
            </a:r>
            <a:endParaRPr kumimoji="0" lang="en-US" sz="3600" b="1" i="0" u="none" strike="noStrike" kern="1200" cap="none" spc="0" normalizeH="0" baseline="0" noProof="0" dirty="0">
              <a:ln>
                <a:noFill/>
              </a:ln>
              <a:solidFill>
                <a:srgbClr val="BBE0E3"/>
              </a:solidFill>
              <a:effectLst/>
              <a:uLnTx/>
              <a:uFillTx/>
              <a:latin typeface="Verdana" pitchFamily="34" charset="0"/>
              <a:ea typeface="+mn-ea"/>
              <a:cs typeface="+mn-cs"/>
            </a:endParaRPr>
          </a:p>
        </p:txBody>
      </p:sp>
      <p:sp>
        <p:nvSpPr>
          <p:cNvPr id="6" name="Text Box 4"/>
          <p:cNvSpPr txBox="1">
            <a:spLocks noChangeArrowheads="1"/>
          </p:cNvSpPr>
          <p:nvPr/>
        </p:nvSpPr>
        <p:spPr bwMode="auto">
          <a:xfrm>
            <a:off x="609600" y="3748332"/>
            <a:ext cx="8001000" cy="1905000"/>
          </a:xfrm>
          <a:prstGeom prst="rect">
            <a:avLst/>
          </a:prstGeom>
          <a:noFill/>
          <a:ln w="9525">
            <a:noFill/>
            <a:miter lim="800000"/>
            <a:headEnd/>
            <a:tailEnd/>
          </a:ln>
        </p:spPr>
        <p:txBody>
          <a:bodyPr/>
          <a:lstStyle/>
          <a:p>
            <a:pPr marL="0" marR="0" lvl="0" indent="0" algn="ctr" defTabSz="914400" rtl="0" eaLnBrk="1" fontAlgn="base" latinLnBrk="0" hangingPunct="1">
              <a:lnSpc>
                <a:spcPct val="130000"/>
              </a:lnSpc>
              <a:spcBef>
                <a:spcPct val="20000"/>
              </a:spcBef>
              <a:spcAft>
                <a:spcPct val="0"/>
              </a:spcAft>
              <a:buClrTx/>
              <a:buSzTx/>
              <a:buFontTx/>
              <a:buNone/>
              <a:tabLst/>
              <a:defRPr/>
            </a:pPr>
            <a:r>
              <a:rPr kumimoji="0" lang="en-US" sz="3600" b="1" i="0" u="none" strike="noStrike" kern="1200" cap="none" spc="0" normalizeH="0" baseline="0" noProof="0" dirty="0">
                <a:ln>
                  <a:noFill/>
                </a:ln>
                <a:solidFill>
                  <a:srgbClr val="000000"/>
                </a:solidFill>
                <a:effectLst/>
                <a:uLnTx/>
                <a:uFillTx/>
                <a:latin typeface="Verdana" pitchFamily="34" charset="0"/>
                <a:ea typeface="+mn-ea"/>
                <a:cs typeface="+mn-cs"/>
              </a:rPr>
              <a:t>goulash</a:t>
            </a:r>
          </a:p>
          <a:p>
            <a:pPr marL="0" marR="0" lvl="0" indent="0" algn="ctr" defTabSz="914400" rtl="0" eaLnBrk="1" fontAlgn="base" latinLnBrk="0" hangingPunct="1">
              <a:lnSpc>
                <a:spcPct val="130000"/>
              </a:lnSpc>
              <a:spcBef>
                <a:spcPct val="20000"/>
              </a:spcBef>
              <a:spcAft>
                <a:spcPct val="0"/>
              </a:spcAft>
              <a:buClrTx/>
              <a:buSzTx/>
              <a:buFontTx/>
              <a:buNone/>
              <a:tabLst/>
              <a:defRPr/>
            </a:pPr>
            <a:r>
              <a:rPr kumimoji="0" lang="en-US" sz="3600" b="1" i="0" u="none" strike="noStrike" kern="1200" cap="none" spc="0" normalizeH="0" baseline="0" noProof="0" dirty="0">
                <a:ln>
                  <a:noFill/>
                </a:ln>
                <a:solidFill>
                  <a:srgbClr val="000000"/>
                </a:solidFill>
                <a:effectLst/>
                <a:uLnTx/>
                <a:uFillTx/>
                <a:latin typeface="Verdana" pitchFamily="34" charset="0"/>
                <a:ea typeface="+mn-ea"/>
                <a:cs typeface="+mn-cs"/>
              </a:rPr>
              <a:t>(</a:t>
            </a:r>
            <a:r>
              <a:rPr kumimoji="0" lang="en-US" sz="3600" b="1" i="1" u="none" strike="noStrike" kern="1200" cap="none" spc="0" normalizeH="0" baseline="0" noProof="0" dirty="0" err="1">
                <a:ln>
                  <a:noFill/>
                </a:ln>
                <a:solidFill>
                  <a:srgbClr val="000000"/>
                </a:solidFill>
                <a:effectLst/>
                <a:uLnTx/>
                <a:uFillTx/>
                <a:latin typeface="Verdana" pitchFamily="34" charset="0"/>
                <a:ea typeface="+mn-ea"/>
                <a:cs typeface="+mn-cs"/>
              </a:rPr>
              <a:t>gulas</a:t>
            </a:r>
            <a:r>
              <a:rPr kumimoji="0" lang="en-US" sz="3600" b="1" i="0" u="none" strike="noStrike" kern="1200" cap="none" spc="0" normalizeH="0" baseline="0" noProof="0" dirty="0">
                <a:ln>
                  <a:noFill/>
                </a:ln>
                <a:solidFill>
                  <a:srgbClr val="000000"/>
                </a:solidFill>
                <a:effectLst/>
                <a:uLnTx/>
                <a:uFillTx/>
                <a:latin typeface="Verdana" pitchFamily="34" charset="0"/>
                <a:ea typeface="+mn-ea"/>
                <a:cs typeface="+mn-cs"/>
              </a:rPr>
              <a:t>)</a:t>
            </a:r>
          </a:p>
        </p:txBody>
      </p:sp>
    </p:spTree>
    <p:extLst>
      <p:ext uri="{BB962C8B-B14F-4D97-AF65-F5344CB8AC3E}">
        <p14:creationId xmlns:p14="http://schemas.microsoft.com/office/powerpoint/2010/main" val="4097689161"/>
      </p:ext>
    </p:extLst>
  </p:cSld>
  <p:clrMapOvr>
    <a:masterClrMapping/>
  </p:clrMapOvr>
</p:sld>
</file>

<file path=ppt/slides/slide314.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88067" name="Text Box 2"/>
          <p:cNvSpPr txBox="1">
            <a:spLocks noChangeArrowheads="1"/>
          </p:cNvSpPr>
          <p:nvPr/>
        </p:nvSpPr>
        <p:spPr bwMode="auto">
          <a:xfrm>
            <a:off x="3264111" y="6336068"/>
            <a:ext cx="2597186" cy="276999"/>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1200" kern="1200" dirty="0">
                <a:solidFill>
                  <a:srgbClr val="FFFFFF"/>
                </a:solidFill>
                <a:cs typeface="Arial" pitchFamily="34" charset="0"/>
                <a:hlinkClick r:id="rId3"/>
              </a:rPr>
              <a:t>http://en.wikipedia.org/wiki/Hungary</a:t>
            </a:r>
            <a:endParaRPr lang="en-US" sz="1200" kern="1200" dirty="0">
              <a:solidFill>
                <a:srgbClr val="FFFFFF"/>
              </a:solidFill>
              <a:cs typeface="Arial" pitchFamily="34" charset="0"/>
            </a:endParaRPr>
          </a:p>
        </p:txBody>
      </p:sp>
      <p:pic>
        <p:nvPicPr>
          <p:cNvPr id="88068" name="Picture 2"/>
          <p:cNvPicPr>
            <a:picLocks noChangeAspect="1" noChangeArrowheads="1"/>
          </p:cNvPicPr>
          <p:nvPr/>
        </p:nvPicPr>
        <p:blipFill>
          <a:blip r:embed="rId4" cstate="print"/>
          <a:srcRect/>
          <a:stretch>
            <a:fillRect/>
          </a:stretch>
        </p:blipFill>
        <p:spPr bwMode="auto">
          <a:xfrm>
            <a:off x="1662177" y="140285"/>
            <a:ext cx="5819775" cy="5705475"/>
          </a:xfrm>
          <a:prstGeom prst="rect">
            <a:avLst/>
          </a:prstGeom>
          <a:noFill/>
          <a:ln w="9525">
            <a:noFill/>
            <a:miter lim="800000"/>
            <a:headEnd/>
            <a:tailEnd/>
          </a:ln>
        </p:spPr>
      </p:pic>
      <p:sp>
        <p:nvSpPr>
          <p:cNvPr id="5" name="Text Box 2"/>
          <p:cNvSpPr txBox="1">
            <a:spLocks noChangeArrowheads="1"/>
          </p:cNvSpPr>
          <p:nvPr/>
        </p:nvSpPr>
        <p:spPr bwMode="auto">
          <a:xfrm>
            <a:off x="3338279" y="5243658"/>
            <a:ext cx="2236507" cy="830997"/>
          </a:xfrm>
          <a:prstGeom prst="rect">
            <a:avLst/>
          </a:prstGeom>
          <a:noFill/>
          <a:ln w="9525">
            <a:noFill/>
            <a:miter lim="800000"/>
            <a:headEnd/>
            <a:tailEnd/>
          </a:ln>
        </p:spPr>
        <p:txBody>
          <a:bodyPr wrap="square">
            <a:spAutoFit/>
          </a:bodyPr>
          <a:lstStyle/>
          <a:p>
            <a:pPr algn="ctr" rtl="0" fontAlgn="base">
              <a:lnSpc>
                <a:spcPct val="150000"/>
              </a:lnSpc>
              <a:spcBef>
                <a:spcPct val="0"/>
              </a:spcBef>
              <a:spcAft>
                <a:spcPct val="0"/>
              </a:spcAft>
            </a:pPr>
            <a:r>
              <a:rPr lang="en-US" sz="1600" b="1" i="1" kern="1200" dirty="0" err="1">
                <a:solidFill>
                  <a:srgbClr val="000000"/>
                </a:solidFill>
                <a:latin typeface="Verdana" pitchFamily="34" charset="0"/>
                <a:ea typeface="+mn-ea"/>
                <a:cs typeface="+mn-cs"/>
              </a:rPr>
              <a:t>Gulas</a:t>
            </a:r>
            <a:endParaRPr lang="en-US" sz="1600" b="1" i="1" kern="1200" dirty="0">
              <a:solidFill>
                <a:srgbClr val="000000"/>
              </a:solidFill>
              <a:latin typeface="Verdana" pitchFamily="34" charset="0"/>
              <a:ea typeface="+mn-ea"/>
              <a:cs typeface="+mn-cs"/>
            </a:endParaRPr>
          </a:p>
          <a:p>
            <a:pPr algn="ctr">
              <a:lnSpc>
                <a:spcPct val="150000"/>
              </a:lnSpc>
            </a:pPr>
            <a:r>
              <a:rPr lang="en-US" sz="1600" b="1" dirty="0">
                <a:solidFill>
                  <a:srgbClr val="000000"/>
                </a:solidFill>
                <a:latin typeface="Verdana" pitchFamily="34" charset="0"/>
              </a:rPr>
              <a:t>(goulash)</a:t>
            </a:r>
          </a:p>
        </p:txBody>
      </p:sp>
    </p:spTree>
  </p:cSld>
  <p:clrMapOvr>
    <a:masterClrMapping/>
  </p:clrMapOvr>
  <p:transition/>
</p:sld>
</file>

<file path=ppt/slides/slide315.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87043" name="Text Box 2"/>
          <p:cNvSpPr txBox="1">
            <a:spLocks noChangeArrowheads="1"/>
          </p:cNvSpPr>
          <p:nvPr/>
        </p:nvSpPr>
        <p:spPr bwMode="auto">
          <a:xfrm>
            <a:off x="3323338" y="6568170"/>
            <a:ext cx="2449710"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b="1" kern="1200" dirty="0">
                <a:solidFill>
                  <a:srgbClr val="FFFFFF"/>
                </a:solidFill>
                <a:latin typeface="Verdana" pitchFamily="34" charset="0"/>
                <a:ea typeface="+mn-ea"/>
                <a:cs typeface="+mn-cs"/>
                <a:hlinkClick r:id="rId3"/>
              </a:rPr>
              <a:t>http://en.wikipedia.org/wiki/Hungary</a:t>
            </a:r>
            <a:endParaRPr lang="en-US" sz="800" b="1" kern="1200" dirty="0">
              <a:solidFill>
                <a:srgbClr val="FFFFFF"/>
              </a:solidFill>
              <a:latin typeface="Verdana" pitchFamily="34" charset="0"/>
              <a:ea typeface="+mn-ea"/>
              <a:cs typeface="+mn-cs"/>
            </a:endParaRPr>
          </a:p>
        </p:txBody>
      </p:sp>
      <p:pic>
        <p:nvPicPr>
          <p:cNvPr id="87044" name="Picture 2"/>
          <p:cNvPicPr>
            <a:picLocks noChangeAspect="1" noChangeArrowheads="1"/>
          </p:cNvPicPr>
          <p:nvPr/>
        </p:nvPicPr>
        <p:blipFill>
          <a:blip r:embed="rId4" cstate="print"/>
          <a:srcRect/>
          <a:stretch>
            <a:fillRect/>
          </a:stretch>
        </p:blipFill>
        <p:spPr bwMode="auto">
          <a:xfrm>
            <a:off x="907140" y="362856"/>
            <a:ext cx="7315200" cy="5486400"/>
          </a:xfrm>
          <a:prstGeom prst="rect">
            <a:avLst/>
          </a:prstGeom>
          <a:noFill/>
          <a:ln w="9525">
            <a:noFill/>
            <a:miter lim="800000"/>
            <a:headEnd/>
            <a:tailEnd/>
          </a:ln>
        </p:spPr>
      </p:pic>
      <p:sp>
        <p:nvSpPr>
          <p:cNvPr id="5" name="Text Box 2"/>
          <p:cNvSpPr txBox="1">
            <a:spLocks noChangeArrowheads="1"/>
          </p:cNvSpPr>
          <p:nvPr/>
        </p:nvSpPr>
        <p:spPr bwMode="auto">
          <a:xfrm>
            <a:off x="3425363" y="5766162"/>
            <a:ext cx="2236507" cy="830997"/>
          </a:xfrm>
          <a:prstGeom prst="rect">
            <a:avLst/>
          </a:prstGeom>
          <a:noFill/>
          <a:ln w="9525">
            <a:noFill/>
            <a:miter lim="800000"/>
            <a:headEnd/>
            <a:tailEnd/>
          </a:ln>
        </p:spPr>
        <p:txBody>
          <a:bodyPr wrap="square">
            <a:spAutoFit/>
          </a:bodyPr>
          <a:lstStyle/>
          <a:p>
            <a:pPr algn="ctr" rtl="0" fontAlgn="base">
              <a:lnSpc>
                <a:spcPct val="150000"/>
              </a:lnSpc>
              <a:spcBef>
                <a:spcPct val="0"/>
              </a:spcBef>
              <a:spcAft>
                <a:spcPct val="0"/>
              </a:spcAft>
            </a:pPr>
            <a:r>
              <a:rPr lang="en-US" sz="1600" b="1" i="1" kern="1200" dirty="0" err="1">
                <a:solidFill>
                  <a:srgbClr val="FFFFFF"/>
                </a:solidFill>
                <a:latin typeface="Verdana" pitchFamily="34" charset="0"/>
                <a:ea typeface="+mn-ea"/>
                <a:cs typeface="+mn-cs"/>
              </a:rPr>
              <a:t>Gulas</a:t>
            </a:r>
            <a:endParaRPr lang="en-US" sz="1600" b="1" i="1" kern="1200" dirty="0">
              <a:solidFill>
                <a:srgbClr val="FFFFFF"/>
              </a:solidFill>
              <a:latin typeface="Verdana" pitchFamily="34" charset="0"/>
              <a:ea typeface="+mn-ea"/>
              <a:cs typeface="+mn-cs"/>
            </a:endParaRPr>
          </a:p>
          <a:p>
            <a:pPr algn="ctr">
              <a:lnSpc>
                <a:spcPct val="150000"/>
              </a:lnSpc>
            </a:pPr>
            <a:r>
              <a:rPr lang="en-US" sz="1600" b="1" dirty="0">
                <a:solidFill>
                  <a:srgbClr val="FFFFFF"/>
                </a:solidFill>
                <a:latin typeface="Verdana" pitchFamily="34" charset="0"/>
              </a:rPr>
              <a:t>(goulash)</a:t>
            </a:r>
          </a:p>
        </p:txBody>
      </p:sp>
    </p:spTree>
  </p:cSld>
  <p:clrMapOvr>
    <a:masterClrMapping/>
  </p:clrMapOvr>
  <p:transition/>
</p:sld>
</file>

<file path=ppt/slides/slide316.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91138" name="Text Box 2"/>
          <p:cNvSpPr txBox="1">
            <a:spLocks noChangeArrowheads="1"/>
          </p:cNvSpPr>
          <p:nvPr/>
        </p:nvSpPr>
        <p:spPr bwMode="auto">
          <a:xfrm>
            <a:off x="3337850" y="6394002"/>
            <a:ext cx="2449710"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b="1" kern="1200" dirty="0">
                <a:solidFill>
                  <a:srgbClr val="FFFFFF"/>
                </a:solidFill>
                <a:latin typeface="Verdana" pitchFamily="34" charset="0"/>
                <a:ea typeface="+mn-ea"/>
                <a:cs typeface="+mn-cs"/>
                <a:hlinkClick r:id="rId3"/>
              </a:rPr>
              <a:t>http://en.wikipedia.org/wiki/Hungary</a:t>
            </a:r>
            <a:endParaRPr lang="en-US" sz="800" b="1" kern="1200" dirty="0">
              <a:solidFill>
                <a:srgbClr val="FFFFFF"/>
              </a:solidFill>
              <a:latin typeface="Verdana" pitchFamily="34" charset="0"/>
              <a:ea typeface="+mn-ea"/>
              <a:cs typeface="+mn-cs"/>
            </a:endParaRPr>
          </a:p>
        </p:txBody>
      </p:sp>
      <p:pic>
        <p:nvPicPr>
          <p:cNvPr id="91139" name="Picture 2"/>
          <p:cNvPicPr>
            <a:picLocks noChangeAspect="1" noChangeArrowheads="1"/>
          </p:cNvPicPr>
          <p:nvPr/>
        </p:nvPicPr>
        <p:blipFill>
          <a:blip r:embed="rId4" cstate="print"/>
          <a:srcRect/>
          <a:stretch>
            <a:fillRect/>
          </a:stretch>
        </p:blipFill>
        <p:spPr bwMode="auto">
          <a:xfrm>
            <a:off x="2190754" y="1047750"/>
            <a:ext cx="4762500" cy="4762500"/>
          </a:xfrm>
          <a:prstGeom prst="rect">
            <a:avLst/>
          </a:prstGeom>
          <a:noFill/>
          <a:ln w="9525">
            <a:noFill/>
            <a:miter lim="800000"/>
            <a:headEnd/>
            <a:tailEnd/>
          </a:ln>
        </p:spPr>
      </p:pic>
      <p:sp>
        <p:nvSpPr>
          <p:cNvPr id="4" name="Text Box 4"/>
          <p:cNvSpPr txBox="1">
            <a:spLocks noChangeArrowheads="1"/>
          </p:cNvSpPr>
          <p:nvPr/>
        </p:nvSpPr>
        <p:spPr bwMode="auto">
          <a:xfrm>
            <a:off x="2721423" y="4737778"/>
            <a:ext cx="3701143" cy="1778460"/>
          </a:xfrm>
          <a:prstGeom prst="rect">
            <a:avLst/>
          </a:prstGeom>
          <a:noFill/>
          <a:ln w="9525">
            <a:noFill/>
            <a:miter lim="800000"/>
            <a:headEnd/>
            <a:tailEnd/>
          </a:ln>
        </p:spPr>
        <p:txBody>
          <a:bodyPr/>
          <a:lstStyle/>
          <a:p>
            <a:pPr algn="ctr">
              <a:lnSpc>
                <a:spcPct val="130000"/>
              </a:lnSpc>
              <a:spcBef>
                <a:spcPct val="20000"/>
              </a:spcBef>
            </a:pPr>
            <a:endParaRPr lang="en-US" sz="3600" b="1" kern="1200" dirty="0">
              <a:solidFill>
                <a:srgbClr val="000000"/>
              </a:solidFill>
              <a:latin typeface="Verdana" pitchFamily="34" charset="0"/>
              <a:ea typeface="+mn-ea"/>
              <a:cs typeface="+mn-cs"/>
            </a:endParaRPr>
          </a:p>
          <a:p>
            <a:pPr algn="ctr" rtl="0" fontAlgn="base">
              <a:lnSpc>
                <a:spcPct val="130000"/>
              </a:lnSpc>
              <a:spcBef>
                <a:spcPct val="20000"/>
              </a:spcBef>
              <a:spcAft>
                <a:spcPct val="0"/>
              </a:spcAft>
            </a:pPr>
            <a:r>
              <a:rPr lang="en-US" sz="3600" b="1" i="1" kern="1200" dirty="0" err="1">
                <a:solidFill>
                  <a:srgbClr val="000000"/>
                </a:solidFill>
                <a:latin typeface="Verdana" pitchFamily="34" charset="0"/>
                <a:ea typeface="+mn-ea"/>
                <a:cs typeface="+mn-cs"/>
              </a:rPr>
              <a:t>paprikas</a:t>
            </a:r>
            <a:endParaRPr lang="en-US" sz="3600" b="1" kern="1200" dirty="0">
              <a:solidFill>
                <a:srgbClr val="000000"/>
              </a:solidFill>
              <a:latin typeface="Verdana" pitchFamily="34" charset="0"/>
              <a:ea typeface="+mn-ea"/>
              <a:cs typeface="+mn-cs"/>
            </a:endParaRPr>
          </a:p>
        </p:txBody>
      </p:sp>
    </p:spTree>
  </p:cSld>
  <p:clrMapOvr>
    <a:masterClrMapping/>
  </p:clrMapOvr>
  <p:transition/>
</p:sld>
</file>

<file path=ppt/slides/slide317.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92162" name="Text Box 2"/>
          <p:cNvSpPr txBox="1">
            <a:spLocks noChangeArrowheads="1"/>
          </p:cNvSpPr>
          <p:nvPr/>
        </p:nvSpPr>
        <p:spPr bwMode="auto">
          <a:xfrm>
            <a:off x="3320430" y="5838724"/>
            <a:ext cx="2534669" cy="461665"/>
          </a:xfrm>
          <a:prstGeom prst="rect">
            <a:avLst/>
          </a:prstGeom>
          <a:noFill/>
          <a:ln w="9525">
            <a:noFill/>
            <a:miter lim="800000"/>
            <a:headEnd/>
            <a:tailEnd/>
          </a:ln>
        </p:spPr>
        <p:txBody>
          <a:bodyPr wrap="none">
            <a:spAutoFit/>
          </a:bodyPr>
          <a:lstStyle/>
          <a:p>
            <a:pPr algn="ctr" rtl="0" fontAlgn="base">
              <a:lnSpc>
                <a:spcPct val="150000"/>
              </a:lnSpc>
              <a:spcBef>
                <a:spcPct val="0"/>
              </a:spcBef>
              <a:spcAft>
                <a:spcPct val="0"/>
              </a:spcAft>
            </a:pPr>
            <a:r>
              <a:rPr lang="en-US" sz="1600" b="1" kern="1200" dirty="0">
                <a:solidFill>
                  <a:srgbClr val="FFFFFF"/>
                </a:solidFill>
                <a:latin typeface="Verdana" pitchFamily="34" charset="0"/>
                <a:ea typeface="+mn-ea"/>
                <a:cs typeface="+mn-cs"/>
              </a:rPr>
              <a:t>Hot Smoked Paprika</a:t>
            </a:r>
          </a:p>
        </p:txBody>
      </p:sp>
      <p:sp>
        <p:nvSpPr>
          <p:cNvPr id="92163" name="Text Box 2"/>
          <p:cNvSpPr txBox="1">
            <a:spLocks noChangeArrowheads="1"/>
          </p:cNvSpPr>
          <p:nvPr/>
        </p:nvSpPr>
        <p:spPr bwMode="auto">
          <a:xfrm>
            <a:off x="3337850" y="6394002"/>
            <a:ext cx="2449710"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b="1" kern="1200" dirty="0">
                <a:solidFill>
                  <a:srgbClr val="FFFFFF"/>
                </a:solidFill>
                <a:latin typeface="Verdana" pitchFamily="34" charset="0"/>
                <a:ea typeface="+mn-ea"/>
                <a:cs typeface="+mn-cs"/>
                <a:hlinkClick r:id="rId3"/>
              </a:rPr>
              <a:t>http://en.wikipedia.org/wiki/Hungary</a:t>
            </a:r>
            <a:endParaRPr lang="en-US" sz="800" b="1" kern="1200" dirty="0">
              <a:solidFill>
                <a:srgbClr val="FFFFFF"/>
              </a:solidFill>
              <a:latin typeface="Verdana" pitchFamily="34" charset="0"/>
              <a:ea typeface="+mn-ea"/>
              <a:cs typeface="+mn-cs"/>
            </a:endParaRPr>
          </a:p>
        </p:txBody>
      </p:sp>
      <p:pic>
        <p:nvPicPr>
          <p:cNvPr id="92164" name="Picture 2"/>
          <p:cNvPicPr>
            <a:picLocks noChangeAspect="1" noChangeArrowheads="1"/>
          </p:cNvPicPr>
          <p:nvPr/>
        </p:nvPicPr>
        <p:blipFill>
          <a:blip r:embed="rId4" cstate="print"/>
          <a:srcRect/>
          <a:stretch>
            <a:fillRect/>
          </a:stretch>
        </p:blipFill>
        <p:spPr bwMode="auto">
          <a:xfrm>
            <a:off x="1071563" y="134262"/>
            <a:ext cx="7000875" cy="5715000"/>
          </a:xfrm>
          <a:prstGeom prst="rect">
            <a:avLst/>
          </a:prstGeom>
          <a:noFill/>
          <a:ln w="9525">
            <a:noFill/>
            <a:miter lim="800000"/>
            <a:headEnd/>
            <a:tailEnd/>
          </a:ln>
        </p:spPr>
      </p:pic>
    </p:spTree>
  </p:cSld>
  <p:clrMapOvr>
    <a:masterClrMapping/>
  </p:clrMapOvr>
  <p:transition/>
</p:sld>
</file>

<file path=ppt/slides/slide318.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93186" name="Text Box 2"/>
          <p:cNvSpPr txBox="1">
            <a:spLocks noChangeArrowheads="1"/>
          </p:cNvSpPr>
          <p:nvPr/>
        </p:nvSpPr>
        <p:spPr bwMode="auto">
          <a:xfrm>
            <a:off x="3058827" y="6158040"/>
            <a:ext cx="184731" cy="276999"/>
          </a:xfrm>
          <a:prstGeom prst="rect">
            <a:avLst/>
          </a:prstGeom>
          <a:noFill/>
          <a:ln w="9525">
            <a:noFill/>
            <a:miter lim="800000"/>
            <a:headEnd/>
            <a:tailEnd/>
          </a:ln>
        </p:spPr>
        <p:txBody>
          <a:bodyPr wrap="none">
            <a:spAutoFit/>
          </a:bodyPr>
          <a:lstStyle/>
          <a:p>
            <a:pPr algn="ctr" rtl="0" fontAlgn="base">
              <a:lnSpc>
                <a:spcPct val="150000"/>
              </a:lnSpc>
              <a:spcBef>
                <a:spcPct val="0"/>
              </a:spcBef>
              <a:spcAft>
                <a:spcPct val="0"/>
              </a:spcAft>
            </a:pPr>
            <a:endParaRPr lang="en-US" sz="800" b="1" kern="1200">
              <a:solidFill>
                <a:srgbClr val="FFFFFF"/>
              </a:solidFill>
              <a:latin typeface="Verdana" pitchFamily="34" charset="0"/>
              <a:ea typeface="+mn-ea"/>
              <a:cs typeface="+mn-cs"/>
            </a:endParaRPr>
          </a:p>
        </p:txBody>
      </p:sp>
      <p:sp>
        <p:nvSpPr>
          <p:cNvPr id="93187" name="Text Box 2">
            <a:hlinkClick r:id="rId3"/>
          </p:cNvPr>
          <p:cNvSpPr txBox="1">
            <a:spLocks noChangeArrowheads="1"/>
          </p:cNvSpPr>
          <p:nvPr/>
        </p:nvSpPr>
        <p:spPr bwMode="auto">
          <a:xfrm>
            <a:off x="3123999" y="6394002"/>
            <a:ext cx="2972289"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b="1" kern="1200" dirty="0">
                <a:solidFill>
                  <a:srgbClr val="FFFFFF"/>
                </a:solidFill>
                <a:latin typeface="Verdana" pitchFamily="34" charset="0"/>
                <a:ea typeface="+mn-ea"/>
                <a:cs typeface="+mn-cs"/>
                <a:hlinkClick r:id="rId3"/>
              </a:rPr>
              <a:t>www.fsz.bme.hu/hungary/cuisine/cuisine.html</a:t>
            </a:r>
            <a:endParaRPr lang="en-US" sz="800" b="1" kern="1200" dirty="0">
              <a:solidFill>
                <a:srgbClr val="FFFFFF"/>
              </a:solidFill>
              <a:latin typeface="Verdana" pitchFamily="34" charset="0"/>
              <a:ea typeface="+mn-ea"/>
              <a:cs typeface="+mn-cs"/>
            </a:endParaRPr>
          </a:p>
        </p:txBody>
      </p:sp>
      <p:pic>
        <p:nvPicPr>
          <p:cNvPr id="93188" name="Picture 3"/>
          <p:cNvPicPr>
            <a:picLocks noChangeAspect="1" noChangeArrowheads="1"/>
          </p:cNvPicPr>
          <p:nvPr/>
        </p:nvPicPr>
        <p:blipFill>
          <a:blip r:embed="rId4" cstate="print"/>
          <a:srcRect/>
          <a:stretch>
            <a:fillRect/>
          </a:stretch>
        </p:blipFill>
        <p:spPr bwMode="auto">
          <a:xfrm>
            <a:off x="2190754" y="1104900"/>
            <a:ext cx="4762500" cy="4762500"/>
          </a:xfrm>
          <a:prstGeom prst="rect">
            <a:avLst/>
          </a:prstGeom>
          <a:noFill/>
          <a:ln w="9525">
            <a:noFill/>
            <a:miter lim="800000"/>
            <a:headEnd/>
            <a:tailEnd/>
          </a:ln>
        </p:spPr>
      </p:pic>
    </p:spTree>
  </p:cSld>
  <p:clrMapOvr>
    <a:masterClrMapping/>
  </p:clrMapOvr>
  <p:transition/>
</p:sld>
</file>

<file path=ppt/slides/slide319.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94210" name="Text Box 2"/>
          <p:cNvSpPr txBox="1">
            <a:spLocks noChangeArrowheads="1"/>
          </p:cNvSpPr>
          <p:nvPr/>
        </p:nvSpPr>
        <p:spPr bwMode="auto">
          <a:xfrm>
            <a:off x="2303077" y="5853216"/>
            <a:ext cx="4479111" cy="46166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Verdana" pitchFamily="34" charset="0"/>
                <a:ea typeface="+mn-ea"/>
                <a:cs typeface="+mn-cs"/>
              </a:rPr>
              <a:t>Capsicum Fruit Used to Make Paprika</a:t>
            </a:r>
          </a:p>
        </p:txBody>
      </p:sp>
      <p:sp>
        <p:nvSpPr>
          <p:cNvPr id="94211" name="Text Box 2"/>
          <p:cNvSpPr txBox="1">
            <a:spLocks noChangeArrowheads="1"/>
          </p:cNvSpPr>
          <p:nvPr/>
        </p:nvSpPr>
        <p:spPr bwMode="auto">
          <a:xfrm>
            <a:off x="3323338" y="6394002"/>
            <a:ext cx="2449710"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http://en.wikipedia.org/wiki/Hungary</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94212" name="Picture 2"/>
          <p:cNvPicPr>
            <a:picLocks noChangeAspect="1" noChangeArrowheads="1"/>
          </p:cNvPicPr>
          <p:nvPr/>
        </p:nvPicPr>
        <p:blipFill>
          <a:blip r:embed="rId4" cstate="print"/>
          <a:srcRect/>
          <a:stretch>
            <a:fillRect/>
          </a:stretch>
        </p:blipFill>
        <p:spPr bwMode="auto">
          <a:xfrm>
            <a:off x="907140" y="366486"/>
            <a:ext cx="7315200" cy="5486400"/>
          </a:xfrm>
          <a:prstGeom prst="rect">
            <a:avLst/>
          </a:prstGeom>
          <a:noFill/>
          <a:ln w="9525">
            <a:noFill/>
            <a:miter lim="800000"/>
            <a:headEnd/>
            <a:tailEnd/>
          </a:ln>
        </p:spPr>
      </p:pic>
    </p:spTree>
    <p:extLst>
      <p:ext uri="{BB962C8B-B14F-4D97-AF65-F5344CB8AC3E}">
        <p14:creationId xmlns:p14="http://schemas.microsoft.com/office/powerpoint/2010/main" val="158725678"/>
      </p:ext>
    </p:extLst>
  </p:cSld>
  <p:clrMapOvr>
    <a:masterClrMapping/>
  </p:clrMapOvr>
  <p:transition/>
</p:sld>
</file>

<file path=ppt/slides/slide320.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95234" name="Text Box 2"/>
          <p:cNvSpPr txBox="1">
            <a:spLocks noChangeArrowheads="1"/>
          </p:cNvSpPr>
          <p:nvPr/>
        </p:nvSpPr>
        <p:spPr bwMode="auto">
          <a:xfrm>
            <a:off x="3229186" y="5824188"/>
            <a:ext cx="2714206" cy="46166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1600" b="1" i="1" u="none" strike="noStrike" kern="1200" cap="none" spc="0" normalizeH="0" baseline="0" noProof="0" dirty="0" err="1">
                <a:ln>
                  <a:noFill/>
                </a:ln>
                <a:solidFill>
                  <a:srgbClr val="FFFFFF"/>
                </a:solidFill>
                <a:effectLst/>
                <a:uLnTx/>
                <a:uFillTx/>
                <a:latin typeface="Verdana" pitchFamily="34" charset="0"/>
                <a:ea typeface="+mn-ea"/>
                <a:cs typeface="+mn-cs"/>
              </a:rPr>
              <a:t>Hortobágyi</a:t>
            </a:r>
            <a:r>
              <a:rPr kumimoji="0" lang="en-US" sz="1600" b="1" i="1" u="none" strike="noStrike" kern="1200" cap="none" spc="0" normalizeH="0" baseline="0" noProof="0" dirty="0">
                <a:ln>
                  <a:noFill/>
                </a:ln>
                <a:solidFill>
                  <a:srgbClr val="FFFFFF"/>
                </a:solidFill>
                <a:effectLst/>
                <a:uLnTx/>
                <a:uFillTx/>
                <a:latin typeface="Verdana" pitchFamily="34" charset="0"/>
                <a:ea typeface="+mn-ea"/>
                <a:cs typeface="+mn-cs"/>
              </a:rPr>
              <a:t> </a:t>
            </a:r>
            <a:r>
              <a:rPr kumimoji="0" lang="en-US" sz="1600" b="1" i="1" u="none" strike="noStrike" kern="1200" cap="none" spc="0" normalizeH="0" baseline="0" noProof="0" dirty="0" err="1">
                <a:ln>
                  <a:noFill/>
                </a:ln>
                <a:solidFill>
                  <a:srgbClr val="FFFFFF"/>
                </a:solidFill>
                <a:effectLst/>
                <a:uLnTx/>
                <a:uFillTx/>
                <a:latin typeface="Verdana" pitchFamily="34" charset="0"/>
                <a:ea typeface="+mn-ea"/>
                <a:cs typeface="+mn-cs"/>
              </a:rPr>
              <a:t>palacsinta</a:t>
            </a:r>
            <a:endParaRPr kumimoji="0" lang="en-US" sz="1600" b="1" i="1"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95235" name="Text Box 2"/>
          <p:cNvSpPr txBox="1">
            <a:spLocks noChangeArrowheads="1"/>
          </p:cNvSpPr>
          <p:nvPr/>
        </p:nvSpPr>
        <p:spPr bwMode="auto">
          <a:xfrm>
            <a:off x="3337850" y="6394002"/>
            <a:ext cx="2449710"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http://en.wikipedia.org/wiki/Hungary</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95236" name="Picture 2"/>
          <p:cNvPicPr>
            <a:picLocks noChangeAspect="1" noChangeArrowheads="1"/>
          </p:cNvPicPr>
          <p:nvPr/>
        </p:nvPicPr>
        <p:blipFill>
          <a:blip r:embed="rId4" cstate="print">
            <a:lum bright="27000"/>
          </a:blip>
          <a:srcRect/>
          <a:stretch>
            <a:fillRect/>
          </a:stretch>
        </p:blipFill>
        <p:spPr bwMode="auto">
          <a:xfrm>
            <a:off x="921654" y="972003"/>
            <a:ext cx="7315200" cy="4873752"/>
          </a:xfrm>
          <a:prstGeom prst="rect">
            <a:avLst/>
          </a:prstGeom>
          <a:noFill/>
          <a:ln w="9525">
            <a:noFill/>
            <a:miter lim="800000"/>
            <a:headEnd/>
            <a:tailEnd/>
          </a:ln>
        </p:spPr>
      </p:pic>
    </p:spTree>
    <p:extLst>
      <p:ext uri="{BB962C8B-B14F-4D97-AF65-F5344CB8AC3E}">
        <p14:creationId xmlns:p14="http://schemas.microsoft.com/office/powerpoint/2010/main" val="3748228361"/>
      </p:ext>
    </p:extLst>
  </p:cSld>
  <p:clrMapOvr>
    <a:masterClrMapping/>
  </p:clrMapOvr>
  <p:transition/>
</p:sld>
</file>

<file path=ppt/slides/slide3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a:ln>
                  <a:noFill/>
                </a:ln>
                <a:solidFill>
                  <a:srgbClr val="BBE0E3"/>
                </a:solidFill>
                <a:effectLst/>
                <a:uLnTx/>
                <a:uFillTx/>
                <a:latin typeface="Verdana" pitchFamily="34" charset="0"/>
                <a:ea typeface="+mn-ea"/>
                <a:cs typeface="+mn-cs"/>
              </a:rPr>
              <a:t>What do you think of</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a:ln>
                  <a:noFill/>
                </a:ln>
                <a:solidFill>
                  <a:srgbClr val="BBE0E3"/>
                </a:solidFill>
                <a:effectLst/>
                <a:uLnTx/>
                <a:uFillTx/>
                <a:latin typeface="Verdana" pitchFamily="34" charset="0"/>
                <a:ea typeface="+mn-ea"/>
                <a:cs typeface="+mn-cs"/>
              </a:rPr>
              <a:t>when someone says . .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a:ln>
                  <a:noFill/>
                </a:ln>
                <a:solidFill>
                  <a:srgbClr val="BBE0E3"/>
                </a:solidFill>
                <a:effectLst/>
                <a:uLnTx/>
                <a:uFillTx/>
                <a:latin typeface="Verdana" pitchFamily="34" charset="0"/>
                <a:ea typeface="+mn-ea"/>
                <a:cs typeface="+mn-cs"/>
              </a:rPr>
              <a:t>“Hungary” or Hungarian”?</a:t>
            </a:r>
            <a:endParaRPr kumimoji="0" lang="en-US" sz="3600" b="1" i="0" u="none" strike="noStrike" kern="1200" cap="none" spc="0" normalizeH="0" baseline="0" noProof="0">
              <a:ln>
                <a:noFill/>
              </a:ln>
              <a:solidFill>
                <a:srgbClr val="BBE0E3"/>
              </a:solidFill>
              <a:effectLst/>
              <a:uLnTx/>
              <a:uFillTx/>
              <a:latin typeface="Verdana" pitchFamily="34" charset="0"/>
              <a:ea typeface="+mn-ea"/>
              <a:cs typeface="+mn-cs"/>
            </a:endParaRPr>
          </a:p>
        </p:txBody>
      </p:sp>
      <p:sp>
        <p:nvSpPr>
          <p:cNvPr id="104451" name="Text Box 4"/>
          <p:cNvSpPr txBox="1">
            <a:spLocks noChangeArrowheads="1"/>
          </p:cNvSpPr>
          <p:nvPr/>
        </p:nvSpPr>
        <p:spPr bwMode="auto">
          <a:xfrm>
            <a:off x="581025" y="2917154"/>
            <a:ext cx="8001000" cy="2819400"/>
          </a:xfrm>
          <a:prstGeom prst="rect">
            <a:avLst/>
          </a:prstGeom>
          <a:noFill/>
          <a:ln w="9525">
            <a:noFill/>
            <a:miter lim="800000"/>
            <a:headEnd/>
            <a:tailEnd/>
          </a:ln>
        </p:spPr>
        <p:txBody>
          <a:bodyPr/>
          <a:lstStyle/>
          <a:p>
            <a:pPr marL="0" marR="0" lvl="0" indent="0" algn="ctr" defTabSz="914400" rtl="0" eaLnBrk="1" fontAlgn="base" latinLnBrk="0" hangingPunct="1">
              <a:lnSpc>
                <a:spcPct val="130000"/>
              </a:lnSpc>
              <a:spcBef>
                <a:spcPct val="20000"/>
              </a:spcBef>
              <a:spcAft>
                <a:spcPct val="0"/>
              </a:spcAft>
              <a:buClrTx/>
              <a:buSzTx/>
              <a:buFontTx/>
              <a:buNone/>
              <a:tabLst/>
              <a:defRPr/>
            </a:pPr>
            <a:r>
              <a:rPr kumimoji="0" lang="en-US" sz="3600" b="1" i="0" u="none" strike="noStrike" kern="1200" cap="none" spc="0" normalizeH="0" baseline="0" noProof="0" dirty="0">
                <a:ln>
                  <a:noFill/>
                </a:ln>
                <a:solidFill>
                  <a:srgbClr val="000000"/>
                </a:solidFill>
                <a:effectLst/>
                <a:uLnTx/>
                <a:uFillTx/>
                <a:latin typeface="Verdana" pitchFamily="34" charset="0"/>
                <a:ea typeface="+mn-ea"/>
                <a:cs typeface="+mn-cs"/>
              </a:rPr>
              <a:t>and</a:t>
            </a:r>
          </a:p>
          <a:p>
            <a:pPr marL="0" marR="0" lvl="0" indent="0" algn="ctr" defTabSz="914400" rtl="0" eaLnBrk="1" fontAlgn="base" latinLnBrk="0" hangingPunct="1">
              <a:lnSpc>
                <a:spcPct val="130000"/>
              </a:lnSpc>
              <a:spcBef>
                <a:spcPct val="20000"/>
              </a:spcBef>
              <a:spcAft>
                <a:spcPct val="0"/>
              </a:spcAft>
              <a:buClrTx/>
              <a:buSzTx/>
              <a:buFontTx/>
              <a:buNone/>
              <a:tabLst/>
              <a:defRPr/>
            </a:pPr>
            <a:r>
              <a:rPr kumimoji="0" lang="en-US" sz="3600" b="1" i="0" u="none" strike="noStrike" kern="1200" cap="none" spc="0" normalizeH="0" baseline="0" noProof="0" dirty="0">
                <a:ln>
                  <a:noFill/>
                </a:ln>
                <a:solidFill>
                  <a:srgbClr val="000000"/>
                </a:solidFill>
                <a:effectLst/>
                <a:uLnTx/>
                <a:uFillTx/>
                <a:latin typeface="Verdana" pitchFamily="34" charset="0"/>
                <a:ea typeface="+mn-ea"/>
                <a:cs typeface="+mn-cs"/>
              </a:rPr>
              <a:t>sausages . . .</a:t>
            </a:r>
          </a:p>
          <a:p>
            <a:pPr marL="0" marR="0" lvl="0" indent="0" algn="ctr" defTabSz="914400" rtl="0" eaLnBrk="1" fontAlgn="base" latinLnBrk="0" hangingPunct="1">
              <a:lnSpc>
                <a:spcPct val="130000"/>
              </a:lnSpc>
              <a:spcBef>
                <a:spcPct val="20000"/>
              </a:spcBef>
              <a:spcAft>
                <a:spcPct val="0"/>
              </a:spcAft>
              <a:buClrTx/>
              <a:buSzTx/>
              <a:buFontTx/>
              <a:buNone/>
              <a:tabLst/>
              <a:defRPr/>
            </a:pPr>
            <a:r>
              <a:rPr kumimoji="0" lang="en-US" sz="3600" b="1" i="0" u="none" strike="noStrike" kern="1200" cap="none" spc="0" normalizeH="0" baseline="0" noProof="0" dirty="0">
                <a:ln>
                  <a:noFill/>
                </a:ln>
                <a:solidFill>
                  <a:srgbClr val="000000"/>
                </a:solidFill>
                <a:effectLst/>
                <a:uLnTx/>
                <a:uFillTx/>
                <a:latin typeface="Verdana" pitchFamily="34" charset="0"/>
                <a:ea typeface="+mn-ea"/>
                <a:cs typeface="+mn-cs"/>
              </a:rPr>
              <a:t>(</a:t>
            </a:r>
            <a:r>
              <a:rPr kumimoji="0" lang="en-US" sz="3600" b="1" i="1" u="none" strike="noStrike" kern="1200" cap="none" spc="0" normalizeH="0" baseline="0" noProof="0" dirty="0" err="1">
                <a:ln>
                  <a:noFill/>
                </a:ln>
                <a:solidFill>
                  <a:srgbClr val="000000"/>
                </a:solidFill>
                <a:effectLst/>
                <a:uLnTx/>
                <a:uFillTx/>
                <a:latin typeface="Verdana" pitchFamily="34" charset="0"/>
                <a:ea typeface="+mn-ea"/>
                <a:cs typeface="+mn-cs"/>
              </a:rPr>
              <a:t>kolbász</a:t>
            </a:r>
            <a:r>
              <a:rPr kumimoji="0" lang="en-US" sz="3600" b="1" i="0" u="none" strike="noStrike" kern="1200" cap="none" spc="0" normalizeH="0" baseline="0" noProof="0" dirty="0">
                <a:ln>
                  <a:noFill/>
                </a:ln>
                <a:solidFill>
                  <a:srgbClr val="000000"/>
                </a:solidFill>
                <a:effectLst/>
                <a:uLnTx/>
                <a:uFillTx/>
                <a:latin typeface="Verdana" pitchFamily="34" charset="0"/>
                <a:ea typeface="+mn-ea"/>
                <a:cs typeface="+mn-cs"/>
              </a:rPr>
              <a:t>)</a:t>
            </a:r>
          </a:p>
          <a:p>
            <a:pPr marL="0" marR="0" lvl="0" indent="0" algn="ctr" defTabSz="914400" rtl="0" eaLnBrk="1" fontAlgn="base" latinLnBrk="0" hangingPunct="1">
              <a:lnSpc>
                <a:spcPct val="130000"/>
              </a:lnSpc>
              <a:spcBef>
                <a:spcPct val="20000"/>
              </a:spcBef>
              <a:spcAft>
                <a:spcPct val="0"/>
              </a:spcAft>
              <a:buClrTx/>
              <a:buSzTx/>
              <a:buFontTx/>
              <a:buNone/>
              <a:tabLst/>
              <a:defRPr/>
            </a:pPr>
            <a:endParaRPr kumimoji="0" lang="en-US" sz="3600" b="1"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964177216"/>
      </p:ext>
    </p:extLst>
  </p:cSld>
  <p:clrMapOvr>
    <a:masterClrMapping/>
  </p:clrMapOvr>
</p:sld>
</file>

<file path=ppt/slides/slide322.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05474" name="Text Box 2"/>
          <p:cNvSpPr txBox="1">
            <a:spLocks noChangeArrowheads="1"/>
          </p:cNvSpPr>
          <p:nvPr/>
        </p:nvSpPr>
        <p:spPr bwMode="auto">
          <a:xfrm>
            <a:off x="3525175" y="6393099"/>
            <a:ext cx="2074607"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3300"/>
                </a:solidFill>
                <a:effectLst/>
                <a:uLnTx/>
                <a:uFillTx/>
                <a:latin typeface="Verdana" pitchFamily="34" charset="0"/>
                <a:ea typeface="+mn-ea"/>
                <a:cs typeface="+mn-cs"/>
                <a:hlinkClick r:id="rId3"/>
              </a:rPr>
              <a:t>http://en.wikipedia.org/wiki/Kolbasz</a:t>
            </a:r>
            <a:endParaRPr kumimoji="0" lang="en-US" sz="800" b="0" i="0" u="none" strike="noStrike" kern="1200" cap="none" spc="0" normalizeH="0" baseline="0" noProof="0" dirty="0">
              <a:ln>
                <a:noFill/>
              </a:ln>
              <a:solidFill>
                <a:srgbClr val="003300"/>
              </a:solidFill>
              <a:effectLst/>
              <a:uLnTx/>
              <a:uFillTx/>
              <a:latin typeface="Verdana" pitchFamily="34" charset="0"/>
              <a:ea typeface="+mn-ea"/>
              <a:cs typeface="+mn-cs"/>
            </a:endParaRPr>
          </a:p>
        </p:txBody>
      </p:sp>
      <p:pic>
        <p:nvPicPr>
          <p:cNvPr id="2050" name="Picture 2"/>
          <p:cNvPicPr>
            <a:picLocks noChangeAspect="1" noChangeArrowheads="1"/>
          </p:cNvPicPr>
          <p:nvPr/>
        </p:nvPicPr>
        <p:blipFill>
          <a:blip r:embed="rId4" cstate="print"/>
          <a:srcRect/>
          <a:stretch>
            <a:fillRect/>
          </a:stretch>
        </p:blipFill>
        <p:spPr bwMode="auto">
          <a:xfrm>
            <a:off x="682165" y="1146628"/>
            <a:ext cx="7772400" cy="4857750"/>
          </a:xfrm>
          <a:prstGeom prst="rect">
            <a:avLst/>
          </a:prstGeom>
          <a:noFill/>
          <a:ln w="9525">
            <a:noFill/>
            <a:miter lim="800000"/>
            <a:headEnd/>
            <a:tailEnd/>
          </a:ln>
        </p:spPr>
      </p:pic>
      <p:pic>
        <p:nvPicPr>
          <p:cNvPr id="2051" name="Picture 3"/>
          <p:cNvPicPr>
            <a:picLocks noChangeAspect="1" noChangeArrowheads="1"/>
          </p:cNvPicPr>
          <p:nvPr/>
        </p:nvPicPr>
        <p:blipFill>
          <a:blip r:embed="rId5" cstate="print"/>
          <a:srcRect/>
          <a:stretch>
            <a:fillRect/>
          </a:stretch>
        </p:blipFill>
        <p:spPr bwMode="auto">
          <a:xfrm>
            <a:off x="1145956" y="2095502"/>
            <a:ext cx="6858000" cy="3738751"/>
          </a:xfrm>
          <a:prstGeom prst="rect">
            <a:avLst/>
          </a:prstGeom>
          <a:noFill/>
          <a:ln w="63500">
            <a:solidFill>
              <a:srgbClr val="FFC000"/>
            </a:solidFill>
            <a:miter lim="800000"/>
            <a:headEnd/>
            <a:tailEnd/>
          </a:ln>
        </p:spPr>
      </p:pic>
    </p:spTree>
    <p:extLst>
      <p:ext uri="{BB962C8B-B14F-4D97-AF65-F5344CB8AC3E}">
        <p14:creationId xmlns:p14="http://schemas.microsoft.com/office/powerpoint/2010/main" val="361534097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3.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05474" name="Text Box 2"/>
          <p:cNvSpPr txBox="1">
            <a:spLocks noChangeArrowheads="1"/>
          </p:cNvSpPr>
          <p:nvPr/>
        </p:nvSpPr>
        <p:spPr bwMode="auto">
          <a:xfrm>
            <a:off x="3408213" y="6393099"/>
            <a:ext cx="2308645"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kern="1200" dirty="0">
                <a:solidFill>
                  <a:srgbClr val="003300"/>
                </a:solidFill>
                <a:latin typeface="Verdana" pitchFamily="34" charset="0"/>
                <a:ea typeface="+mn-ea"/>
                <a:cs typeface="+mn-cs"/>
                <a:hlinkClick r:id="rId3"/>
              </a:rPr>
              <a:t>www.intlmeatsanddeli.com/products.htm</a:t>
            </a:r>
            <a:endParaRPr lang="en-US" sz="800" kern="1200" dirty="0">
              <a:solidFill>
                <a:srgbClr val="003300"/>
              </a:solidFill>
              <a:latin typeface="Verdana" pitchFamily="34" charset="0"/>
              <a:ea typeface="+mn-ea"/>
              <a:cs typeface="+mn-cs"/>
            </a:endParaRPr>
          </a:p>
        </p:txBody>
      </p:sp>
      <p:sp>
        <p:nvSpPr>
          <p:cNvPr id="105475" name="TextBox 4"/>
          <p:cNvSpPr txBox="1">
            <a:spLocks noChangeArrowheads="1"/>
          </p:cNvSpPr>
          <p:nvPr/>
        </p:nvSpPr>
        <p:spPr bwMode="auto">
          <a:xfrm>
            <a:off x="3062854" y="5932844"/>
            <a:ext cx="3015569" cy="400110"/>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2000" kern="1200" dirty="0">
                <a:solidFill>
                  <a:srgbClr val="FFFFFF"/>
                </a:solidFill>
                <a:latin typeface="Verdana" pitchFamily="34" charset="0"/>
                <a:ea typeface="+mn-ea"/>
                <a:cs typeface="+mn-cs"/>
              </a:rPr>
              <a:t>(Hungarian sausages)</a:t>
            </a:r>
          </a:p>
        </p:txBody>
      </p:sp>
      <p:pic>
        <p:nvPicPr>
          <p:cNvPr id="105476" name="Picture 2"/>
          <p:cNvPicPr>
            <a:picLocks noChangeAspect="1" noChangeArrowheads="1"/>
          </p:cNvPicPr>
          <p:nvPr/>
        </p:nvPicPr>
        <p:blipFill>
          <a:blip r:embed="rId4" cstate="print"/>
          <a:srcRect/>
          <a:stretch>
            <a:fillRect/>
          </a:stretch>
        </p:blipFill>
        <p:spPr bwMode="auto">
          <a:xfrm>
            <a:off x="762000" y="629461"/>
            <a:ext cx="7620000" cy="5076825"/>
          </a:xfrm>
          <a:prstGeom prst="rect">
            <a:avLst/>
          </a:prstGeom>
          <a:noFill/>
          <a:ln w="9525">
            <a:noFill/>
            <a:miter lim="800000"/>
            <a:headEnd/>
            <a:tailEnd/>
          </a:ln>
        </p:spPr>
      </p:pic>
      <p:sp>
        <p:nvSpPr>
          <p:cNvPr id="2" name="Rectangle 1"/>
          <p:cNvSpPr/>
          <p:nvPr/>
        </p:nvSpPr>
        <p:spPr>
          <a:xfrm>
            <a:off x="3494870" y="4826360"/>
            <a:ext cx="2146742" cy="646331"/>
          </a:xfrm>
          <a:prstGeom prst="rect">
            <a:avLst/>
          </a:prstGeom>
        </p:spPr>
        <p:txBody>
          <a:bodyPr wrap="none">
            <a:spAutoFit/>
          </a:bodyPr>
          <a:lstStyle/>
          <a:p>
            <a:r>
              <a:rPr lang="en-US" sz="3600" b="1" i="1" dirty="0" err="1">
                <a:solidFill>
                  <a:srgbClr val="FFFFFF"/>
                </a:solidFill>
                <a:latin typeface="Verdana" pitchFamily="34" charset="0"/>
              </a:rPr>
              <a:t>kolbász</a:t>
            </a:r>
            <a:endParaRPr lang="en-US" sz="3600" b="1" dirty="0">
              <a:solidFill>
                <a:srgbClr val="FFFFFF"/>
              </a:solidFill>
            </a:endParaRPr>
          </a:p>
        </p:txBody>
      </p:sp>
    </p:spTree>
  </p:cSld>
  <p:clrMapOvr>
    <a:masterClrMapping/>
  </p:clrMapOvr>
  <p:transition/>
</p:sld>
</file>

<file path=ppt/slides/slide324.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11618" name="Text Box 2"/>
          <p:cNvSpPr txBox="1">
            <a:spLocks noChangeArrowheads="1"/>
          </p:cNvSpPr>
          <p:nvPr/>
        </p:nvSpPr>
        <p:spPr bwMode="auto">
          <a:xfrm>
            <a:off x="2943366" y="6397174"/>
            <a:ext cx="3222357"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3300"/>
                </a:solidFill>
                <a:effectLst/>
                <a:uLnTx/>
                <a:uFillTx/>
                <a:latin typeface="Verdana" pitchFamily="34" charset="0"/>
                <a:ea typeface="+mn-ea"/>
                <a:cs typeface="+mn-cs"/>
                <a:hlinkClick r:id="rId3"/>
              </a:rPr>
              <a:t>http://en.wikipedia.org/wiki/File:Sausage_making-H-1.jpg</a:t>
            </a:r>
            <a:endParaRPr kumimoji="0" lang="en-US" sz="800" b="0" i="0" u="none" strike="noStrike" kern="1200" cap="none" spc="0" normalizeH="0" baseline="0" noProof="0" dirty="0">
              <a:ln>
                <a:noFill/>
              </a:ln>
              <a:solidFill>
                <a:srgbClr val="003300"/>
              </a:solidFill>
              <a:effectLst/>
              <a:uLnTx/>
              <a:uFillTx/>
              <a:latin typeface="Verdana" pitchFamily="34" charset="0"/>
              <a:ea typeface="+mn-ea"/>
              <a:cs typeface="+mn-cs"/>
            </a:endParaRPr>
          </a:p>
        </p:txBody>
      </p:sp>
      <p:sp>
        <p:nvSpPr>
          <p:cNvPr id="111620" name="TextBox 4"/>
          <p:cNvSpPr txBox="1">
            <a:spLocks noChangeArrowheads="1"/>
          </p:cNvSpPr>
          <p:nvPr/>
        </p:nvSpPr>
        <p:spPr bwMode="auto">
          <a:xfrm>
            <a:off x="1714897" y="5782911"/>
            <a:ext cx="5639685" cy="46166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sausage making in Hungary . . .</a:t>
            </a:r>
          </a:p>
        </p:txBody>
      </p:sp>
      <p:pic>
        <p:nvPicPr>
          <p:cNvPr id="1026" name="Picture 2"/>
          <p:cNvPicPr>
            <a:picLocks noChangeAspect="1" noChangeArrowheads="1"/>
          </p:cNvPicPr>
          <p:nvPr/>
        </p:nvPicPr>
        <p:blipFill>
          <a:blip r:embed="rId4" cstate="print"/>
          <a:srcRect/>
          <a:stretch>
            <a:fillRect/>
          </a:stretch>
        </p:blipFill>
        <p:spPr bwMode="auto">
          <a:xfrm>
            <a:off x="689430" y="53163"/>
            <a:ext cx="7772400" cy="5732145"/>
          </a:xfrm>
          <a:prstGeom prst="rect">
            <a:avLst/>
          </a:prstGeom>
          <a:noFill/>
          <a:ln w="9525">
            <a:noFill/>
            <a:miter lim="800000"/>
            <a:headEnd/>
            <a:tailEnd/>
          </a:ln>
        </p:spPr>
      </p:pic>
    </p:spTree>
    <p:extLst>
      <p:ext uri="{BB962C8B-B14F-4D97-AF65-F5344CB8AC3E}">
        <p14:creationId xmlns:p14="http://schemas.microsoft.com/office/powerpoint/2010/main" val="2250687459"/>
      </p:ext>
    </p:extLst>
  </p:cSld>
  <p:clrMapOvr>
    <a:masterClrMapping/>
  </p:clrMapOvr>
  <p:transition/>
</p:sld>
</file>

<file path=ppt/slides/slide325.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13666" name="Text Box 2"/>
          <p:cNvSpPr txBox="1">
            <a:spLocks noChangeArrowheads="1"/>
          </p:cNvSpPr>
          <p:nvPr/>
        </p:nvSpPr>
        <p:spPr bwMode="auto">
          <a:xfrm>
            <a:off x="3042896" y="6397174"/>
            <a:ext cx="3052439"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kern="1200" dirty="0">
                <a:solidFill>
                  <a:srgbClr val="003300"/>
                </a:solidFill>
                <a:latin typeface="Verdana" pitchFamily="34" charset="0"/>
                <a:ea typeface="+mn-ea"/>
                <a:cs typeface="+mn-cs"/>
                <a:hlinkClick r:id="rId3"/>
              </a:rPr>
              <a:t>http://news.bbc.co.uk/1/hi/world/europe/4307700.stm</a:t>
            </a:r>
            <a:endParaRPr lang="en-US" sz="800" kern="1200" dirty="0">
              <a:solidFill>
                <a:srgbClr val="003300"/>
              </a:solidFill>
              <a:latin typeface="Verdana" pitchFamily="34" charset="0"/>
              <a:ea typeface="+mn-ea"/>
              <a:cs typeface="+mn-cs"/>
            </a:endParaRPr>
          </a:p>
        </p:txBody>
      </p:sp>
      <p:pic>
        <p:nvPicPr>
          <p:cNvPr id="113667" name="Picture 2"/>
          <p:cNvPicPr>
            <a:picLocks noChangeAspect="1" noChangeArrowheads="1"/>
          </p:cNvPicPr>
          <p:nvPr/>
        </p:nvPicPr>
        <p:blipFill>
          <a:blip r:embed="rId4" cstate="print"/>
          <a:srcRect/>
          <a:stretch>
            <a:fillRect/>
          </a:stretch>
        </p:blipFill>
        <p:spPr bwMode="auto">
          <a:xfrm>
            <a:off x="147638" y="210462"/>
            <a:ext cx="8920162" cy="5943600"/>
          </a:xfrm>
          <a:prstGeom prst="rect">
            <a:avLst/>
          </a:prstGeom>
          <a:noFill/>
          <a:ln w="9525">
            <a:noFill/>
            <a:miter lim="800000"/>
            <a:headEnd/>
            <a:tailEnd/>
          </a:ln>
        </p:spPr>
      </p:pic>
      <p:sp>
        <p:nvSpPr>
          <p:cNvPr id="113668" name="Rectangle 5"/>
          <p:cNvSpPr>
            <a:spLocks noChangeArrowheads="1"/>
          </p:cNvSpPr>
          <p:nvPr/>
        </p:nvSpPr>
        <p:spPr bwMode="auto">
          <a:xfrm>
            <a:off x="4184745" y="5540154"/>
            <a:ext cx="768160" cy="338554"/>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1600" b="1" kern="1200" dirty="0">
                <a:solidFill>
                  <a:srgbClr val="003300"/>
                </a:solidFill>
                <a:latin typeface="Verdana" pitchFamily="34" charset="0"/>
                <a:ea typeface="+mn-ea"/>
                <a:cs typeface="+mn-cs"/>
              </a:rPr>
              <a:t>2007</a:t>
            </a:r>
          </a:p>
        </p:txBody>
      </p:sp>
    </p:spTree>
  </p:cSld>
  <p:clrMapOvr>
    <a:masterClrMapping/>
  </p:clrMapOvr>
  <p:transition/>
</p:sld>
</file>

<file path=ppt/slides/slide326.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12643" name="TextBox 4"/>
          <p:cNvSpPr txBox="1">
            <a:spLocks noChangeArrowheads="1"/>
          </p:cNvSpPr>
          <p:nvPr/>
        </p:nvSpPr>
        <p:spPr bwMode="auto">
          <a:xfrm>
            <a:off x="3515386" y="3794382"/>
            <a:ext cx="2114681" cy="646331"/>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600" b="1" i="0" u="none" strike="noStrike" kern="1200" cap="none" spc="0" normalizeH="0" baseline="0" noProof="0" dirty="0">
                <a:ln>
                  <a:noFill/>
                </a:ln>
                <a:solidFill>
                  <a:srgbClr val="FFFFFF"/>
                </a:solidFill>
                <a:effectLst/>
                <a:uLnTx/>
                <a:uFillTx/>
                <a:latin typeface="Verdana" pitchFamily="34" charset="0"/>
                <a:ea typeface="+mn-ea"/>
                <a:cs typeface="+mn-cs"/>
              </a:rPr>
              <a:t>and . . .</a:t>
            </a:r>
          </a:p>
        </p:txBody>
      </p:sp>
    </p:spTree>
    <p:extLst>
      <p:ext uri="{BB962C8B-B14F-4D97-AF65-F5344CB8AC3E}">
        <p14:creationId xmlns:p14="http://schemas.microsoft.com/office/powerpoint/2010/main" val="1124901986"/>
      </p:ext>
    </p:extLst>
  </p:cSld>
  <p:clrMapOvr>
    <a:masterClrMapping/>
  </p:clrMapOvr>
  <p:transition/>
</p:sld>
</file>

<file path=ppt/slides/slide327.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14690" name="Text Box 2"/>
          <p:cNvSpPr txBox="1">
            <a:spLocks noChangeArrowheads="1"/>
          </p:cNvSpPr>
          <p:nvPr/>
        </p:nvSpPr>
        <p:spPr bwMode="auto">
          <a:xfrm>
            <a:off x="3657684" y="5838702"/>
            <a:ext cx="1755609" cy="646331"/>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Verdana" pitchFamily="34" charset="0"/>
                <a:ea typeface="+mn-ea"/>
                <a:cs typeface="+mn-cs"/>
              </a:rPr>
              <a:t>Steak </a:t>
            </a:r>
            <a:r>
              <a:rPr kumimoji="0" lang="en-US" sz="1600" b="1" i="0" u="none" strike="noStrike" kern="1200" cap="none" spc="0" normalizeH="0" baseline="0" noProof="0" dirty="0" err="1">
                <a:ln>
                  <a:noFill/>
                </a:ln>
                <a:solidFill>
                  <a:srgbClr val="FFFFFF"/>
                </a:solidFill>
                <a:effectLst/>
                <a:uLnTx/>
                <a:uFillTx/>
                <a:latin typeface="Verdana" pitchFamily="34" charset="0"/>
                <a:ea typeface="+mn-ea"/>
                <a:cs typeface="+mn-cs"/>
              </a:rPr>
              <a:t>Tartare</a:t>
            </a:r>
            <a:endParaRPr kumimoji="0" lang="en-US" sz="1600" b="1" i="0" u="none" strike="noStrike" kern="1200" cap="none" spc="0" normalizeH="0" baseline="0" noProof="0" dirty="0">
              <a:ln>
                <a:noFill/>
              </a:ln>
              <a:solidFill>
                <a:srgbClr val="FFFFFF"/>
              </a:solidFill>
              <a:effectLst/>
              <a:uLnTx/>
              <a:uFillTx/>
              <a:latin typeface="Verdana" pitchFamily="34" charset="0"/>
              <a:ea typeface="+mn-ea"/>
              <a:cs typeface="+mn-cs"/>
            </a:endParaRPr>
          </a:p>
          <a:p>
            <a:pPr marL="0" marR="0" lvl="0" indent="0" algn="ctr" defTabSz="914400" rtl="0" eaLnBrk="1" fontAlgn="base" latinLnBrk="0" hangingPunct="1">
              <a:lnSpc>
                <a:spcPct val="150000"/>
              </a:lnSpc>
              <a:spcBef>
                <a:spcPct val="0"/>
              </a:spcBef>
              <a:spcAft>
                <a:spcPct val="0"/>
              </a:spcAft>
              <a:buClrTx/>
              <a:buSzTx/>
              <a:buFontTx/>
              <a:buNone/>
              <a:tabLst/>
              <a:defRPr/>
            </a:pP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114691" name="Text Box 2"/>
          <p:cNvSpPr txBox="1">
            <a:spLocks noChangeArrowheads="1"/>
          </p:cNvSpPr>
          <p:nvPr/>
        </p:nvSpPr>
        <p:spPr bwMode="auto">
          <a:xfrm>
            <a:off x="3188771" y="6394002"/>
            <a:ext cx="2747868"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http://dhaleb.com/food-type/meat/steak-tartare/</a:t>
            </a:r>
            <a:endParaRPr kumimoji="0" lang="en-US" sz="800" b="0"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2052" name="Picture 4"/>
          <p:cNvPicPr>
            <a:picLocks noChangeAspect="1" noChangeArrowheads="1"/>
          </p:cNvPicPr>
          <p:nvPr/>
        </p:nvPicPr>
        <p:blipFill>
          <a:blip r:embed="rId4" cstate="print">
            <a:lum bright="1000" contrast="-11000"/>
          </a:blip>
          <a:srcRect/>
          <a:stretch>
            <a:fillRect/>
          </a:stretch>
        </p:blipFill>
        <p:spPr bwMode="auto">
          <a:xfrm>
            <a:off x="903742" y="938443"/>
            <a:ext cx="7315200" cy="4896346"/>
          </a:xfrm>
          <a:prstGeom prst="rect">
            <a:avLst/>
          </a:prstGeom>
          <a:noFill/>
          <a:ln w="9525">
            <a:noFill/>
            <a:miter lim="800000"/>
            <a:headEnd/>
            <a:tailEnd/>
          </a:ln>
        </p:spPr>
      </p:pic>
    </p:spTree>
    <p:extLst>
      <p:ext uri="{BB962C8B-B14F-4D97-AF65-F5344CB8AC3E}">
        <p14:creationId xmlns:p14="http://schemas.microsoft.com/office/powerpoint/2010/main" val="3550704571"/>
      </p:ext>
    </p:extLst>
  </p:cSld>
  <p:clrMapOvr>
    <a:masterClrMapping/>
  </p:clrMapOvr>
  <p:transition/>
</p:sld>
</file>

<file path=ppt/slides/slide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a:ln>
                  <a:noFill/>
                </a:ln>
                <a:solidFill>
                  <a:srgbClr val="BBE0E3"/>
                </a:solidFill>
                <a:effectLst/>
                <a:uLnTx/>
                <a:uFillTx/>
                <a:latin typeface="Verdana" pitchFamily="34" charset="0"/>
                <a:ea typeface="+mn-ea"/>
                <a:cs typeface="+mn-cs"/>
              </a:rPr>
              <a:t>What do you think of</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a:ln>
                  <a:noFill/>
                </a:ln>
                <a:solidFill>
                  <a:srgbClr val="BBE0E3"/>
                </a:solidFill>
                <a:effectLst/>
                <a:uLnTx/>
                <a:uFillTx/>
                <a:latin typeface="Verdana" pitchFamily="34" charset="0"/>
                <a:ea typeface="+mn-ea"/>
                <a:cs typeface="+mn-cs"/>
              </a:rPr>
              <a:t>when someone says . .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a:ln>
                  <a:noFill/>
                </a:ln>
                <a:solidFill>
                  <a:srgbClr val="BBE0E3"/>
                </a:solidFill>
                <a:effectLst/>
                <a:uLnTx/>
                <a:uFillTx/>
                <a:latin typeface="Verdana" pitchFamily="34" charset="0"/>
                <a:ea typeface="+mn-ea"/>
                <a:cs typeface="+mn-cs"/>
              </a:rPr>
              <a:t>“Hungary” or Hungarian”?</a:t>
            </a:r>
            <a:endParaRPr kumimoji="0" lang="en-US" sz="3600" b="1" i="0" u="none" strike="noStrike" kern="1200" cap="none" spc="0" normalizeH="0" baseline="0" noProof="0">
              <a:ln>
                <a:noFill/>
              </a:ln>
              <a:solidFill>
                <a:srgbClr val="BBE0E3"/>
              </a:solidFill>
              <a:effectLst/>
              <a:uLnTx/>
              <a:uFillTx/>
              <a:latin typeface="Verdana" pitchFamily="34" charset="0"/>
              <a:ea typeface="+mn-ea"/>
              <a:cs typeface="+mn-cs"/>
            </a:endParaRPr>
          </a:p>
        </p:txBody>
      </p:sp>
      <p:sp>
        <p:nvSpPr>
          <p:cNvPr id="7" name="Text Box 4"/>
          <p:cNvSpPr txBox="1">
            <a:spLocks noChangeArrowheads="1"/>
          </p:cNvSpPr>
          <p:nvPr/>
        </p:nvSpPr>
        <p:spPr bwMode="auto">
          <a:xfrm>
            <a:off x="581025" y="2670500"/>
            <a:ext cx="8001000" cy="3643291"/>
          </a:xfrm>
          <a:prstGeom prst="rect">
            <a:avLst/>
          </a:prstGeom>
          <a:noFill/>
          <a:ln w="9525">
            <a:noFill/>
            <a:miter lim="800000"/>
            <a:headEnd/>
            <a:tailEnd/>
          </a:ln>
        </p:spPr>
        <p:txBody>
          <a:bodyPr/>
          <a:lstStyle/>
          <a:p>
            <a:pPr marL="0" marR="0" lvl="0" indent="0" algn="ctr" defTabSz="914400" rtl="0" eaLnBrk="1" fontAlgn="base" latinLnBrk="0" hangingPunct="1">
              <a:lnSpc>
                <a:spcPct val="130000"/>
              </a:lnSpc>
              <a:spcBef>
                <a:spcPts val="30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Verdana" pitchFamily="34" charset="0"/>
                <a:ea typeface="+mn-ea"/>
                <a:cs typeface="+mn-cs"/>
              </a:rPr>
              <a:t>and</a:t>
            </a:r>
            <a:endParaRPr kumimoji="0" lang="en-US" sz="2800" b="1" i="1"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30000"/>
              </a:lnSpc>
              <a:spcBef>
                <a:spcPts val="300"/>
              </a:spcBef>
              <a:spcAft>
                <a:spcPct val="0"/>
              </a:spcAft>
              <a:buClrTx/>
              <a:buSzTx/>
              <a:buFontTx/>
              <a:buNone/>
              <a:tabLst/>
              <a:defRPr/>
            </a:pPr>
            <a:r>
              <a:rPr kumimoji="0" lang="en-US" sz="2800" b="1" i="1" u="none" strike="noStrike" kern="1200" cap="none" spc="0" normalizeH="0" baseline="0" noProof="0" dirty="0" err="1">
                <a:ln>
                  <a:noFill/>
                </a:ln>
                <a:solidFill>
                  <a:srgbClr val="000000"/>
                </a:solidFill>
                <a:effectLst/>
                <a:uLnTx/>
                <a:uFillTx/>
                <a:latin typeface="Verdana" pitchFamily="34" charset="0"/>
                <a:ea typeface="+mn-ea"/>
                <a:cs typeface="+mn-cs"/>
              </a:rPr>
              <a:t>Tokaji</a:t>
            </a:r>
            <a:r>
              <a:rPr kumimoji="0" lang="en-US" sz="2800" b="1" i="0" u="none" strike="noStrike" kern="1200" cap="none" spc="0" normalizeH="0" baseline="0" noProof="0" dirty="0">
                <a:ln>
                  <a:noFill/>
                </a:ln>
                <a:solidFill>
                  <a:srgbClr val="000000"/>
                </a:solidFill>
                <a:effectLst/>
                <a:uLnTx/>
                <a:uFillTx/>
                <a:latin typeface="Verdana" pitchFamily="34" charset="0"/>
                <a:ea typeface="+mn-ea"/>
                <a:cs typeface="+mn-cs"/>
              </a:rPr>
              <a:t>  and </a:t>
            </a:r>
            <a:r>
              <a:rPr kumimoji="0" lang="en-US" sz="2800" b="1" i="1" u="none" strike="noStrike" kern="1200" cap="none" spc="0" normalizeH="0" baseline="0" noProof="0" dirty="0" err="1">
                <a:ln>
                  <a:noFill/>
                </a:ln>
                <a:solidFill>
                  <a:srgbClr val="000000"/>
                </a:solidFill>
                <a:effectLst/>
                <a:uLnTx/>
                <a:uFillTx/>
                <a:latin typeface="Verdana" pitchFamily="34" charset="0"/>
                <a:ea typeface="+mn-ea"/>
                <a:cs typeface="+mn-cs"/>
              </a:rPr>
              <a:t>Egri</a:t>
            </a:r>
            <a:r>
              <a:rPr kumimoji="0" lang="en-US" sz="2800" b="1" i="0" u="none" strike="noStrike" kern="1200" cap="none" spc="0" normalizeH="0" baseline="0" noProof="0" dirty="0">
                <a:ln>
                  <a:noFill/>
                </a:ln>
                <a:solidFill>
                  <a:srgbClr val="000000"/>
                </a:solidFill>
                <a:effectLst/>
                <a:uLnTx/>
                <a:uFillTx/>
                <a:latin typeface="Verdana" pitchFamily="34" charset="0"/>
                <a:ea typeface="+mn-ea"/>
                <a:cs typeface="+mn-cs"/>
              </a:rPr>
              <a:t> wines</a:t>
            </a:r>
          </a:p>
          <a:p>
            <a:pPr marL="0" marR="0" lvl="0" indent="0" algn="ctr" defTabSz="914400" rtl="0" eaLnBrk="1" fontAlgn="base" latinLnBrk="0" hangingPunct="1">
              <a:lnSpc>
                <a:spcPct val="130000"/>
              </a:lnSpc>
              <a:spcBef>
                <a:spcPts val="30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Verdana" pitchFamily="34" charset="0"/>
                <a:ea typeface="+mn-ea"/>
                <a:cs typeface="+mn-cs"/>
              </a:rPr>
              <a:t>(from and </a:t>
            </a:r>
            <a:r>
              <a:rPr kumimoji="0" lang="en-US" sz="1800" b="1" i="0" u="none" strike="noStrike" kern="1200" cap="none" spc="0" normalizeH="0" baseline="0" noProof="0" dirty="0" err="1">
                <a:ln>
                  <a:noFill/>
                </a:ln>
                <a:solidFill>
                  <a:srgbClr val="000000"/>
                </a:solidFill>
                <a:effectLst/>
                <a:uLnTx/>
                <a:uFillTx/>
                <a:latin typeface="Verdana" pitchFamily="34" charset="0"/>
                <a:ea typeface="+mn-ea"/>
                <a:cs typeface="+mn-cs"/>
              </a:rPr>
              <a:t>Tokaj</a:t>
            </a:r>
            <a:r>
              <a:rPr kumimoji="0" lang="en-US" sz="1800" b="1" i="0" u="none" strike="noStrike" kern="1200" cap="none" spc="0" normalizeH="0" baseline="0" noProof="0" dirty="0">
                <a:ln>
                  <a:noFill/>
                </a:ln>
                <a:solidFill>
                  <a:srgbClr val="000000"/>
                </a:solidFill>
                <a:effectLst/>
                <a:uLnTx/>
                <a:uFillTx/>
                <a:latin typeface="Verdana" pitchFamily="34" charset="0"/>
                <a:ea typeface="+mn-ea"/>
                <a:cs typeface="+mn-cs"/>
              </a:rPr>
              <a:t> &amp; Eger)</a:t>
            </a:r>
          </a:p>
          <a:p>
            <a:pPr marL="0" marR="0" lvl="0" indent="0" algn="ctr" defTabSz="914400" rtl="0" eaLnBrk="1" fontAlgn="base" latinLnBrk="0" hangingPunct="1">
              <a:lnSpc>
                <a:spcPct val="130000"/>
              </a:lnSpc>
              <a:spcBef>
                <a:spcPts val="300"/>
              </a:spcBef>
              <a:spcAft>
                <a:spcPct val="0"/>
              </a:spcAft>
              <a:buClrTx/>
              <a:buSzTx/>
              <a:buFontTx/>
              <a:buNone/>
              <a:tabLst/>
              <a:defRPr/>
            </a:pPr>
            <a:endParaRPr kumimoji="0" lang="en-US" sz="11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30000"/>
              </a:lnSpc>
              <a:spcBef>
                <a:spcPts val="30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Verdana" pitchFamily="34" charset="0"/>
                <a:ea typeface="+mn-ea"/>
                <a:cs typeface="+mn-cs"/>
              </a:rPr>
              <a:t>named after</a:t>
            </a:r>
          </a:p>
          <a:p>
            <a:pPr marL="0" marR="0" lvl="0" indent="0" algn="ctr" defTabSz="914400" rtl="0" eaLnBrk="1" fontAlgn="base" latinLnBrk="0" hangingPunct="1">
              <a:lnSpc>
                <a:spcPct val="130000"/>
              </a:lnSpc>
              <a:spcBef>
                <a:spcPts val="30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Verdana" pitchFamily="34" charset="0"/>
                <a:ea typeface="+mn-ea"/>
                <a:cs typeface="+mn-cs"/>
              </a:rPr>
              <a:t>the villages/regions</a:t>
            </a:r>
          </a:p>
          <a:p>
            <a:pPr marL="0" marR="0" lvl="0" indent="0" algn="ctr" defTabSz="914400" rtl="0" eaLnBrk="1" fontAlgn="base" latinLnBrk="0" hangingPunct="1">
              <a:lnSpc>
                <a:spcPct val="130000"/>
              </a:lnSpc>
              <a:spcBef>
                <a:spcPts val="30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Verdana" pitchFamily="34" charset="0"/>
                <a:ea typeface="+mn-ea"/>
                <a:cs typeface="+mn-cs"/>
              </a:rPr>
              <a:t>where they are produced . . .</a:t>
            </a:r>
          </a:p>
        </p:txBody>
      </p:sp>
    </p:spTree>
    <p:extLst>
      <p:ext uri="{BB962C8B-B14F-4D97-AF65-F5344CB8AC3E}">
        <p14:creationId xmlns:p14="http://schemas.microsoft.com/office/powerpoint/2010/main" val="3053685894"/>
      </p:ext>
    </p:extLst>
  </p:cSld>
  <p:clrMapOvr>
    <a:masterClrMapping/>
  </p:clrMapOvr>
</p:sld>
</file>

<file path=ppt/slides/slide329.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16738" name="TextBox 4"/>
          <p:cNvSpPr txBox="1">
            <a:spLocks noChangeArrowheads="1"/>
          </p:cNvSpPr>
          <p:nvPr/>
        </p:nvSpPr>
        <p:spPr bwMode="auto">
          <a:xfrm>
            <a:off x="3429077" y="5892128"/>
            <a:ext cx="2249334" cy="36933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1" i="0" u="none" strike="noStrike" kern="1200" cap="none" spc="0" normalizeH="0" baseline="0" noProof="0">
                <a:ln>
                  <a:noFill/>
                </a:ln>
                <a:solidFill>
                  <a:srgbClr val="FFFFFF"/>
                </a:solidFill>
                <a:effectLst/>
                <a:uLnTx/>
                <a:uFillTx/>
                <a:latin typeface="Verdana" pitchFamily="34" charset="0"/>
                <a:ea typeface="+mn-ea"/>
                <a:cs typeface="+mn-cs"/>
              </a:rPr>
              <a:t>Tokaji, Hungary</a:t>
            </a:r>
          </a:p>
        </p:txBody>
      </p:sp>
      <p:pic>
        <p:nvPicPr>
          <p:cNvPr id="116739" name="Picture 2"/>
          <p:cNvPicPr>
            <a:picLocks noChangeAspect="1" noChangeArrowheads="1"/>
          </p:cNvPicPr>
          <p:nvPr/>
        </p:nvPicPr>
        <p:blipFill>
          <a:blip r:embed="rId3" cstate="print"/>
          <a:srcRect/>
          <a:stretch>
            <a:fillRect/>
          </a:stretch>
        </p:blipFill>
        <p:spPr bwMode="auto">
          <a:xfrm>
            <a:off x="228600" y="141614"/>
            <a:ext cx="8686800" cy="5700713"/>
          </a:xfrm>
          <a:prstGeom prst="rect">
            <a:avLst/>
          </a:prstGeom>
          <a:noFill/>
          <a:ln w="9525">
            <a:noFill/>
            <a:miter lim="800000"/>
            <a:headEnd/>
            <a:tailEnd/>
          </a:ln>
        </p:spPr>
      </p:pic>
      <p:sp>
        <p:nvSpPr>
          <p:cNvPr id="116740" name="Right Arrow 6"/>
          <p:cNvSpPr>
            <a:spLocks noChangeArrowheads="1"/>
          </p:cNvSpPr>
          <p:nvPr/>
        </p:nvSpPr>
        <p:spPr bwMode="auto">
          <a:xfrm rot="-3554335">
            <a:off x="3375025" y="3126022"/>
            <a:ext cx="2667000" cy="685800"/>
          </a:xfrm>
          <a:prstGeom prst="rightArrow">
            <a:avLst>
              <a:gd name="adj1" fmla="val 38065"/>
              <a:gd name="adj2" fmla="val 49997"/>
            </a:avLst>
          </a:prstGeom>
          <a:solidFill>
            <a:schemeClr val="tx2"/>
          </a:solidFill>
          <a:ln w="9525" algn="ctr">
            <a:solidFill>
              <a:schemeClr val="tx1"/>
            </a:solidFill>
            <a:round/>
            <a:headEnd/>
            <a:tailEnd/>
          </a:ln>
        </p:spPr>
        <p:txBody>
          <a:bodyPr wrap="none"/>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0" i="0" u="none" strike="noStrike" kern="1200" cap="none" spc="0" normalizeH="0" baseline="0" noProof="0">
              <a:ln>
                <a:noFill/>
              </a:ln>
              <a:solidFill>
                <a:srgbClr val="003300"/>
              </a:solidFill>
              <a:effectLst/>
              <a:uLnTx/>
              <a:uFillTx/>
              <a:latin typeface="Verdana" pitchFamily="34" charset="0"/>
              <a:ea typeface="+mn-ea"/>
              <a:cs typeface="+mn-cs"/>
            </a:endParaRPr>
          </a:p>
        </p:txBody>
      </p:sp>
      <p:sp>
        <p:nvSpPr>
          <p:cNvPr id="116741" name="TextBox 4"/>
          <p:cNvSpPr txBox="1">
            <a:spLocks noChangeArrowheads="1"/>
          </p:cNvSpPr>
          <p:nvPr/>
        </p:nvSpPr>
        <p:spPr bwMode="auto">
          <a:xfrm>
            <a:off x="6052507" y="2797723"/>
            <a:ext cx="1603324" cy="584775"/>
          </a:xfrm>
          <a:prstGeom prst="rect">
            <a:avLst/>
          </a:prstGeom>
          <a:solidFill>
            <a:schemeClr val="tx2"/>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err="1">
                <a:ln>
                  <a:noFill/>
                </a:ln>
                <a:solidFill>
                  <a:srgbClr val="003300"/>
                </a:solidFill>
                <a:effectLst/>
                <a:uLnTx/>
                <a:uFillTx/>
                <a:latin typeface="Verdana" pitchFamily="34" charset="0"/>
                <a:ea typeface="+mn-ea"/>
                <a:cs typeface="+mn-cs"/>
              </a:rPr>
              <a:t>Tokaji</a:t>
            </a:r>
            <a:endParaRPr kumimoji="0" lang="en-US" sz="3200" b="1" i="0" u="none" strike="noStrike" kern="1200" cap="none" spc="0" normalizeH="0" baseline="0" noProof="0" dirty="0">
              <a:ln>
                <a:noFill/>
              </a:ln>
              <a:solidFill>
                <a:srgbClr val="003300"/>
              </a:solidFill>
              <a:effectLst/>
              <a:uLnTx/>
              <a:uFillTx/>
              <a:latin typeface="Verdana" pitchFamily="34" charset="0"/>
              <a:ea typeface="+mn-ea"/>
              <a:cs typeface="+mn-cs"/>
            </a:endParaRPr>
          </a:p>
        </p:txBody>
      </p:sp>
    </p:spTree>
    <p:extLst>
      <p:ext uri="{BB962C8B-B14F-4D97-AF65-F5344CB8AC3E}">
        <p14:creationId xmlns:p14="http://schemas.microsoft.com/office/powerpoint/2010/main" val="915706224"/>
      </p:ext>
    </p:extLst>
  </p:cSld>
  <p:clrMapOvr>
    <a:masterClrMapping/>
  </p:clrMapOvr>
  <p:transition/>
</p:sld>
</file>

<file path=ppt/slides/slide330.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17762" name="Text Box 2"/>
          <p:cNvSpPr txBox="1">
            <a:spLocks noChangeArrowheads="1"/>
          </p:cNvSpPr>
          <p:nvPr/>
        </p:nvSpPr>
        <p:spPr bwMode="auto">
          <a:xfrm>
            <a:off x="1681230" y="5853246"/>
            <a:ext cx="5862503" cy="461665"/>
          </a:xfrm>
          <a:prstGeom prst="rect">
            <a:avLst/>
          </a:prstGeom>
          <a:noFill/>
          <a:ln w="9525">
            <a:noFill/>
            <a:miter lim="800000"/>
            <a:headEnd/>
            <a:tailEnd/>
          </a:ln>
        </p:spPr>
        <p:txBody>
          <a:bodyPr wrap="none">
            <a:spAutoFit/>
          </a:bodyPr>
          <a:lstStyle/>
          <a:p>
            <a:pPr algn="ctr" rtl="0" fontAlgn="base">
              <a:lnSpc>
                <a:spcPct val="150000"/>
              </a:lnSpc>
              <a:spcBef>
                <a:spcPct val="0"/>
              </a:spcBef>
              <a:spcAft>
                <a:spcPct val="0"/>
              </a:spcAft>
            </a:pPr>
            <a:r>
              <a:rPr lang="en-US" sz="1600" b="1" i="1" kern="1200" dirty="0" err="1">
                <a:solidFill>
                  <a:srgbClr val="FFFFFF"/>
                </a:solidFill>
                <a:latin typeface="Verdana" pitchFamily="34" charset="0"/>
                <a:ea typeface="+mn-ea"/>
                <a:cs typeface="+mn-cs"/>
              </a:rPr>
              <a:t>Tokaji</a:t>
            </a:r>
            <a:r>
              <a:rPr lang="en-US" sz="1600" b="1" kern="1200" dirty="0">
                <a:solidFill>
                  <a:srgbClr val="FFFFFF"/>
                </a:solidFill>
                <a:latin typeface="Verdana" pitchFamily="34" charset="0"/>
                <a:ea typeface="+mn-ea"/>
                <a:cs typeface="+mn-cs"/>
              </a:rPr>
              <a:t>, "Wine of Kings, King of Wines“, Louis XIV</a:t>
            </a:r>
          </a:p>
        </p:txBody>
      </p:sp>
      <p:sp>
        <p:nvSpPr>
          <p:cNvPr id="117763" name="Text Box 2"/>
          <p:cNvSpPr txBox="1">
            <a:spLocks noChangeArrowheads="1"/>
          </p:cNvSpPr>
          <p:nvPr/>
        </p:nvSpPr>
        <p:spPr bwMode="auto">
          <a:xfrm>
            <a:off x="3337850" y="6394002"/>
            <a:ext cx="2449710"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b="1" kern="1200" dirty="0">
                <a:solidFill>
                  <a:srgbClr val="FFFFFF"/>
                </a:solidFill>
                <a:latin typeface="Verdana" pitchFamily="34" charset="0"/>
                <a:ea typeface="+mn-ea"/>
                <a:cs typeface="+mn-cs"/>
                <a:hlinkClick r:id="rId3"/>
              </a:rPr>
              <a:t>http://en.wikipedia.org/wiki/Hungary</a:t>
            </a:r>
            <a:endParaRPr lang="en-US" sz="800" b="1" kern="1200" dirty="0">
              <a:solidFill>
                <a:srgbClr val="FFFFFF"/>
              </a:solidFill>
              <a:latin typeface="Verdana" pitchFamily="34" charset="0"/>
              <a:ea typeface="+mn-ea"/>
              <a:cs typeface="+mn-cs"/>
            </a:endParaRPr>
          </a:p>
        </p:txBody>
      </p:sp>
      <p:pic>
        <p:nvPicPr>
          <p:cNvPr id="117764" name="Picture 2"/>
          <p:cNvPicPr>
            <a:picLocks noChangeAspect="1" noChangeArrowheads="1"/>
          </p:cNvPicPr>
          <p:nvPr/>
        </p:nvPicPr>
        <p:blipFill>
          <a:blip r:embed="rId4" cstate="print"/>
          <a:srcRect/>
          <a:stretch>
            <a:fillRect/>
          </a:stretch>
        </p:blipFill>
        <p:spPr bwMode="auto">
          <a:xfrm>
            <a:off x="2752501" y="127002"/>
            <a:ext cx="3609975" cy="5715000"/>
          </a:xfrm>
          <a:prstGeom prst="rect">
            <a:avLst/>
          </a:prstGeom>
          <a:noFill/>
          <a:ln w="9525">
            <a:noFill/>
            <a:miter lim="800000"/>
            <a:headEnd/>
            <a:tailEnd/>
          </a:ln>
        </p:spPr>
      </p:pic>
      <p:sp>
        <p:nvSpPr>
          <p:cNvPr id="5" name="Left Arrow 4"/>
          <p:cNvSpPr>
            <a:spLocks noChangeArrowheads="1"/>
          </p:cNvSpPr>
          <p:nvPr/>
        </p:nvSpPr>
        <p:spPr bwMode="auto">
          <a:xfrm rot="9842389">
            <a:off x="931864" y="2060124"/>
            <a:ext cx="2362200" cy="762000"/>
          </a:xfrm>
          <a:prstGeom prst="leftArrow">
            <a:avLst>
              <a:gd name="adj1" fmla="val 50000"/>
              <a:gd name="adj2" fmla="val 50002"/>
            </a:avLst>
          </a:prstGeom>
          <a:solidFill>
            <a:schemeClr val="tx2"/>
          </a:solidFill>
          <a:ln w="9525" algn="ctr">
            <a:noFill/>
            <a:round/>
            <a:headEnd/>
            <a:tailEnd/>
          </a:ln>
        </p:spPr>
        <p:txBody>
          <a:bodyPr wrap="none"/>
          <a:lstStyle/>
          <a:p>
            <a:pPr algn="ctr" rtl="0" fontAlgn="base">
              <a:spcBef>
                <a:spcPct val="20000"/>
              </a:spcBef>
              <a:spcAft>
                <a:spcPct val="0"/>
              </a:spcAft>
            </a:pPr>
            <a:endParaRPr lang="en-US" sz="3200" kern="1200">
              <a:solidFill>
                <a:srgbClr val="FFFFFF"/>
              </a:solidFill>
              <a:latin typeface="Verdana" pitchFamily="34" charset="0"/>
              <a:ea typeface="+mn-ea"/>
              <a:cs typeface="+mn-cs"/>
            </a:endParaRPr>
          </a:p>
        </p:txBody>
      </p:sp>
      <p:sp>
        <p:nvSpPr>
          <p:cNvPr id="6" name="Oval 5"/>
          <p:cNvSpPr>
            <a:spLocks noChangeArrowheads="1"/>
          </p:cNvSpPr>
          <p:nvPr/>
        </p:nvSpPr>
        <p:spPr bwMode="auto">
          <a:xfrm>
            <a:off x="4783138" y="5000625"/>
            <a:ext cx="1447800" cy="685800"/>
          </a:xfrm>
          <a:prstGeom prst="ellipse">
            <a:avLst/>
          </a:prstGeom>
          <a:noFill/>
          <a:ln w="76200" algn="ctr">
            <a:solidFill>
              <a:schemeClr val="tx2"/>
            </a:solidFill>
            <a:round/>
            <a:headEnd/>
            <a:tailEnd/>
          </a:ln>
        </p:spPr>
        <p:txBody>
          <a:bodyPr wrap="none"/>
          <a:lstStyle/>
          <a:p>
            <a:pPr algn="ctr" rtl="0" fontAlgn="base">
              <a:spcBef>
                <a:spcPct val="20000"/>
              </a:spcBef>
              <a:spcAft>
                <a:spcPct val="0"/>
              </a:spcAft>
            </a:pPr>
            <a:endParaRPr lang="en-US" sz="3200" kern="1200">
              <a:solidFill>
                <a:srgbClr val="003300"/>
              </a:solidFill>
              <a:latin typeface="Verdana" pitchFamily="34" charset="0"/>
              <a:ea typeface="+mn-ea"/>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31.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18787" name="Text Box 2"/>
          <p:cNvSpPr txBox="1">
            <a:spLocks noChangeArrowheads="1"/>
          </p:cNvSpPr>
          <p:nvPr/>
        </p:nvSpPr>
        <p:spPr bwMode="auto">
          <a:xfrm>
            <a:off x="3337850" y="6394002"/>
            <a:ext cx="2449710"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http://en.wikipedia.org/wiki/Hungary</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118788" name="Picture 2"/>
          <p:cNvPicPr>
            <a:picLocks noChangeAspect="1" noChangeArrowheads="1"/>
          </p:cNvPicPr>
          <p:nvPr/>
        </p:nvPicPr>
        <p:blipFill>
          <a:blip r:embed="rId4" cstate="print"/>
          <a:srcRect/>
          <a:stretch>
            <a:fillRect/>
          </a:stretch>
        </p:blipFill>
        <p:spPr bwMode="auto">
          <a:xfrm>
            <a:off x="762000" y="381098"/>
            <a:ext cx="7620000" cy="5705475"/>
          </a:xfrm>
          <a:prstGeom prst="rect">
            <a:avLst/>
          </a:prstGeom>
          <a:noFill/>
          <a:ln w="9525">
            <a:noFill/>
            <a:miter lim="800000"/>
            <a:headEnd/>
            <a:tailEnd/>
          </a:ln>
        </p:spPr>
      </p:pic>
      <p:sp>
        <p:nvSpPr>
          <p:cNvPr id="6" name="Text Box 2"/>
          <p:cNvSpPr txBox="1">
            <a:spLocks noChangeArrowheads="1"/>
          </p:cNvSpPr>
          <p:nvPr/>
        </p:nvSpPr>
        <p:spPr bwMode="auto">
          <a:xfrm>
            <a:off x="1681230" y="5853216"/>
            <a:ext cx="5862503" cy="46166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1600" b="1" i="1" u="none" strike="noStrike" kern="1200" cap="none" spc="0" normalizeH="0" baseline="0" noProof="0" dirty="0" err="1">
                <a:ln>
                  <a:noFill/>
                </a:ln>
                <a:solidFill>
                  <a:srgbClr val="FFFFFF"/>
                </a:solidFill>
                <a:effectLst/>
                <a:uLnTx/>
                <a:uFillTx/>
                <a:latin typeface="Verdana" pitchFamily="34" charset="0"/>
                <a:ea typeface="+mn-ea"/>
                <a:cs typeface="+mn-cs"/>
              </a:rPr>
              <a:t>Tokaji</a:t>
            </a:r>
            <a:r>
              <a:rPr kumimoji="0" lang="en-US" sz="1600" b="1" i="0" u="none" strike="noStrike" kern="1200" cap="none" spc="0" normalizeH="0" baseline="0" noProof="0" dirty="0">
                <a:ln>
                  <a:noFill/>
                </a:ln>
                <a:solidFill>
                  <a:srgbClr val="FFFFFF"/>
                </a:solidFill>
                <a:effectLst/>
                <a:uLnTx/>
                <a:uFillTx/>
                <a:latin typeface="Verdana" pitchFamily="34" charset="0"/>
                <a:ea typeface="+mn-ea"/>
                <a:cs typeface="+mn-cs"/>
              </a:rPr>
              <a:t>, "Wine of Kings, King of Wines“, Louis XIV</a:t>
            </a:r>
          </a:p>
        </p:txBody>
      </p:sp>
    </p:spTree>
    <p:extLst>
      <p:ext uri="{BB962C8B-B14F-4D97-AF65-F5344CB8AC3E}">
        <p14:creationId xmlns:p14="http://schemas.microsoft.com/office/powerpoint/2010/main" val="3771757343"/>
      </p:ext>
    </p:extLst>
  </p:cSld>
  <p:clrMapOvr>
    <a:masterClrMapping/>
  </p:clrMapOvr>
  <p:transition/>
</p:sld>
</file>

<file path=ppt/slides/slide332.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20835" name="Text Box 2"/>
          <p:cNvSpPr txBox="1">
            <a:spLocks noChangeArrowheads="1"/>
          </p:cNvSpPr>
          <p:nvPr/>
        </p:nvSpPr>
        <p:spPr bwMode="auto">
          <a:xfrm>
            <a:off x="3323338" y="6394002"/>
            <a:ext cx="2449710"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http://en.wikipedia.org/wiki/Hungary</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120836" name="Picture 2"/>
          <p:cNvPicPr>
            <a:picLocks noChangeAspect="1" noChangeArrowheads="1"/>
          </p:cNvPicPr>
          <p:nvPr/>
        </p:nvPicPr>
        <p:blipFill>
          <a:blip r:embed="rId4" cstate="print"/>
          <a:srcRect/>
          <a:stretch>
            <a:fillRect/>
          </a:stretch>
        </p:blipFill>
        <p:spPr bwMode="auto">
          <a:xfrm>
            <a:off x="2340475" y="127003"/>
            <a:ext cx="4461791" cy="5715000"/>
          </a:xfrm>
          <a:prstGeom prst="rect">
            <a:avLst/>
          </a:prstGeom>
          <a:noFill/>
          <a:ln w="9525">
            <a:noFill/>
            <a:miter lim="800000"/>
            <a:headEnd/>
            <a:tailEnd/>
          </a:ln>
        </p:spPr>
      </p:pic>
      <p:sp>
        <p:nvSpPr>
          <p:cNvPr id="120837" name="Rectangle 5"/>
          <p:cNvSpPr>
            <a:spLocks noChangeArrowheads="1"/>
          </p:cNvSpPr>
          <p:nvPr/>
        </p:nvSpPr>
        <p:spPr bwMode="auto">
          <a:xfrm>
            <a:off x="6767513" y="0"/>
            <a:ext cx="533400" cy="6400800"/>
          </a:xfrm>
          <a:prstGeom prst="rect">
            <a:avLst/>
          </a:prstGeom>
          <a:solidFill>
            <a:srgbClr val="000000"/>
          </a:solidFill>
          <a:ln w="9525" algn="ctr">
            <a:noFill/>
            <a:round/>
            <a:headEnd/>
            <a:tailEnd/>
          </a:ln>
        </p:spPr>
        <p:txBody>
          <a:bodyPr wrap="none"/>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0" i="0" u="none" strike="noStrike" kern="1200" cap="none" spc="0" normalizeH="0" baseline="0" noProof="0">
              <a:ln>
                <a:noFill/>
              </a:ln>
              <a:solidFill>
                <a:srgbClr val="003300"/>
              </a:solidFill>
              <a:effectLst/>
              <a:uLnTx/>
              <a:uFillTx/>
              <a:latin typeface="Verdana" pitchFamily="34" charset="0"/>
              <a:ea typeface="+mn-ea"/>
              <a:cs typeface="+mn-cs"/>
            </a:endParaRPr>
          </a:p>
        </p:txBody>
      </p:sp>
      <p:sp>
        <p:nvSpPr>
          <p:cNvPr id="6" name="Text Box 2"/>
          <p:cNvSpPr txBox="1">
            <a:spLocks noChangeArrowheads="1"/>
          </p:cNvSpPr>
          <p:nvPr/>
        </p:nvSpPr>
        <p:spPr bwMode="auto">
          <a:xfrm>
            <a:off x="2865267" y="5838702"/>
            <a:ext cx="3459601" cy="46166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1600" b="1" i="1" u="none" strike="noStrike" kern="1200" cap="none" spc="0" normalizeH="0" baseline="0" noProof="0" dirty="0" err="1">
                <a:ln>
                  <a:noFill/>
                </a:ln>
                <a:solidFill>
                  <a:srgbClr val="FFFFFF"/>
                </a:solidFill>
                <a:effectLst/>
                <a:uLnTx/>
                <a:uFillTx/>
                <a:latin typeface="Verdana" pitchFamily="34" charset="0"/>
                <a:ea typeface="+mn-ea"/>
                <a:cs typeface="+mn-cs"/>
              </a:rPr>
              <a:t>Tokaj-Hegyalja</a:t>
            </a:r>
            <a:r>
              <a:rPr kumimoji="0" lang="en-US" sz="1600" b="1" i="1" u="none" strike="noStrike" kern="1200" cap="none" spc="0" normalizeH="0" baseline="0" noProof="0" dirty="0">
                <a:ln>
                  <a:noFill/>
                </a:ln>
                <a:solidFill>
                  <a:srgbClr val="FFFFFF"/>
                </a:solidFill>
                <a:effectLst/>
                <a:uLnTx/>
                <a:uFillTx/>
                <a:latin typeface="Verdana" pitchFamily="34" charset="0"/>
                <a:ea typeface="+mn-ea"/>
                <a:cs typeface="+mn-cs"/>
              </a:rPr>
              <a:t> </a:t>
            </a:r>
            <a:r>
              <a:rPr kumimoji="0" lang="en-US" sz="1600" b="1" i="0" u="none" strike="noStrike" kern="1200" cap="none" spc="0" normalizeH="0" baseline="0" noProof="0" dirty="0">
                <a:ln>
                  <a:noFill/>
                </a:ln>
                <a:solidFill>
                  <a:srgbClr val="FFFFFF"/>
                </a:solidFill>
                <a:effectLst/>
                <a:uLnTx/>
                <a:uFillTx/>
                <a:latin typeface="Verdana" pitchFamily="34" charset="0"/>
                <a:ea typeface="+mn-ea"/>
                <a:cs typeface="+mn-cs"/>
              </a:rPr>
              <a:t>Wine Region</a:t>
            </a:r>
          </a:p>
        </p:txBody>
      </p:sp>
    </p:spTree>
    <p:extLst>
      <p:ext uri="{BB962C8B-B14F-4D97-AF65-F5344CB8AC3E}">
        <p14:creationId xmlns:p14="http://schemas.microsoft.com/office/powerpoint/2010/main" val="3371022391"/>
      </p:ext>
    </p:extLst>
  </p:cSld>
  <p:clrMapOvr>
    <a:masterClrMapping/>
  </p:clrMapOvr>
  <p:transition/>
</p:sld>
</file>

<file path=ppt/slides/slide333.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21858" name="Text Box 2"/>
          <p:cNvSpPr txBox="1">
            <a:spLocks noChangeArrowheads="1"/>
          </p:cNvSpPr>
          <p:nvPr/>
        </p:nvSpPr>
        <p:spPr bwMode="auto">
          <a:xfrm>
            <a:off x="3042880" y="6397174"/>
            <a:ext cx="3052439"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3300"/>
                </a:solidFill>
                <a:effectLst/>
                <a:uLnTx/>
                <a:uFillTx/>
                <a:latin typeface="Verdana" pitchFamily="34" charset="0"/>
                <a:ea typeface="+mn-ea"/>
                <a:cs typeface="+mn-cs"/>
                <a:hlinkClick r:id="rId3"/>
              </a:rPr>
              <a:t>http://news.bbc.co.uk/1/hi/world/europe/4307700.stm</a:t>
            </a:r>
            <a:endParaRPr kumimoji="0" lang="en-US" sz="800" b="0" i="0" u="none" strike="noStrike" kern="1200" cap="none" spc="0" normalizeH="0" baseline="0" noProof="0" dirty="0">
              <a:ln>
                <a:noFill/>
              </a:ln>
              <a:solidFill>
                <a:srgbClr val="003300"/>
              </a:solidFill>
              <a:effectLst/>
              <a:uLnTx/>
              <a:uFillTx/>
              <a:latin typeface="Verdana" pitchFamily="34" charset="0"/>
              <a:ea typeface="+mn-ea"/>
              <a:cs typeface="+mn-cs"/>
            </a:endParaRPr>
          </a:p>
        </p:txBody>
      </p:sp>
      <p:sp>
        <p:nvSpPr>
          <p:cNvPr id="121859" name="TextBox 4"/>
          <p:cNvSpPr txBox="1">
            <a:spLocks noChangeArrowheads="1"/>
          </p:cNvSpPr>
          <p:nvPr/>
        </p:nvSpPr>
        <p:spPr bwMode="auto">
          <a:xfrm>
            <a:off x="3936620" y="5801055"/>
            <a:ext cx="1247457" cy="46166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err="1">
                <a:ln>
                  <a:noFill/>
                </a:ln>
                <a:solidFill>
                  <a:srgbClr val="FFFFFF"/>
                </a:solidFill>
                <a:effectLst/>
                <a:uLnTx/>
                <a:uFillTx/>
                <a:latin typeface="Verdana" pitchFamily="34" charset="0"/>
                <a:ea typeface="+mn-ea"/>
                <a:cs typeface="+mn-cs"/>
              </a:rPr>
              <a:t>Tokaji</a:t>
            </a:r>
            <a:endPar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121860" name="Picture 2"/>
          <p:cNvPicPr>
            <a:picLocks noChangeAspect="1" noChangeArrowheads="1"/>
          </p:cNvPicPr>
          <p:nvPr/>
        </p:nvPicPr>
        <p:blipFill>
          <a:blip r:embed="rId4" cstate="print"/>
          <a:srcRect/>
          <a:stretch>
            <a:fillRect/>
          </a:stretch>
        </p:blipFill>
        <p:spPr bwMode="auto">
          <a:xfrm>
            <a:off x="458106" y="116112"/>
            <a:ext cx="8212260" cy="5715000"/>
          </a:xfrm>
          <a:prstGeom prst="rect">
            <a:avLst/>
          </a:prstGeom>
          <a:noFill/>
          <a:ln w="9525">
            <a:noFill/>
            <a:miter lim="800000"/>
            <a:headEnd/>
            <a:tailEnd/>
          </a:ln>
        </p:spPr>
      </p:pic>
      <p:sp>
        <p:nvSpPr>
          <p:cNvPr id="7" name="Right Arrow 6"/>
          <p:cNvSpPr>
            <a:spLocks noChangeArrowheads="1"/>
          </p:cNvSpPr>
          <p:nvPr/>
        </p:nvSpPr>
        <p:spPr bwMode="auto">
          <a:xfrm rot="-3447489">
            <a:off x="5051425" y="2336849"/>
            <a:ext cx="2667000" cy="685800"/>
          </a:xfrm>
          <a:prstGeom prst="rightArrow">
            <a:avLst>
              <a:gd name="adj1" fmla="val 38065"/>
              <a:gd name="adj2" fmla="val 49997"/>
            </a:avLst>
          </a:prstGeom>
          <a:solidFill>
            <a:schemeClr val="tx2"/>
          </a:solidFill>
          <a:ln w="9525" algn="ctr">
            <a:solidFill>
              <a:schemeClr val="tx1"/>
            </a:solidFill>
            <a:round/>
            <a:headEnd/>
            <a:tailEnd/>
          </a:ln>
        </p:spPr>
        <p:txBody>
          <a:bodyPr wrap="none"/>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0" i="0" u="none" strike="noStrike" kern="1200" cap="none" spc="0" normalizeH="0" baseline="0" noProof="0">
              <a:ln>
                <a:noFill/>
              </a:ln>
              <a:solidFill>
                <a:srgbClr val="003300"/>
              </a:solidFill>
              <a:effectLst/>
              <a:uLnTx/>
              <a:uFillTx/>
              <a:latin typeface="Verdana" pitchFamily="34" charset="0"/>
              <a:ea typeface="+mn-ea"/>
              <a:cs typeface="+mn-cs"/>
            </a:endParaRPr>
          </a:p>
        </p:txBody>
      </p:sp>
      <p:sp>
        <p:nvSpPr>
          <p:cNvPr id="8" name="TextBox 7"/>
          <p:cNvSpPr txBox="1">
            <a:spLocks noChangeArrowheads="1"/>
          </p:cNvSpPr>
          <p:nvPr/>
        </p:nvSpPr>
        <p:spPr bwMode="auto">
          <a:xfrm>
            <a:off x="6371811" y="736642"/>
            <a:ext cx="1603324" cy="584775"/>
          </a:xfrm>
          <a:prstGeom prst="rect">
            <a:avLst/>
          </a:prstGeom>
          <a:solidFill>
            <a:schemeClr val="tx2"/>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dirty="0" err="1">
                <a:ln>
                  <a:noFill/>
                </a:ln>
                <a:solidFill>
                  <a:srgbClr val="003300"/>
                </a:solidFill>
                <a:effectLst/>
                <a:uLnTx/>
                <a:uFillTx/>
                <a:latin typeface="Verdana" pitchFamily="34" charset="0"/>
                <a:ea typeface="+mn-ea"/>
                <a:cs typeface="+mn-cs"/>
              </a:rPr>
              <a:t>Tokaji</a:t>
            </a:r>
            <a:endParaRPr kumimoji="0" lang="en-US" sz="3200" b="1" i="0" u="none" strike="noStrike" kern="1200" cap="none" spc="0" normalizeH="0" baseline="0" noProof="0" dirty="0">
              <a:ln>
                <a:noFill/>
              </a:ln>
              <a:solidFill>
                <a:srgbClr val="003300"/>
              </a:solidFill>
              <a:effectLst/>
              <a:uLnTx/>
              <a:uFillTx/>
              <a:latin typeface="Verdana" pitchFamily="34" charset="0"/>
              <a:ea typeface="+mn-ea"/>
              <a:cs typeface="+mn-cs"/>
            </a:endParaRPr>
          </a:p>
        </p:txBody>
      </p:sp>
    </p:spTree>
    <p:extLst>
      <p:ext uri="{BB962C8B-B14F-4D97-AF65-F5344CB8AC3E}">
        <p14:creationId xmlns:p14="http://schemas.microsoft.com/office/powerpoint/2010/main" val="3402926360"/>
      </p:ext>
    </p:extLst>
  </p:cSld>
  <p:clrMapOvr>
    <a:masterClrMapping/>
  </p:clrMapOvr>
  <p:transition/>
</p:sld>
</file>

<file path=ppt/slides/slide334.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21858" name="Text Box 2"/>
          <p:cNvSpPr txBox="1">
            <a:spLocks noChangeArrowheads="1"/>
          </p:cNvSpPr>
          <p:nvPr/>
        </p:nvSpPr>
        <p:spPr bwMode="auto">
          <a:xfrm>
            <a:off x="3042880" y="6397174"/>
            <a:ext cx="3052439"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3300"/>
                </a:solidFill>
                <a:effectLst/>
                <a:uLnTx/>
                <a:uFillTx/>
                <a:latin typeface="Verdana" pitchFamily="34" charset="0"/>
                <a:ea typeface="+mn-ea"/>
                <a:cs typeface="+mn-cs"/>
                <a:hlinkClick r:id="rId3"/>
              </a:rPr>
              <a:t>http://news.bbc.co.uk/1/hi/world/europe/4307700.stm</a:t>
            </a:r>
            <a:endParaRPr kumimoji="0" lang="en-US" sz="800" b="0" i="0" u="none" strike="noStrike" kern="1200" cap="none" spc="0" normalizeH="0" baseline="0" noProof="0" dirty="0">
              <a:ln>
                <a:noFill/>
              </a:ln>
              <a:solidFill>
                <a:srgbClr val="003300"/>
              </a:solidFill>
              <a:effectLst/>
              <a:uLnTx/>
              <a:uFillTx/>
              <a:latin typeface="Verdana" pitchFamily="34" charset="0"/>
              <a:ea typeface="+mn-ea"/>
              <a:cs typeface="+mn-cs"/>
            </a:endParaRPr>
          </a:p>
        </p:txBody>
      </p:sp>
      <p:sp>
        <p:nvSpPr>
          <p:cNvPr id="121859" name="TextBox 4"/>
          <p:cNvSpPr txBox="1">
            <a:spLocks noChangeArrowheads="1"/>
          </p:cNvSpPr>
          <p:nvPr/>
        </p:nvSpPr>
        <p:spPr bwMode="auto">
          <a:xfrm>
            <a:off x="4076858" y="5801055"/>
            <a:ext cx="966932" cy="46166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Verdana" pitchFamily="34" charset="0"/>
                <a:ea typeface="+mn-ea"/>
                <a:cs typeface="+mn-cs"/>
              </a:rPr>
              <a:t>Eger</a:t>
            </a:r>
          </a:p>
        </p:txBody>
      </p:sp>
      <p:pic>
        <p:nvPicPr>
          <p:cNvPr id="121860" name="Picture 2"/>
          <p:cNvPicPr>
            <a:picLocks noChangeAspect="1" noChangeArrowheads="1"/>
          </p:cNvPicPr>
          <p:nvPr/>
        </p:nvPicPr>
        <p:blipFill>
          <a:blip r:embed="rId4" cstate="print"/>
          <a:srcRect/>
          <a:stretch>
            <a:fillRect/>
          </a:stretch>
        </p:blipFill>
        <p:spPr bwMode="auto">
          <a:xfrm>
            <a:off x="458106" y="116112"/>
            <a:ext cx="8212260" cy="5715000"/>
          </a:xfrm>
          <a:prstGeom prst="rect">
            <a:avLst/>
          </a:prstGeom>
          <a:noFill/>
          <a:ln w="9525">
            <a:noFill/>
            <a:miter lim="800000"/>
            <a:headEnd/>
            <a:tailEnd/>
          </a:ln>
        </p:spPr>
      </p:pic>
      <p:sp>
        <p:nvSpPr>
          <p:cNvPr id="5" name="Right Arrow 4"/>
          <p:cNvSpPr>
            <a:spLocks noChangeArrowheads="1"/>
          </p:cNvSpPr>
          <p:nvPr/>
        </p:nvSpPr>
        <p:spPr bwMode="auto">
          <a:xfrm rot="-2862854">
            <a:off x="3513138" y="2520999"/>
            <a:ext cx="2667000" cy="685800"/>
          </a:xfrm>
          <a:prstGeom prst="rightArrow">
            <a:avLst>
              <a:gd name="adj1" fmla="val 38065"/>
              <a:gd name="adj2" fmla="val 49997"/>
            </a:avLst>
          </a:prstGeom>
          <a:solidFill>
            <a:schemeClr val="tx2"/>
          </a:solidFill>
          <a:ln w="9525" algn="ctr">
            <a:solidFill>
              <a:schemeClr val="tx1"/>
            </a:solidFill>
            <a:round/>
            <a:headEnd/>
            <a:tailEnd/>
          </a:ln>
        </p:spPr>
        <p:txBody>
          <a:bodyPr wrap="none"/>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0" i="0" u="none" strike="noStrike" kern="1200" cap="none" spc="0" normalizeH="0" baseline="0" noProof="0">
              <a:ln>
                <a:noFill/>
              </a:ln>
              <a:solidFill>
                <a:srgbClr val="003300"/>
              </a:solidFill>
              <a:effectLst/>
              <a:uLnTx/>
              <a:uFillTx/>
              <a:latin typeface="Verdana" pitchFamily="34" charset="0"/>
              <a:ea typeface="+mn-ea"/>
              <a:cs typeface="+mn-cs"/>
            </a:endParaRPr>
          </a:p>
        </p:txBody>
      </p:sp>
      <p:sp>
        <p:nvSpPr>
          <p:cNvPr id="10" name="TextBox 9"/>
          <p:cNvSpPr txBox="1">
            <a:spLocks noChangeArrowheads="1"/>
          </p:cNvSpPr>
          <p:nvPr/>
        </p:nvSpPr>
        <p:spPr bwMode="auto">
          <a:xfrm>
            <a:off x="5334317" y="2665510"/>
            <a:ext cx="1228221" cy="584775"/>
          </a:xfrm>
          <a:prstGeom prst="rect">
            <a:avLst/>
          </a:prstGeom>
          <a:solidFill>
            <a:schemeClr val="tx2"/>
          </a:solid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1200" cap="none" spc="0" normalizeH="0" baseline="0" noProof="0">
                <a:ln>
                  <a:noFill/>
                </a:ln>
                <a:solidFill>
                  <a:srgbClr val="003300"/>
                </a:solidFill>
                <a:effectLst/>
                <a:uLnTx/>
                <a:uFillTx/>
                <a:latin typeface="Verdana" pitchFamily="34" charset="0"/>
                <a:ea typeface="+mn-ea"/>
                <a:cs typeface="+mn-cs"/>
              </a:rPr>
              <a:t>Eger</a:t>
            </a:r>
          </a:p>
        </p:txBody>
      </p:sp>
    </p:spTree>
    <p:extLst>
      <p:ext uri="{BB962C8B-B14F-4D97-AF65-F5344CB8AC3E}">
        <p14:creationId xmlns:p14="http://schemas.microsoft.com/office/powerpoint/2010/main" val="1690467504"/>
      </p:ext>
    </p:extLst>
  </p:cSld>
  <p:clrMapOvr>
    <a:masterClrMapping/>
  </p:clrMapOvr>
  <p:transition/>
</p:sld>
</file>

<file path=ppt/slides/slide335.xml><?xml version="1.0" encoding="utf-8"?>
<p:sld xmlns:a="http://schemas.openxmlformats.org/drawingml/2006/main" xmlns:r="http://schemas.openxmlformats.org/officeDocument/2006/relationships" xmlns:p="http://schemas.openxmlformats.org/presentationml/2006/main">
  <p:cSld>
    <p:bg>
      <p:bgPr>
        <a:solidFill>
          <a:srgbClr val="000600"/>
        </a:solidFill>
        <a:effectLst/>
      </p:bgPr>
    </p:bg>
    <p:spTree>
      <p:nvGrpSpPr>
        <p:cNvPr id="1" name=""/>
        <p:cNvGrpSpPr/>
        <p:nvPr/>
      </p:nvGrpSpPr>
      <p:grpSpPr>
        <a:xfrm>
          <a:off x="0" y="0"/>
          <a:ext cx="0" cy="0"/>
          <a:chOff x="0" y="0"/>
          <a:chExt cx="0" cy="0"/>
        </a:xfrm>
      </p:grpSpPr>
      <p:sp>
        <p:nvSpPr>
          <p:cNvPr id="4" name="Text Box 2"/>
          <p:cNvSpPr txBox="1">
            <a:spLocks noChangeArrowheads="1"/>
          </p:cNvSpPr>
          <p:nvPr/>
        </p:nvSpPr>
        <p:spPr bwMode="auto">
          <a:xfrm>
            <a:off x="1981200" y="3992691"/>
            <a:ext cx="5257800" cy="1570037"/>
          </a:xfrm>
          <a:prstGeom prst="rect">
            <a:avLst/>
          </a:prstGeom>
          <a:noFill/>
          <a:ln w="9525">
            <a:noFill/>
            <a:miter lim="800000"/>
            <a:headEnd/>
            <a:tailEnd/>
          </a:ln>
        </p:spPr>
        <p:txBody>
          <a:bodyPr>
            <a:spAutoFit/>
          </a:bodyPr>
          <a:lstStyle/>
          <a:p>
            <a:pPr algn="ctr" rtl="0">
              <a:lnSpc>
                <a:spcPct val="150000"/>
              </a:lnSpc>
              <a:spcBef>
                <a:spcPct val="0"/>
              </a:spcBef>
              <a:defRPr/>
            </a:pPr>
            <a:r>
              <a:rPr lang="en-US" sz="3200" b="1" i="1" dirty="0" err="1">
                <a:solidFill>
                  <a:srgbClr val="FFFFFF"/>
                </a:solidFill>
                <a:latin typeface="Verdana" pitchFamily="34" charset="0"/>
                <a:ea typeface="+mn-ea"/>
                <a:cs typeface="+mn-cs"/>
              </a:rPr>
              <a:t>Egri</a:t>
            </a:r>
            <a:r>
              <a:rPr lang="en-US" sz="3200" b="1" i="1" dirty="0">
                <a:solidFill>
                  <a:srgbClr val="FFFFFF"/>
                </a:solidFill>
                <a:latin typeface="Verdana" pitchFamily="34" charset="0"/>
                <a:ea typeface="+mn-ea"/>
                <a:cs typeface="+mn-cs"/>
              </a:rPr>
              <a:t> </a:t>
            </a:r>
            <a:r>
              <a:rPr lang="en-US" sz="3200" b="1" i="1" dirty="0" err="1">
                <a:solidFill>
                  <a:srgbClr val="FFFFFF"/>
                </a:solidFill>
                <a:latin typeface="Verdana" pitchFamily="34" charset="0"/>
                <a:ea typeface="+mn-ea"/>
                <a:cs typeface="+mn-cs"/>
              </a:rPr>
              <a:t>Bikavér</a:t>
            </a:r>
            <a:endParaRPr lang="en-US" sz="3200" b="1" dirty="0">
              <a:solidFill>
                <a:srgbClr val="FFFFFF"/>
              </a:solidFill>
              <a:latin typeface="Verdana" pitchFamily="34" charset="0"/>
              <a:ea typeface="+mn-ea"/>
              <a:cs typeface="+mn-cs"/>
            </a:endParaRPr>
          </a:p>
          <a:p>
            <a:pPr algn="ctr" rtl="0">
              <a:lnSpc>
                <a:spcPct val="150000"/>
              </a:lnSpc>
              <a:spcBef>
                <a:spcPct val="0"/>
              </a:spcBef>
              <a:defRPr/>
            </a:pPr>
            <a:r>
              <a:rPr lang="en-US" sz="3200" b="1" dirty="0">
                <a:solidFill>
                  <a:srgbClr val="FFFFFF"/>
                </a:solidFill>
                <a:latin typeface="Verdana" pitchFamily="34" charset="0"/>
                <a:ea typeface="+mn-ea"/>
                <a:cs typeface="+mn-cs"/>
              </a:rPr>
              <a:t>“Bull’s Blood of Eger”</a:t>
            </a:r>
          </a:p>
        </p:txBody>
      </p:sp>
      <p:sp>
        <p:nvSpPr>
          <p:cNvPr id="5" name="Text Box 2"/>
          <p:cNvSpPr txBox="1">
            <a:spLocks noChangeArrowheads="1"/>
          </p:cNvSpPr>
          <p:nvPr/>
        </p:nvSpPr>
        <p:spPr bwMode="auto">
          <a:xfrm>
            <a:off x="1981200" y="2438400"/>
            <a:ext cx="5257800" cy="1338828"/>
          </a:xfrm>
          <a:prstGeom prst="rect">
            <a:avLst/>
          </a:prstGeom>
          <a:noFill/>
          <a:ln w="9525">
            <a:noFill/>
            <a:miter lim="800000"/>
            <a:headEnd/>
            <a:tailEnd/>
          </a:ln>
        </p:spPr>
        <p:txBody>
          <a:bodyPr>
            <a:spAutoFit/>
          </a:bodyPr>
          <a:lstStyle/>
          <a:p>
            <a:pPr algn="ctr" rtl="0">
              <a:lnSpc>
                <a:spcPct val="150000"/>
              </a:lnSpc>
              <a:spcBef>
                <a:spcPct val="0"/>
              </a:spcBef>
              <a:defRPr/>
            </a:pPr>
            <a:r>
              <a:rPr lang="en-US" sz="5400" b="1" dirty="0">
                <a:solidFill>
                  <a:srgbClr val="FFFFFF"/>
                </a:solidFill>
                <a:latin typeface="Verdana" pitchFamily="34" charset="0"/>
                <a:ea typeface="+mn-ea"/>
                <a:cs typeface="+mn-cs"/>
              </a:rPr>
              <a:t>Eger</a:t>
            </a:r>
          </a:p>
        </p:txBody>
      </p:sp>
    </p:spTree>
  </p:cSld>
  <p:clrMapOvr>
    <a:masterClrMapping/>
  </p:clrMapOvr>
  <p:transition/>
</p:sld>
</file>

<file path=ppt/slides/slide336.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pic>
        <p:nvPicPr>
          <p:cNvPr id="124932" name="Picture 2"/>
          <p:cNvPicPr>
            <a:picLocks noChangeAspect="1" noChangeArrowheads="1"/>
          </p:cNvPicPr>
          <p:nvPr/>
        </p:nvPicPr>
        <p:blipFill>
          <a:blip r:embed="rId3" cstate="print"/>
          <a:srcRect/>
          <a:stretch>
            <a:fillRect/>
          </a:stretch>
        </p:blipFill>
        <p:spPr bwMode="auto">
          <a:xfrm>
            <a:off x="3214914" y="780144"/>
            <a:ext cx="2686050" cy="4762500"/>
          </a:xfrm>
          <a:prstGeom prst="rect">
            <a:avLst/>
          </a:prstGeom>
          <a:noFill/>
          <a:ln w="9525">
            <a:noFill/>
            <a:miter lim="800000"/>
            <a:headEnd/>
            <a:tailEnd/>
          </a:ln>
        </p:spPr>
      </p:pic>
      <p:sp>
        <p:nvSpPr>
          <p:cNvPr id="5" name="Text Box 2"/>
          <p:cNvSpPr txBox="1">
            <a:spLocks noChangeArrowheads="1"/>
          </p:cNvSpPr>
          <p:nvPr/>
        </p:nvSpPr>
        <p:spPr bwMode="auto">
          <a:xfrm>
            <a:off x="3253184" y="5465443"/>
            <a:ext cx="2675734" cy="830997"/>
          </a:xfrm>
          <a:prstGeom prst="rect">
            <a:avLst/>
          </a:prstGeom>
          <a:noFill/>
          <a:ln w="9525">
            <a:noFill/>
            <a:miter lim="800000"/>
            <a:headEnd/>
            <a:tailEnd/>
          </a:ln>
        </p:spPr>
        <p:txBody>
          <a:bodyPr wrap="none">
            <a:spAutoFit/>
          </a:bodyPr>
          <a:lstStyle/>
          <a:p>
            <a:pPr algn="ctr" rtl="0" fontAlgn="base">
              <a:lnSpc>
                <a:spcPct val="150000"/>
              </a:lnSpc>
              <a:spcBef>
                <a:spcPct val="0"/>
              </a:spcBef>
              <a:spcAft>
                <a:spcPct val="0"/>
              </a:spcAft>
            </a:pPr>
            <a:r>
              <a:rPr lang="en-US" sz="1600" b="1" i="1" kern="1200" dirty="0" err="1">
                <a:solidFill>
                  <a:srgbClr val="FFFFFF"/>
                </a:solidFill>
                <a:latin typeface="Verdana" pitchFamily="34" charset="0"/>
                <a:ea typeface="+mn-ea"/>
                <a:cs typeface="+mn-cs"/>
              </a:rPr>
              <a:t>Egri</a:t>
            </a:r>
            <a:r>
              <a:rPr lang="en-US" sz="1600" b="1" i="1" kern="1200" dirty="0">
                <a:solidFill>
                  <a:srgbClr val="FFFFFF"/>
                </a:solidFill>
                <a:latin typeface="Verdana" pitchFamily="34" charset="0"/>
                <a:ea typeface="+mn-ea"/>
                <a:cs typeface="+mn-cs"/>
              </a:rPr>
              <a:t> </a:t>
            </a:r>
            <a:r>
              <a:rPr lang="en-US" sz="1600" b="1" i="1" kern="1200" dirty="0" err="1">
                <a:solidFill>
                  <a:srgbClr val="FFFFFF"/>
                </a:solidFill>
                <a:latin typeface="Verdana" pitchFamily="34" charset="0"/>
                <a:ea typeface="+mn-ea"/>
                <a:cs typeface="+mn-cs"/>
              </a:rPr>
              <a:t>Bikavér</a:t>
            </a:r>
            <a:r>
              <a:rPr lang="en-US" sz="1600" b="1" i="1" kern="1200" dirty="0">
                <a:solidFill>
                  <a:srgbClr val="FFFFFF"/>
                </a:solidFill>
                <a:latin typeface="Verdana" pitchFamily="34" charset="0"/>
                <a:ea typeface="+mn-ea"/>
                <a:cs typeface="+mn-cs"/>
              </a:rPr>
              <a:t> </a:t>
            </a:r>
            <a:r>
              <a:rPr lang="en-US" sz="1600" b="1" kern="1200" dirty="0">
                <a:solidFill>
                  <a:srgbClr val="FFFFFF"/>
                </a:solidFill>
                <a:latin typeface="Verdana" pitchFamily="34" charset="0"/>
                <a:ea typeface="+mn-ea"/>
                <a:cs typeface="+mn-cs"/>
              </a:rPr>
              <a:t>Wine</a:t>
            </a:r>
          </a:p>
          <a:p>
            <a:pPr algn="ctr" rtl="0" fontAlgn="base">
              <a:lnSpc>
                <a:spcPct val="150000"/>
              </a:lnSpc>
              <a:spcBef>
                <a:spcPct val="0"/>
              </a:spcBef>
              <a:spcAft>
                <a:spcPct val="0"/>
              </a:spcAft>
            </a:pPr>
            <a:r>
              <a:rPr lang="en-US" sz="1600" b="1" kern="1200" dirty="0">
                <a:solidFill>
                  <a:srgbClr val="FFFFFF"/>
                </a:solidFill>
                <a:latin typeface="Verdana" pitchFamily="34" charset="0"/>
                <a:ea typeface="+mn-ea"/>
                <a:cs typeface="+mn-cs"/>
              </a:rPr>
              <a:t>“Bull’s Blood of Eger”</a:t>
            </a:r>
          </a:p>
        </p:txBody>
      </p:sp>
      <p:sp>
        <p:nvSpPr>
          <p:cNvPr id="6" name="Text Box 2"/>
          <p:cNvSpPr txBox="1">
            <a:spLocks noChangeArrowheads="1"/>
          </p:cNvSpPr>
          <p:nvPr/>
        </p:nvSpPr>
        <p:spPr bwMode="auto">
          <a:xfrm>
            <a:off x="3323338" y="6394002"/>
            <a:ext cx="2449710"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b="1" kern="1200" dirty="0">
                <a:solidFill>
                  <a:srgbClr val="FFFFFF"/>
                </a:solidFill>
                <a:latin typeface="Verdana" pitchFamily="34" charset="0"/>
                <a:ea typeface="+mn-ea"/>
                <a:cs typeface="+mn-cs"/>
                <a:hlinkClick r:id="rId4"/>
              </a:rPr>
              <a:t>http://en.wikipedia.org/wiki/Hungary</a:t>
            </a:r>
            <a:endParaRPr lang="en-US" sz="800" b="1" kern="1200" dirty="0">
              <a:solidFill>
                <a:srgbClr val="FFFFFF"/>
              </a:solidFill>
              <a:latin typeface="Verdana" pitchFamily="34" charset="0"/>
              <a:ea typeface="+mn-ea"/>
              <a:cs typeface="+mn-cs"/>
            </a:endParaRPr>
          </a:p>
        </p:txBody>
      </p:sp>
    </p:spTree>
  </p:cSld>
  <p:clrMapOvr>
    <a:masterClrMapping/>
  </p:clrMapOvr>
  <p:transition/>
</p:sld>
</file>

<file path=ppt/slides/slide337.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25954" name="Text Box 2"/>
          <p:cNvSpPr txBox="1">
            <a:spLocks noChangeArrowheads="1"/>
          </p:cNvSpPr>
          <p:nvPr/>
        </p:nvSpPr>
        <p:spPr bwMode="auto">
          <a:xfrm>
            <a:off x="3733557" y="5838702"/>
            <a:ext cx="1669048" cy="46166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Verdana" pitchFamily="34" charset="0"/>
                <a:ea typeface="+mn-ea"/>
                <a:cs typeface="+mn-cs"/>
              </a:rPr>
              <a:t>Eger </a:t>
            </a:r>
            <a:r>
              <a:rPr kumimoji="0" lang="en-US" sz="1600" b="1" i="0" u="none" strike="noStrike" kern="1200" cap="none" spc="0" normalizeH="0" baseline="0" noProof="0" dirty="0" err="1">
                <a:ln>
                  <a:noFill/>
                </a:ln>
                <a:solidFill>
                  <a:srgbClr val="FFFFFF"/>
                </a:solidFill>
                <a:effectLst/>
                <a:uLnTx/>
                <a:uFillTx/>
                <a:latin typeface="Verdana" pitchFamily="34" charset="0"/>
                <a:ea typeface="+mn-ea"/>
                <a:cs typeface="+mn-cs"/>
              </a:rPr>
              <a:t>Vinyard</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125955" name="Text Box 2"/>
          <p:cNvSpPr txBox="1">
            <a:spLocks noChangeArrowheads="1"/>
          </p:cNvSpPr>
          <p:nvPr/>
        </p:nvSpPr>
        <p:spPr bwMode="auto">
          <a:xfrm>
            <a:off x="3323338" y="6394002"/>
            <a:ext cx="2449710"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http://en.wikipedia.org/wiki/Hungary</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125956" name="Picture 2"/>
          <p:cNvPicPr>
            <a:picLocks noChangeAspect="1" noChangeArrowheads="1"/>
          </p:cNvPicPr>
          <p:nvPr/>
        </p:nvPicPr>
        <p:blipFill>
          <a:blip r:embed="rId4" cstate="print"/>
          <a:srcRect/>
          <a:stretch>
            <a:fillRect/>
          </a:stretch>
        </p:blipFill>
        <p:spPr bwMode="auto">
          <a:xfrm>
            <a:off x="2428879" y="141516"/>
            <a:ext cx="4286250" cy="5715000"/>
          </a:xfrm>
          <a:prstGeom prst="rect">
            <a:avLst/>
          </a:prstGeom>
          <a:noFill/>
          <a:ln w="9525">
            <a:noFill/>
            <a:miter lim="800000"/>
            <a:headEnd/>
            <a:tailEnd/>
          </a:ln>
        </p:spPr>
      </p:pic>
    </p:spTree>
    <p:extLst>
      <p:ext uri="{BB962C8B-B14F-4D97-AF65-F5344CB8AC3E}">
        <p14:creationId xmlns:p14="http://schemas.microsoft.com/office/powerpoint/2010/main" val="285039304"/>
      </p:ext>
    </p:extLst>
  </p:cSld>
  <p:clrMapOvr>
    <a:masterClrMapping/>
  </p:clrMapOvr>
  <p:transition/>
</p:sld>
</file>

<file path=ppt/slides/slide338.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26978" name="Text Box 2"/>
          <p:cNvSpPr txBox="1">
            <a:spLocks noChangeArrowheads="1"/>
          </p:cNvSpPr>
          <p:nvPr/>
        </p:nvSpPr>
        <p:spPr bwMode="auto">
          <a:xfrm>
            <a:off x="4216337" y="5853216"/>
            <a:ext cx="707246" cy="46166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Verdana" pitchFamily="34" charset="0"/>
                <a:ea typeface="+mn-ea"/>
                <a:cs typeface="+mn-cs"/>
              </a:rPr>
              <a:t>Eger</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126980" name="Picture 2"/>
          <p:cNvPicPr>
            <a:picLocks noChangeAspect="1" noChangeArrowheads="1"/>
          </p:cNvPicPr>
          <p:nvPr/>
        </p:nvPicPr>
        <p:blipFill>
          <a:blip r:embed="rId3" cstate="print"/>
          <a:srcRect/>
          <a:stretch>
            <a:fillRect/>
          </a:stretch>
        </p:blipFill>
        <p:spPr bwMode="auto">
          <a:xfrm>
            <a:off x="762000" y="381000"/>
            <a:ext cx="7620000" cy="5410200"/>
          </a:xfrm>
          <a:prstGeom prst="rect">
            <a:avLst/>
          </a:prstGeom>
          <a:noFill/>
          <a:ln w="9525">
            <a:noFill/>
            <a:miter lim="800000"/>
            <a:headEnd/>
            <a:tailEnd/>
          </a:ln>
        </p:spPr>
      </p:pic>
      <p:sp>
        <p:nvSpPr>
          <p:cNvPr id="5" name="Text Box 2"/>
          <p:cNvSpPr txBox="1">
            <a:spLocks noChangeArrowheads="1"/>
          </p:cNvSpPr>
          <p:nvPr/>
        </p:nvSpPr>
        <p:spPr bwMode="auto">
          <a:xfrm>
            <a:off x="3323338" y="6394002"/>
            <a:ext cx="2449710"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4"/>
              </a:rPr>
              <a:t>http://en.wikipedia.org/wiki/Hungary</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Tree>
    <p:extLst>
      <p:ext uri="{BB962C8B-B14F-4D97-AF65-F5344CB8AC3E}">
        <p14:creationId xmlns:p14="http://schemas.microsoft.com/office/powerpoint/2010/main" val="3556757379"/>
      </p:ext>
    </p:extLst>
  </p:cSld>
  <p:clrMapOvr>
    <a:masterClrMapping/>
  </p:clrMapOvr>
  <p:transition/>
</p:sld>
</file>

<file path=ppt/slides/slide339.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pic>
        <p:nvPicPr>
          <p:cNvPr id="128004" name="Picture 6"/>
          <p:cNvPicPr>
            <a:picLocks noChangeAspect="1" noChangeArrowheads="1"/>
          </p:cNvPicPr>
          <p:nvPr/>
        </p:nvPicPr>
        <p:blipFill>
          <a:blip r:embed="rId3" cstate="print"/>
          <a:srcRect/>
          <a:stretch>
            <a:fillRect/>
          </a:stretch>
        </p:blipFill>
        <p:spPr bwMode="auto">
          <a:xfrm>
            <a:off x="1460504" y="-25394"/>
            <a:ext cx="6223000" cy="5892800"/>
          </a:xfrm>
          <a:prstGeom prst="rect">
            <a:avLst/>
          </a:prstGeom>
          <a:noFill/>
          <a:ln w="9525">
            <a:noFill/>
            <a:miter lim="800000"/>
            <a:headEnd/>
            <a:tailEnd/>
          </a:ln>
        </p:spPr>
      </p:pic>
      <p:sp>
        <p:nvSpPr>
          <p:cNvPr id="5" name="Text Box 2"/>
          <p:cNvSpPr txBox="1">
            <a:spLocks noChangeArrowheads="1"/>
          </p:cNvSpPr>
          <p:nvPr/>
        </p:nvSpPr>
        <p:spPr bwMode="auto">
          <a:xfrm>
            <a:off x="4216337" y="5853216"/>
            <a:ext cx="707246" cy="46166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Verdana" pitchFamily="34" charset="0"/>
                <a:ea typeface="+mn-ea"/>
                <a:cs typeface="+mn-cs"/>
              </a:rPr>
              <a:t>Eger</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6" name="Text Box 2"/>
          <p:cNvSpPr txBox="1">
            <a:spLocks noChangeArrowheads="1"/>
          </p:cNvSpPr>
          <p:nvPr/>
        </p:nvSpPr>
        <p:spPr bwMode="auto">
          <a:xfrm>
            <a:off x="3323338" y="6394002"/>
            <a:ext cx="2449710" cy="215444"/>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4"/>
              </a:rPr>
              <a:t>http://en.wikipedia.org/wiki/Hungary</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Tree>
    <p:extLst>
      <p:ext uri="{BB962C8B-B14F-4D97-AF65-F5344CB8AC3E}">
        <p14:creationId xmlns:p14="http://schemas.microsoft.com/office/powerpoint/2010/main" val="3708623258"/>
      </p:ext>
    </p:extLst>
  </p:cSld>
  <p:clrMapOvr>
    <a:masterClrMapping/>
  </p:clrMapOvr>
  <p:transition/>
</p:sld>
</file>

<file path=ppt/slides/slide3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141"/>
            <a:ext cx="7769225" cy="4235006"/>
          </a:xfrm>
        </p:spPr>
        <p:txBody>
          <a:bodyPr>
            <a:spAutoFit/>
          </a:bodyPr>
          <a:lstStyle/>
          <a:p>
            <a:pPr eaLnBrk="1" hangingPunct="1"/>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 </a:t>
            </a:r>
            <a:r>
              <a:rPr lang="en-US" sz="2800" b="1" dirty="0">
                <a:latin typeface="Verdana" pitchFamily="34" charset="0"/>
              </a:rPr>
              <a:t>can include ethnic groups </a:t>
            </a:r>
            <a:r>
              <a:rPr lang="en-US" sz="2800" b="1" i="1" dirty="0">
                <a:solidFill>
                  <a:srgbClr val="FF1B36"/>
                </a:solidFill>
                <a:latin typeface="Verdana" pitchFamily="34" charset="0"/>
              </a:rPr>
              <a:t>within</a:t>
            </a:r>
            <a:r>
              <a:rPr lang="en-US" sz="2800" b="1" dirty="0">
                <a:latin typeface="Verdana" pitchFamily="34" charset="0"/>
              </a:rPr>
              <a:t> nations</a:t>
            </a:r>
          </a:p>
          <a:p>
            <a:pPr eaLnBrk="1" hangingPunct="1">
              <a:lnSpc>
                <a:spcPct val="30000"/>
              </a:lnSpc>
            </a:pPr>
            <a:endParaRPr lang="en-US" sz="2800" b="1" dirty="0">
              <a:solidFill>
                <a:srgbClr val="FF1B36"/>
              </a:solidFill>
              <a:latin typeface="Verdana" pitchFamily="34" charset="0"/>
            </a:endParaRPr>
          </a:p>
          <a:p>
            <a:pPr marL="566738" lvl="1" indent="-109538" eaLnBrk="1" hangingPunct="1"/>
            <a:r>
              <a:rPr lang="en-US" sz="2000" b="1" dirty="0">
                <a:solidFill>
                  <a:schemeClr val="accent1"/>
                </a:solidFill>
                <a:latin typeface="Verdana" pitchFamily="34" charset="0"/>
              </a:rPr>
              <a:t> e.g., </a:t>
            </a:r>
            <a:r>
              <a:rPr lang="en-US" sz="2000" b="1" i="1" dirty="0" err="1">
                <a:solidFill>
                  <a:schemeClr val="accent1"/>
                </a:solidFill>
                <a:latin typeface="Verdana" pitchFamily="34" charset="0"/>
              </a:rPr>
              <a:t>Anishinabe</a:t>
            </a:r>
            <a:r>
              <a:rPr lang="en-US" sz="2000" b="1" dirty="0">
                <a:solidFill>
                  <a:schemeClr val="accent1"/>
                </a:solidFill>
                <a:latin typeface="Verdana" pitchFamily="34" charset="0"/>
              </a:rPr>
              <a:t> (Chippewa; Ojibwa)</a:t>
            </a:r>
          </a:p>
          <a:p>
            <a:pPr marL="566738" lvl="1" indent="-109538" eaLnBrk="1" hangingPunct="1"/>
            <a:r>
              <a:rPr lang="en-US" sz="2000" b="1" dirty="0">
                <a:solidFill>
                  <a:schemeClr val="accent1"/>
                </a:solidFill>
                <a:latin typeface="Verdana" pitchFamily="34" charset="0"/>
              </a:rPr>
              <a:t> e.g., Irish “</a:t>
            </a:r>
            <a:r>
              <a:rPr lang="en-US" sz="2000" b="1" dirty="0" err="1">
                <a:solidFill>
                  <a:schemeClr val="accent1"/>
                </a:solidFill>
                <a:latin typeface="Verdana" pitchFamily="34" charset="0"/>
              </a:rPr>
              <a:t>Travellers</a:t>
            </a:r>
            <a:r>
              <a:rPr lang="en-US" sz="2000" b="1" dirty="0">
                <a:solidFill>
                  <a:schemeClr val="accent1"/>
                </a:solidFill>
                <a:latin typeface="Verdana" pitchFamily="34" charset="0"/>
              </a:rPr>
              <a:t>”</a:t>
            </a:r>
          </a:p>
          <a:p>
            <a:pPr lvl="2" indent="-163513" eaLnBrk="1" hangingPunct="1"/>
            <a:r>
              <a:rPr lang="en-US" sz="1800" b="1" dirty="0">
                <a:solidFill>
                  <a:schemeClr val="accent1"/>
                </a:solidFill>
                <a:latin typeface="Verdana" pitchFamily="34" charset="0"/>
              </a:rPr>
              <a:t>sometimes incorrectly called “Gypsies”</a:t>
            </a:r>
            <a:endParaRPr lang="en-US" sz="2000" b="1" dirty="0">
              <a:solidFill>
                <a:schemeClr val="accent1"/>
              </a:solidFill>
              <a:latin typeface="Verdana" pitchFamily="34" charset="0"/>
            </a:endParaRPr>
          </a:p>
          <a:p>
            <a:pPr marL="739775" lvl="1" indent="-282575" eaLnBrk="1" hangingPunct="1"/>
            <a:r>
              <a:rPr lang="en-US" sz="2000" b="1" dirty="0">
                <a:solidFill>
                  <a:schemeClr val="accent1"/>
                </a:solidFill>
                <a:latin typeface="Verdana" pitchFamily="34" charset="0"/>
              </a:rPr>
              <a:t>e.g., Australian Aboriginals</a:t>
            </a:r>
          </a:p>
          <a:p>
            <a:pPr marL="739775" lvl="1" indent="-282575" eaLnBrk="1" hangingPunct="1"/>
            <a:r>
              <a:rPr lang="en-US" sz="2000" b="1" dirty="0">
                <a:solidFill>
                  <a:schemeClr val="accent1"/>
                </a:solidFill>
                <a:latin typeface="Verdana" pitchFamily="34" charset="0"/>
              </a:rPr>
              <a:t>e.g., Cajun</a:t>
            </a:r>
          </a:p>
          <a:p>
            <a:pPr marL="739775" lvl="1" indent="-282575" eaLnBrk="1" hangingPunct="1"/>
            <a:r>
              <a:rPr lang="en-US" b="1" dirty="0">
                <a:latin typeface="Verdana" pitchFamily="34" charset="0"/>
              </a:rPr>
              <a:t>e.g., Rom (Gypsies)</a:t>
            </a:r>
          </a:p>
          <a:p>
            <a:pPr marL="739775" lvl="1" indent="-282575" eaLnBrk="1" hangingPunct="1"/>
            <a:r>
              <a:rPr lang="en-US" sz="2000" b="1" dirty="0">
                <a:solidFill>
                  <a:schemeClr val="accent1"/>
                </a:solidFill>
                <a:latin typeface="Verdana" pitchFamily="34" charset="0"/>
              </a:rPr>
              <a:t>e.g., Basques</a:t>
            </a:r>
          </a:p>
          <a:p>
            <a:pPr marL="739775" lvl="1" indent="-282575" eaLnBrk="1" hangingPunct="1"/>
            <a:r>
              <a:rPr lang="en-US" sz="2000" b="1" dirty="0">
                <a:solidFill>
                  <a:schemeClr val="accent1"/>
                </a:solidFill>
                <a:latin typeface="Verdana" pitchFamily="34" charset="0"/>
              </a:rPr>
              <a:t>e.g., Kurds</a:t>
            </a:r>
          </a:p>
        </p:txBody>
      </p:sp>
      <p:sp>
        <p:nvSpPr>
          <p:cNvPr id="4"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cSld>
  <p:clrMapOvr>
    <a:masterClrMapping/>
  </p:clrMapOvr>
  <p:transition/>
</p:sld>
</file>

<file path=ppt/slides/slide341.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59746" name="Text Box 2"/>
          <p:cNvSpPr txBox="1">
            <a:spLocks noChangeArrowheads="1"/>
          </p:cNvSpPr>
          <p:nvPr/>
        </p:nvSpPr>
        <p:spPr bwMode="auto">
          <a:xfrm>
            <a:off x="3441729" y="6394002"/>
            <a:ext cx="2236511"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kern="1200" dirty="0">
                <a:solidFill>
                  <a:srgbClr val="FFFFFF"/>
                </a:solidFill>
                <a:latin typeface="Verdana" pitchFamily="34" charset="0"/>
                <a:ea typeface="+mn-ea"/>
                <a:cs typeface="+mn-cs"/>
                <a:hlinkClick r:id="rId3"/>
              </a:rPr>
              <a:t>http://en.wikipedia.org/wiki/Main_Page</a:t>
            </a:r>
            <a:endParaRPr lang="en-US" sz="800" kern="1200" dirty="0">
              <a:solidFill>
                <a:srgbClr val="FFFFFF"/>
              </a:solidFill>
              <a:latin typeface="Verdana" pitchFamily="34" charset="0"/>
              <a:ea typeface="+mn-ea"/>
              <a:cs typeface="+mn-cs"/>
            </a:endParaRPr>
          </a:p>
        </p:txBody>
      </p:sp>
      <p:pic>
        <p:nvPicPr>
          <p:cNvPr id="159748" name="Picture 2"/>
          <p:cNvPicPr>
            <a:picLocks noChangeAspect="1" noChangeArrowheads="1"/>
          </p:cNvPicPr>
          <p:nvPr/>
        </p:nvPicPr>
        <p:blipFill>
          <a:blip r:embed="rId4" cstate="print"/>
          <a:srcRect/>
          <a:stretch>
            <a:fillRect/>
          </a:stretch>
        </p:blipFill>
        <p:spPr bwMode="auto">
          <a:xfrm>
            <a:off x="2481327" y="-10878"/>
            <a:ext cx="4181475" cy="5705475"/>
          </a:xfrm>
          <a:prstGeom prst="rect">
            <a:avLst/>
          </a:prstGeom>
          <a:noFill/>
          <a:ln w="9525">
            <a:noFill/>
            <a:miter lim="800000"/>
            <a:headEnd/>
            <a:tailEnd/>
          </a:ln>
        </p:spPr>
      </p:pic>
      <p:sp>
        <p:nvSpPr>
          <p:cNvPr id="5" name="Text Box 2"/>
          <p:cNvSpPr txBox="1">
            <a:spLocks noChangeArrowheads="1"/>
          </p:cNvSpPr>
          <p:nvPr/>
        </p:nvSpPr>
        <p:spPr bwMode="auto">
          <a:xfrm>
            <a:off x="2562225" y="5573618"/>
            <a:ext cx="3962400" cy="923925"/>
          </a:xfrm>
          <a:prstGeom prst="rect">
            <a:avLst/>
          </a:prstGeom>
          <a:noFill/>
          <a:ln w="9525">
            <a:noFill/>
            <a:miter lim="800000"/>
            <a:headEnd/>
            <a:tailEnd/>
          </a:ln>
        </p:spPr>
        <p:txBody>
          <a:bodyPr>
            <a:spAutoFit/>
          </a:bodyPr>
          <a:lstStyle/>
          <a:p>
            <a:pPr algn="ctr" rtl="0" fontAlgn="base">
              <a:lnSpc>
                <a:spcPct val="150000"/>
              </a:lnSpc>
              <a:spcBef>
                <a:spcPct val="0"/>
              </a:spcBef>
              <a:spcAft>
                <a:spcPct val="0"/>
              </a:spcAft>
            </a:pPr>
            <a:r>
              <a:rPr lang="en-US" sz="1600" b="1" i="1" kern="1200">
                <a:solidFill>
                  <a:srgbClr val="FFFFFF"/>
                </a:solidFill>
                <a:latin typeface="Verdana" pitchFamily="34" charset="0"/>
                <a:ea typeface="+mn-ea"/>
                <a:cs typeface="+mn-cs"/>
              </a:rPr>
              <a:t>Gitana</a:t>
            </a:r>
          </a:p>
          <a:p>
            <a:pPr algn="ctr" rtl="0" fontAlgn="base">
              <a:lnSpc>
                <a:spcPct val="150000"/>
              </a:lnSpc>
              <a:spcBef>
                <a:spcPct val="0"/>
              </a:spcBef>
              <a:spcAft>
                <a:spcPct val="0"/>
              </a:spcAft>
            </a:pPr>
            <a:r>
              <a:rPr lang="en-US" sz="1000" b="1" kern="1200">
                <a:solidFill>
                  <a:srgbClr val="FFFFFF"/>
                </a:solidFill>
                <a:latin typeface="Verdana" pitchFamily="34" charset="0"/>
                <a:ea typeface="+mn-ea"/>
                <a:cs typeface="+mn-cs"/>
              </a:rPr>
              <a:t>Raimundo Madrazo</a:t>
            </a:r>
          </a:p>
          <a:p>
            <a:pPr algn="ctr" rtl="0" fontAlgn="base">
              <a:lnSpc>
                <a:spcPct val="150000"/>
              </a:lnSpc>
              <a:spcBef>
                <a:spcPct val="0"/>
              </a:spcBef>
              <a:spcAft>
                <a:spcPct val="0"/>
              </a:spcAft>
            </a:pPr>
            <a:r>
              <a:rPr lang="en-US" sz="1000" b="1" kern="1200">
                <a:solidFill>
                  <a:srgbClr val="FFFFFF"/>
                </a:solidFill>
                <a:latin typeface="Verdana" pitchFamily="34" charset="0"/>
                <a:ea typeface="+mn-ea"/>
                <a:cs typeface="+mn-cs"/>
              </a:rPr>
              <a:t>1841-1920</a:t>
            </a:r>
          </a:p>
        </p:txBody>
      </p:sp>
    </p:spTree>
  </p:cSld>
  <p:clrMapOvr>
    <a:masterClrMapping/>
  </p:clrMapOvr>
  <p:transition/>
</p:sld>
</file>

<file path=ppt/slides/slide342.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160770" name="Text Box 2"/>
          <p:cNvSpPr txBox="1">
            <a:spLocks noChangeArrowheads="1"/>
          </p:cNvSpPr>
          <p:nvPr/>
        </p:nvSpPr>
        <p:spPr bwMode="auto">
          <a:xfrm>
            <a:off x="3250145" y="6394002"/>
            <a:ext cx="2590774" cy="215444"/>
          </a:xfrm>
          <a:prstGeom prst="rect">
            <a:avLst/>
          </a:prstGeom>
          <a:noFill/>
          <a:ln w="9525">
            <a:noFill/>
            <a:miter lim="800000"/>
            <a:headEnd/>
            <a:tailEnd/>
          </a:ln>
        </p:spPr>
        <p:txBody>
          <a:bodyPr wrap="none">
            <a:spAutoFit/>
          </a:bodyPr>
          <a:lstStyle/>
          <a:p>
            <a:pPr algn="ctr" rtl="0" fontAlgn="base">
              <a:spcBef>
                <a:spcPct val="0"/>
              </a:spcBef>
              <a:spcAft>
                <a:spcPct val="0"/>
              </a:spcAft>
            </a:pPr>
            <a:r>
              <a:rPr lang="en-US" sz="800" b="1" kern="1200" dirty="0">
                <a:solidFill>
                  <a:srgbClr val="FFFFFF"/>
                </a:solidFill>
                <a:latin typeface="Verdana" pitchFamily="34" charset="0"/>
                <a:ea typeface="+mn-ea"/>
                <a:cs typeface="+mn-cs"/>
                <a:hlinkClick r:id="rId3"/>
              </a:rPr>
              <a:t>http://en.wikipedia.org/wiki/Main_Page</a:t>
            </a:r>
            <a:endParaRPr lang="en-US" sz="800" b="1" kern="1200" dirty="0">
              <a:solidFill>
                <a:srgbClr val="FFFFFF"/>
              </a:solidFill>
              <a:latin typeface="Verdana" pitchFamily="34" charset="0"/>
              <a:ea typeface="+mn-ea"/>
              <a:cs typeface="+mn-cs"/>
            </a:endParaRPr>
          </a:p>
        </p:txBody>
      </p:sp>
      <p:pic>
        <p:nvPicPr>
          <p:cNvPr id="160771" name="Picture 2"/>
          <p:cNvPicPr>
            <a:picLocks noChangeAspect="1" noChangeArrowheads="1"/>
          </p:cNvPicPr>
          <p:nvPr/>
        </p:nvPicPr>
        <p:blipFill>
          <a:blip r:embed="rId4" cstate="print"/>
          <a:srcRect/>
          <a:stretch>
            <a:fillRect/>
          </a:stretch>
        </p:blipFill>
        <p:spPr bwMode="auto">
          <a:xfrm>
            <a:off x="2848432" y="261386"/>
            <a:ext cx="3429000" cy="5286375"/>
          </a:xfrm>
          <a:prstGeom prst="rect">
            <a:avLst/>
          </a:prstGeom>
          <a:noFill/>
          <a:ln w="9525">
            <a:noFill/>
            <a:miter lim="800000"/>
            <a:headEnd/>
            <a:tailEnd/>
          </a:ln>
        </p:spPr>
      </p:pic>
      <p:sp>
        <p:nvSpPr>
          <p:cNvPr id="160772" name="Text Box 2"/>
          <p:cNvSpPr txBox="1">
            <a:spLocks noChangeArrowheads="1"/>
          </p:cNvSpPr>
          <p:nvPr/>
        </p:nvSpPr>
        <p:spPr bwMode="auto">
          <a:xfrm>
            <a:off x="1822011" y="5546966"/>
            <a:ext cx="5507718" cy="738664"/>
          </a:xfrm>
          <a:prstGeom prst="rect">
            <a:avLst/>
          </a:prstGeom>
          <a:noFill/>
          <a:ln w="9525">
            <a:noFill/>
            <a:miter lim="800000"/>
            <a:headEnd/>
            <a:tailEnd/>
          </a:ln>
        </p:spPr>
        <p:txBody>
          <a:bodyPr wrap="square">
            <a:spAutoFit/>
          </a:bodyPr>
          <a:lstStyle/>
          <a:p>
            <a:pPr algn="ctr" rtl="0" fontAlgn="base">
              <a:lnSpc>
                <a:spcPct val="150000"/>
              </a:lnSpc>
              <a:spcBef>
                <a:spcPct val="0"/>
              </a:spcBef>
              <a:spcAft>
                <a:spcPct val="0"/>
              </a:spcAft>
            </a:pPr>
            <a:r>
              <a:rPr lang="en-US" sz="1400" b="1" kern="1200" dirty="0">
                <a:solidFill>
                  <a:srgbClr val="FFFFFF"/>
                </a:solidFill>
                <a:latin typeface="Verdana" pitchFamily="34" charset="0"/>
                <a:ea typeface="+mn-ea"/>
                <a:cs typeface="+mn-cs"/>
              </a:rPr>
              <a:t>Roma boy in bear costume, part of entertainer team for working Christmas crowds. Budapest</a:t>
            </a:r>
          </a:p>
        </p:txBody>
      </p:sp>
    </p:spTree>
  </p:cSld>
  <p:clrMapOvr>
    <a:masterClrMapping/>
  </p:clrMapOvr>
  <p:transition/>
</p:sld>
</file>

<file path=ppt/slides/slide3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8722" name="Rectangle 3"/>
          <p:cNvSpPr>
            <a:spLocks noChangeArrowheads="1"/>
          </p:cNvSpPr>
          <p:nvPr/>
        </p:nvSpPr>
        <p:spPr bwMode="auto">
          <a:xfrm>
            <a:off x="4503451" y="6567616"/>
            <a:ext cx="184731" cy="276999"/>
          </a:xfrm>
          <a:prstGeom prst="rect">
            <a:avLst/>
          </a:prstGeom>
          <a:noFill/>
          <a:ln w="9525">
            <a:noFill/>
            <a:miter lim="800000"/>
            <a:headEnd/>
            <a:tailEnd/>
          </a:ln>
        </p:spPr>
        <p:txBody>
          <a:bodyPr wrap="none">
            <a:spAutoFit/>
          </a:bodyPr>
          <a:lstStyle/>
          <a:p>
            <a:pPr algn="ctr" rtl="0" fontAlgn="base">
              <a:spcBef>
                <a:spcPct val="20000"/>
              </a:spcBef>
              <a:spcAft>
                <a:spcPct val="0"/>
              </a:spcAft>
            </a:pPr>
            <a:endParaRPr lang="en-US" sz="1200" kern="1200">
              <a:solidFill>
                <a:srgbClr val="000000"/>
              </a:solidFill>
              <a:latin typeface="Arial" charset="0"/>
              <a:ea typeface="+mn-ea"/>
              <a:cs typeface="+mn-cs"/>
            </a:endParaRPr>
          </a:p>
        </p:txBody>
      </p:sp>
      <p:sp>
        <p:nvSpPr>
          <p:cNvPr id="158723" name="Rectangle 3"/>
          <p:cNvSpPr>
            <a:spLocks noChangeArrowheads="1"/>
          </p:cNvSpPr>
          <p:nvPr/>
        </p:nvSpPr>
        <p:spPr bwMode="auto">
          <a:xfrm>
            <a:off x="5817305" y="6393325"/>
            <a:ext cx="1699504" cy="215444"/>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800" kern="1200" dirty="0">
                <a:solidFill>
                  <a:srgbClr val="000000"/>
                </a:solidFill>
                <a:latin typeface="Arial" charset="0"/>
                <a:ea typeface="+mn-ea"/>
                <a:cs typeface="+mn-cs"/>
                <a:hlinkClick r:id="rId2"/>
              </a:rPr>
              <a:t>www.romaniworld.com/gal41.htm</a:t>
            </a:r>
            <a:endParaRPr lang="en-US" sz="800" kern="1200" dirty="0">
              <a:solidFill>
                <a:srgbClr val="000000"/>
              </a:solidFill>
              <a:latin typeface="Arial" charset="0"/>
              <a:ea typeface="+mn-ea"/>
              <a:cs typeface="+mn-cs"/>
            </a:endParaRPr>
          </a:p>
        </p:txBody>
      </p:sp>
      <p:pic>
        <p:nvPicPr>
          <p:cNvPr id="158724" name="Picture 2"/>
          <p:cNvPicPr>
            <a:picLocks noChangeAspect="1" noChangeArrowheads="1"/>
          </p:cNvPicPr>
          <p:nvPr/>
        </p:nvPicPr>
        <p:blipFill>
          <a:blip r:embed="rId3" cstate="print"/>
          <a:srcRect/>
          <a:stretch>
            <a:fillRect/>
          </a:stretch>
        </p:blipFill>
        <p:spPr bwMode="auto">
          <a:xfrm>
            <a:off x="266700" y="-431796"/>
            <a:ext cx="4762500" cy="4762500"/>
          </a:xfrm>
          <a:prstGeom prst="rect">
            <a:avLst/>
          </a:prstGeom>
          <a:noFill/>
          <a:ln w="9525">
            <a:noFill/>
            <a:miter lim="800000"/>
            <a:headEnd/>
            <a:tailEnd/>
          </a:ln>
        </p:spPr>
      </p:pic>
      <p:sp>
        <p:nvSpPr>
          <p:cNvPr id="158726" name="Rectangle 8"/>
          <p:cNvSpPr>
            <a:spLocks noChangeArrowheads="1"/>
          </p:cNvSpPr>
          <p:nvPr/>
        </p:nvSpPr>
        <p:spPr bwMode="auto">
          <a:xfrm>
            <a:off x="5272462" y="5333449"/>
            <a:ext cx="2931829" cy="929485"/>
          </a:xfrm>
          <a:prstGeom prst="rect">
            <a:avLst/>
          </a:prstGeom>
          <a:noFill/>
          <a:ln w="9525">
            <a:noFill/>
            <a:miter lim="800000"/>
            <a:headEnd/>
            <a:tailEnd/>
          </a:ln>
        </p:spPr>
        <p:txBody>
          <a:bodyPr wrap="none">
            <a:spAutoFit/>
          </a:bodyPr>
          <a:lstStyle/>
          <a:p>
            <a:pPr algn="ctr" rtl="0" fontAlgn="base">
              <a:spcBef>
                <a:spcPct val="20000"/>
              </a:spcBef>
              <a:spcAft>
                <a:spcPct val="0"/>
              </a:spcAft>
            </a:pPr>
            <a:r>
              <a:rPr lang="en-US" sz="1600" b="1" kern="1200" dirty="0" err="1">
                <a:solidFill>
                  <a:srgbClr val="000000"/>
                </a:solidFill>
                <a:latin typeface="Verdana" pitchFamily="34" charset="0"/>
                <a:ea typeface="+mn-ea"/>
                <a:cs typeface="+mn-cs"/>
              </a:rPr>
              <a:t>Sándor</a:t>
            </a:r>
            <a:r>
              <a:rPr lang="en-US" sz="1600" b="1" kern="1200" dirty="0">
                <a:solidFill>
                  <a:srgbClr val="000000"/>
                </a:solidFill>
                <a:latin typeface="Verdana" pitchFamily="34" charset="0"/>
                <a:ea typeface="+mn-ea"/>
                <a:cs typeface="+mn-cs"/>
              </a:rPr>
              <a:t> Buffo </a:t>
            </a:r>
            <a:r>
              <a:rPr lang="en-US" sz="1600" b="1" kern="1200" dirty="0" err="1">
                <a:solidFill>
                  <a:srgbClr val="000000"/>
                </a:solidFill>
                <a:latin typeface="Verdana" pitchFamily="34" charset="0"/>
                <a:ea typeface="+mn-ea"/>
                <a:cs typeface="+mn-cs"/>
              </a:rPr>
              <a:t>Rigó</a:t>
            </a:r>
            <a:endParaRPr lang="en-US" sz="1600" b="1" kern="1200" dirty="0">
              <a:solidFill>
                <a:srgbClr val="000000"/>
              </a:solidFill>
              <a:latin typeface="Verdana" pitchFamily="34" charset="0"/>
              <a:ea typeface="+mn-ea"/>
              <a:cs typeface="+mn-cs"/>
            </a:endParaRPr>
          </a:p>
          <a:p>
            <a:pPr algn="ctr" rtl="0" fontAlgn="base">
              <a:spcBef>
                <a:spcPct val="20000"/>
              </a:spcBef>
              <a:spcAft>
                <a:spcPct val="0"/>
              </a:spcAft>
            </a:pPr>
            <a:r>
              <a:rPr lang="en-US" sz="1600" kern="1200" dirty="0">
                <a:solidFill>
                  <a:srgbClr val="000000"/>
                </a:solidFill>
                <a:latin typeface="Verdana" pitchFamily="34" charset="0"/>
                <a:ea typeface="+mn-ea"/>
                <a:cs typeface="+mn-cs"/>
              </a:rPr>
              <a:t>Tata Gypsy Band</a:t>
            </a:r>
          </a:p>
          <a:p>
            <a:pPr algn="ctr" rtl="0" fontAlgn="base">
              <a:spcBef>
                <a:spcPct val="20000"/>
              </a:spcBef>
              <a:spcAft>
                <a:spcPct val="0"/>
              </a:spcAft>
            </a:pPr>
            <a:r>
              <a:rPr lang="en-US" sz="1600" kern="1200" dirty="0">
                <a:solidFill>
                  <a:srgbClr val="000000"/>
                </a:solidFill>
                <a:latin typeface="Verdana" pitchFamily="34" charset="0"/>
                <a:ea typeface="+mn-ea"/>
                <a:cs typeface="+mn-cs"/>
              </a:rPr>
              <a:t>Budapest Gypsy Orchestra</a:t>
            </a:r>
            <a:endParaRPr lang="en-US" sz="1600" b="1" kern="1200" dirty="0">
              <a:solidFill>
                <a:srgbClr val="000000"/>
              </a:solidFill>
              <a:latin typeface="Verdana" pitchFamily="34" charset="0"/>
              <a:ea typeface="+mn-ea"/>
              <a:cs typeface="+mn-cs"/>
            </a:endParaRPr>
          </a:p>
        </p:txBody>
      </p:sp>
      <p:pic>
        <p:nvPicPr>
          <p:cNvPr id="158727" name="Picture 6"/>
          <p:cNvPicPr>
            <a:picLocks noChangeAspect="1" noChangeArrowheads="1"/>
          </p:cNvPicPr>
          <p:nvPr/>
        </p:nvPicPr>
        <p:blipFill>
          <a:blip r:embed="rId4" cstate="print"/>
          <a:srcRect/>
          <a:stretch>
            <a:fillRect/>
          </a:stretch>
        </p:blipFill>
        <p:spPr bwMode="auto">
          <a:xfrm>
            <a:off x="5065949" y="781050"/>
            <a:ext cx="3152775" cy="3714750"/>
          </a:xfrm>
          <a:prstGeom prst="rect">
            <a:avLst/>
          </a:prstGeom>
          <a:noFill/>
          <a:ln w="9525">
            <a:noFill/>
            <a:miter lim="800000"/>
            <a:headEnd/>
            <a:tailEnd/>
          </a:ln>
        </p:spPr>
      </p:pic>
      <p:pic>
        <p:nvPicPr>
          <p:cNvPr id="8" name="Picture 3"/>
          <p:cNvPicPr>
            <a:picLocks noChangeAspect="1" noChangeArrowheads="1"/>
          </p:cNvPicPr>
          <p:nvPr/>
        </p:nvPicPr>
        <p:blipFill>
          <a:blip r:embed="rId5" cstate="print"/>
          <a:srcRect/>
          <a:stretch>
            <a:fillRect/>
          </a:stretch>
        </p:blipFill>
        <p:spPr bwMode="auto">
          <a:xfrm>
            <a:off x="1943100" y="3456222"/>
            <a:ext cx="2857500" cy="2857500"/>
          </a:xfrm>
          <a:prstGeom prst="rect">
            <a:avLst/>
          </a:prstGeom>
          <a:noFill/>
          <a:ln w="9525">
            <a:noFill/>
            <a:miter lim="800000"/>
            <a:headEnd/>
            <a:tailEnd/>
          </a:ln>
        </p:spPr>
      </p:pic>
    </p:spTree>
  </p:cSld>
  <p:clrMapOvr>
    <a:masterClrMapping/>
  </p:clrMapOvr>
</p:sld>
</file>

<file path=ppt/slides/slide34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93800" y="2662512"/>
            <a:ext cx="6908800" cy="2095445"/>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Arial" charset="0"/>
                <a:ea typeface="+mn-ea"/>
                <a:cs typeface="+mn-cs"/>
              </a:rPr>
              <a:t>more</a:t>
            </a:r>
          </a:p>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4400" b="1" i="0" u="none" strike="noStrike" kern="1200" cap="none" spc="0" normalizeH="0" baseline="0" noProof="0" dirty="0">
                <a:ln>
                  <a:noFill/>
                </a:ln>
                <a:solidFill>
                  <a:srgbClr val="FFFFFF"/>
                </a:solidFill>
                <a:effectLst/>
                <a:uLnTx/>
                <a:uFillTx/>
                <a:latin typeface="Arial" charset="0"/>
                <a:ea typeface="+mn-ea"/>
                <a:cs typeface="+mn-cs"/>
              </a:rPr>
              <a:t>JEOPARDY . . .</a:t>
            </a:r>
          </a:p>
        </p:txBody>
      </p:sp>
    </p:spTree>
    <p:extLst>
      <p:ext uri="{BB962C8B-B14F-4D97-AF65-F5344CB8AC3E}">
        <p14:creationId xmlns:p14="http://schemas.microsoft.com/office/powerpoint/2010/main" val="2228184340"/>
      </p:ext>
    </p:extLst>
  </p:cSld>
  <p:clrMapOvr>
    <a:masterClrMapping/>
  </p:clrMapOvr>
  <p:transition/>
</p:sld>
</file>

<file path=ppt/slides/slide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Box 4"/>
          <p:cNvSpPr txBox="1">
            <a:spLocks noChangeArrowheads="1"/>
          </p:cNvSpPr>
          <p:nvPr/>
        </p:nvSpPr>
        <p:spPr bwMode="auto">
          <a:xfrm>
            <a:off x="885369" y="2485573"/>
            <a:ext cx="7315200" cy="3914918"/>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err="1">
                <a:ln>
                  <a:noFill/>
                </a:ln>
                <a:solidFill>
                  <a:srgbClr val="000000"/>
                </a:solidFill>
                <a:effectLst/>
                <a:uLnTx/>
                <a:uFillTx/>
                <a:latin typeface="Verdana" pitchFamily="34" charset="0"/>
                <a:ea typeface="+mn-ea"/>
                <a:cs typeface="+mn-cs"/>
              </a:rPr>
              <a:t>boxty</a:t>
            </a:r>
            <a:endParaRPr kumimoji="0" lang="en-US" sz="54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a:ln>
                  <a:noFill/>
                </a:ln>
                <a:solidFill>
                  <a:srgbClr val="FFFFFF"/>
                </a:solidFill>
                <a:effectLst/>
                <a:uLnTx/>
                <a:uFillTx/>
                <a:latin typeface="Verdana" pitchFamily="34" charset="0"/>
                <a:ea typeface="+mn-ea"/>
                <a:cs typeface="+mn-cs"/>
              </a:rPr>
              <a:t>soda bread</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a:ln>
                  <a:noFill/>
                </a:ln>
                <a:solidFill>
                  <a:srgbClr val="FFFFFF"/>
                </a:solidFill>
                <a:effectLst/>
                <a:uLnTx/>
                <a:uFillTx/>
                <a:latin typeface="Verdana" pitchFamily="34" charset="0"/>
                <a:ea typeface="+mn-ea"/>
                <a:cs typeface="+mn-cs"/>
              </a:rPr>
              <a:t>stew</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a:ln>
                  <a:noFill/>
                </a:ln>
                <a:solidFill>
                  <a:srgbClr val="FFFFFF"/>
                </a:solidFill>
                <a:effectLst/>
                <a:uLnTx/>
                <a:uFillTx/>
                <a:latin typeface="Verdana" pitchFamily="34" charset="0"/>
                <a:ea typeface="+mn-ea"/>
                <a:cs typeface="+mn-cs"/>
              </a:rPr>
              <a:t>Guinness</a:t>
            </a:r>
          </a:p>
        </p:txBody>
      </p:sp>
      <p:sp>
        <p:nvSpPr>
          <p:cNvPr id="6" name="Text Box 4"/>
          <p:cNvSpPr txBox="1">
            <a:spLocks noChangeArrowheads="1"/>
          </p:cNvSpPr>
          <p:nvPr/>
        </p:nvSpPr>
        <p:spPr bwMode="auto">
          <a:xfrm>
            <a:off x="899883" y="1237369"/>
            <a:ext cx="7315200" cy="892552"/>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3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Verdana" pitchFamily="34" charset="0"/>
                <a:ea typeface="+mn-ea"/>
                <a:cs typeface="+mn-cs"/>
              </a:rPr>
              <a:t>answer:</a:t>
            </a:r>
          </a:p>
        </p:txBody>
      </p:sp>
    </p:spTree>
    <p:extLst>
      <p:ext uri="{BB962C8B-B14F-4D97-AF65-F5344CB8AC3E}">
        <p14:creationId xmlns:p14="http://schemas.microsoft.com/office/powerpoint/2010/main" val="2419690404"/>
      </p:ext>
    </p:extLst>
  </p:cSld>
  <p:clrMapOvr>
    <a:masterClrMapping/>
  </p:clrMapOvr>
</p:sld>
</file>

<file path=ppt/slides/slide346.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3" cstate="print"/>
          <a:srcRect/>
          <a:stretch>
            <a:fillRect/>
          </a:stretch>
        </p:blipFill>
        <p:spPr bwMode="auto">
          <a:xfrm>
            <a:off x="1304701" y="445749"/>
            <a:ext cx="6505575" cy="5705475"/>
          </a:xfrm>
          <a:prstGeom prst="rect">
            <a:avLst/>
          </a:prstGeom>
          <a:noFill/>
          <a:ln w="9525">
            <a:noFill/>
            <a:miter lim="800000"/>
            <a:headEnd/>
            <a:tailEnd/>
          </a:ln>
        </p:spPr>
      </p:pic>
      <p:sp>
        <p:nvSpPr>
          <p:cNvPr id="4" name="Rectangle 5"/>
          <p:cNvSpPr>
            <a:spLocks noChangeArrowheads="1"/>
          </p:cNvSpPr>
          <p:nvPr/>
        </p:nvSpPr>
        <p:spPr bwMode="auto">
          <a:xfrm>
            <a:off x="1204913" y="6389016"/>
            <a:ext cx="6705600" cy="215444"/>
          </a:xfrm>
          <a:prstGeom prst="rect">
            <a:avLst/>
          </a:prstGeom>
          <a:noFill/>
          <a:ln w="9525">
            <a:noFill/>
            <a:miter lim="800000"/>
            <a:headEnd/>
            <a:tailEnd/>
          </a:ln>
        </p:spPr>
        <p:txBody>
          <a:bodyPr>
            <a:spAutoFit/>
          </a:bodyPr>
          <a:lstStyle/>
          <a:p>
            <a:pPr algn="ctr"/>
            <a:r>
              <a:rPr lang="en-US" sz="800" dirty="0">
                <a:solidFill>
                  <a:srgbClr val="FFFFFF"/>
                </a:solidFill>
                <a:latin typeface="Arial" charset="0"/>
                <a:cs typeface="Arial" charset="0"/>
                <a:hlinkClick r:id="rId4"/>
              </a:rPr>
              <a:t>http://en.wikipedia.org/wiki/Boxty</a:t>
            </a:r>
            <a:endParaRPr lang="en-US" sz="800" dirty="0">
              <a:solidFill>
                <a:srgbClr val="FFFFFF"/>
              </a:solidFill>
              <a:latin typeface="Arial" charset="0"/>
              <a:cs typeface="Arial" charset="0"/>
            </a:endParaRPr>
          </a:p>
        </p:txBody>
      </p:sp>
    </p:spTree>
  </p:cSld>
  <p:clrMapOvr>
    <a:masterClrMapping/>
  </p:clrMapOvr>
  <p:transition/>
</p:sld>
</file>

<file path=ppt/slides/slide34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3111880"/>
            <a:ext cx="6908800" cy="1615827"/>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6600" b="1" i="0" u="none" strike="noStrike" kern="1200" cap="none" spc="0" normalizeH="0" baseline="0" noProof="0" dirty="0">
                <a:ln>
                  <a:noFill/>
                </a:ln>
                <a:solidFill>
                  <a:srgbClr val="FFFFFF"/>
                </a:solidFill>
                <a:effectLst/>
                <a:uLnTx/>
                <a:uFillTx/>
                <a:latin typeface="Arial" charset="0"/>
                <a:ea typeface="+mn-ea"/>
                <a:cs typeface="+mn-cs"/>
              </a:rPr>
              <a:t>clues . . . </a:t>
            </a:r>
          </a:p>
        </p:txBody>
      </p:sp>
    </p:spTree>
    <p:extLst>
      <p:ext uri="{BB962C8B-B14F-4D97-AF65-F5344CB8AC3E}">
        <p14:creationId xmlns:p14="http://schemas.microsoft.com/office/powerpoint/2010/main" val="2202746674"/>
      </p:ext>
    </p:extLst>
  </p:cSld>
  <p:clrMapOvr>
    <a:masterClrMapping/>
  </p:clrMapOvr>
  <p:transition/>
</p:sld>
</file>

<file path=ppt/slides/slide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Box 4"/>
          <p:cNvSpPr txBox="1">
            <a:spLocks noChangeArrowheads="1"/>
          </p:cNvSpPr>
          <p:nvPr/>
        </p:nvSpPr>
        <p:spPr bwMode="auto">
          <a:xfrm>
            <a:off x="885369" y="2485573"/>
            <a:ext cx="7315200" cy="3914918"/>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err="1">
                <a:ln>
                  <a:noFill/>
                </a:ln>
                <a:solidFill>
                  <a:srgbClr val="000000"/>
                </a:solidFill>
                <a:effectLst/>
                <a:uLnTx/>
                <a:uFillTx/>
                <a:latin typeface="Verdana" pitchFamily="34" charset="0"/>
                <a:ea typeface="+mn-ea"/>
                <a:cs typeface="+mn-cs"/>
              </a:rPr>
              <a:t>boxty</a:t>
            </a:r>
            <a:endParaRPr kumimoji="0" lang="en-US" sz="54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a:ln>
                  <a:noFill/>
                </a:ln>
                <a:solidFill>
                  <a:srgbClr val="000000"/>
                </a:solidFill>
                <a:effectLst/>
                <a:uLnTx/>
                <a:uFillTx/>
                <a:latin typeface="Verdana" pitchFamily="34" charset="0"/>
                <a:ea typeface="+mn-ea"/>
                <a:cs typeface="+mn-cs"/>
              </a:rPr>
              <a:t>soda bread</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a:ln>
                  <a:noFill/>
                </a:ln>
                <a:solidFill>
                  <a:srgbClr val="000000"/>
                </a:solidFill>
                <a:effectLst/>
                <a:uLnTx/>
                <a:uFillTx/>
                <a:latin typeface="Verdana" pitchFamily="34" charset="0"/>
                <a:ea typeface="+mn-ea"/>
                <a:cs typeface="+mn-cs"/>
              </a:rPr>
              <a:t>stew</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a:ln>
                  <a:noFill/>
                </a:ln>
                <a:solidFill>
                  <a:srgbClr val="FFFFFF"/>
                </a:solidFill>
                <a:effectLst/>
                <a:uLnTx/>
                <a:uFillTx/>
                <a:latin typeface="Verdana" pitchFamily="34" charset="0"/>
                <a:ea typeface="+mn-ea"/>
                <a:cs typeface="+mn-cs"/>
              </a:rPr>
              <a:t>Guinness</a:t>
            </a:r>
          </a:p>
        </p:txBody>
      </p:sp>
      <p:sp>
        <p:nvSpPr>
          <p:cNvPr id="6" name="Text Box 4"/>
          <p:cNvSpPr txBox="1">
            <a:spLocks noChangeArrowheads="1"/>
          </p:cNvSpPr>
          <p:nvPr/>
        </p:nvSpPr>
        <p:spPr bwMode="auto">
          <a:xfrm>
            <a:off x="899883" y="1237369"/>
            <a:ext cx="7315200" cy="892552"/>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3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Verdana" pitchFamily="34" charset="0"/>
                <a:ea typeface="+mn-ea"/>
                <a:cs typeface="+mn-cs"/>
              </a:rPr>
              <a:t>answers:</a:t>
            </a:r>
          </a:p>
        </p:txBody>
      </p:sp>
    </p:spTree>
    <p:extLst>
      <p:ext uri="{BB962C8B-B14F-4D97-AF65-F5344CB8AC3E}">
        <p14:creationId xmlns:p14="http://schemas.microsoft.com/office/powerpoint/2010/main" val="3752392487"/>
      </p:ext>
    </p:extLst>
  </p:cSld>
  <p:clrMapOvr>
    <a:masterClrMapping/>
  </p:clrMapOvr>
</p:sld>
</file>

<file path=ppt/slides/slide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a:spLocks noChangeArrowheads="1"/>
          </p:cNvSpPr>
          <p:nvPr/>
        </p:nvSpPr>
        <p:spPr bwMode="auto">
          <a:xfrm>
            <a:off x="914395" y="3111880"/>
            <a:ext cx="7299427" cy="1615827"/>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6600" b="1" i="0" u="none" strike="noStrike" kern="1200" cap="none" spc="0" normalizeH="0" baseline="0" noProof="0" dirty="0">
                <a:ln>
                  <a:noFill/>
                </a:ln>
                <a:solidFill>
                  <a:srgbClr val="000000"/>
                </a:solidFill>
                <a:effectLst/>
                <a:uLnTx/>
                <a:uFillTx/>
                <a:latin typeface="Arial" charset="0"/>
                <a:ea typeface="+mn-ea"/>
                <a:cs typeface="+mn-cs"/>
              </a:rPr>
              <a:t>one more clue . . . </a:t>
            </a:r>
          </a:p>
        </p:txBody>
      </p:sp>
    </p:spTree>
    <p:extLst>
      <p:ext uri="{BB962C8B-B14F-4D97-AF65-F5344CB8AC3E}">
        <p14:creationId xmlns:p14="http://schemas.microsoft.com/office/powerpoint/2010/main" val="2164506308"/>
      </p:ext>
    </p:extLst>
  </p:cSld>
  <p:clrMapOvr>
    <a:masterClrMapping/>
  </p:clrMapOvr>
</p:sld>
</file>

<file path=ppt/slides/slide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Box 4"/>
          <p:cNvSpPr txBox="1">
            <a:spLocks noChangeArrowheads="1"/>
          </p:cNvSpPr>
          <p:nvPr/>
        </p:nvSpPr>
        <p:spPr bwMode="auto">
          <a:xfrm>
            <a:off x="885369" y="2485573"/>
            <a:ext cx="7315200" cy="3914918"/>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err="1">
                <a:ln>
                  <a:noFill/>
                </a:ln>
                <a:solidFill>
                  <a:srgbClr val="FFFFFF">
                    <a:lumMod val="75000"/>
                  </a:srgbClr>
                </a:solidFill>
                <a:effectLst/>
                <a:uLnTx/>
                <a:uFillTx/>
                <a:latin typeface="Verdana" pitchFamily="34" charset="0"/>
                <a:ea typeface="+mn-ea"/>
                <a:cs typeface="+mn-cs"/>
              </a:rPr>
              <a:t>boxty</a:t>
            </a:r>
            <a:endParaRPr kumimoji="0" lang="en-US" sz="54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soda bread</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stew</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a:ln>
                  <a:noFill/>
                </a:ln>
                <a:solidFill>
                  <a:srgbClr val="000000"/>
                </a:solidFill>
                <a:effectLst/>
                <a:uLnTx/>
                <a:uFillTx/>
                <a:latin typeface="Verdana" pitchFamily="34" charset="0"/>
                <a:ea typeface="+mn-ea"/>
                <a:cs typeface="+mn-cs"/>
              </a:rPr>
              <a:t>Guinness</a:t>
            </a:r>
          </a:p>
        </p:txBody>
      </p:sp>
      <p:sp>
        <p:nvSpPr>
          <p:cNvPr id="6" name="Text Box 4"/>
          <p:cNvSpPr txBox="1">
            <a:spLocks noChangeArrowheads="1"/>
          </p:cNvSpPr>
          <p:nvPr/>
        </p:nvSpPr>
        <p:spPr bwMode="auto">
          <a:xfrm>
            <a:off x="899883" y="1237369"/>
            <a:ext cx="7315200" cy="892552"/>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3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Verdana" pitchFamily="34" charset="0"/>
                <a:ea typeface="+mn-ea"/>
                <a:cs typeface="+mn-cs"/>
              </a:rPr>
              <a:t>answers:</a:t>
            </a:r>
          </a:p>
        </p:txBody>
      </p:sp>
    </p:spTree>
    <p:extLst>
      <p:ext uri="{BB962C8B-B14F-4D97-AF65-F5344CB8AC3E}">
        <p14:creationId xmlns:p14="http://schemas.microsoft.com/office/powerpoint/2010/main" val="3082797540"/>
      </p:ext>
    </p:extLst>
  </p:cSld>
  <p:clrMapOvr>
    <a:masterClrMapping/>
  </p:clrMapOvr>
</p:sld>
</file>

<file path=ppt/slides/slide35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348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6520" y="791255"/>
            <a:ext cx="8229600" cy="54190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ransition/>
</p:sld>
</file>

<file path=ppt/slides/slide352.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3"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4"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6"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7"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8"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dirty="0">
              <a:solidFill>
                <a:srgbClr val="000000"/>
              </a:solidFill>
              <a:latin typeface="Arial" pitchFamily="34" charset="0"/>
              <a:ea typeface="+mn-ea"/>
              <a:cs typeface="+mn-cs"/>
            </a:endParaRPr>
          </a:p>
        </p:txBody>
      </p:sp>
      <p:sp>
        <p:nvSpPr>
          <p:cNvPr id="46089"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pic>
        <p:nvPicPr>
          <p:cNvPr id="2" name="Picture 2"/>
          <p:cNvPicPr>
            <a:picLocks noChangeAspect="1" noChangeArrowheads="1"/>
          </p:cNvPicPr>
          <p:nvPr/>
        </p:nvPicPr>
        <p:blipFill>
          <a:blip r:embed="rId3" cstate="print">
            <a:lum bright="-15000" contrast="20000"/>
          </a:blip>
          <a:srcRect/>
          <a:stretch>
            <a:fillRect/>
          </a:stretch>
        </p:blipFill>
        <p:spPr bwMode="auto">
          <a:xfrm>
            <a:off x="2210550" y="771984"/>
            <a:ext cx="4712833" cy="5343348"/>
          </a:xfrm>
          <a:prstGeom prst="rect">
            <a:avLst/>
          </a:prstGeom>
          <a:noFill/>
          <a:ln w="9525">
            <a:noFill/>
            <a:miter lim="800000"/>
            <a:headEnd/>
            <a:tailEnd/>
          </a:ln>
          <a:effectLst/>
        </p:spPr>
      </p:pic>
    </p:spTree>
  </p:cSld>
  <p:clrMapOvr>
    <a:masterClrMapping/>
  </p:clrMapOvr>
  <p:transition/>
</p:sld>
</file>

<file path=ppt/slides/slide353.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2591253" y="6284773"/>
            <a:ext cx="3962400" cy="323165"/>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Verdana" pitchFamily="34" charset="0"/>
                <a:ea typeface="+mn-ea"/>
                <a:cs typeface="+mn-cs"/>
              </a:rPr>
              <a:t>(</a:t>
            </a:r>
            <a:r>
              <a:rPr kumimoji="0" lang="en-US" sz="1000" b="0" i="0" u="none" strike="noStrike" kern="1200" cap="none" spc="0" normalizeH="0" baseline="0" noProof="0" dirty="0">
                <a:ln>
                  <a:noFill/>
                </a:ln>
                <a:solidFill>
                  <a:srgbClr val="FFFFFF"/>
                </a:solidFill>
                <a:effectLst/>
                <a:uLnTx/>
                <a:uFillTx/>
                <a:latin typeface="Arial" pitchFamily="34" charset="0"/>
                <a:ea typeface="+mn-ea"/>
                <a:cs typeface="+mn-cs"/>
              </a:rPr>
              <a:t>RPC International Publications Ltd.; 2nd edition,1988)</a:t>
            </a:r>
            <a:endParaRPr kumimoji="0" lang="en-US" sz="1000" b="0"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5" name="Picture 4" descr="Of_Soda_Bread_and_Guiness copy.jpg"/>
          <p:cNvPicPr>
            <a:picLocks noChangeAspect="1"/>
          </p:cNvPicPr>
          <p:nvPr/>
        </p:nvPicPr>
        <p:blipFill>
          <a:blip r:embed="rId3" cstate="print"/>
          <a:stretch>
            <a:fillRect/>
          </a:stretch>
        </p:blipFill>
        <p:spPr>
          <a:xfrm>
            <a:off x="2583951" y="203196"/>
            <a:ext cx="3949104" cy="5943600"/>
          </a:xfrm>
          <a:prstGeom prst="rect">
            <a:avLst/>
          </a:prstGeom>
        </p:spPr>
      </p:pic>
    </p:spTree>
    <p:extLst>
      <p:ext uri="{BB962C8B-B14F-4D97-AF65-F5344CB8AC3E}">
        <p14:creationId xmlns:p14="http://schemas.microsoft.com/office/powerpoint/2010/main" val="4252981615"/>
      </p:ext>
    </p:extLst>
  </p:cSld>
  <p:clrMapOvr>
    <a:masterClrMapping/>
  </p:clrMapOvr>
  <p:transition/>
</p:sld>
</file>

<file path=ppt/slides/slide354.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4" name="Rectangle 5"/>
          <p:cNvSpPr>
            <a:spLocks noChangeArrowheads="1"/>
          </p:cNvSpPr>
          <p:nvPr/>
        </p:nvSpPr>
        <p:spPr bwMode="auto">
          <a:xfrm>
            <a:off x="1204913" y="6389016"/>
            <a:ext cx="6705600" cy="215444"/>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Arial" charset="0"/>
                <a:ea typeface="+mn-ea"/>
                <a:cs typeface="Arial" charset="0"/>
                <a:hlinkClick r:id="rId3"/>
              </a:rPr>
              <a:t>http://en.wikipedia.org/wiki/Boxty</a:t>
            </a:r>
            <a:endParaRPr kumimoji="0" lang="en-US" sz="800" b="0" i="0" u="none" strike="noStrike" kern="1200" cap="none" spc="0" normalizeH="0" baseline="0" noProof="0" dirty="0">
              <a:ln>
                <a:noFill/>
              </a:ln>
              <a:solidFill>
                <a:srgbClr val="FFFFFF"/>
              </a:solidFill>
              <a:effectLst/>
              <a:uLnTx/>
              <a:uFillTx/>
              <a:latin typeface="Arial" charset="0"/>
              <a:ea typeface="+mn-ea"/>
              <a:cs typeface="Arial" charset="0"/>
            </a:endParaRPr>
          </a:p>
        </p:txBody>
      </p:sp>
      <p:pic>
        <p:nvPicPr>
          <p:cNvPr id="8195" name="Picture 3"/>
          <p:cNvPicPr>
            <a:picLocks noChangeAspect="1" noChangeArrowheads="1"/>
          </p:cNvPicPr>
          <p:nvPr/>
        </p:nvPicPr>
        <p:blipFill>
          <a:blip r:embed="rId4" cstate="print"/>
          <a:srcRect/>
          <a:stretch>
            <a:fillRect/>
          </a:stretch>
        </p:blipFill>
        <p:spPr bwMode="auto">
          <a:xfrm>
            <a:off x="682166" y="1146629"/>
            <a:ext cx="7772400" cy="4857750"/>
          </a:xfrm>
          <a:prstGeom prst="rect">
            <a:avLst/>
          </a:prstGeom>
          <a:noFill/>
          <a:ln w="9525">
            <a:noFill/>
            <a:miter lim="800000"/>
            <a:headEnd/>
            <a:tailEnd/>
          </a:ln>
        </p:spPr>
      </p:pic>
    </p:spTree>
    <p:extLst>
      <p:ext uri="{BB962C8B-B14F-4D97-AF65-F5344CB8AC3E}">
        <p14:creationId xmlns:p14="http://schemas.microsoft.com/office/powerpoint/2010/main" val="3476129397"/>
      </p:ext>
    </p:extLst>
  </p:cSld>
  <p:clrMapOvr>
    <a:masterClrMapping/>
  </p:clrMapOvr>
  <p:transition/>
</p:sld>
</file>

<file path=ppt/slides/slide355.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4" name="Rectangle 5"/>
          <p:cNvSpPr>
            <a:spLocks noChangeArrowheads="1"/>
          </p:cNvSpPr>
          <p:nvPr/>
        </p:nvSpPr>
        <p:spPr bwMode="auto">
          <a:xfrm>
            <a:off x="1204913" y="6389016"/>
            <a:ext cx="6705600" cy="215444"/>
          </a:xfrm>
          <a:prstGeom prst="rect">
            <a:avLst/>
          </a:prstGeom>
          <a:noFill/>
          <a:ln w="9525">
            <a:noFill/>
            <a:miter lim="800000"/>
            <a:headEnd/>
            <a:tailEnd/>
          </a:ln>
        </p:spPr>
        <p:txBody>
          <a:bodyPr>
            <a:spAutoFit/>
          </a:bodyPr>
          <a:lstStyle/>
          <a:p>
            <a:pPr algn="ctr"/>
            <a:r>
              <a:rPr lang="en-US" sz="800" dirty="0">
                <a:solidFill>
                  <a:srgbClr val="FFFFFF"/>
                </a:solidFill>
                <a:latin typeface="Arial" charset="0"/>
                <a:cs typeface="Arial" charset="0"/>
              </a:rPr>
              <a:t>https://www.dublinpass.com/dublin-attractions/the-boxty-house.html</a:t>
            </a:r>
            <a:r>
              <a:rPr lang="en-US" sz="800" dirty="0">
                <a:solidFill>
                  <a:srgbClr val="FFFFFF"/>
                </a:solidFill>
                <a:latin typeface="Arial" charset="0"/>
                <a:cs typeface="Arial" charset="0"/>
                <a:hlinkClick r:id="rId3"/>
              </a:rPr>
              <a:t>https://www.dublinpass.com/dublin-attractions/the-boxty-house.html</a:t>
            </a:r>
            <a:endParaRPr lang="en-US" sz="800" dirty="0">
              <a:solidFill>
                <a:srgbClr val="FFFFFF"/>
              </a:solidFill>
              <a:latin typeface="Arial" charset="0"/>
              <a:cs typeface="Arial" charset="0"/>
            </a:endParaRPr>
          </a:p>
        </p:txBody>
      </p:sp>
      <p:pic>
        <p:nvPicPr>
          <p:cNvPr id="4098" name="Picture 2" descr="https://www.dublinpass.com/images_lib/1770051758_gallaghers-smaller.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085851"/>
            <a:ext cx="9100148" cy="5067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5328385"/>
      </p:ext>
    </p:extLst>
  </p:cSld>
  <p:clrMapOvr>
    <a:masterClrMapping/>
  </p:clrMapOvr>
  <p:transition/>
</p:sld>
</file>

<file path=ppt/slides/slide356.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4" name="Rectangle 5"/>
          <p:cNvSpPr>
            <a:spLocks noChangeArrowheads="1"/>
          </p:cNvSpPr>
          <p:nvPr/>
        </p:nvSpPr>
        <p:spPr bwMode="auto">
          <a:xfrm>
            <a:off x="1204913" y="6389016"/>
            <a:ext cx="6705600" cy="215444"/>
          </a:xfrm>
          <a:prstGeom prst="rect">
            <a:avLst/>
          </a:prstGeom>
          <a:noFill/>
          <a:ln w="9525">
            <a:noFill/>
            <a:miter lim="800000"/>
            <a:headEnd/>
            <a:tailEnd/>
          </a:ln>
        </p:spPr>
        <p:txBody>
          <a:bodyPr>
            <a:spAutoFit/>
          </a:bodyPr>
          <a:lstStyle/>
          <a:p>
            <a:pPr algn="ctr"/>
            <a:r>
              <a:rPr lang="en-US" sz="800" dirty="0">
                <a:solidFill>
                  <a:srgbClr val="FFFFFF"/>
                </a:solidFill>
                <a:latin typeface="Arial" charset="0"/>
                <a:cs typeface="Arial" charset="0"/>
              </a:rPr>
              <a:t>https://www.dublinpass.com/dublin-attractions/the-boxty-house.html</a:t>
            </a:r>
            <a:r>
              <a:rPr lang="en-US" sz="800" dirty="0">
                <a:solidFill>
                  <a:srgbClr val="FFFFFF"/>
                </a:solidFill>
                <a:latin typeface="Arial" charset="0"/>
                <a:cs typeface="Arial" charset="0"/>
                <a:hlinkClick r:id="rId3"/>
              </a:rPr>
              <a:t>https://www.dublinpass.com/dublin-attractions/the-boxty-house.html</a:t>
            </a:r>
            <a:endParaRPr lang="en-US" sz="800" dirty="0">
              <a:solidFill>
                <a:srgbClr val="FFFFFF"/>
              </a:solidFill>
              <a:latin typeface="Arial" charset="0"/>
              <a:cs typeface="Arial" charset="0"/>
            </a:endParaRPr>
          </a:p>
        </p:txBody>
      </p:sp>
      <p:pic>
        <p:nvPicPr>
          <p:cNvPr id="4098" name="Picture 2" descr="https://www.dublinpass.com/images_lib/1770051758_gallaghers-smaller.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085851"/>
            <a:ext cx="9100148" cy="5067300"/>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https://www.dublinpass.com/images_lib/1052146616_BoxtyHouseNew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78286" y="2947987"/>
            <a:ext cx="5781675" cy="3219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8758662"/>
      </p:ext>
    </p:extLst>
  </p:cSld>
  <p:clrMapOvr>
    <a:masterClrMapping/>
  </p:clrMapOvr>
  <p:transition/>
</p:sld>
</file>

<file path=ppt/slides/slide357.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13" name="Rectangle 12"/>
          <p:cNvSpPr/>
          <p:nvPr/>
        </p:nvSpPr>
        <p:spPr>
          <a:xfrm>
            <a:off x="1690926" y="5892535"/>
            <a:ext cx="5769429" cy="369332"/>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Arial" pitchFamily="34" charset="0"/>
                <a:ea typeface="+mn-ea"/>
                <a:cs typeface="+mn-cs"/>
              </a:rPr>
              <a:t>The Irish are famous for their potato dishes</a:t>
            </a:r>
          </a:p>
        </p:txBody>
      </p:sp>
      <p:pic>
        <p:nvPicPr>
          <p:cNvPr id="8194" name="Picture 2"/>
          <p:cNvPicPr>
            <a:picLocks noChangeAspect="1" noChangeArrowheads="1"/>
          </p:cNvPicPr>
          <p:nvPr/>
        </p:nvPicPr>
        <p:blipFill>
          <a:blip r:embed="rId3" cstate="print"/>
          <a:srcRect/>
          <a:stretch>
            <a:fillRect/>
          </a:stretch>
        </p:blipFill>
        <p:spPr bwMode="auto">
          <a:xfrm>
            <a:off x="899432" y="957924"/>
            <a:ext cx="7315200" cy="4880646"/>
          </a:xfrm>
          <a:prstGeom prst="rect">
            <a:avLst/>
          </a:prstGeom>
          <a:noFill/>
          <a:ln w="9525">
            <a:noFill/>
            <a:miter lim="800000"/>
            <a:headEnd/>
            <a:tailEnd/>
          </a:ln>
          <a:effectLst/>
        </p:spPr>
      </p:pic>
      <p:sp>
        <p:nvSpPr>
          <p:cNvPr id="12" name="TextBox 11"/>
          <p:cNvSpPr txBox="1"/>
          <p:nvPr/>
        </p:nvSpPr>
        <p:spPr>
          <a:xfrm>
            <a:off x="1045071" y="1364372"/>
            <a:ext cx="7049299" cy="4293483"/>
          </a:xfrm>
          <a:prstGeom prst="rect">
            <a:avLst/>
          </a:prstGeom>
          <a:solidFill>
            <a:schemeClr val="bg1"/>
          </a:solidFill>
          <a:ln w="76200">
            <a:solidFill>
              <a:srgbClr val="FFC000"/>
            </a:solidFill>
          </a:ln>
        </p:spPr>
        <p:txBody>
          <a:bodyPr wrap="square" rtlCol="0">
            <a:spAutoFit/>
          </a:bodyPr>
          <a:lstStyle/>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“The average consumption of potatoes per person in Ireland </a:t>
            </a:r>
          </a:p>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itchFamily="34" charset="0"/>
                <a:ea typeface="+mn-ea"/>
                <a:cs typeface="+mn-cs"/>
              </a:rPr>
              <a:t>[before the great potato famine of 1845] </a:t>
            </a:r>
          </a:p>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was almost 8 lbs / day . . . and sometimes [potatoes were] the sole source of energy. . . .”</a:t>
            </a:r>
          </a:p>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itchFamily="34" charset="0"/>
                <a:ea typeface="+mn-ea"/>
                <a:cs typeface="+mn-cs"/>
              </a:rPr>
              <a:t>(Jeremy </a:t>
            </a:r>
            <a:r>
              <a:rPr kumimoji="0" lang="en-US" sz="1400" b="0" i="0" u="none" strike="noStrike" kern="1200" cap="none" spc="0" normalizeH="0" baseline="0" noProof="0" dirty="0" err="1">
                <a:ln>
                  <a:noFill/>
                </a:ln>
                <a:solidFill>
                  <a:srgbClr val="000000"/>
                </a:solidFill>
                <a:effectLst/>
                <a:uLnTx/>
                <a:uFillTx/>
                <a:latin typeface="Arial" pitchFamily="34" charset="0"/>
                <a:ea typeface="+mn-ea"/>
                <a:cs typeface="+mn-cs"/>
              </a:rPr>
              <a:t>MacVeigh</a:t>
            </a:r>
            <a:r>
              <a:rPr kumimoji="0" lang="en-US" sz="1400" b="0" i="0" u="none" strike="noStrike" kern="1200" cap="none" spc="0" normalizeH="0" baseline="0" noProof="0" dirty="0">
                <a:ln>
                  <a:noFill/>
                </a:ln>
                <a:solidFill>
                  <a:srgbClr val="000000"/>
                </a:solidFill>
                <a:effectLst/>
                <a:uLnTx/>
                <a:uFillTx/>
                <a:latin typeface="Arial" pitchFamily="34" charset="0"/>
                <a:ea typeface="+mn-ea"/>
                <a:cs typeface="+mn-cs"/>
              </a:rPr>
              <a:t>, </a:t>
            </a:r>
            <a:r>
              <a:rPr kumimoji="0" lang="en-US" sz="1400" b="0" i="1" u="none" strike="noStrike" kern="1200" cap="none" spc="0" normalizeH="0" baseline="0" noProof="0" dirty="0">
                <a:ln>
                  <a:noFill/>
                </a:ln>
                <a:solidFill>
                  <a:srgbClr val="000000"/>
                </a:solidFill>
                <a:effectLst/>
                <a:uLnTx/>
                <a:uFillTx/>
                <a:latin typeface="Arial" pitchFamily="34" charset="0"/>
                <a:ea typeface="+mn-ea"/>
                <a:cs typeface="+mn-cs"/>
              </a:rPr>
              <a:t>International Cuisine</a:t>
            </a:r>
            <a:r>
              <a:rPr kumimoji="0" lang="en-US" sz="1400" b="0" i="0" u="none" strike="noStrike" kern="1200" cap="none" spc="0" normalizeH="0" baseline="0" noProof="0" dirty="0">
                <a:ln>
                  <a:noFill/>
                </a:ln>
                <a:solidFill>
                  <a:srgbClr val="000000"/>
                </a:solidFill>
                <a:effectLst/>
                <a:uLnTx/>
                <a:uFillTx/>
                <a:latin typeface="Arial" pitchFamily="34" charset="0"/>
                <a:ea typeface="+mn-ea"/>
                <a:cs typeface="+mn-cs"/>
              </a:rPr>
              <a:t>,  Delmar </a:t>
            </a:r>
            <a:r>
              <a:rPr kumimoji="0" lang="en-US" sz="1400" b="0" i="0" u="none" strike="noStrike" kern="1200" cap="none" spc="0" normalizeH="0" baseline="0" noProof="0" dirty="0" err="1">
                <a:ln>
                  <a:noFill/>
                </a:ln>
                <a:solidFill>
                  <a:srgbClr val="000000"/>
                </a:solidFill>
                <a:effectLst/>
                <a:uLnTx/>
                <a:uFillTx/>
                <a:latin typeface="Arial" pitchFamily="34" charset="0"/>
                <a:ea typeface="+mn-ea"/>
                <a:cs typeface="+mn-cs"/>
              </a:rPr>
              <a:t>Cengage</a:t>
            </a:r>
            <a:r>
              <a:rPr kumimoji="0" lang="en-US" sz="1400" b="0" i="0" u="none" strike="noStrike" kern="1200" cap="none" spc="0" normalizeH="0" baseline="0" noProof="0" dirty="0">
                <a:ln>
                  <a:noFill/>
                </a:ln>
                <a:solidFill>
                  <a:srgbClr val="000000"/>
                </a:solidFill>
                <a:effectLst/>
                <a:uLnTx/>
                <a:uFillTx/>
                <a:latin typeface="Arial" pitchFamily="34" charset="0"/>
                <a:ea typeface="+mn-ea"/>
                <a:cs typeface="+mn-cs"/>
              </a:rPr>
              <a:t>, 2009,  p. 147)</a:t>
            </a:r>
            <a:endParaRPr kumimoji="0" lang="en-US" sz="14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4" name="Rectangle 13"/>
          <p:cNvSpPr/>
          <p:nvPr/>
        </p:nvSpPr>
        <p:spPr>
          <a:xfrm>
            <a:off x="1683672" y="6393259"/>
            <a:ext cx="5769429" cy="215444"/>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Arial" pitchFamily="34" charset="0"/>
                <a:ea typeface="+mn-ea"/>
                <a:cs typeface="+mn-cs"/>
              </a:rPr>
              <a:t>Wikipedia</a:t>
            </a:r>
          </a:p>
        </p:txBody>
      </p:sp>
    </p:spTree>
    <p:extLst>
      <p:ext uri="{BB962C8B-B14F-4D97-AF65-F5344CB8AC3E}">
        <p14:creationId xmlns:p14="http://schemas.microsoft.com/office/powerpoint/2010/main" val="1676076150"/>
      </p:ext>
    </p:extLst>
  </p:cSld>
  <p:clrMapOvr>
    <a:masterClrMapping/>
  </p:clrMapOvr>
  <p:transition/>
</p:sld>
</file>

<file path=ppt/slides/slide358.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3"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4"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6"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7"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8"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dirty="0">
              <a:solidFill>
                <a:srgbClr val="000000"/>
              </a:solidFill>
              <a:latin typeface="Arial" pitchFamily="34" charset="0"/>
              <a:ea typeface="+mn-ea"/>
              <a:cs typeface="+mn-cs"/>
            </a:endParaRPr>
          </a:p>
        </p:txBody>
      </p:sp>
      <p:sp>
        <p:nvSpPr>
          <p:cNvPr id="46089"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pic>
        <p:nvPicPr>
          <p:cNvPr id="7170" name="Picture 2"/>
          <p:cNvPicPr>
            <a:picLocks noChangeAspect="1" noChangeArrowheads="1"/>
          </p:cNvPicPr>
          <p:nvPr/>
        </p:nvPicPr>
        <p:blipFill>
          <a:blip r:embed="rId3" cstate="print"/>
          <a:srcRect/>
          <a:stretch>
            <a:fillRect/>
          </a:stretch>
        </p:blipFill>
        <p:spPr bwMode="auto">
          <a:xfrm>
            <a:off x="762000" y="5454"/>
            <a:ext cx="7620000" cy="5715000"/>
          </a:xfrm>
          <a:prstGeom prst="rect">
            <a:avLst/>
          </a:prstGeom>
          <a:noFill/>
          <a:ln w="9525">
            <a:noFill/>
            <a:miter lim="800000"/>
            <a:headEnd/>
            <a:tailEnd/>
          </a:ln>
          <a:effectLst/>
        </p:spPr>
      </p:pic>
      <p:sp>
        <p:nvSpPr>
          <p:cNvPr id="12" name="Rectangle 11"/>
          <p:cNvSpPr/>
          <p:nvPr/>
        </p:nvSpPr>
        <p:spPr>
          <a:xfrm>
            <a:off x="1683672" y="6393259"/>
            <a:ext cx="5769429" cy="215444"/>
          </a:xfrm>
          <a:prstGeom prst="rect">
            <a:avLst/>
          </a:prstGeom>
        </p:spPr>
        <p:txBody>
          <a:bodyPr wrap="square">
            <a:spAutoFit/>
          </a:bodyPr>
          <a:lstStyle/>
          <a:p>
            <a:pPr algn="ctr"/>
            <a:r>
              <a:rPr lang="en-US" sz="800" dirty="0">
                <a:solidFill>
                  <a:srgbClr val="FFFFFF"/>
                </a:solidFill>
              </a:rPr>
              <a:t>Wikipedia</a:t>
            </a:r>
          </a:p>
        </p:txBody>
      </p:sp>
      <p:sp>
        <p:nvSpPr>
          <p:cNvPr id="14" name="Rectangle 13"/>
          <p:cNvSpPr/>
          <p:nvPr/>
        </p:nvSpPr>
        <p:spPr>
          <a:xfrm>
            <a:off x="1676414" y="5616879"/>
            <a:ext cx="5769429" cy="646331"/>
          </a:xfrm>
          <a:prstGeom prst="rect">
            <a:avLst/>
          </a:prstGeom>
        </p:spPr>
        <p:txBody>
          <a:bodyPr wrap="square">
            <a:spAutoFit/>
          </a:bodyPr>
          <a:lstStyle/>
          <a:p>
            <a:pPr algn="ctr" rtl="0" fontAlgn="base">
              <a:spcBef>
                <a:spcPct val="0"/>
              </a:spcBef>
              <a:spcAft>
                <a:spcPct val="0"/>
              </a:spcAft>
            </a:pPr>
            <a:r>
              <a:rPr lang="en-US" kern="1200" dirty="0">
                <a:solidFill>
                  <a:srgbClr val="FFFFFF"/>
                </a:solidFill>
                <a:latin typeface="Arial" pitchFamily="34" charset="0"/>
                <a:ea typeface="+mn-ea"/>
                <a:cs typeface="+mn-cs"/>
              </a:rPr>
              <a:t>Whole wheat soda bread </a:t>
            </a:r>
          </a:p>
          <a:p>
            <a:pPr algn="ctr" rtl="0" fontAlgn="base">
              <a:spcBef>
                <a:spcPct val="0"/>
              </a:spcBef>
              <a:spcAft>
                <a:spcPct val="0"/>
              </a:spcAft>
            </a:pPr>
            <a:r>
              <a:rPr lang="en-US" kern="1200" dirty="0">
                <a:solidFill>
                  <a:srgbClr val="FFFFFF"/>
                </a:solidFill>
                <a:latin typeface="Arial" pitchFamily="34" charset="0"/>
                <a:ea typeface="+mn-ea"/>
                <a:cs typeface="+mn-cs"/>
              </a:rPr>
              <a:t>(known as “wheaten bread” in Northern Ireland)</a:t>
            </a:r>
            <a:endParaRPr lang="en-US" sz="1100" dirty="0">
              <a:solidFill>
                <a:srgbClr val="FFFFFF"/>
              </a:solidFill>
            </a:endParaRPr>
          </a:p>
        </p:txBody>
      </p:sp>
    </p:spTree>
  </p:cSld>
  <p:clrMapOvr>
    <a:masterClrMapping/>
  </p:clrMapOvr>
  <p:transition/>
</p:sld>
</file>

<file path=ppt/slides/slide359.xml><?xml version="1.0" encoding="utf-8"?>
<p:sld xmlns:a="http://schemas.openxmlformats.org/drawingml/2006/main" xmlns:r="http://schemas.openxmlformats.org/officeDocument/2006/relationships" xmlns:p="http://schemas.openxmlformats.org/presentationml/2006/main" showMasterSp="0">
  <p:cSld>
    <p:bg>
      <p:bgPr>
        <a:solidFill>
          <a:srgbClr val="000600"/>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3"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4"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6"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7"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8"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dirty="0">
              <a:solidFill>
                <a:srgbClr val="000000"/>
              </a:solidFill>
              <a:latin typeface="Arial" pitchFamily="34" charset="0"/>
              <a:ea typeface="+mn-ea"/>
              <a:cs typeface="+mn-cs"/>
            </a:endParaRPr>
          </a:p>
        </p:txBody>
      </p:sp>
      <p:sp>
        <p:nvSpPr>
          <p:cNvPr id="46089"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13" name="Rectangle 12"/>
          <p:cNvSpPr/>
          <p:nvPr/>
        </p:nvSpPr>
        <p:spPr>
          <a:xfrm>
            <a:off x="1400648" y="5863507"/>
            <a:ext cx="6364504" cy="369332"/>
          </a:xfrm>
          <a:prstGeom prst="rect">
            <a:avLst/>
          </a:prstGeom>
        </p:spPr>
        <p:txBody>
          <a:bodyPr wrap="square">
            <a:spAutoFit/>
          </a:bodyPr>
          <a:lstStyle/>
          <a:p>
            <a:pPr algn="ctr" rtl="0" fontAlgn="base">
              <a:spcBef>
                <a:spcPct val="0"/>
              </a:spcBef>
              <a:spcAft>
                <a:spcPct val="0"/>
              </a:spcAft>
            </a:pPr>
            <a:r>
              <a:rPr lang="en-US" b="1" kern="1200" dirty="0">
                <a:solidFill>
                  <a:srgbClr val="FFFFFF"/>
                </a:solidFill>
                <a:latin typeface="Arial" pitchFamily="34" charset="0"/>
                <a:ea typeface="+mn-ea"/>
                <a:cs typeface="+mn-cs"/>
              </a:rPr>
              <a:t>The Irish are famous for their corned beef and cabbage</a:t>
            </a:r>
          </a:p>
        </p:txBody>
      </p:sp>
      <p:pic>
        <p:nvPicPr>
          <p:cNvPr id="9218" name="Picture 2"/>
          <p:cNvPicPr>
            <a:picLocks noChangeAspect="1" noChangeArrowheads="1"/>
          </p:cNvPicPr>
          <p:nvPr/>
        </p:nvPicPr>
        <p:blipFill>
          <a:blip r:embed="rId3" cstate="print"/>
          <a:srcRect/>
          <a:stretch>
            <a:fillRect/>
          </a:stretch>
        </p:blipFill>
        <p:spPr bwMode="auto">
          <a:xfrm>
            <a:off x="904428" y="314687"/>
            <a:ext cx="7315200" cy="5528201"/>
          </a:xfrm>
          <a:prstGeom prst="rect">
            <a:avLst/>
          </a:prstGeom>
          <a:noFill/>
          <a:ln w="9525">
            <a:noFill/>
            <a:miter lim="800000"/>
            <a:headEnd/>
            <a:tailEnd/>
          </a:ln>
          <a:effectLst/>
        </p:spPr>
      </p:pic>
      <p:sp>
        <p:nvSpPr>
          <p:cNvPr id="12" name="Rectangle 11"/>
          <p:cNvSpPr/>
          <p:nvPr/>
        </p:nvSpPr>
        <p:spPr>
          <a:xfrm>
            <a:off x="1386136" y="6400525"/>
            <a:ext cx="6364504" cy="215444"/>
          </a:xfrm>
          <a:prstGeom prst="rect">
            <a:avLst/>
          </a:prstGeom>
        </p:spPr>
        <p:txBody>
          <a:bodyPr wrap="square">
            <a:spAutoFit/>
          </a:bodyPr>
          <a:lstStyle/>
          <a:p>
            <a:pPr algn="ctr" rtl="0" fontAlgn="base">
              <a:spcBef>
                <a:spcPct val="0"/>
              </a:spcBef>
              <a:spcAft>
                <a:spcPct val="0"/>
              </a:spcAft>
            </a:pPr>
            <a:r>
              <a:rPr lang="en-US" sz="800" kern="1200" dirty="0">
                <a:solidFill>
                  <a:srgbClr val="FFFFFF"/>
                </a:solidFill>
                <a:latin typeface="Arial" pitchFamily="34" charset="0"/>
                <a:ea typeface="+mn-ea"/>
                <a:cs typeface="+mn-cs"/>
                <a:hlinkClick r:id="rId4"/>
              </a:rPr>
              <a:t>http://s184.photobucket.com/albums/x318/RennyBA/StPatricksDayOslo2008/IrishStew.jpg</a:t>
            </a:r>
            <a:endParaRPr lang="en-US" sz="800" kern="1200" dirty="0">
              <a:solidFill>
                <a:srgbClr val="FFFFFF"/>
              </a:solidFill>
              <a:latin typeface="Arial" pitchFamily="34" charset="0"/>
              <a:ea typeface="+mn-ea"/>
              <a:cs typeface="+mn-cs"/>
            </a:endParaRPr>
          </a:p>
        </p:txBody>
      </p:sp>
    </p:spTree>
  </p:cSld>
  <p:clrMapOvr>
    <a:masterClrMapping/>
  </p:clrMapOvr>
  <p:transition/>
</p:sld>
</file>

<file path=ppt/slides/slide3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219"/>
            <a:ext cx="7769225" cy="4345805"/>
          </a:xfrm>
        </p:spPr>
        <p:txBody>
          <a:bodyPr>
            <a:spAutoFit/>
          </a:bodyPr>
          <a:lstStyle/>
          <a:p>
            <a:pPr eaLnBrk="1" hangingPunct="1"/>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 </a:t>
            </a:r>
            <a:r>
              <a:rPr lang="en-US" sz="2800" b="1" dirty="0">
                <a:latin typeface="Verdana" pitchFamily="34" charset="0"/>
              </a:rPr>
              <a:t>can include ethnic groups </a:t>
            </a:r>
            <a:r>
              <a:rPr lang="en-US" sz="2800" b="1" i="1" dirty="0">
                <a:solidFill>
                  <a:srgbClr val="FF1B36"/>
                </a:solidFill>
                <a:latin typeface="Verdana" pitchFamily="34" charset="0"/>
              </a:rPr>
              <a:t>within</a:t>
            </a:r>
            <a:r>
              <a:rPr lang="en-US" sz="2800" b="1" dirty="0">
                <a:latin typeface="Verdana" pitchFamily="34" charset="0"/>
              </a:rPr>
              <a:t> nations</a:t>
            </a:r>
          </a:p>
          <a:p>
            <a:pPr eaLnBrk="1" hangingPunct="1">
              <a:lnSpc>
                <a:spcPct val="30000"/>
              </a:lnSpc>
            </a:pPr>
            <a:endParaRPr lang="en-US" sz="2800" b="1" dirty="0">
              <a:solidFill>
                <a:srgbClr val="FF1B36"/>
              </a:solidFill>
              <a:latin typeface="Verdana" pitchFamily="34" charset="0"/>
            </a:endParaRPr>
          </a:p>
          <a:p>
            <a:pPr marL="566738" lvl="1" indent="-109538" eaLnBrk="1" hangingPunct="1"/>
            <a:r>
              <a:rPr lang="en-US" sz="2000" b="1" dirty="0">
                <a:solidFill>
                  <a:schemeClr val="accent1"/>
                </a:solidFill>
                <a:latin typeface="Verdana" pitchFamily="34" charset="0"/>
              </a:rPr>
              <a:t> e.g., </a:t>
            </a:r>
            <a:r>
              <a:rPr lang="en-US" sz="2000" b="1" i="1" dirty="0" err="1">
                <a:solidFill>
                  <a:schemeClr val="accent1"/>
                </a:solidFill>
                <a:latin typeface="Verdana" pitchFamily="34" charset="0"/>
              </a:rPr>
              <a:t>Anishinabe</a:t>
            </a:r>
            <a:r>
              <a:rPr lang="en-US" sz="2000" b="1" dirty="0">
                <a:solidFill>
                  <a:schemeClr val="accent1"/>
                </a:solidFill>
                <a:latin typeface="Verdana" pitchFamily="34" charset="0"/>
              </a:rPr>
              <a:t> (Chippewa; Ojibwa)</a:t>
            </a:r>
          </a:p>
          <a:p>
            <a:pPr marL="566738" lvl="1" indent="-109538" eaLnBrk="1" hangingPunct="1"/>
            <a:r>
              <a:rPr lang="en-US" sz="3200" b="1" dirty="0">
                <a:latin typeface="Verdana" pitchFamily="34" charset="0"/>
              </a:rPr>
              <a:t> e.g., Irish “</a:t>
            </a:r>
            <a:r>
              <a:rPr lang="en-US" sz="3200" b="1" dirty="0" err="1">
                <a:latin typeface="Verdana" pitchFamily="34" charset="0"/>
              </a:rPr>
              <a:t>Travellers</a:t>
            </a:r>
            <a:r>
              <a:rPr lang="en-US" sz="3200" b="1" dirty="0">
                <a:latin typeface="Verdana" pitchFamily="34" charset="0"/>
              </a:rPr>
              <a:t>”</a:t>
            </a:r>
          </a:p>
          <a:p>
            <a:pPr lvl="2" indent="-163513" eaLnBrk="1" hangingPunct="1"/>
            <a:r>
              <a:rPr lang="en-US" sz="2000" b="1" dirty="0">
                <a:latin typeface="Verdana" pitchFamily="34" charset="0"/>
              </a:rPr>
              <a:t>sometimes incorrectly called “Gypsies”</a:t>
            </a:r>
            <a:endParaRPr lang="en-US" b="1" dirty="0">
              <a:latin typeface="Verdana" pitchFamily="34" charset="0"/>
            </a:endParaRPr>
          </a:p>
          <a:p>
            <a:pPr marL="739775" lvl="1" indent="-282575" eaLnBrk="1" hangingPunct="1"/>
            <a:r>
              <a:rPr lang="en-US" sz="2000" b="1" dirty="0">
                <a:solidFill>
                  <a:schemeClr val="accent1"/>
                </a:solidFill>
                <a:latin typeface="Verdana" pitchFamily="34" charset="0"/>
              </a:rPr>
              <a:t>e.g., Australian Aboriginals</a:t>
            </a:r>
          </a:p>
          <a:p>
            <a:pPr marL="739775" lvl="1" indent="-282575" eaLnBrk="1" hangingPunct="1"/>
            <a:r>
              <a:rPr lang="en-US" sz="2000" b="1" dirty="0">
                <a:solidFill>
                  <a:schemeClr val="accent1"/>
                </a:solidFill>
                <a:latin typeface="Verdana" pitchFamily="34" charset="0"/>
              </a:rPr>
              <a:t>e.g., Cajun</a:t>
            </a:r>
          </a:p>
          <a:p>
            <a:pPr marL="739775" lvl="1" indent="-282575" eaLnBrk="1" hangingPunct="1"/>
            <a:r>
              <a:rPr lang="en-US" sz="2000" b="1" dirty="0">
                <a:solidFill>
                  <a:schemeClr val="accent1"/>
                </a:solidFill>
                <a:latin typeface="Verdana" pitchFamily="34" charset="0"/>
              </a:rPr>
              <a:t>e.g., Rom (Gypsies)</a:t>
            </a:r>
          </a:p>
          <a:p>
            <a:pPr marL="739775" lvl="1" indent="-282575" eaLnBrk="1" hangingPunct="1"/>
            <a:r>
              <a:rPr lang="en-US" sz="2000" b="1" dirty="0">
                <a:solidFill>
                  <a:schemeClr val="accent1"/>
                </a:solidFill>
                <a:latin typeface="Verdana" pitchFamily="34" charset="0"/>
              </a:rPr>
              <a:t>e.g., Basques</a:t>
            </a:r>
          </a:p>
          <a:p>
            <a:pPr marL="739775" lvl="1" indent="-282575" eaLnBrk="1" hangingPunct="1"/>
            <a:r>
              <a:rPr lang="en-US" sz="2000" b="1" dirty="0">
                <a:solidFill>
                  <a:schemeClr val="accent1"/>
                </a:solidFill>
                <a:latin typeface="Verdana" pitchFamily="34" charset="0"/>
              </a:rPr>
              <a:t>e.g., Kurds</a:t>
            </a:r>
          </a:p>
        </p:txBody>
      </p:sp>
      <p:sp>
        <p:nvSpPr>
          <p:cNvPr id="4"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cSld>
  <p:clrMapOvr>
    <a:masterClrMapping/>
  </p:clrMapOvr>
  <p:transition/>
</p:sld>
</file>

<file path=ppt/slides/slide3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5"/>
          <p:cNvSpPr>
            <a:spLocks noChangeArrowheads="1"/>
          </p:cNvSpPr>
          <p:nvPr/>
        </p:nvSpPr>
        <p:spPr bwMode="auto">
          <a:xfrm>
            <a:off x="3886200" y="1371601"/>
            <a:ext cx="4572000" cy="1892826"/>
          </a:xfrm>
          <a:prstGeom prst="rect">
            <a:avLst/>
          </a:prstGeom>
          <a:noFill/>
          <a:ln w="28575">
            <a:noFill/>
            <a:miter lim="800000"/>
            <a:headEnd/>
            <a:tailEnd/>
          </a:ln>
        </p:spPr>
        <p:txBody>
          <a:bodyPr>
            <a:spAutoFit/>
          </a:bodyPr>
          <a:lstStyle/>
          <a:p>
            <a:pPr algn="l" rtl="0" fontAlgn="base">
              <a:spcBef>
                <a:spcPct val="50000"/>
              </a:spcBef>
              <a:spcAft>
                <a:spcPct val="0"/>
              </a:spcAft>
            </a:pPr>
            <a:r>
              <a:rPr lang="en-US" i="1" kern="1200">
                <a:solidFill>
                  <a:srgbClr val="000000"/>
                </a:solidFill>
                <a:latin typeface="Arial" pitchFamily="34" charset="0"/>
                <a:ea typeface="+mn-ea"/>
                <a:cs typeface="+mn-cs"/>
              </a:rPr>
              <a:t>The Irish Tinkers: The Urbanization of an Itinerant People</a:t>
            </a:r>
          </a:p>
          <a:p>
            <a:pPr algn="l" rtl="0" fontAlgn="base">
              <a:spcBef>
                <a:spcPct val="50000"/>
              </a:spcBef>
              <a:spcAft>
                <a:spcPct val="0"/>
              </a:spcAft>
            </a:pPr>
            <a:r>
              <a:rPr lang="en-US" kern="1200">
                <a:solidFill>
                  <a:srgbClr val="000000"/>
                </a:solidFill>
                <a:latin typeface="Arial" pitchFamily="34" charset="0"/>
                <a:ea typeface="+mn-ea"/>
                <a:cs typeface="+mn-cs"/>
              </a:rPr>
              <a:t>by George Gmelch</a:t>
            </a:r>
          </a:p>
          <a:p>
            <a:pPr algn="l" rtl="0" fontAlgn="base">
              <a:spcBef>
                <a:spcPct val="50000"/>
              </a:spcBef>
              <a:spcAft>
                <a:spcPct val="0"/>
              </a:spcAft>
            </a:pPr>
            <a:endParaRPr lang="en-US" kern="1200">
              <a:solidFill>
                <a:srgbClr val="000000"/>
              </a:solidFill>
              <a:latin typeface="Arial" pitchFamily="34" charset="0"/>
              <a:ea typeface="+mn-ea"/>
              <a:cs typeface="+mn-cs"/>
            </a:endParaRPr>
          </a:p>
          <a:p>
            <a:pPr algn="l" rtl="0" fontAlgn="base">
              <a:spcBef>
                <a:spcPct val="50000"/>
              </a:spcBef>
              <a:spcAft>
                <a:spcPct val="0"/>
              </a:spcAft>
            </a:pPr>
            <a:r>
              <a:rPr lang="en-US" kern="1200">
                <a:solidFill>
                  <a:srgbClr val="000000"/>
                </a:solidFill>
                <a:latin typeface="Arial" pitchFamily="34" charset="0"/>
                <a:ea typeface="+mn-ea"/>
                <a:cs typeface="+mn-cs"/>
              </a:rPr>
              <a:t>1985</a:t>
            </a:r>
          </a:p>
        </p:txBody>
      </p:sp>
      <p:pic>
        <p:nvPicPr>
          <p:cNvPr id="48131" name="Picture 7"/>
          <p:cNvPicPr>
            <a:picLocks noChangeAspect="1" noChangeArrowheads="1"/>
          </p:cNvPicPr>
          <p:nvPr/>
        </p:nvPicPr>
        <p:blipFill>
          <a:blip r:embed="rId2" cstate="print"/>
          <a:srcRect/>
          <a:stretch>
            <a:fillRect/>
          </a:stretch>
        </p:blipFill>
        <p:spPr bwMode="auto">
          <a:xfrm>
            <a:off x="2438382" y="4459518"/>
            <a:ext cx="2895600" cy="1974850"/>
          </a:xfrm>
          <a:prstGeom prst="rect">
            <a:avLst/>
          </a:prstGeom>
          <a:noFill/>
          <a:ln w="28575">
            <a:noFill/>
            <a:miter lim="800000"/>
            <a:headEnd/>
            <a:tailEnd/>
          </a:ln>
        </p:spPr>
      </p:pic>
      <p:pic>
        <p:nvPicPr>
          <p:cNvPr id="48132" name="Picture 8"/>
          <p:cNvPicPr>
            <a:picLocks noChangeAspect="1" noChangeArrowheads="1"/>
          </p:cNvPicPr>
          <p:nvPr/>
        </p:nvPicPr>
        <p:blipFill>
          <a:blip r:embed="rId3" cstate="print"/>
          <a:srcRect/>
          <a:stretch>
            <a:fillRect/>
          </a:stretch>
        </p:blipFill>
        <p:spPr bwMode="auto">
          <a:xfrm>
            <a:off x="914400" y="685800"/>
            <a:ext cx="2408238" cy="3657600"/>
          </a:xfrm>
          <a:prstGeom prst="rect">
            <a:avLst/>
          </a:prstGeom>
          <a:noFill/>
          <a:ln w="28575">
            <a:noFill/>
            <a:miter lim="800000"/>
            <a:headEnd/>
            <a:tailEnd/>
          </a:ln>
        </p:spPr>
      </p:pic>
      <p:sp>
        <p:nvSpPr>
          <p:cNvPr id="48133"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algn="ctr" rtl="0" fontAlgn="base">
              <a:spcBef>
                <a:spcPct val="0"/>
              </a:spcBef>
              <a:spcAft>
                <a:spcPct val="0"/>
              </a:spcAft>
            </a:pPr>
            <a:r>
              <a:rPr lang="en-US" sz="2000" kern="1200">
                <a:solidFill>
                  <a:srgbClr val="000000"/>
                </a:solidFill>
                <a:latin typeface="Arial" pitchFamily="34" charset="0"/>
                <a:ea typeface="+mn-ea"/>
                <a:cs typeface="+mn-cs"/>
              </a:rPr>
              <a:t>Compare . . .</a:t>
            </a:r>
            <a:endParaRPr lang="en-US" sz="2400" kern="1200">
              <a:solidFill>
                <a:srgbClr val="000000"/>
              </a:solidFill>
              <a:latin typeface="Arial" pitchFamily="34" charset="0"/>
              <a:ea typeface="+mn-ea"/>
              <a:cs typeface="+mn-cs"/>
            </a:endParaRPr>
          </a:p>
        </p:txBody>
      </p:sp>
      <p:pic>
        <p:nvPicPr>
          <p:cNvPr id="6" name="Picture 3"/>
          <p:cNvPicPr>
            <a:picLocks noChangeAspect="1" noChangeArrowheads="1"/>
          </p:cNvPicPr>
          <p:nvPr/>
        </p:nvPicPr>
        <p:blipFill>
          <a:blip r:embed="rId4" cstate="print"/>
          <a:srcRect/>
          <a:stretch>
            <a:fillRect/>
          </a:stretch>
        </p:blipFill>
        <p:spPr bwMode="auto">
          <a:xfrm>
            <a:off x="5498435" y="2589418"/>
            <a:ext cx="2656463" cy="3579148"/>
          </a:xfrm>
          <a:prstGeom prst="rect">
            <a:avLst/>
          </a:prstGeom>
          <a:noFill/>
          <a:ln w="9525">
            <a:noFill/>
            <a:miter lim="800000"/>
            <a:headEnd/>
            <a:tailEnd/>
          </a:ln>
        </p:spPr>
      </p:pic>
    </p:spTree>
  </p:cSld>
  <p:clrMapOvr>
    <a:masterClrMapping/>
  </p:clrMapOvr>
</p:sld>
</file>

<file path=ppt/slides/slide36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93800" y="2662512"/>
            <a:ext cx="6908800" cy="2095445"/>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Arial" charset="0"/>
                <a:ea typeface="+mn-ea"/>
                <a:cs typeface="+mn-cs"/>
              </a:rPr>
              <a:t>more</a:t>
            </a:r>
          </a:p>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4400" b="1" i="0" u="none" strike="noStrike" kern="1200" cap="none" spc="0" normalizeH="0" baseline="0" noProof="0" dirty="0">
                <a:ln>
                  <a:noFill/>
                </a:ln>
                <a:solidFill>
                  <a:srgbClr val="FFFFFF"/>
                </a:solidFill>
                <a:effectLst/>
                <a:uLnTx/>
                <a:uFillTx/>
                <a:latin typeface="Arial" charset="0"/>
                <a:ea typeface="+mn-ea"/>
                <a:cs typeface="+mn-cs"/>
              </a:rPr>
              <a:t>JEOPARDY . . .</a:t>
            </a:r>
          </a:p>
        </p:txBody>
      </p:sp>
    </p:spTree>
    <p:extLst>
      <p:ext uri="{BB962C8B-B14F-4D97-AF65-F5344CB8AC3E}">
        <p14:creationId xmlns:p14="http://schemas.microsoft.com/office/powerpoint/2010/main" val="3759340969"/>
      </p:ext>
    </p:extLst>
  </p:cSld>
  <p:clrMapOvr>
    <a:masterClrMapping/>
  </p:clrMapOvr>
  <p:transition/>
</p:sld>
</file>

<file path=ppt/slides/slide3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Box 4"/>
          <p:cNvSpPr txBox="1">
            <a:spLocks noChangeArrowheads="1"/>
          </p:cNvSpPr>
          <p:nvPr/>
        </p:nvSpPr>
        <p:spPr bwMode="auto">
          <a:xfrm>
            <a:off x="885369" y="2601685"/>
            <a:ext cx="7315200" cy="1920526"/>
          </a:xfrm>
          <a:prstGeom prst="rect">
            <a:avLst/>
          </a:prstGeom>
          <a:noFill/>
          <a:ln w="9525">
            <a:noFill/>
            <a:miter lim="800000"/>
            <a:headEnd/>
            <a:tailEnd/>
          </a:ln>
        </p:spPr>
        <p:txBody>
          <a:bodyPr>
            <a:spAutoFit/>
          </a:bodyPr>
          <a:lstStyle/>
          <a:p>
            <a:pPr algn="ctr">
              <a:spcBef>
                <a:spcPct val="20000"/>
              </a:spcBef>
            </a:pPr>
            <a:r>
              <a:rPr lang="en-US" sz="5400" b="1" dirty="0">
                <a:solidFill>
                  <a:srgbClr val="000000"/>
                </a:solidFill>
                <a:cs typeface="Arial" pitchFamily="34" charset="0"/>
              </a:rPr>
              <a:t>gumbo</a:t>
            </a:r>
          </a:p>
          <a:p>
            <a:pPr algn="ctr">
              <a:spcBef>
                <a:spcPct val="20000"/>
              </a:spcBef>
            </a:pPr>
            <a:r>
              <a:rPr lang="en-US" sz="5400" b="1" dirty="0"/>
              <a:t>jambalaya</a:t>
            </a:r>
            <a:endParaRPr lang="en-US" sz="5400" b="1" dirty="0">
              <a:solidFill>
                <a:srgbClr val="000000"/>
              </a:solidFill>
              <a:latin typeface="Verdana" pitchFamily="34" charset="0"/>
            </a:endParaRPr>
          </a:p>
        </p:txBody>
      </p:sp>
      <p:sp>
        <p:nvSpPr>
          <p:cNvPr id="4"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
        <p:nvSpPr>
          <p:cNvPr id="5" name="Rectangle 4"/>
          <p:cNvSpPr/>
          <p:nvPr/>
        </p:nvSpPr>
        <p:spPr>
          <a:xfrm>
            <a:off x="580887" y="1429192"/>
            <a:ext cx="2045753" cy="400110"/>
          </a:xfrm>
          <a:prstGeom prst="rect">
            <a:avLst/>
          </a:prstGeom>
          <a:noFill/>
        </p:spPr>
        <p:txBody>
          <a:bodyPr wrap="none">
            <a:spAutoFit/>
          </a:bodyPr>
          <a:lstStyle/>
          <a:p>
            <a:r>
              <a:rPr lang="en-US" sz="2000" b="1" dirty="0">
                <a:solidFill>
                  <a:srgbClr val="000000"/>
                </a:solidFill>
                <a:latin typeface="Arial"/>
              </a:rPr>
              <a:t>for example . . .</a:t>
            </a:r>
            <a:endParaRPr lang="en-US" sz="2000" dirty="0"/>
          </a:p>
        </p:txBody>
      </p:sp>
    </p:spTree>
  </p:cSld>
  <p:clrMapOvr>
    <a:masterClrMapping/>
  </p:clrMapOvr>
</p:sld>
</file>

<file path=ppt/slides/slide36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11" name="Rectangle 10"/>
          <p:cNvSpPr/>
          <p:nvPr/>
        </p:nvSpPr>
        <p:spPr>
          <a:xfrm>
            <a:off x="1386136" y="6400525"/>
            <a:ext cx="6364504" cy="215444"/>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Arial" pitchFamily="34" charset="0"/>
                <a:ea typeface="+mn-ea"/>
                <a:cs typeface="+mn-cs"/>
                <a:hlinkClick r:id="rId3"/>
              </a:rPr>
              <a:t>http://en.wikipedia.org/wiki/Gumbo</a:t>
            </a:r>
            <a:endParaRPr kumimoji="0" lang="en-US" sz="8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2" name="Rectangle 11"/>
          <p:cNvSpPr/>
          <p:nvPr/>
        </p:nvSpPr>
        <p:spPr>
          <a:xfrm>
            <a:off x="870862" y="5885281"/>
            <a:ext cx="7344229" cy="338554"/>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pitchFamily="34" charset="0"/>
                <a:ea typeface="+mn-ea"/>
                <a:cs typeface="+mn-cs"/>
              </a:rPr>
              <a:t>Roux-less gumbo with okra</a:t>
            </a:r>
          </a:p>
        </p:txBody>
      </p:sp>
      <p:pic>
        <p:nvPicPr>
          <p:cNvPr id="3074" name="Picture 2"/>
          <p:cNvPicPr>
            <a:picLocks noChangeAspect="1" noChangeArrowheads="1"/>
          </p:cNvPicPr>
          <p:nvPr/>
        </p:nvPicPr>
        <p:blipFill>
          <a:blip r:embed="rId4" cstate="print"/>
          <a:srcRect/>
          <a:stretch>
            <a:fillRect/>
          </a:stretch>
        </p:blipFill>
        <p:spPr bwMode="auto">
          <a:xfrm>
            <a:off x="682188" y="25422"/>
            <a:ext cx="7772400" cy="5829300"/>
          </a:xfrm>
          <a:prstGeom prst="rect">
            <a:avLst/>
          </a:prstGeom>
          <a:noFill/>
          <a:ln w="9525">
            <a:noFill/>
            <a:miter lim="800000"/>
            <a:headEnd/>
            <a:tailEnd/>
          </a:ln>
        </p:spPr>
      </p:pic>
    </p:spTree>
    <p:extLst>
      <p:ext uri="{BB962C8B-B14F-4D97-AF65-F5344CB8AC3E}">
        <p14:creationId xmlns:p14="http://schemas.microsoft.com/office/powerpoint/2010/main" val="898149057"/>
      </p:ext>
    </p:extLst>
  </p:cSld>
  <p:clrMapOvr>
    <a:masterClrMapping/>
  </p:clrMapOvr>
  <p:transition/>
</p:sld>
</file>

<file path=ppt/slides/slide36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pic>
        <p:nvPicPr>
          <p:cNvPr id="2050" name="Picture 2"/>
          <p:cNvPicPr>
            <a:picLocks noChangeAspect="1" noChangeArrowheads="1"/>
          </p:cNvPicPr>
          <p:nvPr/>
        </p:nvPicPr>
        <p:blipFill>
          <a:blip r:embed="rId3" cstate="print"/>
          <a:srcRect/>
          <a:stretch>
            <a:fillRect/>
          </a:stretch>
        </p:blipFill>
        <p:spPr bwMode="auto">
          <a:xfrm>
            <a:off x="674916" y="977671"/>
            <a:ext cx="7772400" cy="5178362"/>
          </a:xfrm>
          <a:prstGeom prst="rect">
            <a:avLst/>
          </a:prstGeom>
          <a:noFill/>
          <a:ln w="9525">
            <a:noFill/>
            <a:miter lim="800000"/>
            <a:headEnd/>
            <a:tailEnd/>
          </a:ln>
        </p:spPr>
      </p:pic>
      <p:sp>
        <p:nvSpPr>
          <p:cNvPr id="11" name="Rectangle 10"/>
          <p:cNvSpPr/>
          <p:nvPr/>
        </p:nvSpPr>
        <p:spPr>
          <a:xfrm>
            <a:off x="1386136" y="6400525"/>
            <a:ext cx="6364504" cy="215444"/>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Arial" pitchFamily="34" charset="0"/>
                <a:ea typeface="+mn-ea"/>
                <a:cs typeface="+mn-cs"/>
                <a:hlinkClick r:id="rId4"/>
              </a:rPr>
              <a:t>http://en.wikipedia.org/wiki/Jambalaya</a:t>
            </a:r>
            <a:endParaRPr kumimoji="0" lang="en-US" sz="8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
        <p:nvSpPr>
          <p:cNvPr id="12" name="Rectangle 11"/>
          <p:cNvSpPr/>
          <p:nvPr/>
        </p:nvSpPr>
        <p:spPr>
          <a:xfrm>
            <a:off x="870862" y="5885281"/>
            <a:ext cx="7344229" cy="338554"/>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pitchFamily="34" charset="0"/>
                <a:ea typeface="+mn-ea"/>
                <a:cs typeface="+mn-cs"/>
              </a:rPr>
              <a:t>Creole Jambalaya with shrimp, ham, tomato, and </a:t>
            </a:r>
            <a:r>
              <a:rPr kumimoji="0" lang="en-US" sz="1600" b="1" i="0" u="none" strike="noStrike" kern="1200" cap="none" spc="0" normalizeH="0" baseline="0" noProof="0" dirty="0" err="1">
                <a:ln>
                  <a:noFill/>
                </a:ln>
                <a:solidFill>
                  <a:srgbClr val="FFFFFF"/>
                </a:solidFill>
                <a:effectLst/>
                <a:uLnTx/>
                <a:uFillTx/>
                <a:latin typeface="Arial" pitchFamily="34" charset="0"/>
                <a:ea typeface="+mn-ea"/>
                <a:cs typeface="+mn-cs"/>
              </a:rPr>
              <a:t>Andouille</a:t>
            </a:r>
            <a:r>
              <a:rPr kumimoji="0" lang="en-US" sz="1600" b="1" i="0" u="none" strike="noStrike" kern="1200" cap="none" spc="0" normalizeH="0" baseline="0" noProof="0" dirty="0">
                <a:ln>
                  <a:noFill/>
                </a:ln>
                <a:solidFill>
                  <a:srgbClr val="FFFFFF"/>
                </a:solidFill>
                <a:effectLst/>
                <a:uLnTx/>
                <a:uFillTx/>
                <a:latin typeface="Arial" pitchFamily="34" charset="0"/>
                <a:ea typeface="+mn-ea"/>
                <a:cs typeface="+mn-cs"/>
              </a:rPr>
              <a:t> sausage</a:t>
            </a:r>
          </a:p>
        </p:txBody>
      </p:sp>
    </p:spTree>
    <p:extLst>
      <p:ext uri="{BB962C8B-B14F-4D97-AF65-F5344CB8AC3E}">
        <p14:creationId xmlns:p14="http://schemas.microsoft.com/office/powerpoint/2010/main" val="4130655257"/>
      </p:ext>
    </p:extLst>
  </p:cSld>
  <p:clrMapOvr>
    <a:masterClrMapping/>
  </p:clrMapOvr>
  <p:transition/>
</p:sld>
</file>

<file path=ppt/slides/slide36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219"/>
            <a:ext cx="7769225" cy="4456605"/>
          </a:xfrm>
        </p:spPr>
        <p:txBody>
          <a:bodyPr>
            <a:spAutoFit/>
          </a:bodyPr>
          <a:lstStyle/>
          <a:p>
            <a:pPr eaLnBrk="1" hangingPunct="1"/>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 </a:t>
            </a:r>
            <a:r>
              <a:rPr lang="en-US" sz="2800" b="1" dirty="0">
                <a:latin typeface="Verdana" pitchFamily="34" charset="0"/>
              </a:rPr>
              <a:t>can include ethnic groups </a:t>
            </a:r>
            <a:r>
              <a:rPr lang="en-US" sz="2800" b="1" i="1" dirty="0">
                <a:solidFill>
                  <a:srgbClr val="FF1B36"/>
                </a:solidFill>
                <a:latin typeface="Verdana" pitchFamily="34" charset="0"/>
              </a:rPr>
              <a:t>within</a:t>
            </a:r>
            <a:r>
              <a:rPr lang="en-US" sz="2800" b="1" dirty="0">
                <a:latin typeface="Verdana" pitchFamily="34" charset="0"/>
              </a:rPr>
              <a:t> nations</a:t>
            </a:r>
          </a:p>
          <a:p>
            <a:pPr eaLnBrk="1" hangingPunct="1">
              <a:lnSpc>
                <a:spcPct val="30000"/>
              </a:lnSpc>
            </a:pPr>
            <a:endParaRPr lang="en-US" sz="2800" b="1" dirty="0">
              <a:solidFill>
                <a:srgbClr val="FF1B36"/>
              </a:solidFill>
              <a:latin typeface="Verdana" pitchFamily="34" charset="0"/>
            </a:endParaRPr>
          </a:p>
          <a:p>
            <a:pPr marL="566738" lvl="1" indent="-109538" eaLnBrk="1" hangingPunct="1"/>
            <a:r>
              <a:rPr lang="en-US" sz="2000" b="1" dirty="0">
                <a:solidFill>
                  <a:schemeClr val="accent1"/>
                </a:solidFill>
                <a:latin typeface="Verdana" pitchFamily="34" charset="0"/>
              </a:rPr>
              <a:t> e.g., </a:t>
            </a:r>
            <a:r>
              <a:rPr lang="en-US" sz="2000" b="1" i="1" dirty="0" err="1">
                <a:solidFill>
                  <a:schemeClr val="accent1"/>
                </a:solidFill>
                <a:latin typeface="Verdana" pitchFamily="34" charset="0"/>
              </a:rPr>
              <a:t>Anishinabe</a:t>
            </a:r>
            <a:r>
              <a:rPr lang="en-US" sz="2000" b="1" dirty="0">
                <a:solidFill>
                  <a:schemeClr val="accent1"/>
                </a:solidFill>
                <a:latin typeface="Verdana" pitchFamily="34" charset="0"/>
              </a:rPr>
              <a:t> (Chippewa; Ojibwa)</a:t>
            </a:r>
          </a:p>
          <a:p>
            <a:pPr marL="566738" lvl="1" indent="-109538" eaLnBrk="1" hangingPunct="1"/>
            <a:r>
              <a:rPr lang="en-US" sz="2000" b="1" dirty="0">
                <a:solidFill>
                  <a:schemeClr val="accent1"/>
                </a:solidFill>
                <a:latin typeface="Verdana" pitchFamily="34" charset="0"/>
              </a:rPr>
              <a:t> e.g., Irish “</a:t>
            </a:r>
            <a:r>
              <a:rPr lang="en-US" sz="2000" b="1" dirty="0" err="1">
                <a:solidFill>
                  <a:schemeClr val="accent1"/>
                </a:solidFill>
                <a:latin typeface="Verdana" pitchFamily="34" charset="0"/>
              </a:rPr>
              <a:t>Travellers</a:t>
            </a:r>
            <a:r>
              <a:rPr lang="en-US" sz="2000" b="1" dirty="0">
                <a:solidFill>
                  <a:schemeClr val="accent1"/>
                </a:solidFill>
                <a:latin typeface="Verdana" pitchFamily="34" charset="0"/>
              </a:rPr>
              <a:t>”</a:t>
            </a:r>
          </a:p>
          <a:p>
            <a:pPr lvl="2" indent="-163513" eaLnBrk="1" hangingPunct="1"/>
            <a:r>
              <a:rPr lang="en-US" sz="1800" b="1" dirty="0">
                <a:solidFill>
                  <a:schemeClr val="accent1"/>
                </a:solidFill>
                <a:latin typeface="Verdana" pitchFamily="34" charset="0"/>
              </a:rPr>
              <a:t>sometimes incorrectly called “Gypsies”</a:t>
            </a:r>
            <a:endParaRPr lang="en-US" sz="2000" b="1" dirty="0">
              <a:solidFill>
                <a:schemeClr val="accent1"/>
              </a:solidFill>
              <a:latin typeface="Verdana" pitchFamily="34" charset="0"/>
            </a:endParaRPr>
          </a:p>
          <a:p>
            <a:pPr marL="739775" lvl="1" indent="-282575" eaLnBrk="1" hangingPunct="1"/>
            <a:r>
              <a:rPr lang="en-US" sz="2000" b="1" dirty="0">
                <a:solidFill>
                  <a:schemeClr val="accent1"/>
                </a:solidFill>
                <a:latin typeface="Verdana" pitchFamily="34" charset="0"/>
              </a:rPr>
              <a:t>e.g., Australian Aboriginals</a:t>
            </a:r>
          </a:p>
          <a:p>
            <a:pPr marL="739775" lvl="1" indent="-282575" eaLnBrk="1" hangingPunct="1"/>
            <a:r>
              <a:rPr lang="en-US" sz="4000" b="1" dirty="0">
                <a:latin typeface="Verdana" pitchFamily="34" charset="0"/>
              </a:rPr>
              <a:t>e.g., Cajun</a:t>
            </a:r>
          </a:p>
          <a:p>
            <a:pPr marL="739775" lvl="1" indent="-282575" eaLnBrk="1" hangingPunct="1"/>
            <a:r>
              <a:rPr lang="en-US" sz="2000" b="1" dirty="0">
                <a:solidFill>
                  <a:schemeClr val="accent1"/>
                </a:solidFill>
                <a:latin typeface="Verdana" pitchFamily="34" charset="0"/>
              </a:rPr>
              <a:t>e.g., Rom (Gypsies)</a:t>
            </a:r>
          </a:p>
          <a:p>
            <a:pPr marL="739775" lvl="1" indent="-282575" eaLnBrk="1" hangingPunct="1"/>
            <a:r>
              <a:rPr lang="en-US" sz="2000" b="1" dirty="0">
                <a:solidFill>
                  <a:schemeClr val="accent1"/>
                </a:solidFill>
                <a:latin typeface="Verdana" pitchFamily="34" charset="0"/>
              </a:rPr>
              <a:t>e.g., Basques</a:t>
            </a:r>
          </a:p>
          <a:p>
            <a:pPr marL="739775" lvl="1" indent="-282575" eaLnBrk="1" hangingPunct="1"/>
            <a:r>
              <a:rPr lang="en-US" sz="2000" b="1" dirty="0">
                <a:solidFill>
                  <a:schemeClr val="accent1"/>
                </a:solidFill>
                <a:latin typeface="Verdana" pitchFamily="34" charset="0"/>
              </a:rPr>
              <a:t>e.g., Kurds</a:t>
            </a:r>
          </a:p>
        </p:txBody>
      </p:sp>
      <p:sp>
        <p:nvSpPr>
          <p:cNvPr id="4"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cSld>
  <p:clrMapOvr>
    <a:masterClrMapping/>
  </p:clrMapOvr>
  <p:transition/>
</p:sld>
</file>

<file path=ppt/slides/slide36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35844" name="Picture 4" descr="https://upload.wikimedia.org/wikipedia/commons/thumb/1/1f/Louisiana_regions_map.svg/667px-Louisiana_regions_map.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808" y="901692"/>
            <a:ext cx="6315075" cy="5686425"/>
          </a:xfrm>
          <a:prstGeom prst="rect">
            <a:avLst/>
          </a:prstGeom>
          <a:noFill/>
          <a:extLst>
            <a:ext uri="{909E8E84-426E-40DD-AFC4-6F175D3DCCD1}">
              <a14:hiddenFill xmlns:a14="http://schemas.microsoft.com/office/drawing/2010/main">
                <a:solidFill>
                  <a:srgbClr val="FFFFFF"/>
                </a:solidFill>
              </a14:hiddenFill>
            </a:ext>
          </a:extLst>
        </p:spPr>
      </p:pic>
      <p:pic>
        <p:nvPicPr>
          <p:cNvPr id="35846" name="Picture 6" descr="Map of the United States with Louisiana highlight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58091" y="1413988"/>
            <a:ext cx="2571750" cy="159067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3635827" y="6524563"/>
            <a:ext cx="1911101" cy="215444"/>
          </a:xfrm>
          <a:prstGeom prst="rect">
            <a:avLst/>
          </a:prstGeom>
        </p:spPr>
        <p:txBody>
          <a:bodyPr wrap="none">
            <a:spAutoFit/>
          </a:bodyPr>
          <a:lstStyle/>
          <a:p>
            <a:r>
              <a:rPr lang="en-US" sz="800" dirty="0">
                <a:hlinkClick r:id="rId4"/>
              </a:rPr>
              <a:t>https://en.wikipedia.org/wiki/Louisiana</a:t>
            </a:r>
            <a:endParaRPr lang="en-US" sz="800" dirty="0"/>
          </a:p>
        </p:txBody>
      </p:sp>
    </p:spTree>
    <p:extLst>
      <p:ext uri="{BB962C8B-B14F-4D97-AF65-F5344CB8AC3E}">
        <p14:creationId xmlns:p14="http://schemas.microsoft.com/office/powerpoint/2010/main" val="2850526375"/>
      </p:ext>
    </p:extLst>
  </p:cSld>
  <p:clrMapOvr>
    <a:masterClrMapping/>
  </p:clrMapOvr>
</p:sld>
</file>

<file path=ppt/slides/slide368.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pic>
        <p:nvPicPr>
          <p:cNvPr id="4098" name="Picture 2"/>
          <p:cNvPicPr>
            <a:picLocks noChangeAspect="1" noChangeArrowheads="1"/>
          </p:cNvPicPr>
          <p:nvPr/>
        </p:nvPicPr>
        <p:blipFill>
          <a:blip r:embed="rId3" cstate="print"/>
          <a:srcRect/>
          <a:stretch>
            <a:fillRect/>
          </a:stretch>
        </p:blipFill>
        <p:spPr bwMode="auto">
          <a:xfrm>
            <a:off x="667653" y="1146621"/>
            <a:ext cx="7772400" cy="4857750"/>
          </a:xfrm>
          <a:prstGeom prst="rect">
            <a:avLst/>
          </a:prstGeom>
          <a:noFill/>
          <a:ln w="9525">
            <a:noFill/>
            <a:miter lim="800000"/>
            <a:headEnd/>
            <a:tailEnd/>
          </a:ln>
        </p:spPr>
      </p:pic>
    </p:spTree>
    <p:extLst>
      <p:ext uri="{BB962C8B-B14F-4D97-AF65-F5344CB8AC3E}">
        <p14:creationId xmlns:p14="http://schemas.microsoft.com/office/powerpoint/2010/main" val="2483488040"/>
      </p:ext>
    </p:extLst>
  </p:cSld>
  <p:clrMapOvr>
    <a:masterClrMapping/>
  </p:clrMapOvr>
  <p:transition/>
</p:sld>
</file>

<file path=ppt/slides/slide369.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14" name="Rectangle 13"/>
          <p:cNvSpPr/>
          <p:nvPr/>
        </p:nvSpPr>
        <p:spPr>
          <a:xfrm>
            <a:off x="899887" y="3875025"/>
            <a:ext cx="7184570" cy="584775"/>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FFFFFF"/>
                </a:solidFill>
                <a:effectLst/>
                <a:uLnTx/>
                <a:uFillTx/>
                <a:latin typeface="Arial" pitchFamily="34" charset="0"/>
                <a:ea typeface="+mn-ea"/>
                <a:cs typeface="+mn-cs"/>
              </a:rPr>
              <a:t>“Cajuns live to eat, not eat to live.”</a:t>
            </a:r>
          </a:p>
        </p:txBody>
      </p:sp>
    </p:spTree>
    <p:extLst>
      <p:ext uri="{BB962C8B-B14F-4D97-AF65-F5344CB8AC3E}">
        <p14:creationId xmlns:p14="http://schemas.microsoft.com/office/powerpoint/2010/main" val="2014444773"/>
      </p:ext>
    </p:extLst>
  </p:cSld>
  <p:clrMapOvr>
    <a:masterClrMapping/>
  </p:clrMapOvr>
  <p:transition/>
</p:sld>
</file>

<file path=ppt/slides/slide370.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14" name="Rectangle 13"/>
          <p:cNvSpPr/>
          <p:nvPr/>
        </p:nvSpPr>
        <p:spPr>
          <a:xfrm>
            <a:off x="1320792" y="1538263"/>
            <a:ext cx="6458856" cy="584775"/>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0" i="0" u="none" strike="noStrike" kern="1200" cap="none" spc="0" normalizeH="0" baseline="0" noProof="0" dirty="0">
                <a:ln>
                  <a:noFill/>
                </a:ln>
                <a:solidFill>
                  <a:srgbClr val="FFFFFF"/>
                </a:solidFill>
                <a:effectLst/>
                <a:uLnTx/>
                <a:uFillTx/>
                <a:latin typeface="Arial" pitchFamily="34" charset="0"/>
                <a:ea typeface="+mn-ea"/>
                <a:cs typeface="+mn-cs"/>
              </a:rPr>
              <a:t>“Cajuns live to eat , not eat to live.”</a:t>
            </a:r>
          </a:p>
        </p:txBody>
      </p:sp>
      <p:pic>
        <p:nvPicPr>
          <p:cNvPr id="5122" name="Picture 2"/>
          <p:cNvPicPr>
            <a:picLocks noChangeAspect="1" noChangeArrowheads="1"/>
          </p:cNvPicPr>
          <p:nvPr/>
        </p:nvPicPr>
        <p:blipFill>
          <a:blip r:embed="rId3" cstate="print"/>
          <a:srcRect/>
          <a:stretch>
            <a:fillRect/>
          </a:stretch>
        </p:blipFill>
        <p:spPr bwMode="auto">
          <a:xfrm>
            <a:off x="762000" y="-168714"/>
            <a:ext cx="7620000" cy="5715000"/>
          </a:xfrm>
          <a:prstGeom prst="rect">
            <a:avLst/>
          </a:prstGeom>
          <a:noFill/>
          <a:ln w="9525">
            <a:noFill/>
            <a:miter lim="800000"/>
            <a:headEnd/>
            <a:tailEnd/>
          </a:ln>
          <a:effectLst/>
        </p:spPr>
      </p:pic>
      <p:sp>
        <p:nvSpPr>
          <p:cNvPr id="12" name="Rectangle 11"/>
          <p:cNvSpPr/>
          <p:nvPr/>
        </p:nvSpPr>
        <p:spPr>
          <a:xfrm>
            <a:off x="1219240" y="5616828"/>
            <a:ext cx="6734639" cy="646331"/>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Arial" pitchFamily="34" charset="0"/>
                <a:ea typeface="+mn-ea"/>
                <a:cs typeface="+mn-cs"/>
              </a:rPr>
              <a:t>Crab Legs, </a:t>
            </a:r>
            <a:r>
              <a:rPr kumimoji="0" lang="en-US" sz="1800" b="1" i="1" u="none" strike="noStrike" kern="1200" cap="none" spc="0" normalizeH="0" baseline="0" noProof="0" dirty="0">
                <a:ln>
                  <a:noFill/>
                </a:ln>
                <a:solidFill>
                  <a:srgbClr val="FFFFFF"/>
                </a:solidFill>
                <a:effectLst/>
                <a:uLnTx/>
                <a:uFillTx/>
                <a:latin typeface="Arial" pitchFamily="34" charset="0"/>
                <a:ea typeface="+mn-ea"/>
                <a:cs typeface="+mn-cs"/>
              </a:rPr>
              <a:t>Crawfish </a:t>
            </a:r>
            <a:r>
              <a:rPr kumimoji="0" lang="en-US" sz="1800" b="1" i="1" u="none" strike="noStrike" kern="1200" cap="none" spc="0" normalizeH="0" baseline="0" noProof="0" dirty="0" err="1">
                <a:ln>
                  <a:noFill/>
                </a:ln>
                <a:solidFill>
                  <a:srgbClr val="FFFFFF"/>
                </a:solidFill>
                <a:effectLst/>
                <a:uLnTx/>
                <a:uFillTx/>
                <a:latin typeface="Arial" pitchFamily="34" charset="0"/>
                <a:ea typeface="+mn-ea"/>
                <a:cs typeface="+mn-cs"/>
              </a:rPr>
              <a:t>Étouffée</a:t>
            </a:r>
            <a:r>
              <a:rPr kumimoji="0" lang="en-US" sz="1800" b="1" i="0" u="none" strike="noStrike" kern="1200" cap="none" spc="0" normalizeH="0" baseline="0" noProof="0" dirty="0">
                <a:ln>
                  <a:noFill/>
                </a:ln>
                <a:solidFill>
                  <a:srgbClr val="FFFFFF"/>
                </a:solidFill>
                <a:effectLst/>
                <a:uLnTx/>
                <a:uFillTx/>
                <a:latin typeface="Arial" pitchFamily="34" charset="0"/>
                <a:ea typeface="+mn-ea"/>
                <a:cs typeface="+mn-cs"/>
              </a:rPr>
              <a:t>, Shrimp Gumbo, Shrimp, Corn, and Potatoes</a:t>
            </a:r>
          </a:p>
        </p:txBody>
      </p:sp>
      <p:sp>
        <p:nvSpPr>
          <p:cNvPr id="13" name="TextBox 12"/>
          <p:cNvSpPr txBox="1"/>
          <p:nvPr/>
        </p:nvSpPr>
        <p:spPr>
          <a:xfrm>
            <a:off x="841820" y="5529916"/>
            <a:ext cx="1184940" cy="3693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rPr>
              <a:t>Wikipedia</a:t>
            </a:r>
          </a:p>
        </p:txBody>
      </p:sp>
    </p:spTree>
    <p:extLst>
      <p:ext uri="{BB962C8B-B14F-4D97-AF65-F5344CB8AC3E}">
        <p14:creationId xmlns:p14="http://schemas.microsoft.com/office/powerpoint/2010/main" val="3767017788"/>
      </p:ext>
    </p:extLst>
  </p:cSld>
  <p:clrMapOvr>
    <a:masterClrMapping/>
  </p:clrMapOvr>
  <p:transition/>
</p:sld>
</file>

<file path=ppt/slides/slide37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13" name="TextBox 12"/>
          <p:cNvSpPr txBox="1"/>
          <p:nvPr/>
        </p:nvSpPr>
        <p:spPr>
          <a:xfrm>
            <a:off x="841820" y="5529916"/>
            <a:ext cx="1184940" cy="3693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rPr>
              <a:t>Wikipedia</a:t>
            </a:r>
          </a:p>
        </p:txBody>
      </p:sp>
      <p:pic>
        <p:nvPicPr>
          <p:cNvPr id="3076" name="Picture 4"/>
          <p:cNvPicPr>
            <a:picLocks noChangeAspect="1" noChangeArrowheads="1"/>
          </p:cNvPicPr>
          <p:nvPr/>
        </p:nvPicPr>
        <p:blipFill>
          <a:blip r:embed="rId3" cstate="print">
            <a:lum bright="6000" contrast="11000"/>
          </a:blip>
          <a:srcRect/>
          <a:stretch>
            <a:fillRect/>
          </a:stretch>
        </p:blipFill>
        <p:spPr bwMode="auto">
          <a:xfrm>
            <a:off x="0" y="0"/>
            <a:ext cx="9144000" cy="6858000"/>
          </a:xfrm>
          <a:prstGeom prst="rect">
            <a:avLst/>
          </a:prstGeom>
          <a:noFill/>
          <a:ln w="9525">
            <a:noFill/>
            <a:miter lim="800000"/>
            <a:headEnd/>
            <a:tailEnd/>
          </a:ln>
        </p:spPr>
      </p:pic>
      <p:sp>
        <p:nvSpPr>
          <p:cNvPr id="17" name="Rectangle 16"/>
          <p:cNvSpPr/>
          <p:nvPr/>
        </p:nvSpPr>
        <p:spPr>
          <a:xfrm>
            <a:off x="1386136" y="6400525"/>
            <a:ext cx="6364504" cy="215444"/>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Arial" pitchFamily="34" charset="0"/>
                <a:ea typeface="+mn-ea"/>
                <a:cs typeface="+mn-cs"/>
                <a:hlinkClick r:id="rId4"/>
              </a:rPr>
              <a:t>http://www.cajuncrawfishpie.com/cajun-recipes.html</a:t>
            </a:r>
            <a:endParaRPr kumimoji="0" lang="en-US" sz="8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Tree>
    <p:extLst>
      <p:ext uri="{BB962C8B-B14F-4D97-AF65-F5344CB8AC3E}">
        <p14:creationId xmlns:p14="http://schemas.microsoft.com/office/powerpoint/2010/main" val="3866668330"/>
      </p:ext>
    </p:extLst>
  </p:cSld>
  <p:clrMapOvr>
    <a:masterClrMapping/>
  </p:clrMapOvr>
  <p:transition/>
</p:sld>
</file>

<file path=ppt/slides/slide372.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4" name="Rectangle 13"/>
          <p:cNvSpPr/>
          <p:nvPr/>
        </p:nvSpPr>
        <p:spPr>
          <a:xfrm>
            <a:off x="899887" y="1407683"/>
            <a:ext cx="7184570" cy="3539430"/>
          </a:xfrm>
          <a:prstGeom prst="rect">
            <a:avLst/>
          </a:prstGeom>
        </p:spPr>
        <p:txBody>
          <a:bodyPr wrap="square">
            <a:spAutoFit/>
          </a:bodyPr>
          <a:lstStyle/>
          <a:p>
            <a:pPr algn="ctr"/>
            <a:r>
              <a:rPr lang="en-US" sz="2400" dirty="0">
                <a:solidFill>
                  <a:srgbClr val="FFFFFF"/>
                </a:solidFill>
              </a:rPr>
              <a:t>[ by the way . . . ]</a:t>
            </a:r>
          </a:p>
          <a:p>
            <a:pPr algn="ctr"/>
            <a:endParaRPr lang="en-US" sz="2400" dirty="0">
              <a:solidFill>
                <a:srgbClr val="FFFFFF"/>
              </a:solidFill>
            </a:endParaRPr>
          </a:p>
          <a:p>
            <a:pPr algn="ctr"/>
            <a:r>
              <a:rPr lang="en-US" sz="3200" dirty="0">
                <a:solidFill>
                  <a:srgbClr val="FFFFFF"/>
                </a:solidFill>
              </a:rPr>
              <a:t>the local cultures of the</a:t>
            </a:r>
          </a:p>
          <a:p>
            <a:pPr algn="ctr"/>
            <a:endParaRPr lang="en-US" sz="2400" dirty="0">
              <a:solidFill>
                <a:srgbClr val="FFFFFF"/>
              </a:solidFill>
            </a:endParaRPr>
          </a:p>
          <a:p>
            <a:pPr algn="ctr"/>
            <a:r>
              <a:rPr lang="en-US" sz="4000" b="1" dirty="0">
                <a:solidFill>
                  <a:srgbClr val="FF0000"/>
                </a:solidFill>
              </a:rPr>
              <a:t>Cajuns </a:t>
            </a:r>
          </a:p>
          <a:p>
            <a:pPr algn="ctr"/>
            <a:r>
              <a:rPr lang="en-US" sz="4000" b="1" dirty="0">
                <a:solidFill>
                  <a:srgbClr val="FFFFFF"/>
                </a:solidFill>
              </a:rPr>
              <a:t>should </a:t>
            </a:r>
            <a:r>
              <a:rPr lang="en-US" sz="4000" b="1" i="1" dirty="0">
                <a:solidFill>
                  <a:srgbClr val="FFFFFF"/>
                </a:solidFill>
              </a:rPr>
              <a:t>not</a:t>
            </a:r>
            <a:r>
              <a:rPr lang="en-US" sz="4000" b="1" dirty="0">
                <a:solidFill>
                  <a:srgbClr val="FFFFFF"/>
                </a:solidFill>
              </a:rPr>
              <a:t> be confused with </a:t>
            </a:r>
            <a:r>
              <a:rPr lang="en-US" sz="4000" b="1" dirty="0">
                <a:solidFill>
                  <a:srgbClr val="FF0000"/>
                </a:solidFill>
              </a:rPr>
              <a:t>Creoles</a:t>
            </a:r>
          </a:p>
        </p:txBody>
      </p:sp>
    </p:spTree>
    <p:extLst>
      <p:ext uri="{BB962C8B-B14F-4D97-AF65-F5344CB8AC3E}">
        <p14:creationId xmlns:p14="http://schemas.microsoft.com/office/powerpoint/2010/main" val="1064656183"/>
      </p:ext>
    </p:extLst>
  </p:cSld>
  <p:clrMapOvr>
    <a:masterClrMapping/>
  </p:clrMapOvr>
  <p:transition/>
</p:sld>
</file>

<file path=ppt/slides/slide373.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14" name="Rectangle 13"/>
          <p:cNvSpPr/>
          <p:nvPr/>
        </p:nvSpPr>
        <p:spPr>
          <a:xfrm>
            <a:off x="899887" y="1451225"/>
            <a:ext cx="7184570" cy="4524315"/>
          </a:xfrm>
          <a:prstGeom prst="rect">
            <a:avLst/>
          </a:prstGeom>
        </p:spPr>
        <p:txBody>
          <a:bodyPr wrap="square">
            <a:spAutoFit/>
          </a:bodyPr>
          <a:lstStyle/>
          <a:p>
            <a:pPr algn="ctr"/>
            <a:r>
              <a:rPr lang="en-US" sz="4400" b="1" dirty="0">
                <a:solidFill>
                  <a:srgbClr val="FF0000"/>
                </a:solidFill>
              </a:rPr>
              <a:t>Cajuns</a:t>
            </a:r>
            <a:r>
              <a:rPr lang="en-US" sz="3200" b="1" dirty="0">
                <a:solidFill>
                  <a:srgbClr val="FFFFFF"/>
                </a:solidFill>
              </a:rPr>
              <a:t> are </a:t>
            </a:r>
          </a:p>
          <a:p>
            <a:pPr algn="ctr"/>
            <a:r>
              <a:rPr lang="en-US" sz="3200" b="1" dirty="0">
                <a:solidFill>
                  <a:srgbClr val="FFFFFF"/>
                </a:solidFill>
              </a:rPr>
              <a:t>descendants of Acadian exiles </a:t>
            </a:r>
            <a:br>
              <a:rPr lang="en-US" sz="3200" b="1" dirty="0">
                <a:solidFill>
                  <a:srgbClr val="FFFFFF"/>
                </a:solidFill>
              </a:rPr>
            </a:br>
            <a:r>
              <a:rPr lang="en-US" sz="2400" b="1" dirty="0">
                <a:solidFill>
                  <a:srgbClr val="FFFFFF"/>
                </a:solidFill>
              </a:rPr>
              <a:t>(French-speakers from Acadia in what are now The Maritimes of Eastern Canada)</a:t>
            </a:r>
          </a:p>
          <a:p>
            <a:pPr algn="ctr"/>
            <a:endParaRPr lang="en-US" sz="2400" b="1" dirty="0">
              <a:solidFill>
                <a:srgbClr val="FFFFFF"/>
              </a:solidFill>
            </a:endParaRPr>
          </a:p>
          <a:p>
            <a:pPr algn="ctr"/>
            <a:r>
              <a:rPr lang="en-US" sz="3200" b="1" dirty="0">
                <a:solidFill>
                  <a:srgbClr val="FFFFFF"/>
                </a:solidFill>
              </a:rPr>
              <a:t>In the United States </a:t>
            </a:r>
            <a:r>
              <a:rPr lang="en-US" sz="4400" b="1" dirty="0">
                <a:solidFill>
                  <a:srgbClr val="FF0000"/>
                </a:solidFill>
              </a:rPr>
              <a:t>Creoles</a:t>
            </a:r>
            <a:r>
              <a:rPr lang="en-US" sz="3200" b="1" dirty="0">
                <a:solidFill>
                  <a:srgbClr val="FFFFFF"/>
                </a:solidFill>
              </a:rPr>
              <a:t> are </a:t>
            </a:r>
            <a:r>
              <a:rPr lang="en-US" sz="2400" b="1" dirty="0">
                <a:solidFill>
                  <a:srgbClr val="FFFFFF"/>
                </a:solidFill>
              </a:rPr>
              <a:t>“people of any race or mixture thereof who are descended from settlers in colonial French Louisiana before it became part of the United States in 1803 with the Louisiana Purchase” </a:t>
            </a:r>
          </a:p>
        </p:txBody>
      </p:sp>
      <p:sp>
        <p:nvSpPr>
          <p:cNvPr id="2" name="Rectangle 1"/>
          <p:cNvSpPr/>
          <p:nvPr/>
        </p:nvSpPr>
        <p:spPr>
          <a:xfrm>
            <a:off x="3694964" y="6380981"/>
            <a:ext cx="1737976" cy="215444"/>
          </a:xfrm>
          <a:prstGeom prst="rect">
            <a:avLst/>
          </a:prstGeom>
        </p:spPr>
        <p:txBody>
          <a:bodyPr wrap="none">
            <a:spAutoFit/>
          </a:bodyPr>
          <a:lstStyle/>
          <a:p>
            <a:r>
              <a:rPr lang="en-US" sz="800" dirty="0">
                <a:hlinkClick r:id="rId3"/>
              </a:rPr>
              <a:t>https://en.wikipedia.org/wiki/Cajun</a:t>
            </a:r>
            <a:endParaRPr lang="en-US" sz="800" dirty="0"/>
          </a:p>
        </p:txBody>
      </p:sp>
      <p:sp>
        <p:nvSpPr>
          <p:cNvPr id="3" name="Rectangle 2"/>
          <p:cNvSpPr/>
          <p:nvPr/>
        </p:nvSpPr>
        <p:spPr>
          <a:xfrm>
            <a:off x="2277952" y="6574517"/>
            <a:ext cx="4572000" cy="215444"/>
          </a:xfrm>
          <a:prstGeom prst="rect">
            <a:avLst/>
          </a:prstGeom>
        </p:spPr>
        <p:txBody>
          <a:bodyPr>
            <a:spAutoFit/>
          </a:bodyPr>
          <a:lstStyle/>
          <a:p>
            <a:pPr algn="ctr"/>
            <a:r>
              <a:rPr lang="en-US" sz="800" dirty="0">
                <a:hlinkClick r:id="rId4"/>
              </a:rPr>
              <a:t>https://en.wikipedia.org/wiki/Creole_peoples#Louisiana</a:t>
            </a:r>
            <a:endParaRPr lang="en-US" sz="800" dirty="0"/>
          </a:p>
        </p:txBody>
      </p:sp>
    </p:spTree>
    <p:extLst>
      <p:ext uri="{BB962C8B-B14F-4D97-AF65-F5344CB8AC3E}">
        <p14:creationId xmlns:p14="http://schemas.microsoft.com/office/powerpoint/2010/main" val="860084091"/>
      </p:ext>
    </p:extLst>
  </p:cSld>
  <p:clrMapOvr>
    <a:masterClrMapping/>
  </p:clrMapOvr>
  <p:transition/>
</p:sld>
</file>

<file path=ppt/slides/slide37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93800" y="2662512"/>
            <a:ext cx="6908800" cy="2095445"/>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Arial" charset="0"/>
                <a:ea typeface="+mn-ea"/>
                <a:cs typeface="+mn-cs"/>
              </a:rPr>
              <a:t>more</a:t>
            </a:r>
          </a:p>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4400" b="1" i="0" u="none" strike="noStrike" kern="1200" cap="none" spc="0" normalizeH="0" baseline="0" noProof="0" dirty="0">
                <a:ln>
                  <a:noFill/>
                </a:ln>
                <a:solidFill>
                  <a:srgbClr val="FFFFFF"/>
                </a:solidFill>
                <a:effectLst/>
                <a:uLnTx/>
                <a:uFillTx/>
                <a:latin typeface="Arial" charset="0"/>
                <a:ea typeface="+mn-ea"/>
                <a:cs typeface="+mn-cs"/>
              </a:rPr>
              <a:t>JEOPARDY . . .</a:t>
            </a:r>
          </a:p>
        </p:txBody>
      </p:sp>
    </p:spTree>
    <p:extLst>
      <p:ext uri="{BB962C8B-B14F-4D97-AF65-F5344CB8AC3E}">
        <p14:creationId xmlns:p14="http://schemas.microsoft.com/office/powerpoint/2010/main" val="510088974"/>
      </p:ext>
    </p:extLst>
  </p:cSld>
  <p:clrMapOvr>
    <a:masterClrMapping/>
  </p:clrMapOvr>
  <p:transition/>
</p:sld>
</file>

<file path=ppt/slides/slide3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Box 4"/>
          <p:cNvSpPr txBox="1">
            <a:spLocks noChangeArrowheads="1"/>
          </p:cNvSpPr>
          <p:nvPr/>
        </p:nvSpPr>
        <p:spPr bwMode="auto">
          <a:xfrm>
            <a:off x="885369" y="3051619"/>
            <a:ext cx="7315200" cy="3225498"/>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a:ln>
                  <a:noFill/>
                </a:ln>
                <a:solidFill>
                  <a:srgbClr val="000000"/>
                </a:solidFill>
                <a:effectLst/>
                <a:uLnTx/>
                <a:uFillTx/>
                <a:latin typeface="Arial" pitchFamily="34" charset="0"/>
                <a:ea typeface="+mn-ea"/>
                <a:cs typeface="Arial" pitchFamily="34" charset="0"/>
              </a:rPr>
              <a:t>Vegemite</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ANZAC biscuits</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err="1">
                <a:ln>
                  <a:noFill/>
                </a:ln>
                <a:solidFill>
                  <a:srgbClr val="FFFFFF"/>
                </a:solidFill>
                <a:effectLst/>
                <a:uLnTx/>
                <a:uFillTx/>
                <a:latin typeface="Arial" pitchFamily="34" charset="0"/>
                <a:ea typeface="+mn-ea"/>
                <a:cs typeface="Arial" pitchFamily="34" charset="0"/>
              </a:rPr>
              <a:t>Pavlova</a:t>
            </a:r>
            <a:br>
              <a:rPr kumimoji="0" lang="en-US" sz="5400"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br>
            <a:r>
              <a:rPr kumimoji="0" lang="en-US" sz="2000"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(maybe)</a:t>
            </a:r>
          </a:p>
        </p:txBody>
      </p:sp>
      <p:sp>
        <p:nvSpPr>
          <p:cNvPr id="6" name="Text Box 4"/>
          <p:cNvSpPr txBox="1">
            <a:spLocks noChangeArrowheads="1"/>
          </p:cNvSpPr>
          <p:nvPr/>
        </p:nvSpPr>
        <p:spPr bwMode="auto">
          <a:xfrm>
            <a:off x="899883" y="1237369"/>
            <a:ext cx="7315200" cy="892552"/>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3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Verdana" pitchFamily="34" charset="0"/>
                <a:ea typeface="+mn-ea"/>
                <a:cs typeface="+mn-cs"/>
              </a:rPr>
              <a:t>answers:</a:t>
            </a:r>
          </a:p>
        </p:txBody>
      </p:sp>
    </p:spTree>
    <p:extLst>
      <p:ext uri="{BB962C8B-B14F-4D97-AF65-F5344CB8AC3E}">
        <p14:creationId xmlns:p14="http://schemas.microsoft.com/office/powerpoint/2010/main" val="116302638"/>
      </p:ext>
    </p:extLst>
  </p:cSld>
  <p:clrMapOvr>
    <a:masterClrMapping/>
  </p:clrMapOvr>
</p:sld>
</file>

<file path=ppt/slides/slide37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3"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endParaRPr lang="en-US">
              <a:solidFill>
                <a:srgbClr val="000000"/>
              </a:solidFill>
            </a:endParaRPr>
          </a:p>
        </p:txBody>
      </p:sp>
      <p:sp>
        <p:nvSpPr>
          <p:cNvPr id="46084"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endParaRPr lang="en-US">
              <a:solidFill>
                <a:srgbClr val="000000"/>
              </a:solidFill>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endParaRPr lang="en-US">
              <a:solidFill>
                <a:srgbClr val="000000"/>
              </a:solidFill>
            </a:endParaRPr>
          </a:p>
        </p:txBody>
      </p:sp>
      <p:sp>
        <p:nvSpPr>
          <p:cNvPr id="46086"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7"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sp>
        <p:nvSpPr>
          <p:cNvPr id="46088"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dirty="0">
              <a:solidFill>
                <a:srgbClr val="000000"/>
              </a:solidFill>
            </a:endParaRPr>
          </a:p>
        </p:txBody>
      </p:sp>
      <p:sp>
        <p:nvSpPr>
          <p:cNvPr id="46089"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endParaRPr lang="en-US">
              <a:solidFill>
                <a:srgbClr val="000000"/>
              </a:solidFill>
            </a:endParaRPr>
          </a:p>
        </p:txBody>
      </p:sp>
      <p:pic>
        <p:nvPicPr>
          <p:cNvPr id="8199"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0659" y="0"/>
            <a:ext cx="6885487"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Text Box 4"/>
          <p:cNvSpPr txBox="1">
            <a:spLocks noChangeArrowheads="1"/>
          </p:cNvSpPr>
          <p:nvPr/>
        </p:nvSpPr>
        <p:spPr bwMode="auto">
          <a:xfrm rot="5400000" flipH="1" flipV="1">
            <a:off x="3398801" y="4579860"/>
            <a:ext cx="153551" cy="821328"/>
          </a:xfrm>
          <a:prstGeom prst="rect">
            <a:avLst/>
          </a:prstGeom>
          <a:solidFill>
            <a:srgbClr val="FFFFFF"/>
          </a:solidFill>
          <a:ln w="9525">
            <a:noFill/>
            <a:miter lim="800000"/>
            <a:headEnd/>
            <a:tailEnd/>
          </a:ln>
        </p:spPr>
        <p:txBody>
          <a:bodyPr wrap="square" lIns="0" tIns="0" rIns="0" bIns="0">
            <a:noAutofit/>
          </a:bodyPr>
          <a:lstStyle/>
          <a:p>
            <a:pPr algn="ctr">
              <a:lnSpc>
                <a:spcPct val="130000"/>
              </a:lnSpc>
              <a:spcBef>
                <a:spcPct val="20000"/>
              </a:spcBef>
            </a:pPr>
            <a:endParaRPr lang="en-US" sz="4000" b="1" dirty="0">
              <a:solidFill>
                <a:srgbClr val="FFFFFF"/>
              </a:solidFill>
              <a:latin typeface="Verdana" pitchFamily="34" charset="0"/>
            </a:endParaRPr>
          </a:p>
        </p:txBody>
      </p:sp>
    </p:spTree>
    <p:extLst>
      <p:ext uri="{BB962C8B-B14F-4D97-AF65-F5344CB8AC3E}">
        <p14:creationId xmlns:p14="http://schemas.microsoft.com/office/powerpoint/2010/main" val="1656238362"/>
      </p:ext>
    </p:extLst>
  </p:cSld>
  <p:clrMapOvr>
    <a:masterClrMapping/>
  </p:clrMapOvr>
  <p:transition/>
</p:sld>
</file>

<file path=ppt/slides/slide37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3111880"/>
            <a:ext cx="6908800" cy="1615827"/>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6600" b="1" i="0" u="none" strike="noStrike" kern="1200" cap="none" spc="0" normalizeH="0" baseline="0" noProof="0" dirty="0">
                <a:ln>
                  <a:noFill/>
                </a:ln>
                <a:solidFill>
                  <a:srgbClr val="FFFFFF"/>
                </a:solidFill>
                <a:effectLst/>
                <a:uLnTx/>
                <a:uFillTx/>
                <a:latin typeface="Arial" charset="0"/>
                <a:ea typeface="+mn-ea"/>
                <a:cs typeface="+mn-cs"/>
              </a:rPr>
              <a:t>clue . . . </a:t>
            </a:r>
          </a:p>
        </p:txBody>
      </p:sp>
    </p:spTree>
    <p:extLst>
      <p:ext uri="{BB962C8B-B14F-4D97-AF65-F5344CB8AC3E}">
        <p14:creationId xmlns:p14="http://schemas.microsoft.com/office/powerpoint/2010/main" val="2343809461"/>
      </p:ext>
    </p:extLst>
  </p:cSld>
  <p:clrMapOvr>
    <a:masterClrMapping/>
  </p:clrMapOvr>
  <p:transition/>
</p:sld>
</file>

<file path=ppt/slides/slide3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Box 4"/>
          <p:cNvSpPr txBox="1">
            <a:spLocks noChangeArrowheads="1"/>
          </p:cNvSpPr>
          <p:nvPr/>
        </p:nvSpPr>
        <p:spPr bwMode="auto">
          <a:xfrm>
            <a:off x="885369" y="3051619"/>
            <a:ext cx="7315200" cy="3225498"/>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a:ln>
                  <a:noFill/>
                </a:ln>
                <a:solidFill>
                  <a:srgbClr val="000000"/>
                </a:solidFill>
                <a:effectLst/>
                <a:uLnTx/>
                <a:uFillTx/>
                <a:latin typeface="Arial" pitchFamily="34" charset="0"/>
                <a:ea typeface="+mn-ea"/>
                <a:cs typeface="Arial" pitchFamily="34" charset="0"/>
              </a:rPr>
              <a:t>Vegemite</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a:ln>
                  <a:noFill/>
                </a:ln>
                <a:solidFill>
                  <a:srgbClr val="000000"/>
                </a:solidFill>
                <a:effectLst/>
                <a:uLnTx/>
                <a:uFillTx/>
                <a:latin typeface="Arial" pitchFamily="34" charset="0"/>
                <a:ea typeface="+mn-ea"/>
                <a:cs typeface="Arial" pitchFamily="34" charset="0"/>
              </a:rPr>
              <a:t>ANZAC biscuits</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err="1">
                <a:ln>
                  <a:noFill/>
                </a:ln>
                <a:solidFill>
                  <a:srgbClr val="FFFFFF"/>
                </a:solidFill>
                <a:effectLst/>
                <a:uLnTx/>
                <a:uFillTx/>
                <a:latin typeface="Arial" pitchFamily="34" charset="0"/>
                <a:ea typeface="+mn-ea"/>
                <a:cs typeface="Arial" pitchFamily="34" charset="0"/>
              </a:rPr>
              <a:t>Pavlova</a:t>
            </a:r>
            <a:br>
              <a:rPr kumimoji="0" lang="en-US" sz="5400"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br>
            <a:r>
              <a:rPr kumimoji="0" lang="en-US" sz="2000"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(maybe)</a:t>
            </a:r>
          </a:p>
        </p:txBody>
      </p:sp>
      <p:sp>
        <p:nvSpPr>
          <p:cNvPr id="6" name="Text Box 4"/>
          <p:cNvSpPr txBox="1">
            <a:spLocks noChangeArrowheads="1"/>
          </p:cNvSpPr>
          <p:nvPr/>
        </p:nvSpPr>
        <p:spPr bwMode="auto">
          <a:xfrm>
            <a:off x="899883" y="1237369"/>
            <a:ext cx="7315200" cy="892552"/>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3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Verdana" pitchFamily="34" charset="0"/>
                <a:ea typeface="+mn-ea"/>
                <a:cs typeface="+mn-cs"/>
              </a:rPr>
              <a:t>answers:</a:t>
            </a:r>
          </a:p>
        </p:txBody>
      </p:sp>
    </p:spTree>
    <p:extLst>
      <p:ext uri="{BB962C8B-B14F-4D97-AF65-F5344CB8AC3E}">
        <p14:creationId xmlns:p14="http://schemas.microsoft.com/office/powerpoint/2010/main" val="3467163004"/>
      </p:ext>
    </p:extLst>
  </p:cSld>
  <p:clrMapOvr>
    <a:masterClrMapping/>
  </p:clrMapOvr>
</p:sld>
</file>

<file path=ppt/slides/slide3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Box 4"/>
          <p:cNvSpPr txBox="1">
            <a:spLocks noChangeArrowheads="1"/>
          </p:cNvSpPr>
          <p:nvPr/>
        </p:nvSpPr>
        <p:spPr bwMode="auto">
          <a:xfrm>
            <a:off x="885369" y="3051619"/>
            <a:ext cx="7315200" cy="1920526"/>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a:ln>
                  <a:noFill/>
                </a:ln>
                <a:solidFill>
                  <a:srgbClr val="000000"/>
                </a:solidFill>
                <a:effectLst/>
                <a:uLnTx/>
                <a:uFillTx/>
                <a:latin typeface="Verdana" pitchFamily="34" charset="0"/>
                <a:ea typeface="+mn-ea"/>
                <a:cs typeface="+mn-cs"/>
              </a:rPr>
              <a:t>Vegemite</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a:ln>
                  <a:noFill/>
                </a:ln>
                <a:solidFill>
                  <a:srgbClr val="000000"/>
                </a:solidFill>
                <a:effectLst/>
                <a:uLnTx/>
                <a:uFillTx/>
                <a:latin typeface="Verdana" pitchFamily="34" charset="0"/>
                <a:ea typeface="+mn-ea"/>
                <a:cs typeface="+mn-cs"/>
              </a:rPr>
              <a:t>ANZAC biscuits</a:t>
            </a:r>
          </a:p>
        </p:txBody>
      </p:sp>
      <p:sp>
        <p:nvSpPr>
          <p:cNvPr id="6" name="Text Box 4"/>
          <p:cNvSpPr txBox="1">
            <a:spLocks noChangeArrowheads="1"/>
          </p:cNvSpPr>
          <p:nvPr/>
        </p:nvSpPr>
        <p:spPr bwMode="auto">
          <a:xfrm>
            <a:off x="899883" y="1237369"/>
            <a:ext cx="7315200" cy="892552"/>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3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Verdana" pitchFamily="34" charset="0"/>
                <a:ea typeface="+mn-ea"/>
                <a:cs typeface="+mn-cs"/>
              </a:rPr>
              <a:t>answer:</a:t>
            </a:r>
          </a:p>
        </p:txBody>
      </p:sp>
      <p:pic>
        <p:nvPicPr>
          <p:cNvPr id="9218" name="Picture 2"/>
          <p:cNvPicPr>
            <a:picLocks noChangeAspect="1" noChangeArrowheads="1"/>
          </p:cNvPicPr>
          <p:nvPr/>
        </p:nvPicPr>
        <p:blipFill>
          <a:blip r:embed="rId2" cstate="print"/>
          <a:srcRect/>
          <a:stretch>
            <a:fillRect/>
          </a:stretch>
        </p:blipFill>
        <p:spPr bwMode="auto">
          <a:xfrm>
            <a:off x="747486" y="527505"/>
            <a:ext cx="7620000" cy="5657850"/>
          </a:xfrm>
          <a:prstGeom prst="rect">
            <a:avLst/>
          </a:prstGeom>
          <a:noFill/>
          <a:ln w="9525">
            <a:noFill/>
            <a:miter lim="800000"/>
            <a:headEnd/>
            <a:tailEnd/>
          </a:ln>
        </p:spPr>
      </p:pic>
      <p:sp>
        <p:nvSpPr>
          <p:cNvPr id="5" name="Rectangle 4"/>
          <p:cNvSpPr/>
          <p:nvPr/>
        </p:nvSpPr>
        <p:spPr>
          <a:xfrm>
            <a:off x="3512151" y="6401580"/>
            <a:ext cx="2114681" cy="215444"/>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hlinkClick r:id="rId3"/>
              </a:rPr>
              <a:t>http://en.wikipedia.org/wiki/ANZAC_biscuit</a:t>
            </a:r>
            <a:endPar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8" name="Text Box 4"/>
          <p:cNvSpPr txBox="1">
            <a:spLocks noChangeArrowheads="1"/>
          </p:cNvSpPr>
          <p:nvPr/>
        </p:nvSpPr>
        <p:spPr bwMode="auto">
          <a:xfrm>
            <a:off x="907143" y="5486371"/>
            <a:ext cx="7315200" cy="523220"/>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Arial" pitchFamily="34" charset="0"/>
              </a:rPr>
              <a:t>ANZAC biscuits</a:t>
            </a:r>
          </a:p>
        </p:txBody>
      </p:sp>
    </p:spTree>
    <p:extLst>
      <p:ext uri="{BB962C8B-B14F-4D97-AF65-F5344CB8AC3E}">
        <p14:creationId xmlns:p14="http://schemas.microsoft.com/office/powerpoint/2010/main" val="4268776511"/>
      </p:ext>
    </p:extLst>
  </p:cSld>
  <p:clrMapOvr>
    <a:masterClrMapping/>
  </p:clrMapOvr>
</p:sld>
</file>

<file path=ppt/slides/slide3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Box 4"/>
          <p:cNvSpPr txBox="1">
            <a:spLocks noChangeArrowheads="1"/>
          </p:cNvSpPr>
          <p:nvPr/>
        </p:nvSpPr>
        <p:spPr bwMode="auto">
          <a:xfrm>
            <a:off x="885369" y="3051619"/>
            <a:ext cx="7315200" cy="3225498"/>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a:ln>
                  <a:noFill/>
                </a:ln>
                <a:solidFill>
                  <a:schemeClr val="bg1">
                    <a:lumMod val="75000"/>
                  </a:schemeClr>
                </a:solidFill>
                <a:effectLst/>
                <a:uLnTx/>
                <a:uFillTx/>
                <a:latin typeface="Arial" pitchFamily="34" charset="0"/>
                <a:ea typeface="+mn-ea"/>
                <a:cs typeface="Arial" pitchFamily="34" charset="0"/>
              </a:rPr>
              <a:t>Vegemite</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a:ln>
                  <a:noFill/>
                </a:ln>
                <a:solidFill>
                  <a:schemeClr val="bg1">
                    <a:lumMod val="75000"/>
                  </a:schemeClr>
                </a:solidFill>
                <a:effectLst/>
                <a:uLnTx/>
                <a:uFillTx/>
                <a:latin typeface="Arial" pitchFamily="34" charset="0"/>
                <a:ea typeface="+mn-ea"/>
                <a:cs typeface="Arial" pitchFamily="34" charset="0"/>
              </a:rPr>
              <a:t>ANZAC biscuits</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err="1">
                <a:ln>
                  <a:noFill/>
                </a:ln>
                <a:solidFill>
                  <a:srgbClr val="000000"/>
                </a:solidFill>
                <a:effectLst/>
                <a:uLnTx/>
                <a:uFillTx/>
                <a:latin typeface="Arial" pitchFamily="34" charset="0"/>
                <a:ea typeface="+mn-ea"/>
                <a:cs typeface="Arial" pitchFamily="34" charset="0"/>
              </a:rPr>
              <a:t>Pavlova</a:t>
            </a:r>
            <a:br>
              <a:rPr kumimoji="0" lang="en-US" sz="5400" b="1" i="0" u="none" strike="noStrike" kern="1200" cap="none" spc="0" normalizeH="0" baseline="0" noProof="0" dirty="0">
                <a:ln>
                  <a:noFill/>
                </a:ln>
                <a:solidFill>
                  <a:srgbClr val="000000"/>
                </a:solidFill>
                <a:effectLst/>
                <a:uLnTx/>
                <a:uFillTx/>
                <a:latin typeface="Arial" pitchFamily="34" charset="0"/>
                <a:ea typeface="+mn-ea"/>
                <a:cs typeface="Arial" pitchFamily="34" charset="0"/>
              </a:rPr>
            </a:br>
            <a:r>
              <a:rPr kumimoji="0" lang="en-US" sz="2000" b="1" i="0" u="none" strike="noStrike" kern="1200" cap="none" spc="0" normalizeH="0" baseline="0" noProof="0" dirty="0">
                <a:ln>
                  <a:noFill/>
                </a:ln>
                <a:solidFill>
                  <a:srgbClr val="000000"/>
                </a:solidFill>
                <a:effectLst/>
                <a:uLnTx/>
                <a:uFillTx/>
                <a:latin typeface="Arial" pitchFamily="34" charset="0"/>
                <a:ea typeface="+mn-ea"/>
                <a:cs typeface="Arial" pitchFamily="34" charset="0"/>
              </a:rPr>
              <a:t>(maybe)</a:t>
            </a:r>
          </a:p>
        </p:txBody>
      </p:sp>
      <p:sp>
        <p:nvSpPr>
          <p:cNvPr id="6" name="Text Box 4"/>
          <p:cNvSpPr txBox="1">
            <a:spLocks noChangeArrowheads="1"/>
          </p:cNvSpPr>
          <p:nvPr/>
        </p:nvSpPr>
        <p:spPr bwMode="auto">
          <a:xfrm>
            <a:off x="899883" y="1237369"/>
            <a:ext cx="7315200" cy="892552"/>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3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Verdana" pitchFamily="34" charset="0"/>
                <a:ea typeface="+mn-ea"/>
                <a:cs typeface="+mn-cs"/>
              </a:rPr>
              <a:t>answers:</a:t>
            </a:r>
          </a:p>
        </p:txBody>
      </p:sp>
    </p:spTree>
    <p:extLst>
      <p:ext uri="{BB962C8B-B14F-4D97-AF65-F5344CB8AC3E}">
        <p14:creationId xmlns:p14="http://schemas.microsoft.com/office/powerpoint/2010/main" val="1627273034"/>
      </p:ext>
    </p:extLst>
  </p:cSld>
  <p:clrMapOvr>
    <a:masterClrMapping/>
  </p:clrMapOvr>
</p:sld>
</file>

<file path=ppt/slides/slide38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19597"/>
            <a:ext cx="9124950" cy="66498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3516285" y="6520934"/>
            <a:ext cx="2111476" cy="215444"/>
          </a:xfrm>
          <a:prstGeom prst="rect">
            <a:avLst/>
          </a:prstGeom>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hlinkClick r:id="rId4"/>
              </a:rPr>
              <a:t>http://en.wikipedia.org/wiki/Pavlova_(food)</a:t>
            </a:r>
            <a:endParaRPr kumimoji="0" lang="en-US" sz="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2739281244"/>
      </p:ext>
    </p:extLst>
  </p:cSld>
  <p:clrMapOvr>
    <a:masterClrMapping/>
  </p:clrMapOvr>
  <p:transition/>
</p:sld>
</file>

<file path=ppt/slides/slide38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450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1758" y="676282"/>
            <a:ext cx="8229600" cy="55569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37555197"/>
      </p:ext>
    </p:extLst>
  </p:cSld>
  <p:clrMapOvr>
    <a:masterClrMapping/>
  </p:clrMapOvr>
</p:sld>
</file>

<file path=ppt/slides/slide383.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3"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4"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6"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7"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8"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dirty="0">
              <a:solidFill>
                <a:srgbClr val="000000"/>
              </a:solidFill>
              <a:latin typeface="Arial" pitchFamily="34" charset="0"/>
              <a:ea typeface="+mn-ea"/>
              <a:cs typeface="+mn-cs"/>
            </a:endParaRPr>
          </a:p>
        </p:txBody>
      </p:sp>
      <p:sp>
        <p:nvSpPr>
          <p:cNvPr id="46089"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97300" y="450612"/>
            <a:ext cx="3954459" cy="59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20973224"/>
      </p:ext>
    </p:extLst>
  </p:cSld>
  <p:clrMapOvr>
    <a:masterClrMapping/>
  </p:clrMapOvr>
  <p:transition/>
</p:sld>
</file>

<file path=ppt/slides/slide384.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pic>
        <p:nvPicPr>
          <p:cNvPr id="7170" name="Picture 2"/>
          <p:cNvPicPr>
            <a:picLocks noChangeAspect="1" noChangeArrowheads="1"/>
          </p:cNvPicPr>
          <p:nvPr/>
        </p:nvPicPr>
        <p:blipFill>
          <a:blip r:embed="rId3" cstate="print"/>
          <a:srcRect/>
          <a:stretch>
            <a:fillRect/>
          </a:stretch>
        </p:blipFill>
        <p:spPr bwMode="auto">
          <a:xfrm>
            <a:off x="667658" y="1146626"/>
            <a:ext cx="7772400" cy="4857750"/>
          </a:xfrm>
          <a:prstGeom prst="rect">
            <a:avLst/>
          </a:prstGeom>
          <a:noFill/>
          <a:ln w="9525">
            <a:noFill/>
            <a:miter lim="800000"/>
            <a:headEnd/>
            <a:tailEnd/>
          </a:ln>
        </p:spPr>
      </p:pic>
      <p:sp>
        <p:nvSpPr>
          <p:cNvPr id="12" name="Rectangle 11"/>
          <p:cNvSpPr/>
          <p:nvPr/>
        </p:nvSpPr>
        <p:spPr>
          <a:xfrm>
            <a:off x="671328" y="4078177"/>
            <a:ext cx="7763256" cy="584775"/>
          </a:xfrm>
          <a:prstGeom prst="rect">
            <a:avLst/>
          </a:prstGeom>
          <a:solidFill>
            <a:srgbClr val="FFFFFF"/>
          </a:solidFill>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Arial" pitchFamily="34" charset="0"/>
                <a:ea typeface="+mn-ea"/>
                <a:cs typeface="+mn-cs"/>
              </a:rPr>
              <a:t>Except that . . . </a:t>
            </a:r>
            <a:endParaRPr kumimoji="0" lang="en-US" sz="3200" b="0" i="0" u="none" strike="noStrike" kern="1200" cap="none" spc="0" normalizeH="0" baseline="0" noProof="0" dirty="0">
              <a:ln>
                <a:noFill/>
              </a:ln>
              <a:solidFill>
                <a:srgbClr val="FF0000"/>
              </a:solidFill>
              <a:effectLst/>
              <a:uLnTx/>
              <a:uFillTx/>
              <a:latin typeface="Arial" pitchFamily="34" charset="0"/>
              <a:ea typeface="+mn-ea"/>
              <a:cs typeface="+mn-cs"/>
            </a:endParaRPr>
          </a:p>
        </p:txBody>
      </p:sp>
    </p:spTree>
    <p:extLst>
      <p:ext uri="{BB962C8B-B14F-4D97-AF65-F5344CB8AC3E}">
        <p14:creationId xmlns:p14="http://schemas.microsoft.com/office/powerpoint/2010/main" val="1018503397"/>
      </p:ext>
    </p:extLst>
  </p:cSld>
  <p:clrMapOvr>
    <a:masterClrMapping/>
  </p:clrMapOvr>
  <p:transition/>
</p:sld>
</file>

<file path=ppt/slides/slide385.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3" name="AutoShape 3"/>
          <p:cNvSpPr>
            <a:spLocks noChangeArrowheads="1"/>
          </p:cNvSpPr>
          <p:nvPr/>
        </p:nvSpPr>
        <p:spPr bwMode="auto">
          <a:xfrm>
            <a:off x="2533653" y="3943454"/>
            <a:ext cx="1795463" cy="733663"/>
          </a:xfrm>
          <a:prstGeom prst="leftArrow">
            <a:avLst>
              <a:gd name="adj1" fmla="val 50000"/>
              <a:gd name="adj2" fmla="val 40278"/>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4" name="AutoShape 4"/>
          <p:cNvSpPr>
            <a:spLocks noChangeArrowheads="1"/>
          </p:cNvSpPr>
          <p:nvPr/>
        </p:nvSpPr>
        <p:spPr bwMode="auto">
          <a:xfrm flipV="1">
            <a:off x="1847852" y="4867379"/>
            <a:ext cx="976313" cy="733663"/>
          </a:xfrm>
          <a:prstGeom prst="leftArrow">
            <a:avLst>
              <a:gd name="adj1" fmla="val 50000"/>
              <a:gd name="adj2" fmla="val 25000"/>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6" name="AutoShape 6"/>
          <p:cNvSpPr>
            <a:spLocks noChangeArrowheads="1"/>
          </p:cNvSpPr>
          <p:nvPr/>
        </p:nvSpPr>
        <p:spPr bwMode="auto">
          <a:xfrm>
            <a:off x="2495550" y="46102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7" name="AutoShape 7"/>
          <p:cNvSpPr>
            <a:spLocks noChangeArrowheads="1"/>
          </p:cNvSpPr>
          <p:nvPr/>
        </p:nvSpPr>
        <p:spPr bwMode="auto">
          <a:xfrm>
            <a:off x="3181350" y="501025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46088" name="AutoShape 8"/>
          <p:cNvSpPr>
            <a:spLocks noChangeArrowheads="1"/>
          </p:cNvSpPr>
          <p:nvPr/>
        </p:nvSpPr>
        <p:spPr bwMode="auto">
          <a:xfrm>
            <a:off x="3238501" y="52960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46089" name="AutoShape 9"/>
          <p:cNvSpPr>
            <a:spLocks noChangeArrowheads="1"/>
          </p:cNvSpPr>
          <p:nvPr/>
        </p:nvSpPr>
        <p:spPr bwMode="auto">
          <a:xfrm>
            <a:off x="2724150" y="5334104"/>
            <a:ext cx="245474" cy="733663"/>
          </a:xfrm>
          <a:prstGeom prst="leftArrow">
            <a:avLst>
              <a:gd name="adj1" fmla="val 50000"/>
              <a:gd name="adj2" fmla="val 50245"/>
            </a:avLst>
          </a:prstGeom>
          <a:noFill/>
          <a:ln w="9525">
            <a:no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pic>
        <p:nvPicPr>
          <p:cNvPr id="7170" name="Picture 2"/>
          <p:cNvPicPr>
            <a:picLocks noChangeAspect="1" noChangeArrowheads="1"/>
          </p:cNvPicPr>
          <p:nvPr/>
        </p:nvPicPr>
        <p:blipFill>
          <a:blip r:embed="rId3" cstate="print"/>
          <a:srcRect/>
          <a:stretch>
            <a:fillRect/>
          </a:stretch>
        </p:blipFill>
        <p:spPr bwMode="auto">
          <a:xfrm>
            <a:off x="667658" y="1146626"/>
            <a:ext cx="7772400" cy="4857750"/>
          </a:xfrm>
          <a:prstGeom prst="rect">
            <a:avLst/>
          </a:prstGeom>
          <a:noFill/>
          <a:ln w="9525">
            <a:noFill/>
            <a:miter lim="800000"/>
            <a:headEnd/>
            <a:tailEnd/>
          </a:ln>
        </p:spPr>
      </p:pic>
      <p:sp>
        <p:nvSpPr>
          <p:cNvPr id="12" name="Rectangle 11"/>
          <p:cNvSpPr/>
          <p:nvPr/>
        </p:nvSpPr>
        <p:spPr>
          <a:xfrm>
            <a:off x="673256" y="4658852"/>
            <a:ext cx="7763256" cy="954107"/>
          </a:xfrm>
          <a:prstGeom prst="rect">
            <a:avLst/>
          </a:prstGeom>
          <a:solidFill>
            <a:srgbClr val="FFFFFF"/>
          </a:solidFill>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Arial" pitchFamily="34" charset="0"/>
                <a:ea typeface="+mn-ea"/>
                <a:cs typeface="+mn-cs"/>
              </a:rPr>
              <a:t>New Zealand wants in on the action . .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Arial" pitchFamily="34" charset="0"/>
                <a:ea typeface="+mn-ea"/>
                <a:cs typeface="+mn-cs"/>
              </a:rPr>
              <a:t> </a:t>
            </a:r>
            <a:endParaRPr kumimoji="0" lang="en-US" sz="2800" b="0" i="0" u="none" strike="noStrike" kern="1200" cap="none" spc="0" normalizeH="0" baseline="0" noProof="0" dirty="0">
              <a:ln>
                <a:noFill/>
              </a:ln>
              <a:solidFill>
                <a:srgbClr val="FF0000"/>
              </a:solidFill>
              <a:effectLst/>
              <a:uLnTx/>
              <a:uFillTx/>
              <a:latin typeface="Arial" pitchFamily="34" charset="0"/>
              <a:ea typeface="+mn-ea"/>
              <a:cs typeface="+mn-cs"/>
            </a:endParaRPr>
          </a:p>
        </p:txBody>
      </p:sp>
      <p:sp>
        <p:nvSpPr>
          <p:cNvPr id="13" name="Rectangle 12"/>
          <p:cNvSpPr/>
          <p:nvPr/>
        </p:nvSpPr>
        <p:spPr>
          <a:xfrm>
            <a:off x="671328" y="4078177"/>
            <a:ext cx="7763256" cy="584775"/>
          </a:xfrm>
          <a:prstGeom prst="rect">
            <a:avLst/>
          </a:prstGeom>
          <a:solidFill>
            <a:srgbClr val="FFFFFF"/>
          </a:solidFill>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Arial" pitchFamily="34" charset="0"/>
                <a:ea typeface="+mn-ea"/>
                <a:cs typeface="+mn-cs"/>
              </a:rPr>
              <a:t>Except that . . . </a:t>
            </a:r>
            <a:endParaRPr kumimoji="0" lang="en-US" sz="3200" b="0" i="0" u="none" strike="noStrike" kern="1200" cap="none" spc="0" normalizeH="0" baseline="0" noProof="0" dirty="0">
              <a:ln>
                <a:noFill/>
              </a:ln>
              <a:solidFill>
                <a:srgbClr val="FF0000"/>
              </a:solidFill>
              <a:effectLst/>
              <a:uLnTx/>
              <a:uFillTx/>
              <a:latin typeface="Arial" pitchFamily="34" charset="0"/>
              <a:ea typeface="+mn-ea"/>
              <a:cs typeface="+mn-cs"/>
            </a:endParaRPr>
          </a:p>
        </p:txBody>
      </p:sp>
    </p:spTree>
    <p:extLst>
      <p:ext uri="{BB962C8B-B14F-4D97-AF65-F5344CB8AC3E}">
        <p14:creationId xmlns:p14="http://schemas.microsoft.com/office/powerpoint/2010/main" val="267777571"/>
      </p:ext>
    </p:extLst>
  </p:cSld>
  <p:clrMapOvr>
    <a:masterClrMapping/>
  </p:clrMapOvr>
  <p:transition/>
</p:sld>
</file>

<file path=ppt/slides/slide38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7" name="Text Box 4"/>
          <p:cNvSpPr txBox="1">
            <a:spLocks noChangeArrowheads="1"/>
          </p:cNvSpPr>
          <p:nvPr/>
        </p:nvSpPr>
        <p:spPr bwMode="auto">
          <a:xfrm>
            <a:off x="904419" y="2561660"/>
            <a:ext cx="7315200" cy="3416320"/>
          </a:xfrm>
          <a:prstGeom prst="rect">
            <a:avLst/>
          </a:prstGeom>
          <a:noFill/>
          <a:ln w="9525">
            <a:noFill/>
            <a:miter lim="800000"/>
            <a:headEnd/>
            <a:tailEnd/>
          </a:ln>
        </p:spPr>
        <p:txBody>
          <a:bodyPr>
            <a:spAutoFit/>
          </a:bodyPr>
          <a:lstStyle/>
          <a:p>
            <a:pPr algn="ctr">
              <a:spcBef>
                <a:spcPct val="20000"/>
              </a:spcBef>
            </a:pPr>
            <a:r>
              <a:rPr lang="en-US" sz="5400" b="1" dirty="0">
                <a:solidFill>
                  <a:srgbClr val="FFFFFF"/>
                </a:solidFill>
                <a:cs typeface="Arial" pitchFamily="34" charset="0"/>
              </a:rPr>
              <a:t>And there are all of the other foods and cultures mentioned earlier . . . </a:t>
            </a:r>
          </a:p>
        </p:txBody>
      </p:sp>
    </p:spTree>
    <p:extLst>
      <p:ext uri="{BB962C8B-B14F-4D97-AF65-F5344CB8AC3E}">
        <p14:creationId xmlns:p14="http://schemas.microsoft.com/office/powerpoint/2010/main" val="3462490808"/>
      </p:ext>
    </p:extLst>
  </p:cSld>
  <p:clrMapOvr>
    <a:masterClrMapping/>
  </p:clrMapOvr>
</p:sld>
</file>

<file path=ppt/slides/slide387.xml><?xml version="1.0" encoding="utf-8"?>
<p:sld xmlns:a="http://schemas.openxmlformats.org/drawingml/2006/main" xmlns:r="http://schemas.openxmlformats.org/officeDocument/2006/relationships" xmlns:p="http://schemas.openxmlformats.org/presentationml/2006/main" showMasterSp="0" showMasterPhAnim="0">
  <p:cSld>
    <p:bg>
      <p:bgPr>
        <a:solidFill>
          <a:srgbClr val="000000"/>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93700"/>
            <a:ext cx="9144000" cy="9144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a:spLocks noChangeArrowheads="1"/>
          </p:cNvSpPr>
          <p:nvPr/>
        </p:nvSpPr>
        <p:spPr bwMode="auto">
          <a:xfrm>
            <a:off x="444500" y="6121400"/>
            <a:ext cx="8229600"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eaLnBrk="1" hangingPunct="1"/>
            <a:r>
              <a:rPr lang="en-US" altLang="en-US" sz="1600" b="1" dirty="0">
                <a:solidFill>
                  <a:srgbClr val="000000"/>
                </a:solidFill>
                <a:latin typeface="Arial" charset="0"/>
              </a:rPr>
              <a:t>A Tate of Greece</a:t>
            </a:r>
          </a:p>
          <a:p>
            <a:pPr algn="ctr" eaLnBrk="1" hangingPunct="1"/>
            <a:r>
              <a:rPr lang="en-US" altLang="en-US" sz="1050" b="1" dirty="0">
                <a:solidFill>
                  <a:srgbClr val="000000"/>
                </a:solidFill>
                <a:latin typeface="Arial" charset="0"/>
              </a:rPr>
              <a:t>25</a:t>
            </a:r>
            <a:r>
              <a:rPr lang="en-US" altLang="en-US" sz="1050" b="1" baseline="30000" dirty="0">
                <a:solidFill>
                  <a:srgbClr val="000000"/>
                </a:solidFill>
                <a:latin typeface="Arial" charset="0"/>
              </a:rPr>
              <a:t>th</a:t>
            </a:r>
            <a:r>
              <a:rPr lang="en-US" altLang="en-US" sz="1050" b="1" dirty="0">
                <a:solidFill>
                  <a:srgbClr val="000000"/>
                </a:solidFill>
                <a:latin typeface="Arial" charset="0"/>
              </a:rPr>
              <a:t> Annual Food Festival 2017</a:t>
            </a:r>
          </a:p>
        </p:txBody>
      </p:sp>
      <p:pic>
        <p:nvPicPr>
          <p:cNvPr id="6146" name="Picture 2" descr="Flag of Greece.   Click for national anthe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5300" y="306386"/>
            <a:ext cx="1828800" cy="12147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9131503"/>
      </p:ext>
    </p:extLst>
  </p:cSld>
  <p:clrMapOvr>
    <a:masterClrMapping/>
  </p:clrMapOvr>
  <p:transition/>
</p:sld>
</file>

<file path=ppt/slides/slide38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23950" y="2456880"/>
            <a:ext cx="6908800" cy="2862322"/>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Montgomery, Minnesota</a:t>
            </a:r>
            <a:endParaRPr kumimoji="1" lang="en-US" sz="72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1138459425"/>
      </p:ext>
    </p:extLst>
  </p:cSld>
  <p:clrMapOvr>
    <a:masterClrMapping/>
  </p:clrMapOvr>
  <p:transition/>
</p:sld>
</file>

<file path=ppt/slides/slide38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026" name="Picture 2" descr="2016 royalty welcome sig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935" y="530446"/>
            <a:ext cx="8229600" cy="548091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714098" y="6132678"/>
            <a:ext cx="3711273" cy="646331"/>
          </a:xfrm>
          <a:prstGeom prst="rect">
            <a:avLst/>
          </a:prstGeom>
        </p:spPr>
        <p:txBody>
          <a:bodyPr wrap="none">
            <a:spAutoFit/>
          </a:bodyPr>
          <a:lstStyle/>
          <a:p>
            <a:pPr algn="ctr"/>
            <a:r>
              <a:rPr lang="en-US" b="1" dirty="0">
                <a:solidFill>
                  <a:srgbClr val="000000"/>
                </a:solidFill>
                <a:hlinkClick r:id="rId3"/>
              </a:rPr>
              <a:t>Montgomery, Minnesota</a:t>
            </a:r>
            <a:endParaRPr lang="en-US" b="1" dirty="0">
              <a:solidFill>
                <a:srgbClr val="000000"/>
              </a:solidFill>
            </a:endParaRPr>
          </a:p>
          <a:p>
            <a:pPr algn="ctr"/>
            <a:r>
              <a:rPr lang="en-US" b="1" dirty="0" err="1">
                <a:solidFill>
                  <a:srgbClr val="000000"/>
                </a:solidFill>
                <a:hlinkClick r:id="rId4"/>
              </a:rPr>
              <a:t>Kolacky</a:t>
            </a:r>
            <a:r>
              <a:rPr lang="en-US" b="1" dirty="0">
                <a:solidFill>
                  <a:srgbClr val="000000"/>
                </a:solidFill>
                <a:hlinkClick r:id="rId4"/>
              </a:rPr>
              <a:t> Days Festival</a:t>
            </a:r>
            <a:r>
              <a:rPr lang="en-US" b="1" dirty="0">
                <a:solidFill>
                  <a:srgbClr val="000000"/>
                </a:solidFill>
              </a:rPr>
              <a:t>, est. 1929</a:t>
            </a:r>
          </a:p>
        </p:txBody>
      </p:sp>
      <p:sp>
        <p:nvSpPr>
          <p:cNvPr id="3" name="Rectangle 2"/>
          <p:cNvSpPr/>
          <p:nvPr/>
        </p:nvSpPr>
        <p:spPr>
          <a:xfrm>
            <a:off x="4413911" y="4835485"/>
            <a:ext cx="2451312" cy="1015663"/>
          </a:xfrm>
          <a:prstGeom prst="rect">
            <a:avLst/>
          </a:prstGeom>
        </p:spPr>
        <p:txBody>
          <a:bodyPr wrap="none">
            <a:spAutoFit/>
          </a:bodyPr>
          <a:lstStyle/>
          <a:p>
            <a:r>
              <a:rPr lang="en-US" sz="6000" b="1" dirty="0">
                <a:solidFill>
                  <a:srgbClr val="FFFFFF"/>
                </a:solidFill>
              </a:rPr>
              <a:t>Czech</a:t>
            </a:r>
          </a:p>
        </p:txBody>
      </p:sp>
    </p:spTree>
    <p:extLst>
      <p:ext uri="{BB962C8B-B14F-4D97-AF65-F5344CB8AC3E}">
        <p14:creationId xmlns:p14="http://schemas.microsoft.com/office/powerpoint/2010/main" val="1479301273"/>
      </p:ext>
    </p:extLst>
  </p:cSld>
  <p:clrMapOvr>
    <a:masterClrMapping/>
  </p:clrMapOvr>
  <p:transition/>
</p:sld>
</file>

<file path=ppt/slides/slide39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23950" y="3234913"/>
            <a:ext cx="6908800" cy="1306255"/>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Ely, Minnesota</a:t>
            </a:r>
            <a:endParaRPr kumimoji="1" lang="en-US" sz="72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3710945132"/>
      </p:ext>
    </p:extLst>
  </p:cSld>
  <p:clrMapOvr>
    <a:masterClrMapping/>
  </p:clrMapOvr>
  <p:transition/>
</p:sld>
</file>

<file path=ppt/slides/slide39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2252556" y="6551842"/>
            <a:ext cx="4633000" cy="215444"/>
          </a:xfrm>
          <a:prstGeom prst="rect">
            <a:avLst/>
          </a:prstGeom>
          <a:noFill/>
          <a:ln w="9525">
            <a:noFill/>
            <a:miter lim="800000"/>
            <a:headEnd/>
            <a:tailEnd/>
          </a:ln>
        </p:spPr>
        <p:txBody>
          <a:bodyPr wrap="none">
            <a:spAutoFit/>
          </a:bodyPr>
          <a:lstStyle/>
          <a:p>
            <a:pPr algn="ctr"/>
            <a:r>
              <a:rPr lang="en-US" sz="800" dirty="0">
                <a:solidFill>
                  <a:srgbClr val="000000"/>
                </a:solidFill>
                <a:latin typeface="Verdana" pitchFamily="34" charset="0"/>
                <a:hlinkClick r:id="rId3"/>
              </a:rPr>
              <a:t>http://www.duluthbudgeteer.com/community/4121672-simple-cooking-leads-success</a:t>
            </a:r>
            <a:endParaRPr lang="en-US" sz="800" dirty="0">
              <a:solidFill>
                <a:srgbClr val="000000"/>
              </a:solidFill>
              <a:latin typeface="Verdana" pitchFamily="34" charset="0"/>
            </a:endParaRPr>
          </a:p>
        </p:txBody>
      </p:sp>
      <p:pic>
        <p:nvPicPr>
          <p:cNvPr id="11271"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866775"/>
            <a:ext cx="8674100" cy="56785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7123338" y="1199634"/>
            <a:ext cx="1069524" cy="369332"/>
          </a:xfrm>
          <a:prstGeom prst="rect">
            <a:avLst/>
          </a:prstGeom>
        </p:spPr>
        <p:txBody>
          <a:bodyPr wrap="none">
            <a:spAutoFit/>
          </a:bodyPr>
          <a:lstStyle/>
          <a:p>
            <a:r>
              <a:rPr lang="en-US" dirty="0">
                <a:solidFill>
                  <a:srgbClr val="000000"/>
                </a:solidFill>
                <a:hlinkClick r:id="rId5"/>
              </a:rPr>
              <a:t>Slovenia</a:t>
            </a:r>
            <a:endParaRPr lang="en-US" dirty="0">
              <a:solidFill>
                <a:srgbClr val="000000"/>
              </a:solidFill>
            </a:endParaRPr>
          </a:p>
        </p:txBody>
      </p:sp>
      <p:pic>
        <p:nvPicPr>
          <p:cNvPr id="11273" name="Picture 9" descr="Flag of Slovenia."/>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05600" y="250825"/>
            <a:ext cx="1905000" cy="952500"/>
          </a:xfrm>
          <a:prstGeom prst="rect">
            <a:avLst/>
          </a:prstGeom>
          <a:noFill/>
          <a:ln>
            <a:solidFill>
              <a:srgbClr val="00000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5113293"/>
      </p:ext>
    </p:extLst>
  </p:cSld>
  <p:clrMapOvr>
    <a:masterClrMapping/>
  </p:clrMapOvr>
  <p:transition/>
</p:sld>
</file>

<file path=ppt/slides/slide39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23950" y="2542416"/>
            <a:ext cx="6908800" cy="2691250"/>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Green Bay, Wisconsin</a:t>
            </a:r>
            <a:endParaRPr kumimoji="1" lang="en-US" sz="72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399765561"/>
      </p:ext>
    </p:extLst>
  </p:cSld>
  <p:clrMapOvr>
    <a:masterClrMapping/>
  </p:clrMapOvr>
  <p:transition/>
</p:sld>
</file>

<file path=ppt/slides/slide3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01" y="205479"/>
            <a:ext cx="9057213" cy="61264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2286000" y="6516470"/>
            <a:ext cx="4572000" cy="253916"/>
          </a:xfrm>
          <a:prstGeom prst="rect">
            <a:avLst/>
          </a:prstGeom>
        </p:spPr>
        <p:txBody>
          <a:bodyPr>
            <a:spAutoFit/>
          </a:bodyPr>
          <a:lstStyle/>
          <a:p>
            <a:pPr algn="ctr"/>
            <a:r>
              <a:rPr lang="en-US" sz="1050" dirty="0">
                <a:solidFill>
                  <a:srgbClr val="FFFFFF"/>
                </a:solidFill>
                <a:hlinkClick r:id="rId4"/>
              </a:rPr>
              <a:t>https://www.travelwisconsin.com/events/fairs-festivals/booya-days-40367</a:t>
            </a:r>
            <a:endParaRPr lang="en-US" sz="1050" dirty="0">
              <a:solidFill>
                <a:srgbClr val="FFFFFF"/>
              </a:solidFill>
            </a:endParaRPr>
          </a:p>
        </p:txBody>
      </p:sp>
      <p:sp>
        <p:nvSpPr>
          <p:cNvPr id="10" name="Rectangle 9"/>
          <p:cNvSpPr/>
          <p:nvPr/>
        </p:nvSpPr>
        <p:spPr>
          <a:xfrm>
            <a:off x="3559810" y="6216134"/>
            <a:ext cx="1973425" cy="338554"/>
          </a:xfrm>
          <a:prstGeom prst="rect">
            <a:avLst/>
          </a:prstGeom>
        </p:spPr>
        <p:txBody>
          <a:bodyPr wrap="none">
            <a:spAutoFit/>
          </a:bodyPr>
          <a:lstStyle/>
          <a:p>
            <a:r>
              <a:rPr lang="en-US" sz="1600" b="1" dirty="0">
                <a:solidFill>
                  <a:srgbClr val="000000"/>
                </a:solidFill>
              </a:rPr>
              <a:t>Cadott, Wisconsin</a:t>
            </a:r>
            <a:endParaRPr lang="en-US" sz="1600" dirty="0">
              <a:solidFill>
                <a:srgbClr val="000000"/>
              </a:solidFill>
            </a:endParaRPr>
          </a:p>
        </p:txBody>
      </p:sp>
      <p:pic>
        <p:nvPicPr>
          <p:cNvPr id="15365" name="Picture 5" descr="http://www.d.umn.edu/cla/faculty/troufs/anth1095/images/flag_wallonia.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54244" y="173911"/>
            <a:ext cx="1249095" cy="936823"/>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7316266" y="1110734"/>
            <a:ext cx="1125052" cy="584775"/>
          </a:xfrm>
          <a:prstGeom prst="rect">
            <a:avLst/>
          </a:prstGeom>
        </p:spPr>
        <p:txBody>
          <a:bodyPr wrap="none">
            <a:spAutoFit/>
          </a:bodyPr>
          <a:lstStyle/>
          <a:p>
            <a:pPr algn="ctr"/>
            <a:r>
              <a:rPr lang="en-US" b="1" dirty="0">
                <a:solidFill>
                  <a:srgbClr val="000000"/>
                </a:solidFill>
              </a:rPr>
              <a:t>Wallonia</a:t>
            </a:r>
          </a:p>
          <a:p>
            <a:pPr algn="ctr"/>
            <a:r>
              <a:rPr lang="en-US" sz="1400" dirty="0">
                <a:solidFill>
                  <a:srgbClr val="000000"/>
                </a:solidFill>
              </a:rPr>
              <a:t>(Belgium)</a:t>
            </a:r>
          </a:p>
        </p:txBody>
      </p:sp>
    </p:spTree>
    <p:extLst>
      <p:ext uri="{BB962C8B-B14F-4D97-AF65-F5344CB8AC3E}">
        <p14:creationId xmlns:p14="http://schemas.microsoft.com/office/powerpoint/2010/main" val="3025153899"/>
      </p:ext>
    </p:extLst>
  </p:cSld>
  <p:clrMapOvr>
    <a:masterClrMapping/>
  </p:clrMapOvr>
  <p:transition/>
</p:sld>
</file>

<file path=ppt/slides/slide39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23950" y="3234913"/>
            <a:ext cx="6908800" cy="1306255"/>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Duluth, Minnesota</a:t>
            </a:r>
            <a:endParaRPr kumimoji="1" lang="en-US" sz="72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989918497"/>
      </p:ext>
    </p:extLst>
  </p:cSld>
  <p:clrMapOvr>
    <a:masterClrMapping/>
  </p:clrMapOvr>
  <p:transition/>
</p:sld>
</file>

<file path=ppt/slides/slide39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1268" name="Picture 4" descr="http://www.duluthbudgeteer.com/sites/default/files/styles/16x9_860/public/field/image/0925.F.DBN_.BeaOjakangas.BeaInKitchen.JPG?itok=2C9tW0I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0" y="393700"/>
            <a:ext cx="9144000" cy="616215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381000" y="5932785"/>
            <a:ext cx="8343900" cy="646331"/>
          </a:xfrm>
          <a:prstGeom prst="rect">
            <a:avLst/>
          </a:prstGeom>
        </p:spPr>
        <p:txBody>
          <a:bodyPr wrap="square">
            <a:spAutoFit/>
          </a:bodyPr>
          <a:lstStyle/>
          <a:p>
            <a:pPr algn="ctr"/>
            <a:r>
              <a:rPr lang="en-US" b="1" dirty="0" err="1">
                <a:solidFill>
                  <a:srgbClr val="FFFFFF"/>
                </a:solidFill>
              </a:rPr>
              <a:t>Duluthian</a:t>
            </a:r>
            <a:r>
              <a:rPr lang="en-US" b="1" dirty="0">
                <a:solidFill>
                  <a:srgbClr val="FFFFFF"/>
                </a:solidFill>
              </a:rPr>
              <a:t> Beatrice </a:t>
            </a:r>
            <a:r>
              <a:rPr lang="en-US" b="1" dirty="0" err="1">
                <a:solidFill>
                  <a:srgbClr val="FFFFFF"/>
                </a:solidFill>
              </a:rPr>
              <a:t>Ojakangas</a:t>
            </a:r>
            <a:r>
              <a:rPr lang="en-US" b="1" dirty="0">
                <a:solidFill>
                  <a:srgbClr val="FFFFFF"/>
                </a:solidFill>
              </a:rPr>
              <a:t> inducted into the Scandinavian-American Hall of Fame </a:t>
            </a:r>
          </a:p>
        </p:txBody>
      </p:sp>
      <p:pic>
        <p:nvPicPr>
          <p:cNvPr id="11270" name="Picture 6" descr="Flag of Finlan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19875" y="860424"/>
            <a:ext cx="1905000" cy="1171575"/>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7006483" y="2215634"/>
            <a:ext cx="941283" cy="369332"/>
          </a:xfrm>
          <a:prstGeom prst="rect">
            <a:avLst/>
          </a:prstGeom>
        </p:spPr>
        <p:txBody>
          <a:bodyPr wrap="none">
            <a:spAutoFit/>
          </a:bodyPr>
          <a:lstStyle/>
          <a:p>
            <a:r>
              <a:rPr lang="en-US" dirty="0">
                <a:solidFill>
                  <a:srgbClr val="185CF4"/>
                </a:solidFill>
              </a:rPr>
              <a:t>Finland</a:t>
            </a:r>
          </a:p>
        </p:txBody>
      </p:sp>
      <p:sp>
        <p:nvSpPr>
          <p:cNvPr id="7" name="Text Box 2"/>
          <p:cNvSpPr txBox="1">
            <a:spLocks noChangeArrowheads="1"/>
          </p:cNvSpPr>
          <p:nvPr/>
        </p:nvSpPr>
        <p:spPr bwMode="auto">
          <a:xfrm>
            <a:off x="2252556" y="6551842"/>
            <a:ext cx="4633000" cy="215444"/>
          </a:xfrm>
          <a:prstGeom prst="rect">
            <a:avLst/>
          </a:prstGeom>
          <a:noFill/>
          <a:ln w="9525">
            <a:noFill/>
            <a:miter lim="800000"/>
            <a:headEnd/>
            <a:tailEnd/>
          </a:ln>
        </p:spPr>
        <p:txBody>
          <a:bodyPr wrap="none">
            <a:spAutoFit/>
          </a:bodyPr>
          <a:lstStyle/>
          <a:p>
            <a:pPr algn="ctr"/>
            <a:r>
              <a:rPr lang="en-US" sz="800" dirty="0">
                <a:solidFill>
                  <a:srgbClr val="000000"/>
                </a:solidFill>
                <a:latin typeface="Verdana" pitchFamily="34" charset="0"/>
                <a:hlinkClick r:id="rId5"/>
              </a:rPr>
              <a:t>http://www.duluthbudgeteer.com/community/4121672-simple-cooking-leads-success</a:t>
            </a:r>
            <a:endParaRPr lang="en-US" sz="800" dirty="0">
              <a:solidFill>
                <a:srgbClr val="000000"/>
              </a:solidFill>
              <a:latin typeface="Verdana" pitchFamily="34" charset="0"/>
            </a:endParaRPr>
          </a:p>
        </p:txBody>
      </p:sp>
      <p:pic>
        <p:nvPicPr>
          <p:cNvPr id="7170"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212206" y="2582050"/>
            <a:ext cx="3922143" cy="30641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5855457" y="4958833"/>
            <a:ext cx="1617751" cy="584775"/>
          </a:xfrm>
          <a:prstGeom prst="rect">
            <a:avLst/>
          </a:prstGeom>
        </p:spPr>
        <p:txBody>
          <a:bodyPr wrap="none">
            <a:spAutoFit/>
          </a:bodyPr>
          <a:lstStyle/>
          <a:p>
            <a:r>
              <a:rPr lang="en-US" sz="3200" b="1" dirty="0">
                <a:solidFill>
                  <a:srgbClr val="FFFFFF"/>
                </a:solidFill>
              </a:rPr>
              <a:t>lutefisk</a:t>
            </a:r>
            <a:endParaRPr lang="en-US" sz="3200" b="1" dirty="0">
              <a:solidFill>
                <a:srgbClr val="000000"/>
              </a:solidFill>
            </a:endParaRPr>
          </a:p>
        </p:txBody>
      </p:sp>
    </p:spTree>
    <p:extLst>
      <p:ext uri="{BB962C8B-B14F-4D97-AF65-F5344CB8AC3E}">
        <p14:creationId xmlns:p14="http://schemas.microsoft.com/office/powerpoint/2010/main" val="1346748376"/>
      </p:ext>
    </p:extLst>
  </p:cSld>
  <p:clrMapOvr>
    <a:masterClrMapping/>
  </p:clrMapOvr>
  <p:transition/>
</p:sld>
</file>

<file path=ppt/slides/slide39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8219" y="816647"/>
            <a:ext cx="6583680" cy="55340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 Box 2"/>
          <p:cNvSpPr txBox="1">
            <a:spLocks noChangeArrowheads="1"/>
          </p:cNvSpPr>
          <p:nvPr/>
        </p:nvSpPr>
        <p:spPr bwMode="auto">
          <a:xfrm>
            <a:off x="2294235" y="6551842"/>
            <a:ext cx="4549643" cy="215444"/>
          </a:xfrm>
          <a:prstGeom prst="rect">
            <a:avLst/>
          </a:prstGeom>
          <a:noFill/>
          <a:ln w="9525">
            <a:noFill/>
            <a:miter lim="800000"/>
            <a:headEnd/>
            <a:tailEnd/>
          </a:ln>
        </p:spPr>
        <p:txBody>
          <a:bodyPr wrap="none">
            <a:spAutoFit/>
          </a:bodyPr>
          <a:lstStyle/>
          <a:p>
            <a:pPr algn="ctr"/>
            <a:r>
              <a:rPr lang="en-US" sz="800" dirty="0">
                <a:solidFill>
                  <a:srgbClr val="000000"/>
                </a:solidFill>
                <a:latin typeface="Verdana" pitchFamily="34" charset="0"/>
                <a:hlinkClick r:id="rId4"/>
              </a:rPr>
              <a:t>http://www.mprnews.org/story/2016/09/13/npr-pho-central-to-vietnamese-identity</a:t>
            </a:r>
            <a:endParaRPr lang="en-US" sz="800" dirty="0">
              <a:solidFill>
                <a:srgbClr val="000000"/>
              </a:solidFill>
              <a:latin typeface="Verdana" pitchFamily="34" charset="0"/>
            </a:endParaRPr>
          </a:p>
        </p:txBody>
      </p:sp>
      <p:pic>
        <p:nvPicPr>
          <p:cNvPr id="8194" name="Picture 2" descr="Flag of Vietnam"/>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15201" y="417512"/>
            <a:ext cx="1327150" cy="8812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4803915"/>
      </p:ext>
    </p:extLst>
  </p:cSld>
  <p:clrMapOvr>
    <a:masterClrMapping/>
  </p:clrMapOvr>
  <p:transition/>
</p:sld>
</file>

<file path=ppt/slides/slide39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7" name="Text Box 4"/>
          <p:cNvSpPr txBox="1">
            <a:spLocks noChangeArrowheads="1"/>
          </p:cNvSpPr>
          <p:nvPr/>
        </p:nvSpPr>
        <p:spPr bwMode="auto">
          <a:xfrm>
            <a:off x="885368" y="1856810"/>
            <a:ext cx="7725231" cy="3582519"/>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the list of foods central to cultural identity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goes on . . . </a:t>
            </a:r>
            <a:r>
              <a:rPr kumimoji="0" lang="en-US" sz="5400" b="1" i="0" u="none" strike="noStrike" kern="1200" cap="none" spc="0" normalizeH="0" baseline="0" noProof="0" dirty="0">
                <a:ln>
                  <a:noFill/>
                </a:ln>
                <a:solidFill>
                  <a:srgbClr val="000000"/>
                </a:solidFill>
                <a:effectLst/>
                <a:uLnTx/>
                <a:uFillTx/>
                <a:latin typeface="Arial" pitchFamily="34" charset="0"/>
                <a:ea typeface="+mn-ea"/>
                <a:cs typeface="Arial" pitchFamily="34" charset="0"/>
              </a:rPr>
              <a:t>and on . . .</a:t>
            </a:r>
          </a:p>
        </p:txBody>
      </p:sp>
    </p:spTree>
    <p:extLst>
      <p:ext uri="{BB962C8B-B14F-4D97-AF65-F5344CB8AC3E}">
        <p14:creationId xmlns:p14="http://schemas.microsoft.com/office/powerpoint/2010/main" val="45968483"/>
      </p:ext>
    </p:extLst>
  </p:cSld>
  <p:clrMapOvr>
    <a:masterClrMapping/>
  </p:clrMapOvr>
</p:sld>
</file>

<file path=ppt/slides/slide39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7" name="Text Box 4"/>
          <p:cNvSpPr txBox="1">
            <a:spLocks noChangeArrowheads="1"/>
          </p:cNvSpPr>
          <p:nvPr/>
        </p:nvSpPr>
        <p:spPr bwMode="auto">
          <a:xfrm>
            <a:off x="885368" y="1856810"/>
            <a:ext cx="7725231" cy="3582519"/>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the list of foods central to cultural identity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5400" b="1" i="0" u="none" strike="noStrike" kern="1200" cap="none" spc="0" normalizeH="0" baseline="0" noProof="0" dirty="0">
                <a:ln>
                  <a:noFill/>
                </a:ln>
                <a:solidFill>
                  <a:srgbClr val="FFFFFF"/>
                </a:solidFill>
                <a:effectLst/>
                <a:uLnTx/>
                <a:uFillTx/>
                <a:latin typeface="Arial" pitchFamily="34" charset="0"/>
                <a:ea typeface="+mn-ea"/>
                <a:cs typeface="Arial" pitchFamily="34" charset="0"/>
              </a:rPr>
              <a:t>goes on . . . and on . . .</a:t>
            </a:r>
          </a:p>
        </p:txBody>
      </p:sp>
    </p:spTree>
    <p:extLst>
      <p:ext uri="{BB962C8B-B14F-4D97-AF65-F5344CB8AC3E}">
        <p14:creationId xmlns:p14="http://schemas.microsoft.com/office/powerpoint/2010/main" val="2986392486"/>
      </p:ext>
    </p:extLst>
  </p:cSld>
  <p:clrMapOvr>
    <a:masterClrMapping/>
  </p:clrMapOvr>
</p:sld>
</file>

<file path=ppt/slides/slide39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3"/>
          <p:cNvSpPr>
            <a:spLocks noGrp="1" noChangeArrowheads="1"/>
          </p:cNvSpPr>
          <p:nvPr>
            <p:ph type="body" idx="1"/>
          </p:nvPr>
        </p:nvSpPr>
        <p:spPr>
          <a:xfrm>
            <a:off x="1062038" y="2116141"/>
            <a:ext cx="7769225" cy="4235006"/>
          </a:xfrm>
        </p:spPr>
        <p:txBody>
          <a:bodyPr>
            <a:spAutoFit/>
          </a:bodyPr>
          <a:lstStyle/>
          <a:p>
            <a:pPr eaLnBrk="1" hangingPunct="1"/>
            <a:r>
              <a:rPr lang="en-US" sz="2800" b="1" dirty="0" err="1">
                <a:solidFill>
                  <a:srgbClr val="FF1B36"/>
                </a:solidFill>
                <a:latin typeface="Verdana" pitchFamily="34" charset="0"/>
              </a:rPr>
              <a:t>microcultures</a:t>
            </a:r>
            <a:r>
              <a:rPr lang="en-US" sz="2800" b="1" dirty="0">
                <a:solidFill>
                  <a:srgbClr val="FF1B36"/>
                </a:solidFill>
                <a:latin typeface="Verdana" pitchFamily="34" charset="0"/>
              </a:rPr>
              <a:t> </a:t>
            </a:r>
            <a:r>
              <a:rPr lang="en-US" sz="2800" b="1" dirty="0">
                <a:latin typeface="Verdana" pitchFamily="34" charset="0"/>
              </a:rPr>
              <a:t>can include ethnic groups </a:t>
            </a:r>
            <a:r>
              <a:rPr lang="en-US" sz="2800" b="1" i="1" dirty="0">
                <a:solidFill>
                  <a:srgbClr val="FF1B36"/>
                </a:solidFill>
                <a:latin typeface="Verdana" pitchFamily="34" charset="0"/>
              </a:rPr>
              <a:t>within</a:t>
            </a:r>
            <a:r>
              <a:rPr lang="en-US" sz="2800" b="1" dirty="0">
                <a:latin typeface="Verdana" pitchFamily="34" charset="0"/>
              </a:rPr>
              <a:t> nations</a:t>
            </a:r>
          </a:p>
          <a:p>
            <a:pPr eaLnBrk="1" hangingPunct="1">
              <a:lnSpc>
                <a:spcPct val="30000"/>
              </a:lnSpc>
            </a:pPr>
            <a:endParaRPr lang="en-US" sz="2800" b="1" dirty="0">
              <a:solidFill>
                <a:srgbClr val="FF1B36"/>
              </a:solidFill>
              <a:latin typeface="Verdana" pitchFamily="34" charset="0"/>
            </a:endParaRPr>
          </a:p>
          <a:p>
            <a:pPr marL="566738" lvl="1" indent="-109538" eaLnBrk="1" hangingPunct="1"/>
            <a:r>
              <a:rPr lang="en-US" sz="2000" b="1" dirty="0">
                <a:solidFill>
                  <a:schemeClr val="accent1"/>
                </a:solidFill>
                <a:latin typeface="Verdana" pitchFamily="34" charset="0"/>
              </a:rPr>
              <a:t> e.g., </a:t>
            </a:r>
            <a:r>
              <a:rPr lang="en-US" sz="2000" b="1" i="1" dirty="0" err="1">
                <a:solidFill>
                  <a:schemeClr val="accent1"/>
                </a:solidFill>
                <a:latin typeface="Verdana" pitchFamily="34" charset="0"/>
              </a:rPr>
              <a:t>Anishinabe</a:t>
            </a:r>
            <a:r>
              <a:rPr lang="en-US" sz="2000" b="1" dirty="0">
                <a:solidFill>
                  <a:schemeClr val="accent1"/>
                </a:solidFill>
                <a:latin typeface="Verdana" pitchFamily="34" charset="0"/>
              </a:rPr>
              <a:t> (Chippewa; Ojibwa)</a:t>
            </a:r>
          </a:p>
          <a:p>
            <a:pPr marL="566738" lvl="1" indent="-109538" eaLnBrk="1" hangingPunct="1"/>
            <a:r>
              <a:rPr lang="en-US" sz="2000" b="1" dirty="0">
                <a:solidFill>
                  <a:schemeClr val="accent1"/>
                </a:solidFill>
                <a:latin typeface="Verdana" pitchFamily="34" charset="0"/>
              </a:rPr>
              <a:t> e.g., Irish “</a:t>
            </a:r>
            <a:r>
              <a:rPr lang="en-US" sz="2000" b="1" dirty="0" err="1">
                <a:solidFill>
                  <a:schemeClr val="accent1"/>
                </a:solidFill>
                <a:latin typeface="Verdana" pitchFamily="34" charset="0"/>
              </a:rPr>
              <a:t>Travellers</a:t>
            </a:r>
            <a:r>
              <a:rPr lang="en-US" sz="2000" b="1" dirty="0">
                <a:solidFill>
                  <a:schemeClr val="accent1"/>
                </a:solidFill>
                <a:latin typeface="Verdana" pitchFamily="34" charset="0"/>
              </a:rPr>
              <a:t>”</a:t>
            </a:r>
          </a:p>
          <a:p>
            <a:pPr lvl="2" indent="-163513" eaLnBrk="1" hangingPunct="1"/>
            <a:r>
              <a:rPr lang="en-US" sz="1800" b="1" dirty="0">
                <a:solidFill>
                  <a:schemeClr val="accent1"/>
                </a:solidFill>
                <a:latin typeface="Verdana" pitchFamily="34" charset="0"/>
              </a:rPr>
              <a:t>sometimes incorrectly called “Gypsies”</a:t>
            </a:r>
            <a:endParaRPr lang="en-US" sz="2000" b="1" dirty="0">
              <a:solidFill>
                <a:schemeClr val="accent1"/>
              </a:solidFill>
              <a:latin typeface="Verdana" pitchFamily="34" charset="0"/>
            </a:endParaRPr>
          </a:p>
          <a:p>
            <a:pPr marL="739775" lvl="1" indent="-282575" eaLnBrk="1" hangingPunct="1"/>
            <a:r>
              <a:rPr lang="en-US" b="1" dirty="0">
                <a:latin typeface="Verdana" pitchFamily="34" charset="0"/>
              </a:rPr>
              <a:t>e.g., Australian Aboriginals</a:t>
            </a:r>
          </a:p>
          <a:p>
            <a:pPr marL="739775" lvl="1" indent="-282575" eaLnBrk="1" hangingPunct="1"/>
            <a:r>
              <a:rPr lang="en-US" sz="2000" b="1" dirty="0">
                <a:solidFill>
                  <a:schemeClr val="accent1"/>
                </a:solidFill>
                <a:latin typeface="Verdana" pitchFamily="34" charset="0"/>
              </a:rPr>
              <a:t>e.g., Cajun</a:t>
            </a:r>
          </a:p>
          <a:p>
            <a:pPr marL="739775" lvl="1" indent="-282575" eaLnBrk="1" hangingPunct="1"/>
            <a:r>
              <a:rPr lang="en-US" sz="2000" b="1" dirty="0">
                <a:solidFill>
                  <a:schemeClr val="accent1"/>
                </a:solidFill>
                <a:latin typeface="Verdana" pitchFamily="34" charset="0"/>
              </a:rPr>
              <a:t>e.g., Rom (Gypsies)</a:t>
            </a:r>
          </a:p>
          <a:p>
            <a:pPr marL="739775" lvl="1" indent="-282575" eaLnBrk="1" hangingPunct="1"/>
            <a:r>
              <a:rPr lang="en-US" sz="2000" b="1" dirty="0">
                <a:solidFill>
                  <a:schemeClr val="accent1"/>
                </a:solidFill>
                <a:latin typeface="Verdana" pitchFamily="34" charset="0"/>
              </a:rPr>
              <a:t>e.g., Basques</a:t>
            </a:r>
          </a:p>
          <a:p>
            <a:pPr marL="739775" lvl="1" indent="-282575" eaLnBrk="1" hangingPunct="1"/>
            <a:r>
              <a:rPr lang="en-US" sz="2000" b="1" dirty="0">
                <a:solidFill>
                  <a:schemeClr val="accent1"/>
                </a:solidFill>
                <a:latin typeface="Verdana" pitchFamily="34" charset="0"/>
              </a:rPr>
              <a:t>e.g., Kurds</a:t>
            </a:r>
          </a:p>
        </p:txBody>
      </p:sp>
      <p:sp>
        <p:nvSpPr>
          <p:cNvPr id="4"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cSld>
  <p:clrMapOvr>
    <a:masterClrMapping/>
  </p:clrMapOvr>
  <p:transition/>
</p:sld>
</file>

<file path=ppt/slides/slide400.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2" name="AutoShape 2"/>
          <p:cNvSpPr>
            <a:spLocks noChangeArrowheads="1"/>
          </p:cNvSpPr>
          <p:nvPr/>
        </p:nvSpPr>
        <p:spPr bwMode="auto">
          <a:xfrm>
            <a:off x="2914653"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3" name="AutoShape 3"/>
          <p:cNvSpPr>
            <a:spLocks noChangeArrowheads="1"/>
          </p:cNvSpPr>
          <p:nvPr/>
        </p:nvSpPr>
        <p:spPr bwMode="auto">
          <a:xfrm>
            <a:off x="2533653" y="3943484"/>
            <a:ext cx="1795463" cy="733663"/>
          </a:xfrm>
          <a:prstGeom prst="leftArrow">
            <a:avLst>
              <a:gd name="adj1" fmla="val 50000"/>
              <a:gd name="adj2" fmla="val 40278"/>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4" name="AutoShape 4"/>
          <p:cNvSpPr>
            <a:spLocks noChangeArrowheads="1"/>
          </p:cNvSpPr>
          <p:nvPr/>
        </p:nvSpPr>
        <p:spPr bwMode="auto">
          <a:xfrm flipV="1">
            <a:off x="1847852" y="4867409"/>
            <a:ext cx="976313" cy="733663"/>
          </a:xfrm>
          <a:prstGeom prst="leftArrow">
            <a:avLst>
              <a:gd name="adj1" fmla="val 50000"/>
              <a:gd name="adj2" fmla="val 25000"/>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5" name="AutoShape 5"/>
          <p:cNvSpPr>
            <a:spLocks noChangeArrowheads="1"/>
          </p:cNvSpPr>
          <p:nvPr/>
        </p:nvSpPr>
        <p:spPr bwMode="auto">
          <a:xfrm>
            <a:off x="1847852" y="6572251"/>
            <a:ext cx="976313" cy="733663"/>
          </a:xfrm>
          <a:prstGeom prst="leftArrow">
            <a:avLst>
              <a:gd name="adj1" fmla="val 50000"/>
              <a:gd name="adj2" fmla="val 50245"/>
            </a:avLst>
          </a:prstGeom>
          <a:noFill/>
          <a:ln w="9525">
            <a:noFill/>
            <a:miter lim="800000"/>
            <a:headEnd/>
            <a:tailEnd/>
          </a:ln>
        </p:spPr>
        <p:txBody>
          <a:bodyPr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6" name="AutoShape 6"/>
          <p:cNvSpPr>
            <a:spLocks noChangeArrowheads="1"/>
          </p:cNvSpPr>
          <p:nvPr/>
        </p:nvSpPr>
        <p:spPr bwMode="auto">
          <a:xfrm>
            <a:off x="2495550" y="46102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7" name="AutoShape 7"/>
          <p:cNvSpPr>
            <a:spLocks noChangeArrowheads="1"/>
          </p:cNvSpPr>
          <p:nvPr/>
        </p:nvSpPr>
        <p:spPr bwMode="auto">
          <a:xfrm>
            <a:off x="3181350" y="501028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sp>
        <p:nvSpPr>
          <p:cNvPr id="46088" name="AutoShape 8"/>
          <p:cNvSpPr>
            <a:spLocks noChangeArrowheads="1"/>
          </p:cNvSpPr>
          <p:nvPr/>
        </p:nvSpPr>
        <p:spPr bwMode="auto">
          <a:xfrm>
            <a:off x="3238501" y="52960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dirty="0">
              <a:solidFill>
                <a:srgbClr val="000000"/>
              </a:solidFill>
              <a:latin typeface="Arial" pitchFamily="34" charset="0"/>
              <a:ea typeface="+mn-ea"/>
              <a:cs typeface="+mn-cs"/>
            </a:endParaRPr>
          </a:p>
        </p:txBody>
      </p:sp>
      <p:sp>
        <p:nvSpPr>
          <p:cNvPr id="46089" name="AutoShape 9"/>
          <p:cNvSpPr>
            <a:spLocks noChangeArrowheads="1"/>
          </p:cNvSpPr>
          <p:nvPr/>
        </p:nvSpPr>
        <p:spPr bwMode="auto">
          <a:xfrm>
            <a:off x="2724150" y="5334134"/>
            <a:ext cx="245474" cy="733663"/>
          </a:xfrm>
          <a:prstGeom prst="leftArrow">
            <a:avLst>
              <a:gd name="adj1" fmla="val 50000"/>
              <a:gd name="adj2" fmla="val 50245"/>
            </a:avLst>
          </a:prstGeom>
          <a:noFill/>
          <a:ln w="9525">
            <a:noFill/>
            <a:miter lim="800000"/>
            <a:headEnd/>
            <a:tailEnd/>
          </a:ln>
        </p:spPr>
        <p:txBody>
          <a:bodyPr wrap="none" anchor="ctr">
            <a:spAutoFit/>
          </a:bodyPr>
          <a:lstStyle/>
          <a:p>
            <a:pPr algn="l" rtl="0" fontAlgn="base">
              <a:spcBef>
                <a:spcPct val="0"/>
              </a:spcBef>
              <a:spcAft>
                <a:spcPct val="0"/>
              </a:spcAft>
            </a:pPr>
            <a:endParaRPr lang="en-US" kern="1200">
              <a:solidFill>
                <a:srgbClr val="000000"/>
              </a:solidFill>
              <a:latin typeface="Arial" pitchFamily="34" charset="0"/>
              <a:ea typeface="+mn-ea"/>
              <a:cs typeface="+mn-cs"/>
            </a:endParaRPr>
          </a:p>
        </p:txBody>
      </p:sp>
      <p:pic>
        <p:nvPicPr>
          <p:cNvPr id="13314" name="Picture 2"/>
          <p:cNvPicPr>
            <a:picLocks noChangeAspect="1" noChangeArrowheads="1"/>
          </p:cNvPicPr>
          <p:nvPr/>
        </p:nvPicPr>
        <p:blipFill>
          <a:blip r:embed="rId3" cstate="print"/>
          <a:srcRect/>
          <a:stretch>
            <a:fillRect/>
          </a:stretch>
        </p:blipFill>
        <p:spPr bwMode="auto">
          <a:xfrm>
            <a:off x="992882" y="369666"/>
            <a:ext cx="7315200" cy="5477210"/>
          </a:xfrm>
          <a:prstGeom prst="rect">
            <a:avLst/>
          </a:prstGeom>
          <a:noFill/>
          <a:ln w="9525">
            <a:noFill/>
            <a:miter lim="800000"/>
            <a:headEnd/>
            <a:tailEnd/>
          </a:ln>
          <a:effectLst/>
        </p:spPr>
      </p:pic>
      <p:sp>
        <p:nvSpPr>
          <p:cNvPr id="14" name="Rectangle 13"/>
          <p:cNvSpPr/>
          <p:nvPr/>
        </p:nvSpPr>
        <p:spPr>
          <a:xfrm>
            <a:off x="1400648" y="5849115"/>
            <a:ext cx="6364504" cy="461665"/>
          </a:xfrm>
          <a:prstGeom prst="rect">
            <a:avLst/>
          </a:prstGeom>
        </p:spPr>
        <p:txBody>
          <a:bodyPr wrap="square">
            <a:spAutoFit/>
          </a:bodyPr>
          <a:lstStyle/>
          <a:p>
            <a:pPr algn="ctr"/>
            <a:r>
              <a:rPr lang="en-US" sz="2400" i="1" kern="1200" dirty="0">
                <a:solidFill>
                  <a:srgbClr val="FFFFFF"/>
                </a:solidFill>
                <a:latin typeface="Arial" pitchFamily="34" charset="0"/>
                <a:ea typeface="+mn-ea"/>
                <a:cs typeface="+mn-cs"/>
              </a:rPr>
              <a:t>The Desert People</a:t>
            </a:r>
            <a:endParaRPr lang="en-US" sz="1100" i="1" kern="1200" dirty="0">
              <a:solidFill>
                <a:srgbClr val="FFFFFF"/>
              </a:solidFill>
              <a:latin typeface="Arial" pitchFamily="34" charset="0"/>
              <a:ea typeface="+mn-ea"/>
              <a:cs typeface="+mn-cs"/>
            </a:endParaRPr>
          </a:p>
        </p:txBody>
      </p:sp>
    </p:spTree>
  </p:cSld>
  <p:clrMapOvr>
    <a:masterClrMapping/>
  </p:clrMapOvr>
  <p:transition/>
</p:sld>
</file>

<file path=ppt/slides/slide40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3"/>
          <p:cNvSpPr>
            <a:spLocks noGrp="1" noChangeArrowheads="1"/>
          </p:cNvSpPr>
          <p:nvPr>
            <p:ph type="body" idx="1"/>
          </p:nvPr>
        </p:nvSpPr>
        <p:spPr>
          <a:xfrm>
            <a:off x="1062038" y="2116142"/>
            <a:ext cx="7769225" cy="4124325"/>
          </a:xfrm>
        </p:spPr>
        <p:txBody>
          <a:bodyPr>
            <a:spAutoFit/>
          </a:bodyPr>
          <a:lstStyle/>
          <a:p>
            <a:pPr eaLnBrk="1" hangingPunct="1">
              <a:defRPr/>
            </a:pPr>
            <a:r>
              <a:rPr lang="en-US" sz="2800" b="1" dirty="0" err="1">
                <a:solidFill>
                  <a:srgbClr val="FF0000"/>
                </a:solidFill>
                <a:latin typeface="Verdana" pitchFamily="34" charset="0"/>
              </a:rPr>
              <a:t>microcultures</a:t>
            </a:r>
            <a:r>
              <a:rPr lang="en-US" sz="2800" b="1" dirty="0">
                <a:solidFill>
                  <a:schemeClr val="accent5">
                    <a:lumMod val="90000"/>
                  </a:schemeClr>
                </a:solidFill>
                <a:latin typeface="Verdana" pitchFamily="34" charset="0"/>
              </a:rPr>
              <a:t> can include ethnic groups </a:t>
            </a:r>
            <a:r>
              <a:rPr lang="en-US" sz="2800" b="1" i="1" dirty="0">
                <a:solidFill>
                  <a:srgbClr val="000000"/>
                </a:solidFill>
                <a:latin typeface="Verdana" pitchFamily="34" charset="0"/>
              </a:rPr>
              <a:t>within</a:t>
            </a:r>
            <a:r>
              <a:rPr lang="en-US" sz="2800" b="1" dirty="0">
                <a:solidFill>
                  <a:srgbClr val="000000"/>
                </a:solidFill>
                <a:latin typeface="Verdana" pitchFamily="34" charset="0"/>
              </a:rPr>
              <a:t> nations</a:t>
            </a:r>
          </a:p>
          <a:p>
            <a:pPr eaLnBrk="1" hangingPunct="1">
              <a:lnSpc>
                <a:spcPct val="30000"/>
              </a:lnSpc>
              <a:defRPr/>
            </a:pPr>
            <a:endParaRPr lang="en-US" sz="2800" b="1" dirty="0">
              <a:solidFill>
                <a:srgbClr val="FF1B36"/>
              </a:solidFill>
              <a:latin typeface="Verdana" pitchFamily="34" charset="0"/>
            </a:endParaRPr>
          </a:p>
          <a:p>
            <a:pPr marL="628650" lvl="1" indent="-171450" eaLnBrk="1" hangingPunct="1">
              <a:defRPr/>
            </a:pPr>
            <a:r>
              <a:rPr lang="en-US" sz="2000" b="1" dirty="0">
                <a:latin typeface="Verdana" pitchFamily="34" charset="0"/>
              </a:rPr>
              <a:t>  Aztec</a:t>
            </a:r>
          </a:p>
          <a:p>
            <a:pPr marL="628650" lvl="1" indent="-171450" eaLnBrk="1" hangingPunct="1">
              <a:defRPr/>
            </a:pPr>
            <a:r>
              <a:rPr lang="en-US" sz="2000" b="1" dirty="0">
                <a:latin typeface="Verdana" pitchFamily="34" charset="0"/>
              </a:rPr>
              <a:t>  Maya</a:t>
            </a:r>
          </a:p>
          <a:p>
            <a:pPr marL="628650" lvl="1" indent="-171450" eaLnBrk="1" hangingPunct="1">
              <a:defRPr/>
            </a:pPr>
            <a:r>
              <a:rPr lang="en-US" sz="2000" b="1" dirty="0">
                <a:latin typeface="Verdana" pitchFamily="34" charset="0"/>
              </a:rPr>
              <a:t>  Zapata</a:t>
            </a:r>
          </a:p>
          <a:p>
            <a:pPr marL="628650" lvl="1" indent="-171450" eaLnBrk="1" hangingPunct="1">
              <a:defRPr/>
            </a:pPr>
            <a:r>
              <a:rPr lang="en-US" sz="2000" b="1" dirty="0">
                <a:latin typeface="Verdana" pitchFamily="34" charset="0"/>
              </a:rPr>
              <a:t>  </a:t>
            </a:r>
            <a:r>
              <a:rPr lang="en-US" sz="2000" b="1" dirty="0" err="1">
                <a:latin typeface="Verdana" pitchFamily="34" charset="0"/>
              </a:rPr>
              <a:t>Mixtec</a:t>
            </a:r>
            <a:endParaRPr lang="en-US" sz="2000" b="1" dirty="0">
              <a:latin typeface="Verdana" pitchFamily="34" charset="0"/>
            </a:endParaRPr>
          </a:p>
          <a:p>
            <a:pPr marL="628650" lvl="1" indent="-171450" eaLnBrk="1" hangingPunct="1">
              <a:defRPr/>
            </a:pPr>
            <a:r>
              <a:rPr lang="en-US" sz="2000" b="1" dirty="0">
                <a:latin typeface="Verdana" pitchFamily="34" charset="0"/>
              </a:rPr>
              <a:t>  </a:t>
            </a:r>
            <a:r>
              <a:rPr lang="en-US" sz="2000" b="1" dirty="0" err="1">
                <a:latin typeface="Verdana" pitchFamily="34" charset="0"/>
              </a:rPr>
              <a:t>Otomi</a:t>
            </a:r>
            <a:endParaRPr lang="en-US" sz="2000" b="1" dirty="0">
              <a:latin typeface="Verdana" pitchFamily="34" charset="0"/>
            </a:endParaRPr>
          </a:p>
          <a:p>
            <a:pPr marL="628650" lvl="1" indent="-171450" eaLnBrk="1" hangingPunct="1">
              <a:defRPr/>
            </a:pPr>
            <a:r>
              <a:rPr lang="en-US" sz="2000" b="1" dirty="0">
                <a:latin typeface="Verdana" pitchFamily="34" charset="0"/>
              </a:rPr>
              <a:t>  </a:t>
            </a:r>
            <a:r>
              <a:rPr lang="en-US" sz="2000" b="1" dirty="0" err="1">
                <a:latin typeface="Verdana" pitchFamily="34" charset="0"/>
              </a:rPr>
              <a:t>Tarascan</a:t>
            </a:r>
            <a:endParaRPr lang="en-US" sz="2000" b="1" dirty="0">
              <a:latin typeface="Verdana" pitchFamily="34" charset="0"/>
            </a:endParaRPr>
          </a:p>
          <a:p>
            <a:pPr marL="628650" lvl="1" indent="-171450" eaLnBrk="1" hangingPunct="1">
              <a:defRPr/>
            </a:pPr>
            <a:r>
              <a:rPr lang="en-US" sz="2000" b="1" dirty="0">
                <a:latin typeface="Verdana" pitchFamily="34" charset="0"/>
              </a:rPr>
              <a:t>  Yaqui</a:t>
            </a:r>
          </a:p>
          <a:p>
            <a:pPr marL="628650" lvl="1" indent="-171450" eaLnBrk="1" hangingPunct="1">
              <a:defRPr/>
            </a:pPr>
            <a:r>
              <a:rPr lang="en-US" sz="2000" b="1" dirty="0">
                <a:latin typeface="Verdana" pitchFamily="34" charset="0"/>
              </a:rPr>
              <a:t>  </a:t>
            </a:r>
            <a:r>
              <a:rPr lang="en-US" sz="2000" b="1" dirty="0" err="1">
                <a:latin typeface="Verdana" pitchFamily="34" charset="0"/>
              </a:rPr>
              <a:t>Tarahumara</a:t>
            </a:r>
            <a:r>
              <a:rPr lang="en-US" sz="2000" b="1" dirty="0">
                <a:latin typeface="Verdana" pitchFamily="34" charset="0"/>
              </a:rPr>
              <a:t> . . .</a:t>
            </a:r>
          </a:p>
        </p:txBody>
      </p:sp>
      <p:sp>
        <p:nvSpPr>
          <p:cNvPr id="4" name="Rectangle 2"/>
          <p:cNvSpPr txBox="1">
            <a:spLocks noChangeArrowheads="1"/>
          </p:cNvSpPr>
          <p:nvPr/>
        </p:nvSpPr>
        <p:spPr bwMode="auto">
          <a:xfrm>
            <a:off x="435429" y="3091656"/>
            <a:ext cx="8229600" cy="3106061"/>
          </a:xfrm>
          <a:prstGeom prst="rect">
            <a:avLst/>
          </a:prstGeom>
          <a:solidFill>
            <a:srgbClr val="FFFFFF">
              <a:alpha val="85098"/>
            </a:srgbClr>
          </a:solidFill>
          <a:ln w="9525">
            <a:noFill/>
            <a:miter lim="800000"/>
            <a:headEnd/>
            <a:tailEnd/>
          </a:ln>
        </p:spPr>
        <p:txBody>
          <a:bodyPr anchor="ctr"/>
          <a:lstStyle/>
          <a:p>
            <a:pPr algn="ctr"/>
            <a:r>
              <a:rPr lang="en-US" sz="3600" b="1" dirty="0">
                <a:solidFill>
                  <a:srgbClr val="000000"/>
                </a:solidFill>
              </a:rPr>
              <a:t>contemporary</a:t>
            </a:r>
          </a:p>
          <a:p>
            <a:pPr algn="ctr"/>
            <a:r>
              <a:rPr lang="en-US" sz="3600" b="1" dirty="0">
                <a:solidFill>
                  <a:srgbClr val="000000"/>
                </a:solidFill>
              </a:rPr>
              <a:t>and </a:t>
            </a:r>
          </a:p>
          <a:p>
            <a:pPr algn="ctr"/>
            <a:r>
              <a:rPr lang="en-US" sz="3600" b="1" dirty="0">
                <a:solidFill>
                  <a:srgbClr val="000000"/>
                </a:solidFill>
              </a:rPr>
              <a:t>prehistoric</a:t>
            </a:r>
          </a:p>
        </p:txBody>
      </p:sp>
      <p:sp>
        <p:nvSpPr>
          <p:cNvPr id="5"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cSld>
  <p:clrMapOvr>
    <a:masterClrMapping/>
  </p:clrMapOvr>
  <p:transition/>
</p:sld>
</file>

<file path=ppt/slides/slide40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3"/>
          <p:cNvSpPr>
            <a:spLocks noGrp="1" noChangeArrowheads="1"/>
          </p:cNvSpPr>
          <p:nvPr>
            <p:ph type="body" idx="1"/>
          </p:nvPr>
        </p:nvSpPr>
        <p:spPr>
          <a:xfrm>
            <a:off x="1062038" y="2116156"/>
            <a:ext cx="7769225" cy="4862870"/>
          </a:xfrm>
        </p:spPr>
        <p:txBody>
          <a:bodyPr>
            <a:spAutoFit/>
          </a:bodyPr>
          <a:lstStyle/>
          <a:p>
            <a:pPr eaLnBrk="1" hangingPunct="1">
              <a:defRPr/>
            </a:pPr>
            <a:r>
              <a:rPr lang="en-US" sz="2800" b="1" dirty="0" err="1">
                <a:solidFill>
                  <a:schemeClr val="accent5">
                    <a:lumMod val="90000"/>
                  </a:schemeClr>
                </a:solidFill>
                <a:latin typeface="Verdana" pitchFamily="34" charset="0"/>
              </a:rPr>
              <a:t>microcultures</a:t>
            </a:r>
            <a:r>
              <a:rPr lang="en-US" sz="2800" b="1" dirty="0">
                <a:solidFill>
                  <a:schemeClr val="accent5">
                    <a:lumMod val="90000"/>
                  </a:schemeClr>
                </a:solidFill>
                <a:latin typeface="Verdana" pitchFamily="34" charset="0"/>
              </a:rPr>
              <a:t> can include ethnic groups </a:t>
            </a:r>
            <a:r>
              <a:rPr lang="en-US" sz="2800" b="1" i="1" dirty="0">
                <a:solidFill>
                  <a:schemeClr val="accent5">
                    <a:lumMod val="90000"/>
                  </a:schemeClr>
                </a:solidFill>
                <a:latin typeface="Verdana" pitchFamily="34" charset="0"/>
              </a:rPr>
              <a:t>within</a:t>
            </a:r>
            <a:r>
              <a:rPr lang="en-US" sz="2800" b="1" dirty="0">
                <a:solidFill>
                  <a:schemeClr val="accent5">
                    <a:lumMod val="90000"/>
                  </a:schemeClr>
                </a:solidFill>
                <a:latin typeface="Verdana" pitchFamily="34" charset="0"/>
              </a:rPr>
              <a:t> nations</a:t>
            </a:r>
          </a:p>
          <a:p>
            <a:pPr eaLnBrk="1" hangingPunct="1">
              <a:lnSpc>
                <a:spcPct val="30000"/>
              </a:lnSpc>
              <a:defRPr/>
            </a:pPr>
            <a:endParaRPr lang="en-US" sz="2800" b="1" dirty="0">
              <a:solidFill>
                <a:srgbClr val="FF1B36"/>
              </a:solidFill>
              <a:latin typeface="Verdana" pitchFamily="34" charset="0"/>
            </a:endParaRPr>
          </a:p>
          <a:p>
            <a:pPr marL="628650" lvl="1" indent="-171450" eaLnBrk="1" hangingPunct="1">
              <a:defRPr/>
            </a:pPr>
            <a:r>
              <a:rPr lang="en-US" sz="3600" b="1" dirty="0">
                <a:latin typeface="Verdana" pitchFamily="34" charset="0"/>
              </a:rPr>
              <a:t>  Aztec</a:t>
            </a:r>
          </a:p>
          <a:p>
            <a:pPr marL="628650" lvl="1" indent="-171450" eaLnBrk="1" hangingPunct="1">
              <a:defRPr/>
            </a:pPr>
            <a:r>
              <a:rPr lang="en-US" sz="3600" b="1" dirty="0">
                <a:latin typeface="Verdana" pitchFamily="34" charset="0"/>
              </a:rPr>
              <a:t>  Maya</a:t>
            </a:r>
          </a:p>
          <a:p>
            <a:pPr marL="628650" lvl="1" indent="-171450" eaLnBrk="1" hangingPunct="1">
              <a:defRPr/>
            </a:pPr>
            <a:r>
              <a:rPr lang="en-US" sz="2000" b="1" dirty="0">
                <a:solidFill>
                  <a:schemeClr val="accent1"/>
                </a:solidFill>
                <a:latin typeface="Verdana" pitchFamily="34" charset="0"/>
              </a:rPr>
              <a:t>  </a:t>
            </a:r>
            <a:r>
              <a:rPr lang="en-US" sz="2000" b="1" dirty="0" err="1">
                <a:solidFill>
                  <a:schemeClr val="accent1"/>
                </a:solidFill>
                <a:latin typeface="Verdana" pitchFamily="34" charset="0"/>
              </a:rPr>
              <a:t>Zapotec</a:t>
            </a:r>
            <a:endParaRPr lang="en-US" sz="2000" b="1" dirty="0">
              <a:solidFill>
                <a:schemeClr val="accent1"/>
              </a:solidFill>
              <a:latin typeface="Verdana" pitchFamily="34" charset="0"/>
            </a:endParaRPr>
          </a:p>
          <a:p>
            <a:pPr marL="628650" lvl="1" indent="-171450" eaLnBrk="1" hangingPunct="1">
              <a:defRPr/>
            </a:pPr>
            <a:r>
              <a:rPr lang="en-US" sz="2000" b="1" dirty="0">
                <a:solidFill>
                  <a:schemeClr val="accent1"/>
                </a:solidFill>
                <a:latin typeface="Verdana" pitchFamily="34" charset="0"/>
              </a:rPr>
              <a:t>  </a:t>
            </a:r>
            <a:r>
              <a:rPr lang="en-US" sz="2000" b="1" dirty="0" err="1">
                <a:solidFill>
                  <a:schemeClr val="accent1"/>
                </a:solidFill>
                <a:latin typeface="Verdana" pitchFamily="34" charset="0"/>
              </a:rPr>
              <a:t>Mixtec</a:t>
            </a:r>
            <a:endParaRPr lang="en-US" sz="2000" b="1" dirty="0">
              <a:solidFill>
                <a:schemeClr val="accent1"/>
              </a:solidFill>
              <a:latin typeface="Verdana" pitchFamily="34" charset="0"/>
            </a:endParaRPr>
          </a:p>
          <a:p>
            <a:pPr marL="628650" lvl="1" indent="-171450" eaLnBrk="1" hangingPunct="1">
              <a:defRPr/>
            </a:pPr>
            <a:r>
              <a:rPr lang="en-US" sz="2000" b="1" dirty="0">
                <a:solidFill>
                  <a:schemeClr val="accent1"/>
                </a:solidFill>
                <a:latin typeface="Verdana" pitchFamily="34" charset="0"/>
              </a:rPr>
              <a:t>  </a:t>
            </a:r>
            <a:r>
              <a:rPr lang="en-US" sz="2000" b="1" dirty="0" err="1">
                <a:solidFill>
                  <a:schemeClr val="accent1"/>
                </a:solidFill>
                <a:latin typeface="Verdana" pitchFamily="34" charset="0"/>
              </a:rPr>
              <a:t>Otomi</a:t>
            </a:r>
            <a:endParaRPr lang="en-US" sz="2000" b="1" dirty="0">
              <a:solidFill>
                <a:schemeClr val="accent1"/>
              </a:solidFill>
              <a:latin typeface="Verdana" pitchFamily="34" charset="0"/>
            </a:endParaRPr>
          </a:p>
          <a:p>
            <a:pPr marL="628650" lvl="1" indent="-171450" eaLnBrk="1" hangingPunct="1">
              <a:defRPr/>
            </a:pPr>
            <a:r>
              <a:rPr lang="en-US" sz="2000" b="1" dirty="0">
                <a:solidFill>
                  <a:schemeClr val="accent1"/>
                </a:solidFill>
                <a:latin typeface="Verdana" pitchFamily="34" charset="0"/>
              </a:rPr>
              <a:t>  </a:t>
            </a:r>
            <a:r>
              <a:rPr lang="en-US" sz="2000" b="1" dirty="0" err="1">
                <a:solidFill>
                  <a:schemeClr val="accent1"/>
                </a:solidFill>
                <a:latin typeface="Verdana" pitchFamily="34" charset="0"/>
              </a:rPr>
              <a:t>Tarascan</a:t>
            </a:r>
            <a:endParaRPr lang="en-US" sz="2000" b="1" dirty="0">
              <a:solidFill>
                <a:schemeClr val="accent1"/>
              </a:solidFill>
              <a:latin typeface="Verdana" pitchFamily="34" charset="0"/>
            </a:endParaRPr>
          </a:p>
          <a:p>
            <a:pPr marL="628650" lvl="1" indent="-171450" eaLnBrk="1" hangingPunct="1">
              <a:defRPr/>
            </a:pPr>
            <a:r>
              <a:rPr lang="en-US" sz="2000" b="1" dirty="0">
                <a:solidFill>
                  <a:schemeClr val="accent1"/>
                </a:solidFill>
                <a:latin typeface="Verdana" pitchFamily="34" charset="0"/>
              </a:rPr>
              <a:t>  Yaqui</a:t>
            </a:r>
          </a:p>
          <a:p>
            <a:pPr marL="628650" lvl="1" indent="-171450" eaLnBrk="1" hangingPunct="1">
              <a:defRPr/>
            </a:pPr>
            <a:r>
              <a:rPr lang="en-US" sz="2000" b="1" dirty="0">
                <a:solidFill>
                  <a:schemeClr val="accent1"/>
                </a:solidFill>
                <a:latin typeface="Verdana" pitchFamily="34" charset="0"/>
              </a:rPr>
              <a:t>  </a:t>
            </a:r>
            <a:r>
              <a:rPr lang="en-US" sz="2000" b="1" dirty="0" err="1">
                <a:solidFill>
                  <a:schemeClr val="accent1"/>
                </a:solidFill>
                <a:latin typeface="Verdana" pitchFamily="34" charset="0"/>
              </a:rPr>
              <a:t>Tarahumara</a:t>
            </a:r>
            <a:r>
              <a:rPr lang="en-US" sz="2000" b="1" dirty="0">
                <a:solidFill>
                  <a:schemeClr val="accent1"/>
                </a:solidFill>
                <a:latin typeface="Verdana" pitchFamily="34" charset="0"/>
              </a:rPr>
              <a:t> . . .</a:t>
            </a:r>
          </a:p>
        </p:txBody>
      </p:sp>
      <p:sp>
        <p:nvSpPr>
          <p:cNvPr id="4" name="TextBox 3"/>
          <p:cNvSpPr txBox="1"/>
          <p:nvPr/>
        </p:nvSpPr>
        <p:spPr>
          <a:xfrm>
            <a:off x="3614073" y="3657593"/>
            <a:ext cx="2264224" cy="646331"/>
          </a:xfrm>
          <a:prstGeom prst="rect">
            <a:avLst/>
          </a:prstGeom>
          <a:noFill/>
        </p:spPr>
        <p:txBody>
          <a:bodyPr wrap="square" rtlCol="0">
            <a:spAutoFit/>
          </a:bodyPr>
          <a:lstStyle/>
          <a:p>
            <a:pPr marL="231775" lvl="1" indent="-231775">
              <a:spcBef>
                <a:spcPct val="20000"/>
              </a:spcBef>
              <a:buFontTx/>
              <a:buChar char="–"/>
              <a:defRPr/>
            </a:pPr>
            <a:r>
              <a:rPr lang="en-US" sz="3600" b="1" kern="0" dirty="0">
                <a:solidFill>
                  <a:srgbClr val="000000"/>
                </a:solidFill>
                <a:latin typeface="Verdana" pitchFamily="34" charset="0"/>
              </a:rPr>
              <a:t> Inca</a:t>
            </a:r>
          </a:p>
        </p:txBody>
      </p:sp>
      <p:sp>
        <p:nvSpPr>
          <p:cNvPr id="5"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cSld>
  <p:clrMapOvr>
    <a:masterClrMapping/>
  </p:clrMapOvr>
  <p:transition/>
</p:sld>
</file>

<file path=ppt/slides/slide40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3"/>
          <p:cNvSpPr>
            <a:spLocks noGrp="1" noChangeArrowheads="1"/>
          </p:cNvSpPr>
          <p:nvPr>
            <p:ph type="subTitle" idx="4294967295"/>
          </p:nvPr>
        </p:nvSpPr>
        <p:spPr>
          <a:xfrm>
            <a:off x="885892" y="1495492"/>
            <a:ext cx="7358063" cy="2665345"/>
          </a:xfrm>
        </p:spPr>
        <p:txBody>
          <a:bodyPr>
            <a:spAutoFit/>
          </a:bodyPr>
          <a:lstStyle/>
          <a:p>
            <a:pPr eaLnBrk="1" hangingPunct="1">
              <a:lnSpc>
                <a:spcPct val="80000"/>
              </a:lnSpc>
              <a:tabLst>
                <a:tab pos="0" algn="l"/>
              </a:tabLst>
              <a:defRPr/>
            </a:pPr>
            <a:r>
              <a:rPr lang="en-US" b="1" i="1" dirty="0" err="1">
                <a:solidFill>
                  <a:schemeClr val="accent5">
                    <a:lumMod val="90000"/>
                  </a:schemeClr>
                </a:solidFill>
              </a:rPr>
              <a:t>Microculture</a:t>
            </a:r>
            <a:endParaRPr lang="en-US" b="1" i="1" dirty="0">
              <a:solidFill>
                <a:schemeClr val="accent5">
                  <a:lumMod val="90000"/>
                </a:schemeClr>
              </a:solidFill>
            </a:endParaRPr>
          </a:p>
          <a:p>
            <a:pPr eaLnBrk="1" hangingPunct="1">
              <a:lnSpc>
                <a:spcPct val="30000"/>
              </a:lnSpc>
              <a:tabLst>
                <a:tab pos="0" algn="l"/>
              </a:tabLst>
              <a:defRPr/>
            </a:pPr>
            <a:endParaRPr lang="en-US" b="1" i="1" dirty="0">
              <a:solidFill>
                <a:schemeClr val="accent2"/>
              </a:solidFill>
            </a:endParaRPr>
          </a:p>
          <a:p>
            <a:pPr lvl="1" eaLnBrk="1" hangingPunct="1">
              <a:lnSpc>
                <a:spcPct val="80000"/>
              </a:lnSpc>
              <a:tabLst>
                <a:tab pos="0" algn="l"/>
              </a:tabLst>
              <a:defRPr/>
            </a:pPr>
            <a:r>
              <a:rPr lang="en-US" sz="2400" b="1" dirty="0">
                <a:solidFill>
                  <a:schemeClr val="accent5">
                    <a:lumMod val="90000"/>
                  </a:schemeClr>
                </a:solidFill>
              </a:rPr>
              <a:t>a distinct pattern of learned and shared behavior and thinking found within larger cultures such as ethnic groups in localized regions</a:t>
            </a:r>
          </a:p>
          <a:p>
            <a:pPr lvl="1" eaLnBrk="1" hangingPunct="1">
              <a:lnSpc>
                <a:spcPct val="80000"/>
              </a:lnSpc>
              <a:tabLst>
                <a:tab pos="0" algn="l"/>
              </a:tabLst>
              <a:defRPr/>
            </a:pPr>
            <a:endParaRPr lang="en-US" sz="2400" b="1" dirty="0">
              <a:solidFill>
                <a:schemeClr val="accent5">
                  <a:lumMod val="90000"/>
                </a:schemeClr>
              </a:solidFill>
            </a:endParaRPr>
          </a:p>
          <a:p>
            <a:pPr lvl="1" eaLnBrk="1" hangingPunct="1">
              <a:lnSpc>
                <a:spcPct val="80000"/>
              </a:lnSpc>
              <a:tabLst>
                <a:tab pos="0" algn="l"/>
              </a:tabLst>
              <a:defRPr/>
            </a:pPr>
            <a:r>
              <a:rPr lang="en-US" sz="2000" b="1" dirty="0">
                <a:solidFill>
                  <a:schemeClr val="accent5">
                    <a:lumMod val="90000"/>
                  </a:schemeClr>
                </a:solidFill>
              </a:rPr>
              <a:t>local cultures</a:t>
            </a:r>
          </a:p>
        </p:txBody>
      </p:sp>
      <p:sp>
        <p:nvSpPr>
          <p:cNvPr id="52228" name="Rectangle 3"/>
          <p:cNvSpPr txBox="1">
            <a:spLocks noChangeArrowheads="1"/>
          </p:cNvSpPr>
          <p:nvPr/>
        </p:nvSpPr>
        <p:spPr bwMode="auto">
          <a:xfrm>
            <a:off x="877888" y="4346708"/>
            <a:ext cx="7359650" cy="1988237"/>
          </a:xfrm>
          <a:prstGeom prst="rect">
            <a:avLst/>
          </a:prstGeom>
          <a:noFill/>
          <a:ln w="9525">
            <a:noFill/>
            <a:miter lim="800000"/>
            <a:headEnd/>
            <a:tailEnd/>
          </a:ln>
        </p:spPr>
        <p:txBody>
          <a:bodyPr>
            <a:spAutoFit/>
          </a:bodyPr>
          <a:lstStyle/>
          <a:p>
            <a:pPr marL="342900" indent="-342900">
              <a:lnSpc>
                <a:spcPct val="80000"/>
              </a:lnSpc>
              <a:spcBef>
                <a:spcPct val="20000"/>
              </a:spcBef>
              <a:buFontTx/>
              <a:buChar char="•"/>
              <a:tabLst>
                <a:tab pos="0" algn="l"/>
              </a:tabLst>
            </a:pPr>
            <a:r>
              <a:rPr lang="en-US" sz="3200" b="1" i="1">
                <a:solidFill>
                  <a:srgbClr val="FF1B36"/>
                </a:solidFill>
              </a:rPr>
              <a:t>Macroculture</a:t>
            </a:r>
          </a:p>
          <a:p>
            <a:pPr marL="342900" indent="-342900">
              <a:lnSpc>
                <a:spcPct val="30000"/>
              </a:lnSpc>
              <a:spcBef>
                <a:spcPct val="20000"/>
              </a:spcBef>
              <a:buFontTx/>
              <a:buChar char="•"/>
              <a:tabLst>
                <a:tab pos="0" algn="l"/>
              </a:tabLst>
            </a:pPr>
            <a:endParaRPr lang="en-US" sz="3200" b="1" i="1">
              <a:solidFill>
                <a:srgbClr val="333399"/>
              </a:solidFill>
            </a:endParaRPr>
          </a:p>
          <a:p>
            <a:pPr marL="742950" lvl="1" indent="-285750" eaLnBrk="0" hangingPunct="0">
              <a:lnSpc>
                <a:spcPct val="80000"/>
              </a:lnSpc>
              <a:spcBef>
                <a:spcPct val="20000"/>
              </a:spcBef>
              <a:buClr>
                <a:srgbClr val="009999"/>
              </a:buClr>
              <a:buSzPct val="55000"/>
              <a:buFont typeface="Wingdings" pitchFamily="2" charset="2"/>
              <a:buChar char="n"/>
              <a:tabLst>
                <a:tab pos="0" algn="l"/>
              </a:tabLst>
            </a:pPr>
            <a:r>
              <a:rPr lang="en-US" sz="2400" b="1">
                <a:solidFill>
                  <a:srgbClr val="000000"/>
                </a:solidFill>
              </a:rPr>
              <a:t>a distinct pattern of learned and shared behavior and thinking that crosses local boundaries, such as transnational culture and global culture</a:t>
            </a:r>
            <a:endParaRPr lang="en-US" sz="2400" b="1">
              <a:solidFill>
                <a:srgbClr val="333399"/>
              </a:solidFill>
            </a:endParaRPr>
          </a:p>
        </p:txBody>
      </p:sp>
      <p:sp>
        <p:nvSpPr>
          <p:cNvPr id="5"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cSld>
  <p:clrMapOvr>
    <a:masterClrMapping/>
  </p:clrMapOvr>
  <p:transition/>
</p:sld>
</file>

<file path=ppt/slides/slide40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body" idx="1"/>
          </p:nvPr>
        </p:nvSpPr>
        <p:spPr>
          <a:xfrm>
            <a:off x="1062038" y="2116138"/>
            <a:ext cx="7769225" cy="3052762"/>
          </a:xfrm>
        </p:spPr>
        <p:txBody>
          <a:bodyPr>
            <a:spAutoFit/>
          </a:bodyPr>
          <a:lstStyle/>
          <a:p>
            <a:pPr eaLnBrk="1" hangingPunct="1"/>
            <a:r>
              <a:rPr lang="en-US" sz="2800" b="1" dirty="0" err="1">
                <a:solidFill>
                  <a:schemeClr val="accent1">
                    <a:lumMod val="90000"/>
                  </a:schemeClr>
                </a:solidFill>
                <a:latin typeface="Verdana" pitchFamily="34" charset="0"/>
              </a:rPr>
              <a:t>macrocultures</a:t>
            </a:r>
            <a:r>
              <a:rPr lang="en-US" sz="2800" b="1" dirty="0">
                <a:solidFill>
                  <a:schemeClr val="accent1">
                    <a:lumMod val="90000"/>
                  </a:schemeClr>
                </a:solidFill>
                <a:latin typeface="Verdana" pitchFamily="34" charset="0"/>
              </a:rPr>
              <a:t> can include groups </a:t>
            </a:r>
            <a:r>
              <a:rPr lang="en-US" sz="2800" b="1" i="1" dirty="0">
                <a:solidFill>
                  <a:schemeClr val="accent1">
                    <a:lumMod val="90000"/>
                  </a:schemeClr>
                </a:solidFill>
                <a:latin typeface="Verdana" pitchFamily="34" charset="0"/>
              </a:rPr>
              <a:t>across</a:t>
            </a:r>
            <a:r>
              <a:rPr lang="en-US" sz="2800" b="1" dirty="0">
                <a:solidFill>
                  <a:schemeClr val="accent1">
                    <a:lumMod val="90000"/>
                  </a:schemeClr>
                </a:solidFill>
                <a:latin typeface="Verdana" pitchFamily="34" charset="0"/>
              </a:rPr>
              <a:t> nations</a:t>
            </a:r>
          </a:p>
          <a:p>
            <a:pPr eaLnBrk="1" hangingPunct="1">
              <a:lnSpc>
                <a:spcPct val="30000"/>
              </a:lnSpc>
            </a:pPr>
            <a:endParaRPr lang="en-US" sz="2800" b="1" dirty="0">
              <a:solidFill>
                <a:schemeClr val="accent1">
                  <a:lumMod val="90000"/>
                </a:schemeClr>
              </a:solidFill>
              <a:latin typeface="Verdana" pitchFamily="34" charset="0"/>
            </a:endParaRPr>
          </a:p>
          <a:p>
            <a:pPr marL="628650" lvl="1" indent="-171450" eaLnBrk="1" hangingPunct="1">
              <a:lnSpc>
                <a:spcPct val="150000"/>
              </a:lnSpc>
            </a:pPr>
            <a:r>
              <a:rPr lang="en-US" sz="2400" b="1" dirty="0">
                <a:solidFill>
                  <a:schemeClr val="accent1">
                    <a:lumMod val="90000"/>
                  </a:schemeClr>
                </a:solidFill>
                <a:latin typeface="Verdana" pitchFamily="34" charset="0"/>
              </a:rPr>
              <a:t> e.g., Basques</a:t>
            </a:r>
          </a:p>
          <a:p>
            <a:pPr marL="628650" lvl="1" indent="-171450" eaLnBrk="1" hangingPunct="1">
              <a:lnSpc>
                <a:spcPct val="150000"/>
              </a:lnSpc>
            </a:pPr>
            <a:r>
              <a:rPr lang="en-US" sz="2400" b="1" dirty="0">
                <a:latin typeface="Verdana" pitchFamily="34" charset="0"/>
              </a:rPr>
              <a:t> e.g., Rom </a:t>
            </a:r>
            <a:r>
              <a:rPr lang="en-US" sz="2000" b="1" dirty="0">
                <a:latin typeface="Verdana" pitchFamily="34" charset="0"/>
              </a:rPr>
              <a:t>(Gypsies)</a:t>
            </a:r>
            <a:endParaRPr lang="en-US" sz="2400" b="1" dirty="0">
              <a:latin typeface="Verdana" pitchFamily="34" charset="0"/>
            </a:endParaRPr>
          </a:p>
          <a:p>
            <a:pPr marL="628650" lvl="1" indent="-171450" eaLnBrk="1" hangingPunct="1">
              <a:lnSpc>
                <a:spcPct val="150000"/>
              </a:lnSpc>
            </a:pPr>
            <a:r>
              <a:rPr lang="en-US" sz="2400" b="1" dirty="0">
                <a:solidFill>
                  <a:schemeClr val="bg1"/>
                </a:solidFill>
                <a:latin typeface="Verdana" pitchFamily="34" charset="0"/>
              </a:rPr>
              <a:t> e.g., ? Al Qaeda</a:t>
            </a:r>
          </a:p>
        </p:txBody>
      </p:sp>
      <p:pic>
        <p:nvPicPr>
          <p:cNvPr id="5" name="Picture 5"/>
          <p:cNvPicPr>
            <a:picLocks noChangeAspect="1" noChangeArrowheads="1"/>
          </p:cNvPicPr>
          <p:nvPr/>
        </p:nvPicPr>
        <p:blipFill>
          <a:blip r:embed="rId2" cstate="print"/>
          <a:srcRect/>
          <a:stretch>
            <a:fillRect/>
          </a:stretch>
        </p:blipFill>
        <p:spPr bwMode="auto">
          <a:xfrm>
            <a:off x="5199063" y="2906857"/>
            <a:ext cx="2392362" cy="3438525"/>
          </a:xfrm>
          <a:prstGeom prst="rect">
            <a:avLst/>
          </a:prstGeom>
          <a:noFill/>
          <a:ln w="9525">
            <a:noFill/>
            <a:miter lim="800000"/>
            <a:headEnd/>
            <a:tailEnd/>
          </a:ln>
        </p:spPr>
      </p:pic>
      <p:sp>
        <p:nvSpPr>
          <p:cNvPr id="6" name="TextBox 5"/>
          <p:cNvSpPr txBox="1"/>
          <p:nvPr/>
        </p:nvSpPr>
        <p:spPr>
          <a:xfrm>
            <a:off x="1248289" y="3788340"/>
            <a:ext cx="6686447" cy="2031325"/>
          </a:xfrm>
          <a:prstGeom prst="rect">
            <a:avLst/>
          </a:prstGeom>
          <a:solidFill>
            <a:schemeClr val="bg1"/>
          </a:solidFill>
          <a:ln w="76200">
            <a:solidFill>
              <a:srgbClr val="FFC000"/>
            </a:solidFill>
          </a:ln>
        </p:spPr>
        <p:txBody>
          <a:bodyPr wrap="square" rtlCol="0">
            <a:spAutoFit/>
          </a:bodyPr>
          <a:lstStyle/>
          <a:p>
            <a:pPr algn="ctr">
              <a:lnSpc>
                <a:spcPct val="150000"/>
              </a:lnSpc>
            </a:pPr>
            <a:r>
              <a:rPr lang="en-US" sz="2800" b="1" dirty="0">
                <a:solidFill>
                  <a:srgbClr val="000000"/>
                </a:solidFill>
                <a:latin typeface="Arial" pitchFamily="34" charset="0"/>
              </a:rPr>
              <a:t>. . . sometimes a people can be either a </a:t>
            </a:r>
            <a:r>
              <a:rPr lang="en-US" sz="2800" b="1" dirty="0" err="1">
                <a:solidFill>
                  <a:srgbClr val="FF0000"/>
                </a:solidFill>
                <a:latin typeface="Arial" pitchFamily="34" charset="0"/>
              </a:rPr>
              <a:t>microculture</a:t>
            </a:r>
            <a:r>
              <a:rPr lang="en-US" sz="2800" b="1" dirty="0">
                <a:solidFill>
                  <a:srgbClr val="000000"/>
                </a:solidFill>
                <a:latin typeface="Arial" pitchFamily="34" charset="0"/>
              </a:rPr>
              <a:t> or a </a:t>
            </a:r>
            <a:r>
              <a:rPr lang="en-US" sz="2800" b="1" dirty="0" err="1">
                <a:solidFill>
                  <a:srgbClr val="FF0000"/>
                </a:solidFill>
                <a:latin typeface="Arial" pitchFamily="34" charset="0"/>
              </a:rPr>
              <a:t>macroculture</a:t>
            </a:r>
            <a:r>
              <a:rPr lang="en-US" sz="2800" b="1" dirty="0">
                <a:solidFill>
                  <a:srgbClr val="000000"/>
                </a:solidFill>
                <a:latin typeface="Arial" pitchFamily="34" charset="0"/>
              </a:rPr>
              <a:t>, depending on how it is viewed . . .</a:t>
            </a:r>
            <a:r>
              <a:rPr lang="en-US" sz="2800" b="1" dirty="0">
                <a:solidFill>
                  <a:srgbClr val="FFFFFF"/>
                </a:solidFill>
                <a:latin typeface="Arial" pitchFamily="34" charset="0"/>
              </a:rPr>
              <a:t>…</a:t>
            </a:r>
            <a:endParaRPr lang="en-US" b="1" dirty="0">
              <a:solidFill>
                <a:srgbClr val="FFFFFF"/>
              </a:solidFill>
              <a:latin typeface="Arial" pitchFamily="34" charset="0"/>
            </a:endParaRPr>
          </a:p>
        </p:txBody>
      </p:sp>
      <p:sp>
        <p:nvSpPr>
          <p:cNvPr id="7"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cSld>
  <p:clrMapOvr>
    <a:masterClrMapping/>
  </p:clrMapOvr>
  <p:transition/>
</p:sld>
</file>

<file path=ppt/slides/slide40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body" idx="1"/>
          </p:nvPr>
        </p:nvSpPr>
        <p:spPr>
          <a:xfrm>
            <a:off x="1062038" y="2116138"/>
            <a:ext cx="7769225" cy="3367076"/>
          </a:xfrm>
        </p:spPr>
        <p:txBody>
          <a:bodyPr>
            <a:spAutoFit/>
          </a:bodyPr>
          <a:lstStyle/>
          <a:p>
            <a:pPr eaLnBrk="1" hangingPunct="1"/>
            <a:r>
              <a:rPr lang="en-US" sz="2800" b="1" dirty="0" err="1">
                <a:solidFill>
                  <a:srgbClr val="FF1B36"/>
                </a:solidFill>
                <a:latin typeface="Verdana" pitchFamily="34" charset="0"/>
              </a:rPr>
              <a:t>macrocultures</a:t>
            </a:r>
            <a:r>
              <a:rPr lang="en-US" sz="2800" b="1" dirty="0">
                <a:latin typeface="Verdana" pitchFamily="34" charset="0"/>
              </a:rPr>
              <a:t> can include groups </a:t>
            </a:r>
            <a:r>
              <a:rPr lang="en-US" sz="2800" b="1" i="1" dirty="0">
                <a:solidFill>
                  <a:srgbClr val="FF1B36"/>
                </a:solidFill>
                <a:latin typeface="Verdana" pitchFamily="34" charset="0"/>
              </a:rPr>
              <a:t>across</a:t>
            </a:r>
            <a:r>
              <a:rPr lang="en-US" sz="2800" b="1" dirty="0">
                <a:latin typeface="Verdana" pitchFamily="34" charset="0"/>
              </a:rPr>
              <a:t> nations</a:t>
            </a:r>
          </a:p>
          <a:p>
            <a:pPr eaLnBrk="1" hangingPunct="1">
              <a:lnSpc>
                <a:spcPct val="30000"/>
              </a:lnSpc>
            </a:pPr>
            <a:endParaRPr lang="en-US" sz="2800" b="1" dirty="0">
              <a:latin typeface="Verdana" pitchFamily="34" charset="0"/>
            </a:endParaRPr>
          </a:p>
          <a:p>
            <a:pPr marL="628650" lvl="1" indent="-171450" eaLnBrk="1" hangingPunct="1">
              <a:lnSpc>
                <a:spcPct val="150000"/>
              </a:lnSpc>
            </a:pPr>
            <a:r>
              <a:rPr lang="en-US" sz="3600" b="1" dirty="0">
                <a:latin typeface="Verdana" pitchFamily="34" charset="0"/>
              </a:rPr>
              <a:t> e.g., Basques</a:t>
            </a:r>
          </a:p>
          <a:p>
            <a:pPr marL="628650" lvl="1" indent="-171450" eaLnBrk="1" hangingPunct="1">
              <a:lnSpc>
                <a:spcPct val="150000"/>
              </a:lnSpc>
            </a:pPr>
            <a:r>
              <a:rPr lang="en-US" sz="2400" b="1" dirty="0">
                <a:solidFill>
                  <a:srgbClr val="FFFFFF"/>
                </a:solidFill>
                <a:latin typeface="Verdana" pitchFamily="34" charset="0"/>
              </a:rPr>
              <a:t> e.g., Rom </a:t>
            </a:r>
            <a:r>
              <a:rPr lang="en-US" sz="2000" b="1" dirty="0">
                <a:solidFill>
                  <a:srgbClr val="FFFFFF"/>
                </a:solidFill>
                <a:latin typeface="Verdana" pitchFamily="34" charset="0"/>
              </a:rPr>
              <a:t>(Gypsies)</a:t>
            </a:r>
            <a:endParaRPr lang="en-US" sz="2400" b="1" dirty="0">
              <a:solidFill>
                <a:srgbClr val="FFFFFF"/>
              </a:solidFill>
              <a:latin typeface="Verdana" pitchFamily="34" charset="0"/>
            </a:endParaRPr>
          </a:p>
          <a:p>
            <a:pPr marL="628650" lvl="1" indent="-171450" eaLnBrk="1" hangingPunct="1">
              <a:lnSpc>
                <a:spcPct val="150000"/>
              </a:lnSpc>
            </a:pPr>
            <a:r>
              <a:rPr lang="en-US" sz="2400" b="1" dirty="0">
                <a:solidFill>
                  <a:schemeClr val="bg1"/>
                </a:solidFill>
                <a:latin typeface="Verdana" pitchFamily="34" charset="0"/>
              </a:rPr>
              <a:t> e.g., ? Al Qaeda</a:t>
            </a:r>
          </a:p>
        </p:txBody>
      </p:sp>
      <p:pic>
        <p:nvPicPr>
          <p:cNvPr id="5" name="Picture 5"/>
          <p:cNvPicPr>
            <a:picLocks noChangeAspect="1" noChangeArrowheads="1"/>
          </p:cNvPicPr>
          <p:nvPr/>
        </p:nvPicPr>
        <p:blipFill>
          <a:blip r:embed="rId2" cstate="print"/>
          <a:srcRect/>
          <a:stretch>
            <a:fillRect/>
          </a:stretch>
        </p:blipFill>
        <p:spPr bwMode="auto">
          <a:xfrm>
            <a:off x="5736081" y="2906847"/>
            <a:ext cx="2392362" cy="3438525"/>
          </a:xfrm>
          <a:prstGeom prst="rect">
            <a:avLst/>
          </a:prstGeom>
          <a:noFill/>
          <a:ln w="9525">
            <a:noFill/>
            <a:miter lim="800000"/>
            <a:headEnd/>
            <a:tailEnd/>
          </a:ln>
        </p:spPr>
      </p:pic>
      <p:sp>
        <p:nvSpPr>
          <p:cNvPr id="6"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cSld>
  <p:clrMapOvr>
    <a:masterClrMapping/>
  </p:clrMapOvr>
  <p:transition/>
</p:sld>
</file>

<file path=ppt/slides/slide40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body" idx="1"/>
          </p:nvPr>
        </p:nvSpPr>
        <p:spPr>
          <a:xfrm>
            <a:off x="1062038" y="2116138"/>
            <a:ext cx="7769225" cy="3367076"/>
          </a:xfrm>
        </p:spPr>
        <p:txBody>
          <a:bodyPr>
            <a:spAutoFit/>
          </a:bodyPr>
          <a:lstStyle/>
          <a:p>
            <a:pPr eaLnBrk="1" hangingPunct="1"/>
            <a:r>
              <a:rPr lang="en-US" sz="2800" b="1" dirty="0" err="1">
                <a:solidFill>
                  <a:srgbClr val="FF1B36"/>
                </a:solidFill>
                <a:latin typeface="Verdana" pitchFamily="34" charset="0"/>
              </a:rPr>
              <a:t>macrocultures</a:t>
            </a:r>
            <a:r>
              <a:rPr lang="en-US" sz="2800" b="1" dirty="0">
                <a:latin typeface="Verdana" pitchFamily="34" charset="0"/>
              </a:rPr>
              <a:t> can include groups </a:t>
            </a:r>
            <a:r>
              <a:rPr lang="en-US" sz="2800" b="1" i="1" dirty="0">
                <a:solidFill>
                  <a:srgbClr val="FF1B36"/>
                </a:solidFill>
                <a:latin typeface="Verdana" pitchFamily="34" charset="0"/>
              </a:rPr>
              <a:t>across</a:t>
            </a:r>
            <a:r>
              <a:rPr lang="en-US" sz="2800" b="1" dirty="0">
                <a:latin typeface="Verdana" pitchFamily="34" charset="0"/>
              </a:rPr>
              <a:t> nations</a:t>
            </a:r>
          </a:p>
          <a:p>
            <a:pPr eaLnBrk="1" hangingPunct="1">
              <a:lnSpc>
                <a:spcPct val="30000"/>
              </a:lnSpc>
            </a:pPr>
            <a:endParaRPr lang="en-US" sz="2800" b="1" dirty="0">
              <a:latin typeface="Verdana" pitchFamily="34" charset="0"/>
            </a:endParaRPr>
          </a:p>
          <a:p>
            <a:pPr marL="628650" lvl="1" indent="-171450" eaLnBrk="1" hangingPunct="1">
              <a:lnSpc>
                <a:spcPct val="150000"/>
              </a:lnSpc>
            </a:pPr>
            <a:r>
              <a:rPr lang="en-US" sz="2400" b="1" dirty="0">
                <a:solidFill>
                  <a:srgbClr val="BADDE1"/>
                </a:solidFill>
                <a:latin typeface="Verdana" pitchFamily="34" charset="0"/>
              </a:rPr>
              <a:t> e.g., Basques</a:t>
            </a:r>
          </a:p>
          <a:p>
            <a:pPr marL="628650" lvl="1" indent="-171450" eaLnBrk="1" hangingPunct="1">
              <a:lnSpc>
                <a:spcPct val="150000"/>
              </a:lnSpc>
            </a:pPr>
            <a:r>
              <a:rPr lang="en-US" sz="3600" b="1" dirty="0">
                <a:latin typeface="Verdana" pitchFamily="34" charset="0"/>
              </a:rPr>
              <a:t> e.g., Rom </a:t>
            </a:r>
            <a:r>
              <a:rPr lang="en-US" sz="3200" b="1" dirty="0">
                <a:latin typeface="Verdana" pitchFamily="34" charset="0"/>
              </a:rPr>
              <a:t>(Gypsies)</a:t>
            </a:r>
            <a:endParaRPr lang="en-US" sz="3600" b="1" dirty="0">
              <a:latin typeface="Verdana" pitchFamily="34" charset="0"/>
            </a:endParaRPr>
          </a:p>
          <a:p>
            <a:pPr marL="628650" lvl="1" indent="-171450" eaLnBrk="1" hangingPunct="1">
              <a:lnSpc>
                <a:spcPct val="150000"/>
              </a:lnSpc>
            </a:pPr>
            <a:r>
              <a:rPr lang="en-US" sz="2400" b="1" dirty="0">
                <a:solidFill>
                  <a:schemeClr val="bg1"/>
                </a:solidFill>
                <a:latin typeface="Verdana" pitchFamily="34" charset="0"/>
              </a:rPr>
              <a:t> e.g., ? Al Qaeda</a:t>
            </a:r>
          </a:p>
        </p:txBody>
      </p:sp>
      <p:sp>
        <p:nvSpPr>
          <p:cNvPr id="6"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extLst>
      <p:ext uri="{BB962C8B-B14F-4D97-AF65-F5344CB8AC3E}">
        <p14:creationId xmlns:p14="http://schemas.microsoft.com/office/powerpoint/2010/main" val="620246763"/>
      </p:ext>
    </p:extLst>
  </p:cSld>
  <p:clrMapOvr>
    <a:masterClrMapping/>
  </p:clrMapOvr>
  <p:transition/>
</p:sld>
</file>

<file path=ppt/slides/slide40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50178" name="Text Box 2"/>
          <p:cNvSpPr txBox="1">
            <a:spLocks noChangeArrowheads="1"/>
          </p:cNvSpPr>
          <p:nvPr/>
        </p:nvSpPr>
        <p:spPr bwMode="auto">
          <a:xfrm>
            <a:off x="3386110" y="6401484"/>
            <a:ext cx="2385589"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hlinkClick r:id="rId2"/>
              </a:rPr>
              <a:t>http://www.serpukhov.su/museum/yarosh_e.htm</a:t>
            </a:r>
            <a:endParaRPr kumimoji="1" lang="en-US" sz="800" dirty="0">
              <a:solidFill>
                <a:srgbClr val="99CC00"/>
              </a:solidFill>
            </a:endParaRPr>
          </a:p>
        </p:txBody>
      </p:sp>
      <p:sp>
        <p:nvSpPr>
          <p:cNvPr id="50179" name="Text Box 4"/>
          <p:cNvSpPr txBox="1">
            <a:spLocks noChangeArrowheads="1"/>
          </p:cNvSpPr>
          <p:nvPr/>
        </p:nvSpPr>
        <p:spPr bwMode="auto">
          <a:xfrm>
            <a:off x="2335231" y="5783840"/>
            <a:ext cx="4413930" cy="461665"/>
          </a:xfrm>
          <a:prstGeom prst="rect">
            <a:avLst/>
          </a:prstGeom>
          <a:noFill/>
          <a:ln w="9525">
            <a:noFill/>
            <a:miter lim="800000"/>
            <a:headEnd/>
            <a:tailEnd/>
          </a:ln>
        </p:spPr>
        <p:txBody>
          <a:bodyPr wrap="square">
            <a:spAutoFit/>
          </a:bodyPr>
          <a:lstStyle/>
          <a:p>
            <a:pPr algn="ctr"/>
            <a:r>
              <a:rPr lang="en-US" sz="1200" b="1" i="1" dirty="0">
                <a:solidFill>
                  <a:srgbClr val="FFFFFF"/>
                </a:solidFill>
              </a:rPr>
              <a:t>Gypsy Woman . 1886</a:t>
            </a:r>
            <a:endParaRPr lang="en-US" sz="800" dirty="0">
              <a:solidFill>
                <a:srgbClr val="FFFFFF"/>
              </a:solidFill>
            </a:endParaRPr>
          </a:p>
          <a:p>
            <a:pPr algn="ctr"/>
            <a:r>
              <a:rPr lang="en-US" sz="1200" b="1" i="1" dirty="0">
                <a:solidFill>
                  <a:srgbClr val="FFFFFF"/>
                </a:solidFill>
              </a:rPr>
              <a:t>Nikolai </a:t>
            </a:r>
            <a:r>
              <a:rPr lang="en-US" sz="1200" b="1" i="1" dirty="0" err="1">
                <a:solidFill>
                  <a:srgbClr val="FFFFFF"/>
                </a:solidFill>
              </a:rPr>
              <a:t>Yaroshenko</a:t>
            </a:r>
            <a:r>
              <a:rPr lang="en-US" sz="1200" b="1" i="1" dirty="0">
                <a:solidFill>
                  <a:srgbClr val="FFFFFF"/>
                </a:solidFill>
              </a:rPr>
              <a:t>. 1846 - 1898. Russia . </a:t>
            </a:r>
            <a:endParaRPr lang="en-US" sz="1200" dirty="0">
              <a:solidFill>
                <a:srgbClr val="FFFFFF"/>
              </a:solidFill>
            </a:endParaRPr>
          </a:p>
        </p:txBody>
      </p:sp>
      <p:pic>
        <p:nvPicPr>
          <p:cNvPr id="3074" name="Picture 2"/>
          <p:cNvPicPr>
            <a:picLocks noChangeAspect="1" noChangeArrowheads="1"/>
          </p:cNvPicPr>
          <p:nvPr/>
        </p:nvPicPr>
        <p:blipFill>
          <a:blip r:embed="rId3" cstate="print"/>
          <a:srcRect/>
          <a:stretch>
            <a:fillRect/>
          </a:stretch>
        </p:blipFill>
        <p:spPr bwMode="auto">
          <a:xfrm>
            <a:off x="2456550" y="214104"/>
            <a:ext cx="4206240" cy="5486400"/>
          </a:xfrm>
          <a:prstGeom prst="rect">
            <a:avLst/>
          </a:prstGeom>
          <a:noFill/>
          <a:ln w="9525">
            <a:noFill/>
            <a:miter lim="800000"/>
            <a:headEnd/>
            <a:tailEnd/>
          </a:ln>
        </p:spPr>
      </p:pic>
    </p:spTree>
  </p:cSld>
  <p:clrMapOvr>
    <a:masterClrMapping/>
  </p:clrMapOvr>
  <p:transition/>
</p:sld>
</file>

<file path=ppt/slides/slide40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body" idx="1"/>
          </p:nvPr>
        </p:nvSpPr>
        <p:spPr>
          <a:xfrm>
            <a:off x="609601" y="2116138"/>
            <a:ext cx="8534400" cy="3053144"/>
          </a:xfrm>
        </p:spPr>
        <p:txBody>
          <a:bodyPr wrap="square">
            <a:spAutoFit/>
          </a:bodyPr>
          <a:lstStyle/>
          <a:p>
            <a:pPr eaLnBrk="1" hangingPunct="1"/>
            <a:r>
              <a:rPr lang="en-US" sz="2800" b="1" dirty="0" err="1">
                <a:solidFill>
                  <a:srgbClr val="FF1B36"/>
                </a:solidFill>
                <a:latin typeface="Verdana" pitchFamily="34" charset="0"/>
              </a:rPr>
              <a:t>macrocultures</a:t>
            </a:r>
            <a:r>
              <a:rPr lang="en-US" sz="2800" b="1" dirty="0">
                <a:latin typeface="Verdana" pitchFamily="34" charset="0"/>
              </a:rPr>
              <a:t> can include groups </a:t>
            </a:r>
            <a:r>
              <a:rPr lang="en-US" sz="2800" b="1" i="1" dirty="0">
                <a:solidFill>
                  <a:srgbClr val="FF1B36"/>
                </a:solidFill>
                <a:latin typeface="Verdana" pitchFamily="34" charset="0"/>
              </a:rPr>
              <a:t>across</a:t>
            </a:r>
            <a:r>
              <a:rPr lang="en-US" sz="2800" b="1" dirty="0">
                <a:latin typeface="Verdana" pitchFamily="34" charset="0"/>
              </a:rPr>
              <a:t> nations</a:t>
            </a:r>
          </a:p>
          <a:p>
            <a:pPr eaLnBrk="1" hangingPunct="1">
              <a:lnSpc>
                <a:spcPct val="30000"/>
              </a:lnSpc>
            </a:pPr>
            <a:endParaRPr lang="en-US" sz="2800" b="1" dirty="0">
              <a:latin typeface="Verdana" pitchFamily="34" charset="0"/>
            </a:endParaRPr>
          </a:p>
          <a:p>
            <a:pPr marL="628650" lvl="1" indent="-171450" eaLnBrk="1" hangingPunct="1">
              <a:lnSpc>
                <a:spcPct val="150000"/>
              </a:lnSpc>
            </a:pPr>
            <a:r>
              <a:rPr lang="en-US" sz="2400" b="1" dirty="0">
                <a:solidFill>
                  <a:schemeClr val="accent1"/>
                </a:solidFill>
                <a:latin typeface="Verdana" pitchFamily="34" charset="0"/>
              </a:rPr>
              <a:t> e.g., Basques</a:t>
            </a:r>
          </a:p>
          <a:p>
            <a:pPr marL="628650" lvl="1" indent="-171450" eaLnBrk="1" hangingPunct="1">
              <a:lnSpc>
                <a:spcPct val="150000"/>
              </a:lnSpc>
            </a:pPr>
            <a:r>
              <a:rPr lang="en-US" sz="2400" b="1" dirty="0">
                <a:solidFill>
                  <a:schemeClr val="accent1"/>
                </a:solidFill>
                <a:latin typeface="Verdana" pitchFamily="34" charset="0"/>
              </a:rPr>
              <a:t> e.g., Rom </a:t>
            </a:r>
            <a:r>
              <a:rPr lang="en-US" sz="2000" b="1" dirty="0">
                <a:solidFill>
                  <a:schemeClr val="accent1"/>
                </a:solidFill>
                <a:latin typeface="Verdana" pitchFamily="34" charset="0"/>
              </a:rPr>
              <a:t>(Gypsies)</a:t>
            </a:r>
            <a:endParaRPr lang="en-US" sz="2400" b="1" dirty="0">
              <a:solidFill>
                <a:schemeClr val="accent1"/>
              </a:solidFill>
              <a:latin typeface="Verdana" pitchFamily="34" charset="0"/>
            </a:endParaRPr>
          </a:p>
          <a:p>
            <a:pPr marL="628650" lvl="1" indent="-171450" eaLnBrk="1" hangingPunct="1">
              <a:lnSpc>
                <a:spcPct val="150000"/>
              </a:lnSpc>
            </a:pPr>
            <a:r>
              <a:rPr lang="en-US" sz="2400" b="1" dirty="0">
                <a:latin typeface="Verdana" pitchFamily="34" charset="0"/>
              </a:rPr>
              <a:t> Question: Can Al Qaeda be a </a:t>
            </a:r>
            <a:r>
              <a:rPr lang="en-US" sz="2400" b="1" dirty="0" err="1">
                <a:solidFill>
                  <a:srgbClr val="FF0000"/>
                </a:solidFill>
                <a:latin typeface="Verdana" pitchFamily="34" charset="0"/>
              </a:rPr>
              <a:t>macroculture</a:t>
            </a:r>
            <a:r>
              <a:rPr lang="en-US" sz="2400" b="1" dirty="0">
                <a:latin typeface="Verdana" pitchFamily="34" charset="0"/>
              </a:rPr>
              <a:t>?</a:t>
            </a:r>
          </a:p>
        </p:txBody>
      </p:sp>
      <p:sp>
        <p:nvSpPr>
          <p:cNvPr id="4" name="Rectangle 2"/>
          <p:cNvSpPr txBox="1">
            <a:spLocks noChangeArrowheads="1"/>
          </p:cNvSpPr>
          <p:nvPr/>
        </p:nvSpPr>
        <p:spPr bwMode="auto">
          <a:xfrm>
            <a:off x="457200" y="406071"/>
            <a:ext cx="8229600" cy="406734"/>
          </a:xfrm>
          <a:prstGeom prst="rect">
            <a:avLst/>
          </a:prstGeom>
          <a:noFill/>
          <a:ln w="9525">
            <a:noFill/>
            <a:miter lim="800000"/>
            <a:headEnd/>
            <a:tailEnd/>
          </a:ln>
        </p:spPr>
        <p:txBody>
          <a:bodyPr anchor="ctr"/>
          <a:lstStyle/>
          <a:p>
            <a:pPr algn="ctr"/>
            <a:r>
              <a:rPr lang="en-US" sz="2400" b="1" dirty="0">
                <a:solidFill>
                  <a:srgbClr val="BADDE1"/>
                </a:solidFill>
              </a:rPr>
              <a:t>The Concept of Culture</a:t>
            </a:r>
          </a:p>
        </p:txBody>
      </p:sp>
    </p:spTree>
  </p:cSld>
  <p:clrMapOvr>
    <a:masterClrMapping/>
  </p:clrMapOvr>
  <p:transition/>
</p:sld>
</file>

<file path=ppt/slides/slide40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07622" y="2053190"/>
            <a:ext cx="6908800" cy="3916457"/>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Question:</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4400" b="1" i="0" u="none" strike="noStrike" kern="1200" cap="none" spc="0" normalizeH="0" baseline="0" noProof="0" dirty="0">
                <a:ln>
                  <a:noFill/>
                </a:ln>
                <a:solidFill>
                  <a:srgbClr val="FFFFFF"/>
                </a:solidFill>
                <a:effectLst/>
                <a:uLnTx/>
                <a:uFillTx/>
                <a:latin typeface="Arial" charset="0"/>
                <a:ea typeface="+mn-ea"/>
                <a:cs typeface="+mn-cs"/>
              </a:rPr>
              <a:t>can a “culture” / “microculture”</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4400" b="1" i="0" u="none" strike="noStrike" kern="1200" cap="none" spc="0" normalizeH="0" baseline="0" noProof="0" dirty="0">
                <a:ln>
                  <a:noFill/>
                </a:ln>
                <a:solidFill>
                  <a:srgbClr val="FFFFFF"/>
                </a:solidFill>
                <a:effectLst/>
                <a:uLnTx/>
                <a:uFillTx/>
                <a:latin typeface="Arial" charset="0"/>
                <a:ea typeface="+mn-ea"/>
                <a:cs typeface="+mn-cs"/>
              </a:rPr>
              <a:t>exist without a</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4400" b="1" i="0" u="none" strike="noStrike" kern="1200" cap="none" spc="0" normalizeH="0" baseline="0" noProof="0" dirty="0">
                <a:ln>
                  <a:noFill/>
                </a:ln>
                <a:solidFill>
                  <a:srgbClr val="FFFFFF"/>
                </a:solidFill>
                <a:effectLst/>
                <a:uLnTx/>
                <a:uFillTx/>
                <a:latin typeface="Arial" charset="0"/>
                <a:ea typeface="+mn-ea"/>
                <a:cs typeface="+mn-cs"/>
              </a:rPr>
              <a:t>cuisine ?</a:t>
            </a:r>
          </a:p>
        </p:txBody>
      </p:sp>
    </p:spTree>
    <p:extLst>
      <p:ext uri="{BB962C8B-B14F-4D97-AF65-F5344CB8AC3E}">
        <p14:creationId xmlns:p14="http://schemas.microsoft.com/office/powerpoint/2010/main" val="3386040077"/>
      </p:ext>
    </p:extLst>
  </p:cSld>
  <p:clrMapOvr>
    <a:masterClrMapping/>
  </p:clrMapOvr>
  <p:transition/>
</p:sld>
</file>

<file path=ppt/slides/slide4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body" idx="1"/>
          </p:nvPr>
        </p:nvSpPr>
        <p:spPr>
          <a:xfrm>
            <a:off x="1062038" y="2116138"/>
            <a:ext cx="7769225" cy="3367076"/>
          </a:xfrm>
        </p:spPr>
        <p:txBody>
          <a:bodyPr>
            <a:spAutoFit/>
          </a:bodyPr>
          <a:lstStyle/>
          <a:p>
            <a:pPr eaLnBrk="1" hangingPunct="1"/>
            <a:r>
              <a:rPr lang="en-US" sz="2800" b="1" dirty="0" err="1">
                <a:solidFill>
                  <a:srgbClr val="FF1B36"/>
                </a:solidFill>
                <a:latin typeface="Verdana" pitchFamily="34" charset="0"/>
              </a:rPr>
              <a:t>macrocultures</a:t>
            </a:r>
            <a:r>
              <a:rPr lang="en-US" sz="2800" b="1" dirty="0">
                <a:latin typeface="Verdana" pitchFamily="34" charset="0"/>
              </a:rPr>
              <a:t> can include groups </a:t>
            </a:r>
            <a:r>
              <a:rPr lang="en-US" sz="2800" b="1" i="1" dirty="0">
                <a:solidFill>
                  <a:srgbClr val="FF1B36"/>
                </a:solidFill>
                <a:latin typeface="Verdana" pitchFamily="34" charset="0"/>
              </a:rPr>
              <a:t>across</a:t>
            </a:r>
            <a:r>
              <a:rPr lang="en-US" sz="2800" b="1" dirty="0">
                <a:latin typeface="Verdana" pitchFamily="34" charset="0"/>
              </a:rPr>
              <a:t> nations</a:t>
            </a:r>
          </a:p>
          <a:p>
            <a:pPr eaLnBrk="1" hangingPunct="1">
              <a:lnSpc>
                <a:spcPct val="30000"/>
              </a:lnSpc>
            </a:pPr>
            <a:endParaRPr lang="en-US" sz="2800" b="1" dirty="0">
              <a:latin typeface="Verdana" pitchFamily="34" charset="0"/>
            </a:endParaRPr>
          </a:p>
          <a:p>
            <a:pPr marL="628650" lvl="1" indent="-171450" eaLnBrk="1" hangingPunct="1">
              <a:lnSpc>
                <a:spcPct val="150000"/>
              </a:lnSpc>
            </a:pPr>
            <a:r>
              <a:rPr lang="en-US" sz="2400" b="1" dirty="0">
                <a:solidFill>
                  <a:schemeClr val="accent1"/>
                </a:solidFill>
                <a:latin typeface="Verdana" pitchFamily="34" charset="0"/>
              </a:rPr>
              <a:t> e.g., Basques</a:t>
            </a:r>
          </a:p>
          <a:p>
            <a:pPr marL="628650" lvl="1" indent="-171450" eaLnBrk="1" hangingPunct="1">
              <a:lnSpc>
                <a:spcPct val="150000"/>
              </a:lnSpc>
            </a:pPr>
            <a:r>
              <a:rPr lang="en-US" sz="2400" b="1" dirty="0">
                <a:solidFill>
                  <a:schemeClr val="accent1"/>
                </a:solidFill>
                <a:latin typeface="Verdana" pitchFamily="34" charset="0"/>
              </a:rPr>
              <a:t> e.g., Rom </a:t>
            </a:r>
            <a:r>
              <a:rPr lang="en-US" sz="2000" b="1" dirty="0">
                <a:solidFill>
                  <a:schemeClr val="accent1"/>
                </a:solidFill>
                <a:latin typeface="Verdana" pitchFamily="34" charset="0"/>
              </a:rPr>
              <a:t>(Gypsies)</a:t>
            </a:r>
            <a:endParaRPr lang="en-US" sz="2400" b="1" dirty="0">
              <a:solidFill>
                <a:schemeClr val="accent1"/>
              </a:solidFill>
              <a:latin typeface="Verdana" pitchFamily="34" charset="0"/>
            </a:endParaRPr>
          </a:p>
          <a:p>
            <a:pPr marL="628650" lvl="1" indent="-171450" eaLnBrk="1" hangingPunct="1">
              <a:lnSpc>
                <a:spcPct val="150000"/>
              </a:lnSpc>
            </a:pPr>
            <a:r>
              <a:rPr lang="en-US" sz="3600" b="1" dirty="0">
                <a:latin typeface="Verdana" pitchFamily="34" charset="0"/>
              </a:rPr>
              <a:t> e.g., ? Al Qaeda</a:t>
            </a:r>
          </a:p>
        </p:txBody>
      </p:sp>
      <p:sp>
        <p:nvSpPr>
          <p:cNvPr id="53251" name="Rectangle 2"/>
          <p:cNvSpPr txBox="1">
            <a:spLocks noChangeArrowheads="1"/>
          </p:cNvSpPr>
          <p:nvPr/>
        </p:nvSpPr>
        <p:spPr bwMode="auto">
          <a:xfrm>
            <a:off x="457200" y="420688"/>
            <a:ext cx="8229600" cy="1143000"/>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a:ln>
                  <a:noFill/>
                </a:ln>
                <a:solidFill>
                  <a:srgbClr val="000000"/>
                </a:solidFill>
                <a:effectLst/>
                <a:uLnTx/>
                <a:uFillTx/>
                <a:latin typeface="Arial" pitchFamily="34" charset="0"/>
                <a:ea typeface="+mn-ea"/>
                <a:cs typeface="+mn-cs"/>
              </a:rPr>
              <a:t>The Concept of Culture</a:t>
            </a:r>
          </a:p>
        </p:txBody>
      </p:sp>
    </p:spTree>
    <p:extLst>
      <p:ext uri="{BB962C8B-B14F-4D97-AF65-F5344CB8AC3E}">
        <p14:creationId xmlns:p14="http://schemas.microsoft.com/office/powerpoint/2010/main" val="2565170043"/>
      </p:ext>
    </p:extLst>
  </p:cSld>
  <p:clrMapOvr>
    <a:masterClrMapping/>
  </p:clrMapOvr>
  <p:transition/>
</p:sld>
</file>

<file path=ppt/slides/slide4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body" idx="1"/>
          </p:nvPr>
        </p:nvSpPr>
        <p:spPr>
          <a:xfrm>
            <a:off x="1062038" y="2116138"/>
            <a:ext cx="7769225" cy="3052762"/>
          </a:xfrm>
        </p:spPr>
        <p:txBody>
          <a:bodyPr>
            <a:spAutoFit/>
          </a:bodyPr>
          <a:lstStyle/>
          <a:p>
            <a:pPr eaLnBrk="1" hangingPunct="1"/>
            <a:r>
              <a:rPr lang="en-US" sz="2800" b="1" dirty="0" err="1">
                <a:solidFill>
                  <a:srgbClr val="FF1B36"/>
                </a:solidFill>
                <a:latin typeface="Verdana" pitchFamily="34" charset="0"/>
              </a:rPr>
              <a:t>macrocultures</a:t>
            </a:r>
            <a:r>
              <a:rPr lang="en-US" sz="2800" b="1" dirty="0">
                <a:latin typeface="Verdana" pitchFamily="34" charset="0"/>
              </a:rPr>
              <a:t> can include groups </a:t>
            </a:r>
            <a:r>
              <a:rPr lang="en-US" sz="2800" b="1" i="1" dirty="0">
                <a:solidFill>
                  <a:srgbClr val="FF1B36"/>
                </a:solidFill>
                <a:latin typeface="Verdana" pitchFamily="34" charset="0"/>
              </a:rPr>
              <a:t>across</a:t>
            </a:r>
            <a:r>
              <a:rPr lang="en-US" sz="2800" b="1" dirty="0">
                <a:latin typeface="Verdana" pitchFamily="34" charset="0"/>
              </a:rPr>
              <a:t> nations</a:t>
            </a:r>
          </a:p>
          <a:p>
            <a:pPr eaLnBrk="1" hangingPunct="1">
              <a:lnSpc>
                <a:spcPct val="30000"/>
              </a:lnSpc>
            </a:pPr>
            <a:endParaRPr lang="en-US" sz="2800" b="1" dirty="0">
              <a:latin typeface="Verdana" pitchFamily="34" charset="0"/>
            </a:endParaRPr>
          </a:p>
          <a:p>
            <a:pPr marL="628650" lvl="1" indent="-171450" eaLnBrk="1" hangingPunct="1">
              <a:lnSpc>
                <a:spcPct val="150000"/>
              </a:lnSpc>
            </a:pPr>
            <a:r>
              <a:rPr lang="en-US" sz="2400" b="1" dirty="0">
                <a:latin typeface="Verdana" pitchFamily="34" charset="0"/>
              </a:rPr>
              <a:t> e.g., Basques</a:t>
            </a:r>
          </a:p>
          <a:p>
            <a:pPr marL="628650" lvl="1" indent="-171450" eaLnBrk="1" hangingPunct="1">
              <a:lnSpc>
                <a:spcPct val="150000"/>
              </a:lnSpc>
            </a:pPr>
            <a:r>
              <a:rPr lang="en-US" sz="2400" b="1" dirty="0">
                <a:latin typeface="Verdana" pitchFamily="34" charset="0"/>
              </a:rPr>
              <a:t> e.g., Rom </a:t>
            </a:r>
            <a:r>
              <a:rPr lang="en-US" sz="2000" b="1" dirty="0">
                <a:latin typeface="Verdana" pitchFamily="34" charset="0"/>
              </a:rPr>
              <a:t>(Gypsies)</a:t>
            </a:r>
            <a:endParaRPr lang="en-US" sz="2400" b="1" dirty="0">
              <a:latin typeface="Verdana" pitchFamily="34" charset="0"/>
            </a:endParaRPr>
          </a:p>
          <a:p>
            <a:pPr marL="628650" lvl="1" indent="-171450" eaLnBrk="1" hangingPunct="1">
              <a:lnSpc>
                <a:spcPct val="150000"/>
              </a:lnSpc>
            </a:pPr>
            <a:r>
              <a:rPr lang="en-US" sz="2400" b="1" dirty="0">
                <a:latin typeface="Verdana" pitchFamily="34" charset="0"/>
              </a:rPr>
              <a:t> e.g., ? Al Qaeda</a:t>
            </a:r>
          </a:p>
        </p:txBody>
      </p:sp>
      <p:sp>
        <p:nvSpPr>
          <p:cNvPr id="53251" name="Rectangle 2"/>
          <p:cNvSpPr txBox="1">
            <a:spLocks noChangeArrowheads="1"/>
          </p:cNvSpPr>
          <p:nvPr/>
        </p:nvSpPr>
        <p:spPr bwMode="auto">
          <a:xfrm>
            <a:off x="457200" y="420688"/>
            <a:ext cx="8229600" cy="1143000"/>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a:ln>
                  <a:noFill/>
                </a:ln>
                <a:solidFill>
                  <a:srgbClr val="000000"/>
                </a:solidFill>
                <a:effectLst/>
                <a:uLnTx/>
                <a:uFillTx/>
                <a:latin typeface="Arial" pitchFamily="34" charset="0"/>
                <a:ea typeface="+mn-ea"/>
                <a:cs typeface="+mn-cs"/>
              </a:rPr>
              <a:t>The Concept of Culture</a:t>
            </a:r>
          </a:p>
        </p:txBody>
      </p:sp>
      <p:sp>
        <p:nvSpPr>
          <p:cNvPr id="4" name="Text Box 4"/>
          <p:cNvSpPr txBox="1">
            <a:spLocks noChangeArrowheads="1"/>
          </p:cNvSpPr>
          <p:nvPr/>
        </p:nvSpPr>
        <p:spPr bwMode="auto">
          <a:xfrm>
            <a:off x="885369" y="3236736"/>
            <a:ext cx="7315200" cy="3188565"/>
          </a:xfrm>
          <a:prstGeom prst="rect">
            <a:avLst/>
          </a:prstGeom>
          <a:solidFill>
            <a:srgbClr val="FFFFFF"/>
          </a:solid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600" b="1" i="0" u="none" strike="noStrike" kern="1200" cap="none" spc="0" normalizeH="0" baseline="0" noProof="0" dirty="0">
                <a:ln>
                  <a:noFill/>
                </a:ln>
                <a:solidFill>
                  <a:srgbClr val="000000"/>
                </a:solidFill>
                <a:effectLst/>
                <a:uLnTx/>
                <a:uFillTx/>
                <a:latin typeface="Verdana" pitchFamily="34" charset="0"/>
                <a:ea typeface="+mn-ea"/>
                <a:cs typeface="+mn-cs"/>
              </a:rPr>
              <a:t>what is the cuisine of</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600" b="1" i="0" u="none" strike="noStrike" kern="1200" cap="none" spc="0" normalizeH="0" baseline="0" noProof="0" dirty="0">
                <a:ln>
                  <a:noFill/>
                </a:ln>
                <a:solidFill>
                  <a:srgbClr val="000000"/>
                </a:solidFill>
                <a:effectLst/>
                <a:uLnTx/>
                <a:uFillTx/>
                <a:latin typeface="Verdana" pitchFamily="34" charset="0"/>
                <a:ea typeface="+mn-ea"/>
                <a:cs typeface="+mn-cs"/>
              </a:rPr>
              <a:t>Al Qaeda?</a:t>
            </a:r>
          </a:p>
          <a:p>
            <a:pPr marL="0" marR="0" lvl="0" indent="0" algn="ctr" defTabSz="914400" rtl="0" eaLnBrk="1" fontAlgn="base" latinLnBrk="0" hangingPunct="1">
              <a:lnSpc>
                <a:spcPct val="100000"/>
              </a:lnSpc>
              <a:spcBef>
                <a:spcPts val="0"/>
              </a:spcBef>
              <a:spcAft>
                <a:spcPct val="0"/>
              </a:spcAft>
              <a:buClrTx/>
              <a:buSzTx/>
              <a:buFontTx/>
              <a:buNone/>
              <a:tabLst/>
              <a:defRPr/>
            </a:pPr>
            <a:endParaRPr kumimoji="0" lang="en-US" sz="18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290513" marR="0" lvl="0" indent="-290513" algn="ctr" defTabSz="914400" rtl="0" eaLnBrk="1" fontAlgn="base" latinLnBrk="0" hangingPunct="1">
              <a:lnSpc>
                <a:spcPct val="100000"/>
              </a:lnSpc>
              <a:spcBef>
                <a:spcPct val="20000"/>
              </a:spcBef>
              <a:spcAft>
                <a:spcPct val="0"/>
              </a:spcAft>
              <a:buClrTx/>
              <a:buSzTx/>
              <a:buFont typeface="Arial" pitchFamily="34" charset="0"/>
              <a:buChar char="•"/>
              <a:tabLst>
                <a:tab pos="231775" algn="l"/>
              </a:tabLst>
              <a:defRPr/>
            </a:pPr>
            <a:r>
              <a:rPr kumimoji="0" lang="en-US" sz="2800" b="0" i="0" u="none" strike="noStrike" kern="1200" cap="none" spc="0" normalizeH="0" baseline="0" noProof="0" dirty="0">
                <a:ln>
                  <a:noFill/>
                </a:ln>
                <a:solidFill>
                  <a:srgbClr val="000000"/>
                </a:solidFill>
                <a:effectLst/>
                <a:uLnTx/>
                <a:uFillTx/>
                <a:latin typeface="Verdana" pitchFamily="34" charset="0"/>
                <a:ea typeface="+mn-ea"/>
                <a:cs typeface="+mn-cs"/>
              </a:rPr>
              <a:t>avoidance of pork</a:t>
            </a:r>
          </a:p>
          <a:p>
            <a:pPr marL="290513" marR="0" lvl="0" indent="-290513" algn="ctr" defTabSz="914400" rtl="0" eaLnBrk="1" fontAlgn="base" latinLnBrk="0" hangingPunct="1">
              <a:lnSpc>
                <a:spcPct val="100000"/>
              </a:lnSpc>
              <a:spcBef>
                <a:spcPct val="20000"/>
              </a:spcBef>
              <a:spcAft>
                <a:spcPct val="0"/>
              </a:spcAft>
              <a:buClrTx/>
              <a:buSzTx/>
              <a:buFont typeface="Arial" pitchFamily="34" charset="0"/>
              <a:buChar char="•"/>
              <a:tabLst>
                <a:tab pos="231775" algn="l"/>
              </a:tabLst>
              <a:defRPr/>
            </a:pPr>
            <a:r>
              <a:rPr kumimoji="0" lang="en-US" sz="3200" b="1" i="0" u="none" strike="noStrike" kern="1200" cap="none" spc="0" normalizeH="0" baseline="0" noProof="0" dirty="0">
                <a:ln>
                  <a:noFill/>
                </a:ln>
                <a:solidFill>
                  <a:srgbClr val="000000"/>
                </a:solidFill>
                <a:effectLst/>
                <a:uLnTx/>
                <a:uFillTx/>
                <a:latin typeface="Verdana" pitchFamily="34" charset="0"/>
                <a:ea typeface="+mn-ea"/>
                <a:cs typeface="+mn-cs"/>
              </a:rPr>
              <a:t>can you define a cuisine by avoidance of food?</a:t>
            </a:r>
            <a:endParaRPr kumimoji="0" lang="en-US" sz="32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Tree>
    <p:extLst>
      <p:ext uri="{BB962C8B-B14F-4D97-AF65-F5344CB8AC3E}">
        <p14:creationId xmlns:p14="http://schemas.microsoft.com/office/powerpoint/2010/main" val="3382079927"/>
      </p:ext>
    </p:extLst>
  </p:cSld>
  <p:clrMapOvr>
    <a:masterClrMapping/>
  </p:clrMapOvr>
  <p:transition/>
</p:sld>
</file>

<file path=ppt/slides/slide41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93800" y="2076463"/>
            <a:ext cx="6908800" cy="3267561"/>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Arial" charset="0"/>
                <a:ea typeface="+mn-ea"/>
                <a:cs typeface="+mn-cs"/>
              </a:rPr>
              <a:t>enough fun and games </a:t>
            </a:r>
            <a:r>
              <a:rPr kumimoji="1" lang="en-US" sz="4400" b="1" i="0" u="none" strike="noStrike" kern="1200" cap="none" spc="0" normalizeH="0" baseline="0" noProof="0" dirty="0">
                <a:ln>
                  <a:noFill/>
                </a:ln>
                <a:solidFill>
                  <a:srgbClr val="FFFFFF"/>
                </a:solidFill>
                <a:effectLst/>
                <a:uLnTx/>
                <a:uFillTx/>
                <a:latin typeface="Arial" charset="0"/>
                <a:ea typeface="+mn-ea"/>
                <a:cs typeface="+mn-cs"/>
              </a:rPr>
              <a:t>. . .</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4400" b="1" i="0" u="none" strike="noStrike" kern="1200" cap="none" spc="0" normalizeH="0" baseline="0" noProof="0" dirty="0">
                <a:ln>
                  <a:noFill/>
                </a:ln>
                <a:solidFill>
                  <a:srgbClr val="FFFFFF"/>
                </a:solidFill>
                <a:effectLst/>
                <a:uLnTx/>
                <a:uFillTx/>
                <a:latin typeface="Arial" charset="0"/>
                <a:ea typeface="+mn-ea"/>
                <a:cs typeface="+mn-cs"/>
              </a:rPr>
              <a:t>back to our</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4400" b="1" i="0" u="none" strike="noStrike" kern="1200" cap="none" spc="0" normalizeH="0" baseline="0" noProof="0" dirty="0">
                <a:ln>
                  <a:noFill/>
                </a:ln>
                <a:solidFill>
                  <a:srgbClr val="FFFFFF"/>
                </a:solidFill>
                <a:effectLst/>
                <a:uLnTx/>
                <a:uFillTx/>
                <a:latin typeface="Arial" charset="0"/>
                <a:ea typeface="+mn-ea"/>
                <a:cs typeface="+mn-cs"/>
              </a:rPr>
              <a:t>main characteristics of anthropology</a:t>
            </a:r>
          </a:p>
        </p:txBody>
      </p:sp>
    </p:spTree>
    <p:extLst>
      <p:ext uri="{BB962C8B-B14F-4D97-AF65-F5344CB8AC3E}">
        <p14:creationId xmlns:p14="http://schemas.microsoft.com/office/powerpoint/2010/main" val="1944405221"/>
      </p:ext>
    </p:extLst>
  </p:cSld>
  <p:clrMapOvr>
    <a:masterClrMapping/>
  </p:clrMapOvr>
  <p:transition/>
</p:sld>
</file>

<file path=ppt/slides/slide41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23950" y="2621980"/>
            <a:ext cx="6908800" cy="2862322"/>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6000" b="1" i="0" u="none" strike="noStrike" kern="1200" cap="none" spc="0" normalizeH="0" baseline="0" noProof="0" dirty="0">
                <a:ln>
                  <a:noFill/>
                </a:ln>
                <a:solidFill>
                  <a:srgbClr val="FFFFFF"/>
                </a:solidFill>
                <a:effectLst/>
                <a:uLnTx/>
                <a:uFillTx/>
                <a:latin typeface="Arial" charset="0"/>
                <a:ea typeface="+mn-ea"/>
                <a:cs typeface="+mn-cs"/>
              </a:rPr>
              <a:t>Main Characteristics in a Nutshell</a:t>
            </a:r>
            <a:endParaRPr kumimoji="1" lang="en-US" sz="72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3530683845"/>
      </p:ext>
    </p:extLst>
  </p:cSld>
  <p:clrMapOvr>
    <a:masterClrMapping/>
  </p:clrMapOvr>
  <p:transition/>
</p:sld>
</file>

<file path=ppt/slides/slide414.xml><?xml version="1.0" encoding="utf-8"?>
<p:sld xmlns:a="http://schemas.openxmlformats.org/drawingml/2006/main" xmlns:r="http://schemas.openxmlformats.org/officeDocument/2006/relationships" xmlns:p="http://schemas.openxmlformats.org/presentationml/2006/main" showMasterPhAnim="0">
  <p:cSld>
    <p:bg>
      <p:bgPr>
        <a:solidFill>
          <a:srgbClr val="FFFFCD"/>
        </a:solidFill>
        <a:effectLst/>
      </p:bgPr>
    </p:bg>
    <p:spTree>
      <p:nvGrpSpPr>
        <p:cNvPr id="1" name=""/>
        <p:cNvGrpSpPr/>
        <p:nvPr/>
      </p:nvGrpSpPr>
      <p:grpSpPr>
        <a:xfrm>
          <a:off x="0" y="0"/>
          <a:ext cx="0" cy="0"/>
          <a:chOff x="0" y="0"/>
          <a:chExt cx="0" cy="0"/>
        </a:xfrm>
      </p:grpSpPr>
      <p:sp>
        <p:nvSpPr>
          <p:cNvPr id="530433" name="Rectangle 3"/>
          <p:cNvSpPr>
            <a:spLocks noGrp="1" noChangeArrowheads="1"/>
          </p:cNvSpPr>
          <p:nvPr>
            <p:ph type="subTitle" idx="4294967295"/>
          </p:nvPr>
        </p:nvSpPr>
        <p:spPr>
          <a:xfrm>
            <a:off x="914406" y="2770380"/>
            <a:ext cx="7639045" cy="3051926"/>
          </a:xfrm>
        </p:spPr>
        <p:txBody>
          <a:bodyPr wrap="square">
            <a:spAutoFit/>
          </a:bodyPr>
          <a:lstStyle/>
          <a:p>
            <a:pPr marL="457200" indent="-457200" eaLnBrk="1" hangingPunct="1">
              <a:buNone/>
              <a:tabLst>
                <a:tab pos="457200" algn="l"/>
              </a:tabLst>
            </a:pPr>
            <a:r>
              <a:rPr lang="en-US" b="1" dirty="0">
                <a:solidFill>
                  <a:srgbClr val="000000"/>
                </a:solidFill>
              </a:rPr>
              <a:t>1.	</a:t>
            </a:r>
            <a:r>
              <a:rPr lang="en-US" sz="2400" dirty="0"/>
              <a:t>the</a:t>
            </a:r>
            <a:r>
              <a:rPr lang="en-US" dirty="0"/>
              <a:t> </a:t>
            </a:r>
            <a:r>
              <a:rPr lang="en-US" b="1" dirty="0"/>
              <a:t>four fields </a:t>
            </a:r>
            <a:r>
              <a:rPr lang="en-US" sz="2400" dirty="0"/>
              <a:t>of general anthropology</a:t>
            </a:r>
            <a:endParaRPr lang="en-US" b="1" dirty="0">
              <a:solidFill>
                <a:srgbClr val="000000"/>
              </a:solidFill>
            </a:endParaRPr>
          </a:p>
          <a:p>
            <a:pPr eaLnBrk="1" hangingPunct="1">
              <a:lnSpc>
                <a:spcPct val="0"/>
              </a:lnSpc>
              <a:buFont typeface="Wingdings" pitchFamily="2" charset="2"/>
              <a:buNone/>
              <a:tabLst>
                <a:tab pos="0" algn="l"/>
              </a:tabLst>
            </a:pPr>
            <a:endParaRPr lang="en-US" b="1" dirty="0">
              <a:solidFill>
                <a:srgbClr val="000000"/>
              </a:solidFill>
            </a:endParaRPr>
          </a:p>
          <a:p>
            <a:pPr marL="457200" indent="-457200" eaLnBrk="1" hangingPunct="1">
              <a:buAutoNum type="arabicPeriod" startAt="2"/>
              <a:tabLst>
                <a:tab pos="0" algn="l"/>
              </a:tabLst>
            </a:pPr>
            <a:r>
              <a:rPr lang="en-US" b="1" dirty="0"/>
              <a:t>culture </a:t>
            </a:r>
            <a:r>
              <a:rPr lang="en-US" sz="2000" dirty="0"/>
              <a:t>as a primary concept</a:t>
            </a:r>
            <a:endParaRPr lang="en-US" dirty="0"/>
          </a:p>
          <a:p>
            <a:pPr marL="457200" indent="-457200" eaLnBrk="1" hangingPunct="1">
              <a:buAutoNum type="arabicPeriod" startAt="2"/>
              <a:tabLst>
                <a:tab pos="0" algn="l"/>
                <a:tab pos="457200" algn="l"/>
              </a:tabLst>
            </a:pPr>
            <a:r>
              <a:rPr lang="en-US" b="1" dirty="0"/>
              <a:t>comparative method</a:t>
            </a:r>
            <a:r>
              <a:rPr lang="en-US" dirty="0"/>
              <a:t> </a:t>
            </a:r>
            <a:r>
              <a:rPr lang="en-US" sz="2400" dirty="0"/>
              <a:t>as major approach</a:t>
            </a:r>
            <a:endParaRPr lang="en-US" dirty="0"/>
          </a:p>
          <a:p>
            <a:pPr marL="457200" indent="-457200" eaLnBrk="1" hangingPunct="1">
              <a:buAutoNum type="arabicPeriod" startAt="2"/>
              <a:tabLst>
                <a:tab pos="0" algn="l"/>
              </a:tabLst>
            </a:pPr>
            <a:r>
              <a:rPr lang="en-US" b="1" dirty="0"/>
              <a:t>holism</a:t>
            </a:r>
            <a:r>
              <a:rPr lang="en-US" dirty="0"/>
              <a:t> </a:t>
            </a:r>
            <a:r>
              <a:rPr lang="en-US" sz="2400" dirty="0"/>
              <a:t>as a primary theoretical goal</a:t>
            </a:r>
            <a:endParaRPr lang="en-US" dirty="0"/>
          </a:p>
          <a:p>
            <a:pPr marL="457200" indent="-457200" eaLnBrk="1" hangingPunct="1">
              <a:buAutoNum type="arabicPeriod" startAt="2"/>
              <a:tabLst>
                <a:tab pos="457200" algn="l"/>
              </a:tabLst>
            </a:pPr>
            <a:r>
              <a:rPr lang="en-US" b="1" dirty="0"/>
              <a:t>fieldwork</a:t>
            </a:r>
            <a:r>
              <a:rPr lang="en-US" dirty="0"/>
              <a:t> </a:t>
            </a:r>
            <a:r>
              <a:rPr lang="en-US" sz="2400" dirty="0"/>
              <a:t>as a primary research technique</a:t>
            </a:r>
            <a:endParaRPr lang="en-US" b="1" dirty="0">
              <a:solidFill>
                <a:srgbClr val="000000"/>
              </a:solidFill>
            </a:endParaRPr>
          </a:p>
        </p:txBody>
      </p:sp>
      <p:sp>
        <p:nvSpPr>
          <p:cNvPr id="530434" name="Rectangle 2"/>
          <p:cNvSpPr txBox="1">
            <a:spLocks noChangeArrowheads="1"/>
          </p:cNvSpPr>
          <p:nvPr/>
        </p:nvSpPr>
        <p:spPr bwMode="auto">
          <a:xfrm>
            <a:off x="457200" y="1600200"/>
            <a:ext cx="8229600" cy="1494972"/>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charset="0"/>
                <a:ea typeface="+mn-ea"/>
                <a:cs typeface="+mn-cs"/>
              </a:rPr>
              <a:t> </a:t>
            </a: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Main Characteristics of Anthropology</a:t>
            </a:r>
            <a:endParaRPr kumimoji="0" lang="en-US" sz="3200" b="1"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132462596"/>
      </p:ext>
    </p:extLst>
  </p:cSld>
  <p:clrMapOvr>
    <a:masterClrMapping/>
  </p:clrMapOvr>
  <p:transition/>
</p:sld>
</file>

<file path=ppt/slides/slide415.xml><?xml version="1.0" encoding="utf-8"?>
<p:sld xmlns:a="http://schemas.openxmlformats.org/drawingml/2006/main" xmlns:r="http://schemas.openxmlformats.org/officeDocument/2006/relationships" xmlns:p="http://schemas.openxmlformats.org/presentationml/2006/main" showMasterPhAnim="0">
  <p:cSld>
    <p:bg>
      <p:bgPr>
        <a:solidFill>
          <a:srgbClr val="FFFFCD"/>
        </a:solidFill>
        <a:effectLst/>
      </p:bgPr>
    </p:bg>
    <p:spTree>
      <p:nvGrpSpPr>
        <p:cNvPr id="1" name=""/>
        <p:cNvGrpSpPr/>
        <p:nvPr/>
      </p:nvGrpSpPr>
      <p:grpSpPr>
        <a:xfrm>
          <a:off x="0" y="0"/>
          <a:ext cx="0" cy="0"/>
          <a:chOff x="0" y="0"/>
          <a:chExt cx="0" cy="0"/>
        </a:xfrm>
      </p:grpSpPr>
      <p:sp>
        <p:nvSpPr>
          <p:cNvPr id="530433" name="Rectangle 3"/>
          <p:cNvSpPr>
            <a:spLocks noGrp="1" noChangeArrowheads="1"/>
          </p:cNvSpPr>
          <p:nvPr>
            <p:ph type="subTitle" idx="4294967295"/>
          </p:nvPr>
        </p:nvSpPr>
        <p:spPr>
          <a:xfrm>
            <a:off x="914406" y="2770380"/>
            <a:ext cx="7639045" cy="3051926"/>
          </a:xfrm>
        </p:spPr>
        <p:txBody>
          <a:bodyPr wrap="square">
            <a:spAutoFit/>
          </a:bodyPr>
          <a:lstStyle/>
          <a:p>
            <a:pPr marL="457200" indent="-457200" eaLnBrk="1" hangingPunct="1">
              <a:buNone/>
              <a:tabLst>
                <a:tab pos="457200" algn="l"/>
              </a:tabLst>
            </a:pPr>
            <a:r>
              <a:rPr lang="en-US" b="1" dirty="0">
                <a:solidFill>
                  <a:srgbClr val="000000"/>
                </a:solidFill>
              </a:rPr>
              <a:t>1.	</a:t>
            </a:r>
            <a:r>
              <a:rPr lang="en-US" sz="2400" dirty="0"/>
              <a:t>the</a:t>
            </a:r>
            <a:r>
              <a:rPr lang="en-US" dirty="0"/>
              <a:t> </a:t>
            </a:r>
            <a:r>
              <a:rPr lang="en-US" b="1" dirty="0"/>
              <a:t>four fields </a:t>
            </a:r>
            <a:r>
              <a:rPr lang="en-US" sz="2400" dirty="0"/>
              <a:t>of general anthropology</a:t>
            </a:r>
            <a:endParaRPr lang="en-US" b="1" dirty="0">
              <a:solidFill>
                <a:srgbClr val="000000"/>
              </a:solidFill>
            </a:endParaRPr>
          </a:p>
          <a:p>
            <a:pPr eaLnBrk="1" hangingPunct="1">
              <a:lnSpc>
                <a:spcPct val="0"/>
              </a:lnSpc>
              <a:buFont typeface="Wingdings" pitchFamily="2" charset="2"/>
              <a:buNone/>
              <a:tabLst>
                <a:tab pos="0" algn="l"/>
              </a:tabLst>
            </a:pPr>
            <a:endParaRPr lang="en-US" b="1" dirty="0">
              <a:solidFill>
                <a:srgbClr val="000000"/>
              </a:solidFill>
            </a:endParaRPr>
          </a:p>
          <a:p>
            <a:pPr marL="457200" indent="-457200" eaLnBrk="1" hangingPunct="1">
              <a:buAutoNum type="arabicPeriod" startAt="2"/>
              <a:tabLst>
                <a:tab pos="0" algn="l"/>
              </a:tabLst>
            </a:pPr>
            <a:r>
              <a:rPr lang="en-US" b="1" dirty="0"/>
              <a:t>culture </a:t>
            </a:r>
            <a:r>
              <a:rPr lang="en-US" sz="2000" dirty="0"/>
              <a:t>as a primary concept</a:t>
            </a:r>
            <a:endParaRPr lang="en-US" dirty="0"/>
          </a:p>
          <a:p>
            <a:pPr marL="457200" indent="-457200" eaLnBrk="1" hangingPunct="1">
              <a:buAutoNum type="arabicPeriod" startAt="2"/>
              <a:tabLst>
                <a:tab pos="0" algn="l"/>
                <a:tab pos="457200" algn="l"/>
              </a:tabLst>
            </a:pPr>
            <a:r>
              <a:rPr lang="en-US" b="1" dirty="0"/>
              <a:t>comparative method</a:t>
            </a:r>
            <a:r>
              <a:rPr lang="en-US" dirty="0"/>
              <a:t> </a:t>
            </a:r>
            <a:r>
              <a:rPr lang="en-US" sz="2400" dirty="0"/>
              <a:t>as major approach</a:t>
            </a:r>
            <a:endParaRPr lang="en-US" dirty="0"/>
          </a:p>
          <a:p>
            <a:pPr marL="457200" indent="-457200" eaLnBrk="1" hangingPunct="1">
              <a:buAutoNum type="arabicPeriod" startAt="2"/>
              <a:tabLst>
                <a:tab pos="0" algn="l"/>
              </a:tabLst>
            </a:pPr>
            <a:r>
              <a:rPr lang="en-US" b="1" dirty="0"/>
              <a:t>holism</a:t>
            </a:r>
            <a:r>
              <a:rPr lang="en-US" dirty="0"/>
              <a:t> </a:t>
            </a:r>
            <a:r>
              <a:rPr lang="en-US" sz="2400" dirty="0"/>
              <a:t>as a primary theoretical goal</a:t>
            </a:r>
            <a:endParaRPr lang="en-US" dirty="0"/>
          </a:p>
          <a:p>
            <a:pPr marL="457200" indent="-457200" eaLnBrk="1" hangingPunct="1">
              <a:buAutoNum type="arabicPeriod" startAt="2"/>
              <a:tabLst>
                <a:tab pos="457200" algn="l"/>
              </a:tabLst>
            </a:pPr>
            <a:r>
              <a:rPr lang="en-US" b="1" dirty="0"/>
              <a:t>fieldwork</a:t>
            </a:r>
            <a:r>
              <a:rPr lang="en-US" dirty="0"/>
              <a:t> </a:t>
            </a:r>
            <a:r>
              <a:rPr lang="en-US" sz="2400" dirty="0"/>
              <a:t>as a primary research technique</a:t>
            </a:r>
            <a:endParaRPr lang="en-US" b="1" dirty="0">
              <a:solidFill>
                <a:srgbClr val="000000"/>
              </a:solidFill>
            </a:endParaRPr>
          </a:p>
        </p:txBody>
      </p:sp>
      <p:sp>
        <p:nvSpPr>
          <p:cNvPr id="530434" name="Rectangle 2"/>
          <p:cNvSpPr txBox="1">
            <a:spLocks noChangeArrowheads="1"/>
          </p:cNvSpPr>
          <p:nvPr/>
        </p:nvSpPr>
        <p:spPr bwMode="auto">
          <a:xfrm>
            <a:off x="457200" y="1600200"/>
            <a:ext cx="8229600" cy="1494972"/>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charset="0"/>
                <a:ea typeface="+mn-ea"/>
                <a:cs typeface="+mn-cs"/>
              </a:rPr>
              <a:t> </a:t>
            </a: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Main Characteristics of Anthropology</a:t>
            </a:r>
            <a:endParaRPr kumimoji="0" lang="en-US" sz="32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Right Arrow 3"/>
          <p:cNvSpPr/>
          <p:nvPr/>
        </p:nvSpPr>
        <p:spPr bwMode="auto">
          <a:xfrm>
            <a:off x="332071" y="4128359"/>
            <a:ext cx="553465" cy="423512"/>
          </a:xfrm>
          <a:prstGeom prst="rightArrow">
            <a:avLst/>
          </a:prstGeom>
          <a:solidFill>
            <a:srgbClr val="FFFFFF"/>
          </a:solidFill>
          <a:ln w="76200" cap="flat" cmpd="sng" algn="ctr">
            <a:solidFill>
              <a:srgbClr val="8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4251708358"/>
      </p:ext>
    </p:extLst>
  </p:cSld>
  <p:clrMapOvr>
    <a:masterClrMapping/>
  </p:clrMapOvr>
  <p:transition/>
</p:sld>
</file>

<file path=ppt/slides/slide416.xml><?xml version="1.0" encoding="utf-8"?>
<p:sld xmlns:a="http://schemas.openxmlformats.org/drawingml/2006/main" xmlns:r="http://schemas.openxmlformats.org/officeDocument/2006/relationships" xmlns:p="http://schemas.openxmlformats.org/presentationml/2006/main" showMasterPhAnim="0">
  <p:cSld>
    <p:bg>
      <p:bgPr>
        <a:solidFill>
          <a:srgbClr val="FFFFCD"/>
        </a:solidFill>
        <a:effectLst/>
      </p:bgPr>
    </p:bg>
    <p:spTree>
      <p:nvGrpSpPr>
        <p:cNvPr id="1" name=""/>
        <p:cNvGrpSpPr/>
        <p:nvPr/>
      </p:nvGrpSpPr>
      <p:grpSpPr>
        <a:xfrm>
          <a:off x="0" y="0"/>
          <a:ext cx="0" cy="0"/>
          <a:chOff x="0" y="0"/>
          <a:chExt cx="0" cy="0"/>
        </a:xfrm>
      </p:grpSpPr>
      <p:sp>
        <p:nvSpPr>
          <p:cNvPr id="530433" name="Rectangle 3"/>
          <p:cNvSpPr>
            <a:spLocks noGrp="1" noChangeArrowheads="1"/>
          </p:cNvSpPr>
          <p:nvPr>
            <p:ph type="subTitle" idx="4294967295"/>
          </p:nvPr>
        </p:nvSpPr>
        <p:spPr>
          <a:xfrm>
            <a:off x="914406" y="2770392"/>
            <a:ext cx="7639045" cy="3715504"/>
          </a:xfrm>
        </p:spPr>
        <p:txBody>
          <a:bodyPr wrap="square">
            <a:spAutoFit/>
          </a:bodyPr>
          <a:lstStyle/>
          <a:p>
            <a:pPr marL="457200" indent="-457200" eaLnBrk="1" hangingPunct="1">
              <a:buNone/>
              <a:tabLst>
                <a:tab pos="457200" algn="l"/>
              </a:tabLst>
            </a:pPr>
            <a:r>
              <a:rPr lang="en-US" sz="2400" b="1" dirty="0">
                <a:solidFill>
                  <a:schemeClr val="bg1">
                    <a:lumMod val="65000"/>
                  </a:schemeClr>
                </a:solidFill>
              </a:rPr>
              <a:t>1.	</a:t>
            </a:r>
            <a:r>
              <a:rPr lang="en-US" sz="1800" dirty="0">
                <a:solidFill>
                  <a:schemeClr val="bg1">
                    <a:lumMod val="65000"/>
                  </a:schemeClr>
                </a:solidFill>
              </a:rPr>
              <a:t>the</a:t>
            </a:r>
            <a:r>
              <a:rPr lang="en-US" sz="2400" dirty="0">
                <a:solidFill>
                  <a:schemeClr val="bg1">
                    <a:lumMod val="65000"/>
                  </a:schemeClr>
                </a:solidFill>
              </a:rPr>
              <a:t> </a:t>
            </a:r>
            <a:r>
              <a:rPr lang="en-US" sz="2400" b="1" dirty="0">
                <a:solidFill>
                  <a:schemeClr val="bg1">
                    <a:lumMod val="65000"/>
                  </a:schemeClr>
                </a:solidFill>
              </a:rPr>
              <a:t>four fields </a:t>
            </a:r>
            <a:r>
              <a:rPr lang="en-US" sz="1800" dirty="0">
                <a:solidFill>
                  <a:schemeClr val="bg1">
                    <a:lumMod val="65000"/>
                  </a:schemeClr>
                </a:solidFill>
              </a:rPr>
              <a:t>of general anthropology</a:t>
            </a:r>
            <a:endParaRPr lang="en-US" sz="2400" b="1" dirty="0">
              <a:solidFill>
                <a:schemeClr val="bg1">
                  <a:lumMod val="65000"/>
                </a:schemeClr>
              </a:solidFill>
            </a:endParaRPr>
          </a:p>
          <a:p>
            <a:pPr eaLnBrk="1" hangingPunct="1">
              <a:lnSpc>
                <a:spcPct val="0"/>
              </a:lnSpc>
              <a:buFont typeface="Wingdings" pitchFamily="2" charset="2"/>
              <a:buNone/>
              <a:tabLst>
                <a:tab pos="0" algn="l"/>
              </a:tabLst>
            </a:pPr>
            <a:endParaRPr lang="en-US" sz="2400" b="1" dirty="0">
              <a:solidFill>
                <a:schemeClr val="bg1">
                  <a:lumMod val="65000"/>
                </a:schemeClr>
              </a:solidFill>
            </a:endParaRPr>
          </a:p>
          <a:p>
            <a:pPr marL="457200" indent="-457200" eaLnBrk="1" hangingPunct="1">
              <a:buAutoNum type="arabicPeriod" startAt="2"/>
              <a:tabLst>
                <a:tab pos="0" algn="l"/>
              </a:tabLst>
            </a:pPr>
            <a:r>
              <a:rPr lang="en-US" sz="2400" b="1" dirty="0">
                <a:solidFill>
                  <a:schemeClr val="bg1">
                    <a:lumMod val="65000"/>
                  </a:schemeClr>
                </a:solidFill>
              </a:rPr>
              <a:t>culture </a:t>
            </a:r>
            <a:r>
              <a:rPr lang="en-US" sz="1600" dirty="0">
                <a:solidFill>
                  <a:schemeClr val="bg1">
                    <a:lumMod val="65000"/>
                  </a:schemeClr>
                </a:solidFill>
              </a:rPr>
              <a:t>as a primary concept</a:t>
            </a:r>
            <a:endParaRPr lang="en-US" sz="2400" dirty="0">
              <a:solidFill>
                <a:schemeClr val="bg1">
                  <a:lumMod val="65000"/>
                </a:schemeClr>
              </a:solidFill>
            </a:endParaRPr>
          </a:p>
          <a:p>
            <a:pPr marL="457200" indent="-457200" eaLnBrk="1" hangingPunct="1">
              <a:buFontTx/>
              <a:buAutoNum type="arabicPeriod" startAt="2"/>
              <a:tabLst>
                <a:tab pos="0" algn="l"/>
                <a:tab pos="457200" algn="l"/>
              </a:tabLst>
            </a:pPr>
            <a:r>
              <a:rPr lang="en-US" sz="4000" b="1" dirty="0">
                <a:solidFill>
                  <a:srgbClr val="000000"/>
                </a:solidFill>
              </a:rPr>
              <a:t>comparative method</a:t>
            </a:r>
            <a:r>
              <a:rPr lang="en-US" sz="4000" dirty="0">
                <a:solidFill>
                  <a:srgbClr val="000000"/>
                </a:solidFill>
              </a:rPr>
              <a:t> </a:t>
            </a:r>
            <a:br>
              <a:rPr lang="en-US" sz="4000" dirty="0">
                <a:solidFill>
                  <a:srgbClr val="000000"/>
                </a:solidFill>
              </a:rPr>
            </a:br>
            <a:r>
              <a:rPr lang="en-US" dirty="0">
                <a:solidFill>
                  <a:srgbClr val="000000"/>
                </a:solidFill>
              </a:rPr>
              <a:t>as major approach</a:t>
            </a:r>
            <a:br>
              <a:rPr lang="en-US" dirty="0">
                <a:solidFill>
                  <a:srgbClr val="000000"/>
                </a:solidFill>
              </a:rPr>
            </a:br>
            <a:r>
              <a:rPr lang="en-US" dirty="0">
                <a:solidFill>
                  <a:srgbClr val="000000"/>
                </a:solidFill>
              </a:rPr>
              <a:t>development and structure</a:t>
            </a:r>
            <a:endParaRPr lang="en-US" sz="4000" dirty="0">
              <a:solidFill>
                <a:srgbClr val="000000"/>
              </a:solidFill>
            </a:endParaRPr>
          </a:p>
          <a:p>
            <a:pPr marL="457200" indent="-457200" eaLnBrk="1" hangingPunct="1">
              <a:buAutoNum type="arabicPeriod" startAt="2"/>
              <a:tabLst>
                <a:tab pos="0" algn="l"/>
              </a:tabLst>
            </a:pPr>
            <a:r>
              <a:rPr lang="en-US" sz="2400" b="1" dirty="0">
                <a:solidFill>
                  <a:schemeClr val="bg1">
                    <a:lumMod val="65000"/>
                  </a:schemeClr>
                </a:solidFill>
              </a:rPr>
              <a:t>holism</a:t>
            </a:r>
            <a:r>
              <a:rPr lang="en-US" sz="2400" dirty="0">
                <a:solidFill>
                  <a:schemeClr val="bg1">
                    <a:lumMod val="65000"/>
                  </a:schemeClr>
                </a:solidFill>
              </a:rPr>
              <a:t> </a:t>
            </a:r>
            <a:r>
              <a:rPr lang="en-US" sz="1800" dirty="0">
                <a:solidFill>
                  <a:schemeClr val="bg1">
                    <a:lumMod val="65000"/>
                  </a:schemeClr>
                </a:solidFill>
              </a:rPr>
              <a:t>as a primary theoretical goal</a:t>
            </a:r>
            <a:endParaRPr lang="en-US" sz="2400" dirty="0">
              <a:solidFill>
                <a:schemeClr val="bg1">
                  <a:lumMod val="65000"/>
                </a:schemeClr>
              </a:solidFill>
            </a:endParaRPr>
          </a:p>
          <a:p>
            <a:pPr marL="457200" indent="-457200" eaLnBrk="1" hangingPunct="1">
              <a:buAutoNum type="arabicPeriod" startAt="2"/>
              <a:tabLst>
                <a:tab pos="457200" algn="l"/>
              </a:tabLst>
            </a:pPr>
            <a:r>
              <a:rPr lang="en-US" sz="2400" b="1" dirty="0">
                <a:solidFill>
                  <a:schemeClr val="bg1">
                    <a:lumMod val="65000"/>
                  </a:schemeClr>
                </a:solidFill>
              </a:rPr>
              <a:t>fieldwork</a:t>
            </a:r>
            <a:r>
              <a:rPr lang="en-US" sz="2400" dirty="0">
                <a:solidFill>
                  <a:schemeClr val="bg1">
                    <a:lumMod val="65000"/>
                  </a:schemeClr>
                </a:solidFill>
              </a:rPr>
              <a:t> </a:t>
            </a:r>
            <a:r>
              <a:rPr lang="en-US" sz="1800" dirty="0">
                <a:solidFill>
                  <a:schemeClr val="bg1">
                    <a:lumMod val="65000"/>
                  </a:schemeClr>
                </a:solidFill>
              </a:rPr>
              <a:t>as a primary research technique</a:t>
            </a:r>
            <a:endParaRPr lang="en-US" sz="2400" b="1" dirty="0">
              <a:solidFill>
                <a:schemeClr val="bg1">
                  <a:lumMod val="65000"/>
                </a:schemeClr>
              </a:solidFill>
            </a:endParaRPr>
          </a:p>
        </p:txBody>
      </p:sp>
      <p:sp>
        <p:nvSpPr>
          <p:cNvPr id="530434" name="Rectangle 2"/>
          <p:cNvSpPr txBox="1">
            <a:spLocks noChangeArrowheads="1"/>
          </p:cNvSpPr>
          <p:nvPr/>
        </p:nvSpPr>
        <p:spPr bwMode="auto">
          <a:xfrm>
            <a:off x="457200" y="1600200"/>
            <a:ext cx="8229600" cy="1494972"/>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charset="0"/>
                <a:ea typeface="+mn-ea"/>
                <a:cs typeface="+mn-cs"/>
              </a:rPr>
              <a:t> </a:t>
            </a: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Main Characteristics of Anthropology</a:t>
            </a:r>
            <a:endParaRPr kumimoji="0" lang="en-US" sz="3200" b="1"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311361478"/>
      </p:ext>
    </p:extLst>
  </p:cSld>
  <p:clrMapOvr>
    <a:masterClrMapping/>
  </p:clrMapOvr>
  <p:transition/>
</p:sld>
</file>

<file path=ppt/slides/slide4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5939" name="Rectangle 3"/>
          <p:cNvSpPr>
            <a:spLocks noGrp="1" noChangeArrowheads="1"/>
          </p:cNvSpPr>
          <p:nvPr>
            <p:ph type="subTitle" idx="4294967295"/>
          </p:nvPr>
        </p:nvSpPr>
        <p:spPr>
          <a:xfrm>
            <a:off x="900113" y="2381250"/>
            <a:ext cx="7358062" cy="3551742"/>
          </a:xfrm>
        </p:spPr>
        <p:txBody>
          <a:bodyPr>
            <a:spAutoFit/>
          </a:bodyPr>
          <a:lstStyle/>
          <a:p>
            <a:pPr marL="0" indent="0" eaLnBrk="1" hangingPunct="1">
              <a:tabLst>
                <a:tab pos="0" algn="l"/>
              </a:tabLst>
            </a:pPr>
            <a:r>
              <a:rPr lang="en-US" sz="4000" b="1" dirty="0"/>
              <a:t> </a:t>
            </a:r>
            <a:r>
              <a:rPr lang="en-US" sz="4400" b="1" dirty="0"/>
              <a:t>comparative method</a:t>
            </a:r>
          </a:p>
          <a:p>
            <a:pPr marL="0" indent="0" eaLnBrk="1" hangingPunct="1">
              <a:lnSpc>
                <a:spcPct val="40000"/>
              </a:lnSpc>
              <a:tabLst>
                <a:tab pos="0" algn="l"/>
              </a:tabLst>
            </a:pPr>
            <a:endParaRPr lang="en-US" sz="4000" b="1" dirty="0"/>
          </a:p>
          <a:p>
            <a:pPr lvl="1" eaLnBrk="1" hangingPunct="1">
              <a:tabLst>
                <a:tab pos="0" algn="l"/>
              </a:tabLst>
            </a:pPr>
            <a:r>
              <a:rPr lang="en-US" b="1" dirty="0"/>
              <a:t>as a </a:t>
            </a:r>
            <a:r>
              <a:rPr lang="en-US" b="1" dirty="0">
                <a:solidFill>
                  <a:srgbClr val="FF0000"/>
                </a:solidFill>
              </a:rPr>
              <a:t>major </a:t>
            </a:r>
            <a:r>
              <a:rPr lang="en-US" b="1" i="1" dirty="0">
                <a:solidFill>
                  <a:srgbClr val="FF0000"/>
                </a:solidFill>
              </a:rPr>
              <a:t>approach</a:t>
            </a:r>
            <a:r>
              <a:rPr lang="en-US" b="1" dirty="0">
                <a:solidFill>
                  <a:srgbClr val="FF0000"/>
                </a:solidFill>
              </a:rPr>
              <a:t> </a:t>
            </a:r>
            <a:r>
              <a:rPr lang="en-US" b="1" dirty="0"/>
              <a:t>to the study of human behavior</a:t>
            </a:r>
          </a:p>
          <a:p>
            <a:pPr lvl="1" eaLnBrk="1" hangingPunct="1">
              <a:tabLst>
                <a:tab pos="0" algn="l"/>
              </a:tabLst>
            </a:pPr>
            <a:endParaRPr lang="en-US" b="1" dirty="0"/>
          </a:p>
          <a:p>
            <a:pPr lvl="1" eaLnBrk="1" hangingPunct="1">
              <a:tabLst>
                <a:tab pos="0" algn="l"/>
              </a:tabLst>
            </a:pPr>
            <a:r>
              <a:rPr lang="en-US" b="1" dirty="0"/>
              <a:t>the comparative method </a:t>
            </a:r>
            <a:r>
              <a:rPr lang="en-US" b="1" dirty="0">
                <a:solidFill>
                  <a:srgbClr val="FF1B36"/>
                </a:solidFill>
              </a:rPr>
              <a:t>compares</a:t>
            </a:r>
            <a:r>
              <a:rPr lang="en-US" b="1" dirty="0"/>
              <a:t> things </a:t>
            </a:r>
            <a:r>
              <a:rPr lang="en-US" sz="1000" b="1" dirty="0"/>
              <a:t>(what else would a “comparative” method do?)</a:t>
            </a:r>
          </a:p>
        </p:txBody>
      </p:sp>
      <p:sp>
        <p:nvSpPr>
          <p:cNvPr id="55299"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000000"/>
                </a:solidFill>
              </a:rPr>
              <a:t>Main Characteristics</a:t>
            </a:r>
          </a:p>
        </p:txBody>
      </p:sp>
      <p:sp>
        <p:nvSpPr>
          <p:cNvPr id="55300"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algn="ctr"/>
            <a:r>
              <a:rPr lang="en-US" sz="2000">
                <a:solidFill>
                  <a:schemeClr val="accent1"/>
                </a:solidFill>
              </a:rPr>
              <a:t>Compare . . .</a:t>
            </a:r>
            <a:endParaRPr lang="en-US" sz="2400">
              <a:solidFill>
                <a:schemeClr val="accent1"/>
              </a:solidFill>
            </a:endParaRPr>
          </a:p>
        </p:txBody>
      </p:sp>
    </p:spTree>
  </p:cSld>
  <p:clrMapOvr>
    <a:masterClrMapping/>
  </p:clrMapOvr>
  <p:transition/>
</p:sld>
</file>

<file path=ppt/slides/slide4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3"/>
          <p:cNvSpPr>
            <a:spLocks noGrp="1" noChangeArrowheads="1"/>
          </p:cNvSpPr>
          <p:nvPr>
            <p:ph type="subTitle" idx="4294967295"/>
          </p:nvPr>
        </p:nvSpPr>
        <p:spPr>
          <a:xfrm>
            <a:off x="871538" y="1935163"/>
            <a:ext cx="7358062" cy="1763712"/>
          </a:xfrm>
        </p:spPr>
        <p:txBody>
          <a:bodyPr>
            <a:spAutoFit/>
          </a:bodyPr>
          <a:lstStyle/>
          <a:p>
            <a:pPr marL="0" indent="0" eaLnBrk="1" hangingPunct="1">
              <a:lnSpc>
                <a:spcPct val="140000"/>
              </a:lnSpc>
              <a:tabLst>
                <a:tab pos="0" algn="l"/>
              </a:tabLst>
            </a:pPr>
            <a:r>
              <a:rPr lang="en-US" sz="4400" b="1" dirty="0"/>
              <a:t> comparative method</a:t>
            </a:r>
          </a:p>
          <a:p>
            <a:pPr lvl="1" eaLnBrk="1" hangingPunct="1">
              <a:lnSpc>
                <a:spcPct val="140000"/>
              </a:lnSpc>
              <a:tabLst>
                <a:tab pos="0" algn="l"/>
              </a:tabLst>
            </a:pPr>
            <a:r>
              <a:rPr lang="en-US" sz="1600" b="1" dirty="0"/>
              <a:t>One form of comparative method was pioneered by Fred </a:t>
            </a:r>
            <a:r>
              <a:rPr lang="en-US" sz="1600" b="1" dirty="0" err="1"/>
              <a:t>Eggan</a:t>
            </a:r>
            <a:endParaRPr lang="en-US" sz="1600" b="1" dirty="0"/>
          </a:p>
          <a:p>
            <a:pPr lvl="1" eaLnBrk="1" hangingPunct="1">
              <a:lnSpc>
                <a:spcPct val="140000"/>
              </a:lnSpc>
              <a:buFontTx/>
              <a:buNone/>
              <a:tabLst>
                <a:tab pos="0" algn="l"/>
              </a:tabLst>
            </a:pPr>
            <a:r>
              <a:rPr lang="en-US" sz="1400" dirty="0"/>
              <a:t>				(University of Chicago)</a:t>
            </a:r>
            <a:endParaRPr lang="en-US" sz="2000" dirty="0"/>
          </a:p>
        </p:txBody>
      </p:sp>
      <p:sp>
        <p:nvSpPr>
          <p:cNvPr id="56323" name="Text Box 4"/>
          <p:cNvSpPr txBox="1">
            <a:spLocks noChangeArrowheads="1"/>
          </p:cNvSpPr>
          <p:nvPr/>
        </p:nvSpPr>
        <p:spPr bwMode="auto">
          <a:xfrm>
            <a:off x="885892" y="3943484"/>
            <a:ext cx="7229475" cy="1647825"/>
          </a:xfrm>
          <a:prstGeom prst="rect">
            <a:avLst/>
          </a:prstGeom>
          <a:noFill/>
          <a:ln w="28575">
            <a:noFill/>
            <a:miter lim="800000"/>
            <a:headEnd/>
            <a:tailEnd/>
          </a:ln>
        </p:spPr>
        <p:txBody>
          <a:bodyPr>
            <a:spAutoFit/>
          </a:bodyPr>
          <a:lstStyle/>
          <a:p>
            <a:pPr marL="739775" indent="-739775" algn="ctr">
              <a:tabLst>
                <a:tab pos="623888" algn="l"/>
              </a:tabLst>
            </a:pPr>
            <a:r>
              <a:rPr lang="en-US" sz="2800" b="1">
                <a:solidFill>
                  <a:srgbClr val="000000"/>
                </a:solidFill>
              </a:rPr>
              <a:t>“Social anthropology and the method of controlled comparison”</a:t>
            </a:r>
          </a:p>
          <a:p>
            <a:pPr marL="739775" indent="-739775">
              <a:buFontTx/>
              <a:buAutoNum type="arabicPlain" startAt="1954"/>
              <a:tabLst>
                <a:tab pos="623888" algn="l"/>
              </a:tabLst>
            </a:pPr>
            <a:endParaRPr lang="en-US" sz="2800" b="1">
              <a:solidFill>
                <a:srgbClr val="000000"/>
              </a:solidFill>
            </a:endParaRPr>
          </a:p>
          <a:p>
            <a:pPr marL="854075" lvl="1" algn="ctr">
              <a:tabLst>
                <a:tab pos="623888" algn="l"/>
              </a:tabLst>
            </a:pPr>
            <a:r>
              <a:rPr lang="en-US" i="1">
                <a:solidFill>
                  <a:srgbClr val="000000"/>
                </a:solidFill>
              </a:rPr>
              <a:t>American Anthropologist, </a:t>
            </a:r>
            <a:r>
              <a:rPr lang="en-US">
                <a:solidFill>
                  <a:srgbClr val="000000"/>
                </a:solidFill>
              </a:rPr>
              <a:t>56:743-61 (1954)</a:t>
            </a:r>
          </a:p>
        </p:txBody>
      </p:sp>
      <p:sp>
        <p:nvSpPr>
          <p:cNvPr id="56324"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000000"/>
                </a:solidFill>
              </a:rPr>
              <a:t>Main Characteristics</a:t>
            </a:r>
          </a:p>
        </p:txBody>
      </p:sp>
      <p:sp>
        <p:nvSpPr>
          <p:cNvPr id="56325"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algn="ctr"/>
            <a:r>
              <a:rPr lang="en-US" sz="2000">
                <a:solidFill>
                  <a:schemeClr val="accent1"/>
                </a:solidFill>
              </a:rPr>
              <a:t>Compare . . .</a:t>
            </a:r>
            <a:endParaRPr lang="en-US" sz="2400">
              <a:solidFill>
                <a:schemeClr val="accent1"/>
              </a:solidFill>
            </a:endParaRPr>
          </a:p>
        </p:txBody>
      </p:sp>
    </p:spTree>
  </p:cSld>
  <p:clrMapOvr>
    <a:masterClrMapping/>
  </p:clrMapOvr>
  <p:transition/>
</p:sld>
</file>

<file path=ppt/slides/slide4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3"/>
          <p:cNvSpPr>
            <a:spLocks noGrp="1" noChangeArrowheads="1"/>
          </p:cNvSpPr>
          <p:nvPr>
            <p:ph type="subTitle" idx="4294967295"/>
          </p:nvPr>
        </p:nvSpPr>
        <p:spPr>
          <a:xfrm>
            <a:off x="871538" y="1935163"/>
            <a:ext cx="7358062" cy="1763712"/>
          </a:xfrm>
        </p:spPr>
        <p:txBody>
          <a:bodyPr>
            <a:spAutoFit/>
          </a:bodyPr>
          <a:lstStyle/>
          <a:p>
            <a:pPr marL="0" indent="0" eaLnBrk="1" hangingPunct="1">
              <a:lnSpc>
                <a:spcPct val="140000"/>
              </a:lnSpc>
              <a:tabLst>
                <a:tab pos="0" algn="l"/>
              </a:tabLst>
            </a:pPr>
            <a:r>
              <a:rPr lang="en-US" sz="4400" b="1">
                <a:solidFill>
                  <a:schemeClr val="accent1"/>
                </a:solidFill>
              </a:rPr>
              <a:t> comparative method</a:t>
            </a:r>
          </a:p>
          <a:p>
            <a:pPr lvl="1" eaLnBrk="1" hangingPunct="1">
              <a:lnSpc>
                <a:spcPct val="140000"/>
              </a:lnSpc>
              <a:tabLst>
                <a:tab pos="0" algn="l"/>
              </a:tabLst>
            </a:pPr>
            <a:r>
              <a:rPr lang="en-US" sz="1600" b="1">
                <a:solidFill>
                  <a:schemeClr val="accent1"/>
                </a:solidFill>
              </a:rPr>
              <a:t>One form of comparative method was pioneered by Fred Eggan</a:t>
            </a:r>
          </a:p>
          <a:p>
            <a:pPr lvl="1" eaLnBrk="1" hangingPunct="1">
              <a:lnSpc>
                <a:spcPct val="140000"/>
              </a:lnSpc>
              <a:buFontTx/>
              <a:buNone/>
              <a:tabLst>
                <a:tab pos="0" algn="l"/>
              </a:tabLst>
            </a:pPr>
            <a:r>
              <a:rPr lang="en-US" sz="1400">
                <a:solidFill>
                  <a:schemeClr val="accent1"/>
                </a:solidFill>
              </a:rPr>
              <a:t>				(University of Chicago)</a:t>
            </a:r>
            <a:endParaRPr lang="en-US" sz="2000">
              <a:solidFill>
                <a:schemeClr val="accent1"/>
              </a:solidFill>
            </a:endParaRPr>
          </a:p>
        </p:txBody>
      </p:sp>
      <p:sp>
        <p:nvSpPr>
          <p:cNvPr id="57347" name="Text Box 4"/>
          <p:cNvSpPr txBox="1">
            <a:spLocks noChangeArrowheads="1"/>
          </p:cNvSpPr>
          <p:nvPr/>
        </p:nvSpPr>
        <p:spPr bwMode="auto">
          <a:xfrm>
            <a:off x="871538" y="3943484"/>
            <a:ext cx="7243762" cy="1908215"/>
          </a:xfrm>
          <a:prstGeom prst="rect">
            <a:avLst/>
          </a:prstGeom>
          <a:noFill/>
          <a:ln w="28575">
            <a:noFill/>
            <a:miter lim="800000"/>
            <a:headEnd/>
            <a:tailEnd/>
          </a:ln>
        </p:spPr>
        <p:txBody>
          <a:bodyPr>
            <a:spAutoFit/>
          </a:bodyPr>
          <a:lstStyle/>
          <a:p>
            <a:pPr marL="739775" indent="-739775" algn="ctr">
              <a:tabLst>
                <a:tab pos="623888" algn="l"/>
              </a:tabLst>
            </a:pPr>
            <a:r>
              <a:rPr lang="en-US" sz="2800" b="1" dirty="0">
                <a:solidFill>
                  <a:srgbClr val="BBE0E3"/>
                </a:solidFill>
              </a:rPr>
              <a:t>“Social anthropology and the</a:t>
            </a:r>
            <a:r>
              <a:rPr lang="en-US" sz="2800" b="1" dirty="0">
                <a:solidFill>
                  <a:srgbClr val="000000"/>
                </a:solidFill>
              </a:rPr>
              <a:t> </a:t>
            </a:r>
            <a:r>
              <a:rPr lang="en-US" sz="3600" b="1" dirty="0">
                <a:solidFill>
                  <a:srgbClr val="000000"/>
                </a:solidFill>
              </a:rPr>
              <a:t>method of controlled comparison</a:t>
            </a:r>
            <a:r>
              <a:rPr lang="en-US" sz="2800" b="1" dirty="0">
                <a:solidFill>
                  <a:srgbClr val="BBE0E3"/>
                </a:solidFill>
              </a:rPr>
              <a:t>”</a:t>
            </a:r>
          </a:p>
          <a:p>
            <a:pPr marL="739775" indent="-739775">
              <a:buFontTx/>
              <a:buAutoNum type="arabicPlain" startAt="1954"/>
              <a:tabLst>
                <a:tab pos="623888" algn="l"/>
              </a:tabLst>
            </a:pPr>
            <a:endParaRPr lang="en-US" sz="2800" b="1" dirty="0">
              <a:solidFill>
                <a:srgbClr val="BBE0E3"/>
              </a:solidFill>
            </a:endParaRPr>
          </a:p>
          <a:p>
            <a:pPr marL="854075" lvl="1" algn="ctr">
              <a:tabLst>
                <a:tab pos="623888" algn="l"/>
              </a:tabLst>
            </a:pPr>
            <a:r>
              <a:rPr lang="en-US" i="1" dirty="0">
                <a:solidFill>
                  <a:srgbClr val="BBE0E3"/>
                </a:solidFill>
              </a:rPr>
              <a:t>American Anthropologist, </a:t>
            </a:r>
            <a:r>
              <a:rPr lang="en-US" dirty="0">
                <a:solidFill>
                  <a:srgbClr val="BBE0E3"/>
                </a:solidFill>
              </a:rPr>
              <a:t>56:743-61 (1954)</a:t>
            </a:r>
          </a:p>
        </p:txBody>
      </p:sp>
      <p:sp>
        <p:nvSpPr>
          <p:cNvPr id="57348"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BADDE1"/>
                </a:solidFill>
              </a:rPr>
              <a:t>Main Characteristics</a:t>
            </a:r>
          </a:p>
        </p:txBody>
      </p:sp>
      <p:sp>
        <p:nvSpPr>
          <p:cNvPr id="57349"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algn="ctr"/>
            <a:r>
              <a:rPr lang="en-US" sz="2000">
                <a:solidFill>
                  <a:schemeClr val="accent1"/>
                </a:solidFill>
              </a:rPr>
              <a:t>Compare . . .</a:t>
            </a:r>
            <a:endParaRPr lang="en-US" sz="2400">
              <a:solidFill>
                <a:schemeClr val="accent1"/>
              </a:solidFill>
            </a:endParaRPr>
          </a:p>
        </p:txBody>
      </p:sp>
    </p:spTree>
  </p:cSld>
  <p:clrMapOvr>
    <a:masterClrMapping/>
  </p:clrMapOvr>
  <p:transition/>
</p:sld>
</file>

<file path=ppt/slides/slide4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3"/>
          <p:cNvSpPr>
            <a:spLocks noGrp="1" noChangeArrowheads="1"/>
          </p:cNvSpPr>
          <p:nvPr>
            <p:ph type="subTitle" idx="4294967295"/>
          </p:nvPr>
        </p:nvSpPr>
        <p:spPr>
          <a:xfrm>
            <a:off x="871605" y="1935163"/>
            <a:ext cx="7343775" cy="1422400"/>
          </a:xfrm>
        </p:spPr>
        <p:txBody>
          <a:bodyPr>
            <a:spAutoFit/>
          </a:bodyPr>
          <a:lstStyle/>
          <a:p>
            <a:pPr marL="0" indent="0" eaLnBrk="1" hangingPunct="1">
              <a:lnSpc>
                <a:spcPct val="140000"/>
              </a:lnSpc>
              <a:tabLst>
                <a:tab pos="0" algn="l"/>
              </a:tabLst>
              <a:defRPr/>
            </a:pPr>
            <a:r>
              <a:rPr lang="en-US" sz="4400" b="1" dirty="0">
                <a:solidFill>
                  <a:schemeClr val="accent5">
                    <a:lumMod val="90000"/>
                  </a:schemeClr>
                </a:solidFill>
              </a:rPr>
              <a:t> comparative method</a:t>
            </a:r>
          </a:p>
          <a:p>
            <a:pPr lvl="1" eaLnBrk="1" hangingPunct="1">
              <a:lnSpc>
                <a:spcPct val="140000"/>
              </a:lnSpc>
              <a:tabLst>
                <a:tab pos="0" algn="l"/>
              </a:tabLst>
              <a:defRPr/>
            </a:pPr>
            <a:r>
              <a:rPr lang="en-US" sz="1600" b="1" dirty="0">
                <a:solidFill>
                  <a:schemeClr val="accent5">
                    <a:lumMod val="90000"/>
                  </a:schemeClr>
                </a:solidFill>
              </a:rPr>
              <a:t>Other methods .  .  .</a:t>
            </a:r>
            <a:endParaRPr lang="en-US" sz="2000" dirty="0">
              <a:solidFill>
                <a:schemeClr val="accent5">
                  <a:lumMod val="90000"/>
                </a:schemeClr>
              </a:solidFill>
            </a:endParaRPr>
          </a:p>
        </p:txBody>
      </p:sp>
      <p:sp>
        <p:nvSpPr>
          <p:cNvPr id="59395" name="Text Box 4"/>
          <p:cNvSpPr txBox="1">
            <a:spLocks noChangeArrowheads="1"/>
          </p:cNvSpPr>
          <p:nvPr/>
        </p:nvSpPr>
        <p:spPr bwMode="auto">
          <a:xfrm>
            <a:off x="900180" y="3943484"/>
            <a:ext cx="7215187" cy="519113"/>
          </a:xfrm>
          <a:prstGeom prst="rect">
            <a:avLst/>
          </a:prstGeom>
          <a:noFill/>
          <a:ln w="28575">
            <a:noFill/>
            <a:miter lim="800000"/>
            <a:headEnd/>
            <a:tailEnd/>
          </a:ln>
        </p:spPr>
        <p:txBody>
          <a:bodyPr>
            <a:spAutoFit/>
          </a:bodyPr>
          <a:lstStyle/>
          <a:p>
            <a:pPr marL="739775" indent="-739775" algn="ctr">
              <a:tabLst>
                <a:tab pos="623888" algn="l"/>
              </a:tabLst>
            </a:pPr>
            <a:r>
              <a:rPr lang="en-US" sz="2800" b="1">
                <a:solidFill>
                  <a:srgbClr val="BADDE1"/>
                </a:solidFill>
              </a:rPr>
              <a:t>compare things regionally </a:t>
            </a:r>
          </a:p>
        </p:txBody>
      </p:sp>
      <p:sp>
        <p:nvSpPr>
          <p:cNvPr id="59396" name="Text Box 5"/>
          <p:cNvSpPr txBox="1">
            <a:spLocks noChangeArrowheads="1"/>
          </p:cNvSpPr>
          <p:nvPr/>
        </p:nvSpPr>
        <p:spPr bwMode="auto">
          <a:xfrm>
            <a:off x="885825" y="4838790"/>
            <a:ext cx="7239000" cy="769441"/>
          </a:xfrm>
          <a:prstGeom prst="rect">
            <a:avLst/>
          </a:prstGeom>
          <a:noFill/>
          <a:ln w="28575">
            <a:noFill/>
            <a:miter lim="800000"/>
            <a:headEnd/>
            <a:tailEnd/>
          </a:ln>
        </p:spPr>
        <p:txBody>
          <a:bodyPr>
            <a:spAutoFit/>
          </a:bodyPr>
          <a:lstStyle/>
          <a:p>
            <a:pPr marL="739775" indent="-739775" algn="ctr">
              <a:tabLst>
                <a:tab pos="623888" algn="l"/>
              </a:tabLst>
            </a:pPr>
            <a:r>
              <a:rPr lang="en-US" sz="2800" b="1" dirty="0">
                <a:solidFill>
                  <a:srgbClr val="BADDE1"/>
                </a:solidFill>
              </a:rPr>
              <a:t>in an attempt to understand </a:t>
            </a:r>
            <a:r>
              <a:rPr lang="en-US" sz="4400" b="1" dirty="0">
                <a:solidFill>
                  <a:srgbClr val="000000"/>
                </a:solidFill>
              </a:rPr>
              <a:t>process</a:t>
            </a:r>
            <a:endParaRPr lang="en-US" dirty="0">
              <a:solidFill>
                <a:srgbClr val="000000"/>
              </a:solidFill>
            </a:endParaRPr>
          </a:p>
        </p:txBody>
      </p:sp>
      <p:sp>
        <p:nvSpPr>
          <p:cNvPr id="59397"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BADDE1"/>
                </a:solidFill>
              </a:rPr>
              <a:t>Main Characteristics</a:t>
            </a:r>
          </a:p>
        </p:txBody>
      </p:sp>
      <p:sp>
        <p:nvSpPr>
          <p:cNvPr id="59398"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algn="ctr"/>
            <a:r>
              <a:rPr lang="en-US" sz="2000">
                <a:solidFill>
                  <a:schemeClr val="accent1"/>
                </a:solidFill>
              </a:rPr>
              <a:t>Compare . . .</a:t>
            </a:r>
            <a:endParaRPr lang="en-US" sz="2400">
              <a:solidFill>
                <a:schemeClr val="accent1"/>
              </a:solidFill>
            </a:endParaRPr>
          </a:p>
        </p:txBody>
      </p:sp>
    </p:spTree>
  </p:cSld>
  <p:clrMapOvr>
    <a:masterClrMapping/>
  </p:clrMapOvr>
  <p:transition/>
</p:sld>
</file>

<file path=ppt/slides/slide4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3"/>
          <p:cNvSpPr>
            <a:spLocks noGrp="1" noChangeArrowheads="1"/>
          </p:cNvSpPr>
          <p:nvPr>
            <p:ph type="subTitle" idx="4294967295"/>
          </p:nvPr>
        </p:nvSpPr>
        <p:spPr>
          <a:xfrm>
            <a:off x="871605" y="1935163"/>
            <a:ext cx="7343775" cy="1422400"/>
          </a:xfrm>
        </p:spPr>
        <p:txBody>
          <a:bodyPr>
            <a:spAutoFit/>
          </a:bodyPr>
          <a:lstStyle/>
          <a:p>
            <a:pPr marL="0" indent="0" eaLnBrk="1" hangingPunct="1">
              <a:lnSpc>
                <a:spcPct val="140000"/>
              </a:lnSpc>
              <a:tabLst>
                <a:tab pos="0" algn="l"/>
              </a:tabLst>
              <a:defRPr/>
            </a:pPr>
            <a:r>
              <a:rPr lang="en-US" sz="4400" b="1" dirty="0">
                <a:solidFill>
                  <a:schemeClr val="accent5">
                    <a:lumMod val="90000"/>
                  </a:schemeClr>
                </a:solidFill>
              </a:rPr>
              <a:t> comparative method</a:t>
            </a:r>
          </a:p>
          <a:p>
            <a:pPr lvl="1" eaLnBrk="1" hangingPunct="1">
              <a:lnSpc>
                <a:spcPct val="140000"/>
              </a:lnSpc>
              <a:tabLst>
                <a:tab pos="0" algn="l"/>
              </a:tabLst>
              <a:defRPr/>
            </a:pPr>
            <a:r>
              <a:rPr lang="en-US" sz="1600" b="1" dirty="0">
                <a:solidFill>
                  <a:schemeClr val="accent5">
                    <a:lumMod val="90000"/>
                  </a:schemeClr>
                </a:solidFill>
              </a:rPr>
              <a:t>Other methods .  .  .</a:t>
            </a:r>
            <a:endParaRPr lang="en-US" sz="2000" dirty="0">
              <a:solidFill>
                <a:schemeClr val="accent5">
                  <a:lumMod val="90000"/>
                </a:schemeClr>
              </a:solidFill>
            </a:endParaRPr>
          </a:p>
        </p:txBody>
      </p:sp>
      <p:sp>
        <p:nvSpPr>
          <p:cNvPr id="59395" name="Text Box 4"/>
          <p:cNvSpPr txBox="1">
            <a:spLocks noChangeArrowheads="1"/>
          </p:cNvSpPr>
          <p:nvPr/>
        </p:nvSpPr>
        <p:spPr bwMode="auto">
          <a:xfrm>
            <a:off x="900180" y="3943484"/>
            <a:ext cx="7215187" cy="519113"/>
          </a:xfrm>
          <a:prstGeom prst="rect">
            <a:avLst/>
          </a:prstGeom>
          <a:noFill/>
          <a:ln w="28575">
            <a:noFill/>
            <a:miter lim="800000"/>
            <a:headEnd/>
            <a:tailEnd/>
          </a:ln>
        </p:spPr>
        <p:txBody>
          <a:bodyPr>
            <a:spAutoFit/>
          </a:bodyPr>
          <a:lstStyle/>
          <a:p>
            <a:pPr marL="739775" indent="-739775" algn="ctr">
              <a:tabLst>
                <a:tab pos="623888" algn="l"/>
              </a:tabLst>
            </a:pPr>
            <a:r>
              <a:rPr lang="en-US" sz="2800" b="1">
                <a:solidFill>
                  <a:srgbClr val="BADDE1"/>
                </a:solidFill>
              </a:rPr>
              <a:t>compare things regionally </a:t>
            </a:r>
          </a:p>
        </p:txBody>
      </p:sp>
      <p:sp>
        <p:nvSpPr>
          <p:cNvPr id="59396" name="Text Box 5"/>
          <p:cNvSpPr txBox="1">
            <a:spLocks noChangeArrowheads="1"/>
          </p:cNvSpPr>
          <p:nvPr/>
        </p:nvSpPr>
        <p:spPr bwMode="auto">
          <a:xfrm>
            <a:off x="885825" y="4838790"/>
            <a:ext cx="7239000" cy="769441"/>
          </a:xfrm>
          <a:prstGeom prst="rect">
            <a:avLst/>
          </a:prstGeom>
          <a:noFill/>
          <a:ln w="28575">
            <a:noFill/>
            <a:miter lim="800000"/>
            <a:headEnd/>
            <a:tailEnd/>
          </a:ln>
        </p:spPr>
        <p:txBody>
          <a:bodyPr>
            <a:spAutoFit/>
          </a:bodyPr>
          <a:lstStyle/>
          <a:p>
            <a:pPr marL="739775" indent="-739775" algn="ctr">
              <a:tabLst>
                <a:tab pos="623888" algn="l"/>
              </a:tabLst>
            </a:pPr>
            <a:r>
              <a:rPr lang="en-US" sz="2800" b="1" dirty="0">
                <a:solidFill>
                  <a:srgbClr val="BADDE1"/>
                </a:solidFill>
              </a:rPr>
              <a:t>in an attempt to understand </a:t>
            </a:r>
            <a:r>
              <a:rPr lang="en-US" sz="4400" b="1" dirty="0">
                <a:solidFill>
                  <a:srgbClr val="000000"/>
                </a:solidFill>
              </a:rPr>
              <a:t>process</a:t>
            </a:r>
            <a:endParaRPr lang="en-US" dirty="0">
              <a:solidFill>
                <a:srgbClr val="000000"/>
              </a:solidFill>
            </a:endParaRPr>
          </a:p>
        </p:txBody>
      </p:sp>
      <p:sp>
        <p:nvSpPr>
          <p:cNvPr id="59397"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BADDE1"/>
                </a:solidFill>
              </a:rPr>
              <a:t>Main Characteristics</a:t>
            </a:r>
          </a:p>
        </p:txBody>
      </p:sp>
      <p:sp>
        <p:nvSpPr>
          <p:cNvPr id="59398"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algn="ctr"/>
            <a:r>
              <a:rPr lang="en-US" sz="2000">
                <a:solidFill>
                  <a:schemeClr val="accent1"/>
                </a:solidFill>
              </a:rPr>
              <a:t>Compare . . .</a:t>
            </a:r>
            <a:endParaRPr lang="en-US" sz="2400">
              <a:solidFill>
                <a:schemeClr val="accent1"/>
              </a:solidFill>
            </a:endParaRPr>
          </a:p>
        </p:txBody>
      </p:sp>
      <p:sp>
        <p:nvSpPr>
          <p:cNvPr id="7" name="Rectangle 6"/>
          <p:cNvSpPr>
            <a:spLocks noChangeArrowheads="1"/>
          </p:cNvSpPr>
          <p:nvPr/>
        </p:nvSpPr>
        <p:spPr bwMode="auto">
          <a:xfrm>
            <a:off x="704850" y="2261540"/>
            <a:ext cx="7772400" cy="3631763"/>
          </a:xfrm>
          <a:prstGeom prst="rect">
            <a:avLst/>
          </a:prstGeom>
          <a:solidFill>
            <a:schemeClr val="bg1"/>
          </a:solidFill>
          <a:ln w="76200">
            <a:solidFill>
              <a:srgbClr val="FFC000"/>
            </a:solidFill>
            <a:miter lim="800000"/>
            <a:headEnd/>
            <a:tailEnd/>
          </a:ln>
        </p:spPr>
        <p:txBody>
          <a:bodyPr wrap="square" lIns="228600" tIns="228600" rIns="228600" bIns="228600" anchor="ctr">
            <a:spAutoFit/>
          </a:bodyPr>
          <a:lstStyle/>
          <a:p>
            <a:pPr algn="ctr"/>
            <a:r>
              <a:rPr lang="en-US" sz="4400" b="1" dirty="0">
                <a:solidFill>
                  <a:srgbClr val="000000"/>
                </a:solidFill>
              </a:rPr>
              <a:t>process</a:t>
            </a:r>
          </a:p>
          <a:p>
            <a:pPr algn="ctr"/>
            <a:endParaRPr lang="en-US" sz="1000" dirty="0">
              <a:latin typeface="+mj-lt"/>
            </a:endParaRPr>
          </a:p>
          <a:p>
            <a:pPr algn="ctr"/>
            <a:r>
              <a:rPr lang="en-US" sz="3200" b="1" dirty="0">
                <a:latin typeface="+mj-lt"/>
              </a:rPr>
              <a:t>essentially refers to </a:t>
            </a:r>
          </a:p>
          <a:p>
            <a:pPr algn="ctr"/>
            <a:r>
              <a:rPr lang="en-US" sz="3200" b="1" dirty="0">
                <a:latin typeface="+mj-lt"/>
              </a:rPr>
              <a:t>how things change</a:t>
            </a:r>
          </a:p>
          <a:p>
            <a:pPr algn="ctr"/>
            <a:r>
              <a:rPr lang="en-US" sz="2400" dirty="0">
                <a:latin typeface="+mj-lt"/>
              </a:rPr>
              <a:t>or</a:t>
            </a:r>
          </a:p>
          <a:p>
            <a:pPr algn="ctr"/>
            <a:r>
              <a:rPr lang="en-US" sz="3200" b="1" dirty="0">
                <a:latin typeface="+mj-lt"/>
              </a:rPr>
              <a:t>how things came to be </a:t>
            </a:r>
          </a:p>
          <a:p>
            <a:pPr algn="ctr"/>
            <a:r>
              <a:rPr lang="en-US" sz="3200" b="1" dirty="0">
                <a:latin typeface="+mj-lt"/>
              </a:rPr>
              <a:t>the way they are now</a:t>
            </a:r>
            <a:endParaRPr lang="en-US" sz="2800" dirty="0">
              <a:latin typeface="+mj-lt"/>
            </a:endParaRPr>
          </a:p>
        </p:txBody>
      </p:sp>
    </p:spTree>
  </p:cSld>
  <p:clrMapOvr>
    <a:masterClrMapping/>
  </p:clrMapOvr>
  <p:transition/>
</p:sld>
</file>

<file path=ppt/slides/slide4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0881" name="Rectangle 3"/>
          <p:cNvSpPr>
            <a:spLocks noGrp="1" noChangeArrowheads="1"/>
          </p:cNvSpPr>
          <p:nvPr>
            <p:ph type="subTitle" idx="4294967295"/>
          </p:nvPr>
        </p:nvSpPr>
        <p:spPr>
          <a:xfrm>
            <a:off x="914400" y="1676515"/>
            <a:ext cx="7772400" cy="2320635"/>
          </a:xfrm>
        </p:spPr>
        <p:txBody>
          <a:bodyPr>
            <a:spAutoFit/>
          </a:bodyPr>
          <a:lstStyle/>
          <a:p>
            <a:pPr marL="285750" indent="-285750" eaLnBrk="1" hangingPunct="1">
              <a:tabLst>
                <a:tab pos="57150" algn="l"/>
                <a:tab pos="2171700" algn="l"/>
                <a:tab pos="2628900" algn="l"/>
                <a:tab pos="3200400" algn="l"/>
                <a:tab pos="3657600" algn="l"/>
              </a:tabLst>
            </a:pPr>
            <a:r>
              <a:rPr lang="en-US" b="1" dirty="0"/>
              <a:t>the comparative method </a:t>
            </a:r>
            <a:r>
              <a:rPr lang="en-US" sz="3600" b="1" dirty="0">
                <a:solidFill>
                  <a:srgbClr val="FF0000"/>
                </a:solidFill>
              </a:rPr>
              <a:t>compares</a:t>
            </a:r>
            <a:r>
              <a:rPr lang="en-US" sz="3600" b="1" dirty="0"/>
              <a:t> </a:t>
            </a:r>
            <a:r>
              <a:rPr lang="en-US" b="1" dirty="0"/>
              <a:t>things </a:t>
            </a:r>
          </a:p>
          <a:p>
            <a:pPr marL="914400" indent="-914400" eaLnBrk="1" hangingPunct="1">
              <a:buNone/>
              <a:tabLst>
                <a:tab pos="914400" algn="l"/>
                <a:tab pos="2171700" algn="l"/>
                <a:tab pos="2628900" algn="l"/>
                <a:tab pos="3200400" algn="l"/>
                <a:tab pos="3657600" algn="l"/>
              </a:tabLst>
            </a:pPr>
            <a:r>
              <a:rPr lang="en-US" b="1" dirty="0"/>
              <a:t>	</a:t>
            </a:r>
          </a:p>
          <a:p>
            <a:pPr marL="914400" indent="-914400" eaLnBrk="1" hangingPunct="1">
              <a:buNone/>
              <a:tabLst>
                <a:tab pos="914400" algn="l"/>
                <a:tab pos="2171700" algn="l"/>
                <a:tab pos="2628900" algn="l"/>
                <a:tab pos="3200400" algn="l"/>
                <a:tab pos="3657600" algn="l"/>
              </a:tabLst>
            </a:pPr>
            <a:r>
              <a:rPr lang="en-US" b="1" dirty="0"/>
              <a:t>	for e.g. . . .</a:t>
            </a:r>
            <a:endParaRPr lang="en-US" sz="2800" b="1" dirty="0">
              <a:solidFill>
                <a:schemeClr val="bg1"/>
              </a:solidFill>
            </a:endParaRPr>
          </a:p>
        </p:txBody>
      </p:sp>
      <p:sp>
        <p:nvSpPr>
          <p:cNvPr id="250882" name="Rectangle 2"/>
          <p:cNvSpPr txBox="1">
            <a:spLocks noChangeArrowheads="1"/>
          </p:cNvSpPr>
          <p:nvPr/>
        </p:nvSpPr>
        <p:spPr bwMode="auto">
          <a:xfrm>
            <a:off x="457200" y="434975"/>
            <a:ext cx="8229600" cy="1143000"/>
          </a:xfrm>
          <a:prstGeom prst="rect">
            <a:avLst/>
          </a:prstGeom>
          <a:noFill/>
          <a:ln w="9525">
            <a:noFill/>
            <a:miter lim="800000"/>
            <a:headEnd/>
            <a:tailEnd/>
          </a:ln>
        </p:spPr>
        <p:txBody>
          <a:bodyPr anchor="ctr"/>
          <a:lstStyle/>
          <a:p>
            <a:pPr algn="ctr"/>
            <a:r>
              <a:rPr lang="en-US" sz="3200" b="1">
                <a:solidFill>
                  <a:srgbClr val="BADDE1"/>
                </a:solidFill>
              </a:rPr>
              <a:t>Main Characteristics</a:t>
            </a:r>
          </a:p>
        </p:txBody>
      </p:sp>
      <p:sp>
        <p:nvSpPr>
          <p:cNvPr id="250883"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algn="ctr"/>
            <a:r>
              <a:rPr lang="en-US" sz="2000">
                <a:solidFill>
                  <a:srgbClr val="BBE0E3"/>
                </a:solidFill>
              </a:rPr>
              <a:t>Compare . . .</a:t>
            </a:r>
            <a:endParaRPr lang="en-US" sz="2400">
              <a:solidFill>
                <a:srgbClr val="BBE0E3"/>
              </a:solidFill>
            </a:endParaRPr>
          </a:p>
        </p:txBody>
      </p:sp>
    </p:spTree>
  </p:cSld>
  <p:clrMapOvr>
    <a:masterClrMapping/>
  </p:clrMapOvr>
  <p:transition/>
</p:sld>
</file>

<file path=ppt/slides/slide42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91493" name="Text Box 10"/>
          <p:cNvSpPr txBox="1">
            <a:spLocks noChangeArrowheads="1"/>
          </p:cNvSpPr>
          <p:nvPr/>
        </p:nvSpPr>
        <p:spPr bwMode="auto">
          <a:xfrm>
            <a:off x="834501" y="6545955"/>
            <a:ext cx="7471917" cy="215444"/>
          </a:xfrm>
          <a:prstGeom prst="rect">
            <a:avLst/>
          </a:prstGeom>
          <a:noFill/>
          <a:ln w="9525">
            <a:noFill/>
            <a:miter lim="800000"/>
            <a:headEnd/>
            <a:tailEnd/>
          </a:ln>
        </p:spPr>
        <p:txBody>
          <a:bodyPr wrap="none">
            <a:spAutoFit/>
          </a:bodyPr>
          <a:lstStyle/>
          <a:p>
            <a:pPr algn="ctr" eaLnBrk="0" hangingPunct="0"/>
            <a:r>
              <a:rPr kumimoji="1" lang="en-US" sz="800" dirty="0">
                <a:solidFill>
                  <a:srgbClr val="000000"/>
                </a:solidFill>
                <a:latin typeface="Arial" charset="0"/>
                <a:hlinkClick r:id="rId2"/>
              </a:rPr>
              <a:t>http://www.amazon.com/Empires-Food-Feast-Famine-Civilizations/dp/1582437939/ref=sr_1_1?ie=UTF8&amp;qid=1452654498&amp;sr=8-1&amp;keywords=empires+of+food</a:t>
            </a:r>
            <a:endParaRPr kumimoji="1" lang="en-US" sz="800" dirty="0">
              <a:solidFill>
                <a:srgbClr val="000000"/>
              </a:solidFill>
              <a:latin typeface="Arial" charset="0"/>
            </a:endParaRPr>
          </a:p>
        </p:txBody>
      </p:sp>
      <p:sp>
        <p:nvSpPr>
          <p:cNvPr id="9" name="Rectangle 7"/>
          <p:cNvSpPr>
            <a:spLocks noChangeArrowheads="1"/>
          </p:cNvSpPr>
          <p:nvPr/>
        </p:nvSpPr>
        <p:spPr bwMode="auto">
          <a:xfrm>
            <a:off x="4932210" y="6292958"/>
            <a:ext cx="2653291" cy="261610"/>
          </a:xfrm>
          <a:prstGeom prst="rect">
            <a:avLst/>
          </a:prstGeom>
          <a:noFill/>
          <a:ln w="9525">
            <a:noFill/>
            <a:miter lim="800000"/>
            <a:headEnd/>
            <a:tailEnd/>
          </a:ln>
        </p:spPr>
        <p:txBody>
          <a:bodyPr wrap="none" anchor="ctr">
            <a:spAutoFit/>
          </a:bodyPr>
          <a:lstStyle/>
          <a:p>
            <a:pPr algn="ctr" eaLnBrk="0" hangingPunct="0"/>
            <a:r>
              <a:rPr lang="en-US" sz="1100" dirty="0">
                <a:solidFill>
                  <a:srgbClr val="FFFFFF"/>
                </a:solidFill>
                <a:latin typeface="Arial" charset="0"/>
              </a:rPr>
              <a:t>Berkeley: University of California, 2012</a:t>
            </a:r>
          </a:p>
        </p:txBody>
      </p:sp>
      <p:pic>
        <p:nvPicPr>
          <p:cNvPr id="4100" name="Picture 4" descr="http://ecx.images-amazon.com/images/I/51IyTk%2BOHjL._SX330_BO1,204,203,200_.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12252" y="291481"/>
            <a:ext cx="3954458" cy="5943600"/>
          </a:xfrm>
          <a:prstGeom prst="rect">
            <a:avLst/>
          </a:prstGeom>
          <a:noFill/>
          <a:extLst>
            <a:ext uri="{909E8E84-426E-40DD-AFC4-6F175D3DCCD1}">
              <a14:hiddenFill xmlns:a14="http://schemas.microsoft.com/office/drawing/2010/main">
                <a:solidFill>
                  <a:srgbClr val="FFFFFF"/>
                </a:solidFill>
              </a14:hiddenFill>
            </a:ext>
          </a:extLst>
        </p:spPr>
      </p:pic>
      <p:sp>
        <p:nvSpPr>
          <p:cNvPr id="8" name="Text Box 7"/>
          <p:cNvSpPr txBox="1">
            <a:spLocks noChangeArrowheads="1"/>
          </p:cNvSpPr>
          <p:nvPr/>
        </p:nvSpPr>
        <p:spPr bwMode="auto">
          <a:xfrm>
            <a:off x="940147" y="471293"/>
            <a:ext cx="3062825" cy="6001643"/>
          </a:xfrm>
          <a:prstGeom prst="rect">
            <a:avLst/>
          </a:prstGeom>
          <a:noFill/>
          <a:ln w="9525">
            <a:noFill/>
            <a:miter lim="800000"/>
            <a:headEnd/>
            <a:tailEnd/>
          </a:ln>
        </p:spPr>
        <p:txBody>
          <a:bodyPr wrap="none">
            <a:spAutoFit/>
          </a:bodyPr>
          <a:lstStyle/>
          <a:p>
            <a:pPr algn="ctr" eaLnBrk="0" hangingPunct="0">
              <a:lnSpc>
                <a:spcPct val="150000"/>
              </a:lnSpc>
            </a:pPr>
            <a:r>
              <a:rPr kumimoji="1" lang="en-US" sz="3200" b="1" dirty="0">
                <a:solidFill>
                  <a:srgbClr val="FFFFFF"/>
                </a:solidFill>
                <a:latin typeface="Arial" charset="0"/>
              </a:rPr>
              <a:t>Mesopotamia</a:t>
            </a:r>
          </a:p>
          <a:p>
            <a:pPr algn="ctr" eaLnBrk="0" hangingPunct="0">
              <a:lnSpc>
                <a:spcPct val="150000"/>
              </a:lnSpc>
            </a:pPr>
            <a:r>
              <a:rPr kumimoji="1" lang="en-US" sz="3200" b="1" dirty="0">
                <a:solidFill>
                  <a:srgbClr val="FFFFFF"/>
                </a:solidFill>
                <a:latin typeface="Arial" charset="0"/>
              </a:rPr>
              <a:t>China</a:t>
            </a:r>
          </a:p>
          <a:p>
            <a:pPr algn="ctr" eaLnBrk="0" hangingPunct="0">
              <a:lnSpc>
                <a:spcPct val="150000"/>
              </a:lnSpc>
            </a:pPr>
            <a:r>
              <a:rPr kumimoji="1" lang="en-US" sz="3200" b="1" dirty="0">
                <a:solidFill>
                  <a:srgbClr val="FFFFFF"/>
                </a:solidFill>
                <a:latin typeface="Arial" charset="0"/>
              </a:rPr>
              <a:t>North America</a:t>
            </a:r>
          </a:p>
          <a:p>
            <a:pPr algn="ctr" eaLnBrk="0" hangingPunct="0">
              <a:lnSpc>
                <a:spcPct val="150000"/>
              </a:lnSpc>
            </a:pPr>
            <a:r>
              <a:rPr kumimoji="1" lang="en-US" sz="3200" b="1" dirty="0">
                <a:solidFill>
                  <a:srgbClr val="FFFFFF"/>
                </a:solidFill>
                <a:latin typeface="Arial" charset="0"/>
              </a:rPr>
              <a:t>South America</a:t>
            </a:r>
          </a:p>
          <a:p>
            <a:pPr algn="ctr" eaLnBrk="0" hangingPunct="0">
              <a:lnSpc>
                <a:spcPct val="150000"/>
              </a:lnSpc>
            </a:pPr>
            <a:r>
              <a:rPr kumimoji="1" lang="en-US" sz="3200" b="1" dirty="0">
                <a:solidFill>
                  <a:srgbClr val="FFFFFF"/>
                </a:solidFill>
                <a:latin typeface="Arial" charset="0"/>
              </a:rPr>
              <a:t>Europe</a:t>
            </a:r>
          </a:p>
          <a:p>
            <a:pPr algn="ctr" eaLnBrk="0" hangingPunct="0">
              <a:lnSpc>
                <a:spcPct val="150000"/>
              </a:lnSpc>
            </a:pPr>
            <a:r>
              <a:rPr kumimoji="1" lang="en-US" sz="3200" b="1" dirty="0">
                <a:solidFill>
                  <a:srgbClr val="FFFFFF"/>
                </a:solidFill>
                <a:latin typeface="Arial" charset="0"/>
              </a:rPr>
              <a:t>Asia</a:t>
            </a:r>
          </a:p>
          <a:p>
            <a:pPr algn="ctr" eaLnBrk="0" hangingPunct="0">
              <a:lnSpc>
                <a:spcPct val="150000"/>
              </a:lnSpc>
            </a:pPr>
            <a:r>
              <a:rPr kumimoji="1" lang="en-US" sz="3200" b="1" dirty="0">
                <a:solidFill>
                  <a:srgbClr val="FFFFFF"/>
                </a:solidFill>
                <a:latin typeface="Arial" charset="0"/>
              </a:rPr>
              <a:t>Africa</a:t>
            </a:r>
          </a:p>
          <a:p>
            <a:pPr algn="ctr" eaLnBrk="0" hangingPunct="0">
              <a:lnSpc>
                <a:spcPct val="150000"/>
              </a:lnSpc>
            </a:pPr>
            <a:r>
              <a:rPr kumimoji="1" lang="en-US" sz="3200" b="1" dirty="0">
                <a:solidFill>
                  <a:srgbClr val="FFFFFF"/>
                </a:solidFill>
                <a:latin typeface="Arial" charset="0"/>
              </a:rPr>
              <a:t>Pacific Islands</a:t>
            </a:r>
          </a:p>
        </p:txBody>
      </p:sp>
    </p:spTree>
    <p:extLst>
      <p:ext uri="{BB962C8B-B14F-4D97-AF65-F5344CB8AC3E}">
        <p14:creationId xmlns:p14="http://schemas.microsoft.com/office/powerpoint/2010/main" val="2407767193"/>
      </p:ext>
    </p:extLst>
  </p:cSld>
  <p:clrMapOvr>
    <a:masterClrMapping/>
  </p:clrMapOvr>
  <p:transition/>
</p:sld>
</file>

<file path=ppt/slides/slide4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 Box 7"/>
          <p:cNvSpPr txBox="1">
            <a:spLocks noChangeArrowheads="1"/>
          </p:cNvSpPr>
          <p:nvPr/>
        </p:nvSpPr>
        <p:spPr bwMode="auto">
          <a:xfrm>
            <a:off x="1483043" y="1356647"/>
            <a:ext cx="2209259" cy="3785652"/>
          </a:xfrm>
          <a:prstGeom prst="rect">
            <a:avLst/>
          </a:prstGeom>
          <a:noFill/>
          <a:ln w="9525">
            <a:noFill/>
            <a:miter lim="800000"/>
            <a:headEnd/>
            <a:tailEnd/>
          </a:ln>
        </p:spPr>
        <p:txBody>
          <a:bodyPr wrap="none">
            <a:spAutoFit/>
          </a:bodyPr>
          <a:lstStyle/>
          <a:p>
            <a:pPr algn="ctr" eaLnBrk="0" hangingPunct="0">
              <a:lnSpc>
                <a:spcPct val="200000"/>
              </a:lnSpc>
            </a:pPr>
            <a:r>
              <a:rPr kumimoji="1" lang="en-US" sz="4000" b="1" dirty="0">
                <a:solidFill>
                  <a:srgbClr val="000000"/>
                </a:solidFill>
                <a:latin typeface="Arial" charset="0"/>
              </a:rPr>
              <a:t>Italian</a:t>
            </a:r>
          </a:p>
          <a:p>
            <a:pPr algn="ctr" eaLnBrk="0" hangingPunct="0">
              <a:lnSpc>
                <a:spcPct val="200000"/>
              </a:lnSpc>
            </a:pPr>
            <a:r>
              <a:rPr kumimoji="1" lang="en-US" sz="4000" b="1" dirty="0">
                <a:solidFill>
                  <a:srgbClr val="000000"/>
                </a:solidFill>
                <a:latin typeface="Arial" charset="0"/>
              </a:rPr>
              <a:t>Mexican</a:t>
            </a:r>
          </a:p>
          <a:p>
            <a:pPr algn="ctr" eaLnBrk="0" hangingPunct="0">
              <a:lnSpc>
                <a:spcPct val="200000"/>
              </a:lnSpc>
            </a:pPr>
            <a:r>
              <a:rPr kumimoji="1" lang="en-US" sz="4000" b="1" dirty="0">
                <a:solidFill>
                  <a:srgbClr val="000000"/>
                </a:solidFill>
                <a:latin typeface="Arial" charset="0"/>
              </a:rPr>
              <a:t>Chinese</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74663" y="672400"/>
            <a:ext cx="3000375" cy="428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Box 8"/>
          <p:cNvSpPr txBox="1">
            <a:spLocks noChangeArrowheads="1"/>
          </p:cNvSpPr>
          <p:nvPr/>
        </p:nvSpPr>
        <p:spPr bwMode="auto">
          <a:xfrm>
            <a:off x="1683945" y="5250454"/>
            <a:ext cx="5762625" cy="1077218"/>
          </a:xfrm>
          <a:prstGeom prst="rect">
            <a:avLst/>
          </a:prstGeom>
          <a:solidFill>
            <a:schemeClr val="bg1"/>
          </a:solidFill>
          <a:ln w="76200">
            <a:solidFill>
              <a:srgbClr val="FFC000"/>
            </a:solidFill>
            <a:miter lim="800000"/>
            <a:headEnd/>
            <a:tailEnd/>
          </a:ln>
        </p:spPr>
        <p:txBody>
          <a:bodyPr>
            <a:spAutoFit/>
          </a:bodyPr>
          <a:lstStyle/>
          <a:p>
            <a:pPr algn="ctr"/>
            <a:r>
              <a:rPr lang="en-US" sz="3200" b="1" dirty="0">
                <a:solidFill>
                  <a:srgbClr val="000000"/>
                </a:solidFill>
                <a:latin typeface="Arial" pitchFamily="34" charset="0"/>
              </a:rPr>
              <a:t>comparing cultures and cuisines</a:t>
            </a:r>
          </a:p>
        </p:txBody>
      </p:sp>
    </p:spTree>
  </p:cSld>
  <p:clrMapOvr>
    <a:masterClrMapping/>
  </p:clrMapOvr>
  <p:transition/>
</p:sld>
</file>

<file path=ppt/slides/slide4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1490" name="Rectangle 7"/>
          <p:cNvSpPr>
            <a:spLocks noChangeArrowheads="1"/>
          </p:cNvSpPr>
          <p:nvPr/>
        </p:nvSpPr>
        <p:spPr bwMode="auto">
          <a:xfrm>
            <a:off x="2675474" y="5237313"/>
            <a:ext cx="3765774" cy="1000274"/>
          </a:xfrm>
          <a:prstGeom prst="rect">
            <a:avLst/>
          </a:prstGeom>
          <a:noFill/>
          <a:ln w="9525">
            <a:noFill/>
            <a:miter lim="800000"/>
            <a:headEnd/>
            <a:tailEnd/>
          </a:ln>
        </p:spPr>
        <p:txBody>
          <a:bodyPr wrap="none" anchor="ctr">
            <a:spAutoFit/>
          </a:bodyPr>
          <a:lstStyle/>
          <a:p>
            <a:pPr algn="ctr" eaLnBrk="0" hangingPunct="0"/>
            <a:r>
              <a:rPr lang="en-US" dirty="0">
                <a:solidFill>
                  <a:srgbClr val="000000"/>
                </a:solidFill>
                <a:latin typeface="Arial" charset="0"/>
              </a:rPr>
              <a:t>Sophie D. Coe</a:t>
            </a:r>
            <a:br>
              <a:rPr lang="en-US" sz="2400" dirty="0">
                <a:solidFill>
                  <a:srgbClr val="000000"/>
                </a:solidFill>
                <a:latin typeface="Arial" charset="0"/>
              </a:rPr>
            </a:br>
            <a:r>
              <a:rPr lang="en-US" sz="2400" b="1" i="1" dirty="0">
                <a:solidFill>
                  <a:srgbClr val="000000"/>
                </a:solidFill>
                <a:latin typeface="Arial" charset="0"/>
              </a:rPr>
              <a:t>America's First Cuisines</a:t>
            </a:r>
            <a:br>
              <a:rPr lang="en-US" b="1" dirty="0">
                <a:solidFill>
                  <a:srgbClr val="000000"/>
                </a:solidFill>
                <a:latin typeface="Arial" charset="0"/>
              </a:rPr>
            </a:br>
            <a:r>
              <a:rPr lang="en-US" sz="1100" dirty="0">
                <a:solidFill>
                  <a:srgbClr val="000000"/>
                </a:solidFill>
                <a:latin typeface="Arial" charset="0"/>
              </a:rPr>
              <a:t>Austin: University of </a:t>
            </a:r>
            <a:r>
              <a:rPr lang="en-US" sz="1100" dirty="0" err="1">
                <a:solidFill>
                  <a:srgbClr val="000000"/>
                </a:solidFill>
                <a:latin typeface="Arial" charset="0"/>
              </a:rPr>
              <a:t>Texax</a:t>
            </a:r>
            <a:r>
              <a:rPr lang="en-US" sz="1100" dirty="0">
                <a:solidFill>
                  <a:srgbClr val="000000"/>
                </a:solidFill>
                <a:latin typeface="Arial" charset="0"/>
              </a:rPr>
              <a:t> Press, 1994.</a:t>
            </a:r>
          </a:p>
        </p:txBody>
      </p:sp>
      <p:pic>
        <p:nvPicPr>
          <p:cNvPr id="191492" name="Picture 2"/>
          <p:cNvPicPr>
            <a:picLocks noChangeAspect="1" noChangeArrowheads="1"/>
          </p:cNvPicPr>
          <p:nvPr/>
        </p:nvPicPr>
        <p:blipFill>
          <a:blip r:embed="rId2" cstate="print"/>
          <a:srcRect/>
          <a:stretch>
            <a:fillRect/>
          </a:stretch>
        </p:blipFill>
        <p:spPr bwMode="auto">
          <a:xfrm>
            <a:off x="3537656" y="1578414"/>
            <a:ext cx="2050344" cy="3505200"/>
          </a:xfrm>
          <a:prstGeom prst="rect">
            <a:avLst/>
          </a:prstGeom>
          <a:noFill/>
          <a:ln w="9525">
            <a:noFill/>
            <a:miter lim="800000"/>
            <a:headEnd/>
            <a:tailEnd/>
          </a:ln>
        </p:spPr>
      </p:pic>
      <p:sp>
        <p:nvSpPr>
          <p:cNvPr id="191493" name="Text Box 10"/>
          <p:cNvSpPr txBox="1">
            <a:spLocks noChangeArrowheads="1"/>
          </p:cNvSpPr>
          <p:nvPr/>
        </p:nvSpPr>
        <p:spPr bwMode="auto">
          <a:xfrm>
            <a:off x="3117978" y="6400815"/>
            <a:ext cx="2904962" cy="215444"/>
          </a:xfrm>
          <a:prstGeom prst="rect">
            <a:avLst/>
          </a:prstGeom>
          <a:noFill/>
          <a:ln w="9525">
            <a:noFill/>
            <a:miter lim="800000"/>
            <a:headEnd/>
            <a:tailEnd/>
          </a:ln>
        </p:spPr>
        <p:txBody>
          <a:bodyPr wrap="none">
            <a:spAutoFit/>
          </a:bodyPr>
          <a:lstStyle/>
          <a:p>
            <a:pPr algn="ctr" eaLnBrk="0" hangingPunct="0"/>
            <a:r>
              <a:rPr kumimoji="1" lang="en-US" sz="800" dirty="0">
                <a:solidFill>
                  <a:srgbClr val="000000"/>
                </a:solidFill>
                <a:latin typeface="Arial" charset="0"/>
                <a:hlinkClick r:id="rId3"/>
              </a:rPr>
              <a:t>www.d.umn.edu/cla/faculty/troufs/anthfood/aftexts.html#title</a:t>
            </a:r>
            <a:endParaRPr kumimoji="1" lang="en-US" sz="800" dirty="0">
              <a:solidFill>
                <a:srgbClr val="000000"/>
              </a:solidFill>
              <a:latin typeface="Arial" charset="0"/>
            </a:endParaRPr>
          </a:p>
        </p:txBody>
      </p:sp>
      <p:sp>
        <p:nvSpPr>
          <p:cNvPr id="6" name="Text Box 7"/>
          <p:cNvSpPr txBox="1">
            <a:spLocks noChangeArrowheads="1"/>
          </p:cNvSpPr>
          <p:nvPr/>
        </p:nvSpPr>
        <p:spPr bwMode="auto">
          <a:xfrm>
            <a:off x="1810854" y="1356647"/>
            <a:ext cx="1553630" cy="3785652"/>
          </a:xfrm>
          <a:prstGeom prst="rect">
            <a:avLst/>
          </a:prstGeom>
          <a:noFill/>
          <a:ln w="9525">
            <a:noFill/>
            <a:miter lim="800000"/>
            <a:headEnd/>
            <a:tailEnd/>
          </a:ln>
        </p:spPr>
        <p:txBody>
          <a:bodyPr wrap="none">
            <a:spAutoFit/>
          </a:bodyPr>
          <a:lstStyle/>
          <a:p>
            <a:pPr algn="ctr" eaLnBrk="0" hangingPunct="0">
              <a:lnSpc>
                <a:spcPct val="200000"/>
              </a:lnSpc>
            </a:pPr>
            <a:r>
              <a:rPr kumimoji="1" lang="en-US" sz="4000" b="1" dirty="0">
                <a:solidFill>
                  <a:srgbClr val="000000"/>
                </a:solidFill>
                <a:latin typeface="Arial" charset="0"/>
              </a:rPr>
              <a:t>Aztec</a:t>
            </a:r>
          </a:p>
          <a:p>
            <a:pPr algn="ctr" eaLnBrk="0" hangingPunct="0">
              <a:lnSpc>
                <a:spcPct val="200000"/>
              </a:lnSpc>
            </a:pPr>
            <a:r>
              <a:rPr kumimoji="1" lang="en-US" sz="4000" b="1" dirty="0">
                <a:solidFill>
                  <a:srgbClr val="000000"/>
                </a:solidFill>
                <a:latin typeface="Arial" charset="0"/>
              </a:rPr>
              <a:t>Maya</a:t>
            </a:r>
          </a:p>
          <a:p>
            <a:pPr algn="ctr" eaLnBrk="0" hangingPunct="0">
              <a:lnSpc>
                <a:spcPct val="200000"/>
              </a:lnSpc>
            </a:pPr>
            <a:r>
              <a:rPr kumimoji="1" lang="en-US" sz="4000" b="1" dirty="0">
                <a:solidFill>
                  <a:srgbClr val="000000"/>
                </a:solidFill>
                <a:latin typeface="Arial" charset="0"/>
              </a:rPr>
              <a:t>Inca</a:t>
            </a:r>
          </a:p>
        </p:txBody>
      </p:sp>
      <p:sp>
        <p:nvSpPr>
          <p:cNvPr id="8" name="TextBox 7"/>
          <p:cNvSpPr txBox="1">
            <a:spLocks noChangeArrowheads="1"/>
          </p:cNvSpPr>
          <p:nvPr/>
        </p:nvSpPr>
        <p:spPr bwMode="auto">
          <a:xfrm>
            <a:off x="1683945" y="5250454"/>
            <a:ext cx="5762625" cy="1077218"/>
          </a:xfrm>
          <a:prstGeom prst="rect">
            <a:avLst/>
          </a:prstGeom>
          <a:solidFill>
            <a:schemeClr val="bg1"/>
          </a:solidFill>
          <a:ln w="76200">
            <a:solidFill>
              <a:srgbClr val="FFC000"/>
            </a:solidFill>
            <a:miter lim="800000"/>
            <a:headEnd/>
            <a:tailEnd/>
          </a:ln>
        </p:spPr>
        <p:txBody>
          <a:bodyPr>
            <a:spAutoFit/>
          </a:bodyPr>
          <a:lstStyle/>
          <a:p>
            <a:pPr algn="ctr"/>
            <a:r>
              <a:rPr lang="en-US" sz="3200" b="1" dirty="0">
                <a:solidFill>
                  <a:srgbClr val="000000"/>
                </a:solidFill>
                <a:latin typeface="Arial" pitchFamily="34" charset="0"/>
              </a:rPr>
              <a:t>comparing cultures and cuisines</a:t>
            </a:r>
          </a:p>
        </p:txBody>
      </p:sp>
    </p:spTree>
    <p:extLst>
      <p:ext uri="{BB962C8B-B14F-4D97-AF65-F5344CB8AC3E}">
        <p14:creationId xmlns:p14="http://schemas.microsoft.com/office/powerpoint/2010/main" val="931125175"/>
      </p:ext>
    </p:extLst>
  </p:cSld>
  <p:clrMapOvr>
    <a:masterClrMapping/>
  </p:clrMapOvr>
  <p:transition/>
</p:sld>
</file>

<file path=ppt/slides/slide4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3540" name="Picture 2"/>
          <p:cNvPicPr>
            <a:picLocks noChangeAspect="1" noChangeArrowheads="1"/>
          </p:cNvPicPr>
          <p:nvPr/>
        </p:nvPicPr>
        <p:blipFill>
          <a:blip r:embed="rId2" cstate="print"/>
          <a:srcRect/>
          <a:stretch>
            <a:fillRect/>
          </a:stretch>
        </p:blipFill>
        <p:spPr bwMode="auto">
          <a:xfrm>
            <a:off x="3509031" y="1335306"/>
            <a:ext cx="2132188" cy="3443288"/>
          </a:xfrm>
          <a:prstGeom prst="rect">
            <a:avLst/>
          </a:prstGeom>
          <a:noFill/>
          <a:ln w="9525">
            <a:noFill/>
            <a:miter lim="800000"/>
            <a:headEnd/>
            <a:tailEnd/>
          </a:ln>
        </p:spPr>
      </p:pic>
      <p:sp>
        <p:nvSpPr>
          <p:cNvPr id="193541" name="Text Box 10"/>
          <p:cNvSpPr txBox="1">
            <a:spLocks noChangeArrowheads="1"/>
          </p:cNvSpPr>
          <p:nvPr/>
        </p:nvSpPr>
        <p:spPr bwMode="auto">
          <a:xfrm>
            <a:off x="3103464" y="6400809"/>
            <a:ext cx="2904962" cy="215444"/>
          </a:xfrm>
          <a:prstGeom prst="rect">
            <a:avLst/>
          </a:prstGeom>
          <a:noFill/>
          <a:ln w="9525">
            <a:noFill/>
            <a:miter lim="800000"/>
            <a:headEnd/>
            <a:tailEnd/>
          </a:ln>
        </p:spPr>
        <p:txBody>
          <a:bodyPr wrap="none">
            <a:spAutoFit/>
          </a:bodyPr>
          <a:lstStyle/>
          <a:p>
            <a:pPr algn="ctr" rtl="0" eaLnBrk="0" fontAlgn="base" hangingPunct="0">
              <a:spcBef>
                <a:spcPct val="0"/>
              </a:spcBef>
              <a:spcAft>
                <a:spcPct val="0"/>
              </a:spcAft>
            </a:pPr>
            <a:r>
              <a:rPr kumimoji="1" lang="en-US" sz="800" kern="1200" dirty="0">
                <a:solidFill>
                  <a:srgbClr val="000000"/>
                </a:solidFill>
                <a:latin typeface="Arial" charset="0"/>
                <a:ea typeface="+mn-ea"/>
                <a:cs typeface="+mn-cs"/>
                <a:hlinkClick r:id="rId3"/>
              </a:rPr>
              <a:t>www.d.umn.edu/cla/faculty/troufs/anthfood/aftexts.html#title</a:t>
            </a:r>
            <a:endParaRPr kumimoji="1" lang="en-US" sz="800" kern="1200" dirty="0">
              <a:solidFill>
                <a:srgbClr val="000000"/>
              </a:solidFill>
              <a:latin typeface="Arial" charset="0"/>
              <a:ea typeface="+mn-ea"/>
              <a:cs typeface="+mn-cs"/>
            </a:endParaRPr>
          </a:p>
        </p:txBody>
      </p:sp>
      <p:sp>
        <p:nvSpPr>
          <p:cNvPr id="9" name="Rectangle 6"/>
          <p:cNvSpPr>
            <a:spLocks noChangeArrowheads="1"/>
          </p:cNvSpPr>
          <p:nvPr/>
        </p:nvSpPr>
        <p:spPr bwMode="auto">
          <a:xfrm>
            <a:off x="529571" y="5764810"/>
            <a:ext cx="8089522" cy="800219"/>
          </a:xfrm>
          <a:prstGeom prst="rect">
            <a:avLst/>
          </a:prstGeom>
          <a:noFill/>
          <a:ln w="9525">
            <a:noFill/>
            <a:miter lim="800000"/>
            <a:headEnd/>
            <a:tailEnd/>
          </a:ln>
        </p:spPr>
        <p:txBody>
          <a:bodyPr wrap="none" anchor="ctr">
            <a:spAutoFit/>
          </a:bodyPr>
          <a:lstStyle/>
          <a:p>
            <a:pPr algn="ctr" eaLnBrk="0" hangingPunct="0"/>
            <a:r>
              <a:rPr lang="en-US" sz="2400" b="1" i="1" kern="1200" dirty="0">
                <a:solidFill>
                  <a:srgbClr val="000000"/>
                </a:solidFill>
                <a:latin typeface="Arial" charset="0"/>
                <a:ea typeface="+mn-ea"/>
                <a:cs typeface="+mn-cs"/>
              </a:rPr>
              <a:t>Omnivore’s Dilemma: A Natural History of </a:t>
            </a:r>
            <a:r>
              <a:rPr lang="en-US" sz="2400" b="1" i="1" dirty="0"/>
              <a:t>Four Meals</a:t>
            </a:r>
            <a:r>
              <a:rPr lang="en-US" sz="2400" b="1" i="1" kern="1200" dirty="0">
                <a:solidFill>
                  <a:srgbClr val="000000"/>
                </a:solidFill>
                <a:latin typeface="Arial" charset="0"/>
              </a:rPr>
              <a:t>.</a:t>
            </a:r>
            <a:br>
              <a:rPr lang="en-US" sz="2400" b="1" i="1" kern="1200" dirty="0">
                <a:solidFill>
                  <a:srgbClr val="000000"/>
                </a:solidFill>
                <a:latin typeface="Arial" charset="0"/>
              </a:rPr>
            </a:br>
            <a:r>
              <a:rPr lang="en-US" sz="1100" kern="1200" dirty="0">
                <a:solidFill>
                  <a:srgbClr val="000000"/>
                </a:solidFill>
                <a:latin typeface="Arial" charset="0"/>
                <a:ea typeface="+mn-ea"/>
                <a:cs typeface="+mn-cs"/>
              </a:rPr>
              <a:t>NY: Penguin, 2013.</a:t>
            </a:r>
            <a:br>
              <a:rPr lang="en-US" kern="1200" dirty="0">
                <a:solidFill>
                  <a:srgbClr val="000000"/>
                </a:solidFill>
                <a:latin typeface="Arial" charset="0"/>
                <a:ea typeface="+mn-ea"/>
                <a:cs typeface="+mn-cs"/>
              </a:rPr>
            </a:br>
            <a:endParaRPr lang="en-US" sz="1100" kern="1200" dirty="0">
              <a:solidFill>
                <a:srgbClr val="000000"/>
              </a:solidFill>
              <a:latin typeface="Arial" charset="0"/>
              <a:ea typeface="+mn-ea"/>
              <a:cs typeface="+mn-cs"/>
            </a:endParaRPr>
          </a:p>
        </p:txBody>
      </p:sp>
      <p:sp>
        <p:nvSpPr>
          <p:cNvPr id="10" name="TextBox 9"/>
          <p:cNvSpPr txBox="1">
            <a:spLocks noChangeArrowheads="1"/>
          </p:cNvSpPr>
          <p:nvPr/>
        </p:nvSpPr>
        <p:spPr bwMode="auto">
          <a:xfrm>
            <a:off x="1693049" y="5007238"/>
            <a:ext cx="5762625" cy="584775"/>
          </a:xfrm>
          <a:prstGeom prst="rect">
            <a:avLst/>
          </a:prstGeom>
          <a:solidFill>
            <a:schemeClr val="bg1"/>
          </a:solidFill>
          <a:ln w="76200">
            <a:solidFill>
              <a:srgbClr val="FFC000"/>
            </a:solidFill>
            <a:miter lim="800000"/>
            <a:headEnd/>
            <a:tailEnd/>
          </a:ln>
        </p:spPr>
        <p:txBody>
          <a:bodyPr>
            <a:spAutoFit/>
          </a:bodyPr>
          <a:lstStyle/>
          <a:p>
            <a:pPr algn="ctr"/>
            <a:r>
              <a:rPr lang="en-US" sz="3200" b="1" dirty="0">
                <a:solidFill>
                  <a:srgbClr val="000000"/>
                </a:solidFill>
                <a:latin typeface="Arial" pitchFamily="34" charset="0"/>
              </a:rPr>
              <a:t>comparing  four meals</a:t>
            </a:r>
          </a:p>
        </p:txBody>
      </p:sp>
    </p:spTree>
  </p:cSld>
  <p:clrMapOvr>
    <a:masterClrMapping/>
  </p:clrMapOvr>
  <p:transition/>
</p:sld>
</file>

<file path=ppt/slides/slide4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3541" name="Text Box 10"/>
          <p:cNvSpPr txBox="1">
            <a:spLocks noChangeArrowheads="1"/>
          </p:cNvSpPr>
          <p:nvPr/>
        </p:nvSpPr>
        <p:spPr bwMode="auto">
          <a:xfrm>
            <a:off x="3103464" y="6400809"/>
            <a:ext cx="2904962" cy="215444"/>
          </a:xfrm>
          <a:prstGeom prst="rect">
            <a:avLst/>
          </a:prstGeom>
          <a:noFill/>
          <a:ln w="9525">
            <a:noFill/>
            <a:miter lim="800000"/>
            <a:headEnd/>
            <a:tailEnd/>
          </a:ln>
        </p:spPr>
        <p:txBody>
          <a:bodyPr wrap="none">
            <a:spAutoFit/>
          </a:bodyPr>
          <a:lstStyle/>
          <a:p>
            <a:pPr algn="ctr" rtl="0" eaLnBrk="0" fontAlgn="base" hangingPunct="0">
              <a:spcBef>
                <a:spcPct val="0"/>
              </a:spcBef>
              <a:spcAft>
                <a:spcPct val="0"/>
              </a:spcAft>
            </a:pPr>
            <a:r>
              <a:rPr kumimoji="1" lang="en-US" sz="800" kern="1200" dirty="0">
                <a:solidFill>
                  <a:srgbClr val="000000"/>
                </a:solidFill>
                <a:latin typeface="Arial" charset="0"/>
                <a:ea typeface="+mn-ea"/>
                <a:cs typeface="+mn-cs"/>
                <a:hlinkClick r:id="rId2"/>
              </a:rPr>
              <a:t>www.d.umn.edu/cla/faculty/troufs/anthfood/aftexts.html#title</a:t>
            </a:r>
            <a:endParaRPr kumimoji="1" lang="en-US" sz="800" kern="1200" dirty="0">
              <a:solidFill>
                <a:srgbClr val="000000"/>
              </a:solidFill>
              <a:latin typeface="Arial" charset="0"/>
              <a:ea typeface="+mn-ea"/>
              <a:cs typeface="+mn-cs"/>
            </a:endParaRPr>
          </a:p>
        </p:txBody>
      </p:sp>
      <p:sp>
        <p:nvSpPr>
          <p:cNvPr id="6" name="TextBox 5"/>
          <p:cNvSpPr txBox="1">
            <a:spLocks noChangeArrowheads="1"/>
          </p:cNvSpPr>
          <p:nvPr/>
        </p:nvSpPr>
        <p:spPr bwMode="auto">
          <a:xfrm>
            <a:off x="3817511" y="1465752"/>
            <a:ext cx="4687863" cy="3539430"/>
          </a:xfrm>
          <a:prstGeom prst="rect">
            <a:avLst/>
          </a:prstGeom>
          <a:solidFill>
            <a:schemeClr val="bg1"/>
          </a:solidFill>
          <a:ln w="76200">
            <a:noFill/>
            <a:miter lim="800000"/>
            <a:headEnd/>
            <a:tailEnd/>
          </a:ln>
        </p:spPr>
        <p:txBody>
          <a:bodyPr wrap="square">
            <a:spAutoFit/>
          </a:bodyPr>
          <a:lstStyle/>
          <a:p>
            <a:pPr algn="ctr"/>
            <a:r>
              <a:rPr lang="en-US" sz="3200" b="1" dirty="0">
                <a:solidFill>
                  <a:srgbClr val="000000"/>
                </a:solidFill>
                <a:latin typeface="Arial" pitchFamily="34" charset="0"/>
              </a:rPr>
              <a:t>comparing food transformation by . . .</a:t>
            </a:r>
          </a:p>
          <a:p>
            <a:pPr algn="ctr"/>
            <a:r>
              <a:rPr lang="en-US" sz="3200" b="1" dirty="0">
                <a:solidFill>
                  <a:srgbClr val="000000"/>
                </a:solidFill>
                <a:latin typeface="Arial" pitchFamily="34" charset="0"/>
              </a:rPr>
              <a:t> </a:t>
            </a:r>
          </a:p>
          <a:p>
            <a:pPr algn="ctr"/>
            <a:r>
              <a:rPr lang="en-US" sz="3200" b="1" dirty="0">
                <a:solidFill>
                  <a:srgbClr val="000000"/>
                </a:solidFill>
                <a:latin typeface="Arial" pitchFamily="34" charset="0"/>
              </a:rPr>
              <a:t>Fire </a:t>
            </a:r>
            <a:r>
              <a:rPr lang="en-US" sz="2000" dirty="0">
                <a:solidFill>
                  <a:srgbClr val="000000"/>
                </a:solidFill>
                <a:latin typeface="Arial" pitchFamily="34" charset="0"/>
              </a:rPr>
              <a:t>(Roasting) </a:t>
            </a:r>
          </a:p>
          <a:p>
            <a:pPr algn="ctr"/>
            <a:r>
              <a:rPr lang="en-US" sz="3200" b="1" dirty="0">
                <a:solidFill>
                  <a:srgbClr val="000000"/>
                </a:solidFill>
                <a:latin typeface="Arial" pitchFamily="34" charset="0"/>
              </a:rPr>
              <a:t>Water </a:t>
            </a:r>
            <a:r>
              <a:rPr lang="en-US" sz="2000" dirty="0">
                <a:solidFill>
                  <a:srgbClr val="000000"/>
                </a:solidFill>
                <a:latin typeface="Arial" pitchFamily="34" charset="0"/>
              </a:rPr>
              <a:t>(Boiling) </a:t>
            </a:r>
            <a:endParaRPr lang="en-US" sz="3200" dirty="0">
              <a:solidFill>
                <a:srgbClr val="000000"/>
              </a:solidFill>
              <a:latin typeface="Arial" pitchFamily="34" charset="0"/>
            </a:endParaRPr>
          </a:p>
          <a:p>
            <a:pPr algn="ctr"/>
            <a:r>
              <a:rPr lang="en-US" sz="3200" b="1" dirty="0">
                <a:solidFill>
                  <a:srgbClr val="000000"/>
                </a:solidFill>
                <a:latin typeface="Arial" pitchFamily="34" charset="0"/>
              </a:rPr>
              <a:t>Air </a:t>
            </a:r>
            <a:r>
              <a:rPr lang="en-US" sz="2000" dirty="0">
                <a:solidFill>
                  <a:srgbClr val="000000"/>
                </a:solidFill>
                <a:latin typeface="Arial" pitchFamily="34" charset="0"/>
              </a:rPr>
              <a:t>(Baking) </a:t>
            </a:r>
            <a:endParaRPr lang="en-US" sz="3200" dirty="0">
              <a:solidFill>
                <a:srgbClr val="000000"/>
              </a:solidFill>
              <a:latin typeface="Arial" pitchFamily="34" charset="0"/>
            </a:endParaRPr>
          </a:p>
          <a:p>
            <a:pPr algn="ctr"/>
            <a:r>
              <a:rPr lang="en-US" sz="3200" b="1" dirty="0">
                <a:solidFill>
                  <a:srgbClr val="000000"/>
                </a:solidFill>
                <a:latin typeface="Arial" pitchFamily="34" charset="0"/>
              </a:rPr>
              <a:t>Earth </a:t>
            </a:r>
            <a:r>
              <a:rPr lang="en-US" sz="2000" dirty="0">
                <a:solidFill>
                  <a:srgbClr val="000000"/>
                </a:solidFill>
                <a:latin typeface="Arial" pitchFamily="34" charset="0"/>
              </a:rPr>
              <a:t>(Fermenting)</a:t>
            </a: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1989" y="944985"/>
            <a:ext cx="2558736" cy="3917357"/>
          </a:xfrm>
          <a:prstGeom prst="rect">
            <a:avLst/>
          </a:prstGeom>
          <a:noFill/>
          <a:ln w="50800">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7" name="Rectangle 6"/>
          <p:cNvSpPr>
            <a:spLocks noChangeArrowheads="1"/>
          </p:cNvSpPr>
          <p:nvPr/>
        </p:nvSpPr>
        <p:spPr bwMode="auto">
          <a:xfrm>
            <a:off x="1179630" y="5764810"/>
            <a:ext cx="6789487" cy="800219"/>
          </a:xfrm>
          <a:prstGeom prst="rect">
            <a:avLst/>
          </a:prstGeom>
          <a:noFill/>
          <a:ln w="9525">
            <a:noFill/>
            <a:miter lim="800000"/>
            <a:headEnd/>
            <a:tailEnd/>
          </a:ln>
        </p:spPr>
        <p:txBody>
          <a:bodyPr wrap="none" anchor="ctr">
            <a:spAutoFit/>
          </a:bodyPr>
          <a:lstStyle/>
          <a:p>
            <a:pPr algn="ctr" eaLnBrk="0" hangingPunct="0"/>
            <a:r>
              <a:rPr lang="en-US" sz="2400" b="1" i="1" kern="1200" dirty="0">
                <a:solidFill>
                  <a:srgbClr val="000000"/>
                </a:solidFill>
                <a:latin typeface="Arial" charset="0"/>
                <a:ea typeface="+mn-ea"/>
                <a:cs typeface="+mn-cs"/>
              </a:rPr>
              <a:t>Cooked: A Natural History of </a:t>
            </a:r>
            <a:r>
              <a:rPr lang="en-US" sz="2400" b="1" i="1" dirty="0"/>
              <a:t>Transformation</a:t>
            </a:r>
            <a:r>
              <a:rPr lang="en-US" sz="2400" b="1" i="1" kern="1200" dirty="0">
                <a:solidFill>
                  <a:srgbClr val="000000"/>
                </a:solidFill>
                <a:latin typeface="Arial" charset="0"/>
              </a:rPr>
              <a:t>.</a:t>
            </a:r>
            <a:br>
              <a:rPr lang="en-US" sz="2400" b="1" i="1" kern="1200" dirty="0">
                <a:solidFill>
                  <a:srgbClr val="000000"/>
                </a:solidFill>
                <a:latin typeface="Arial" charset="0"/>
              </a:rPr>
            </a:br>
            <a:r>
              <a:rPr lang="en-US" sz="1100" kern="1200" dirty="0">
                <a:solidFill>
                  <a:srgbClr val="000000"/>
                </a:solidFill>
                <a:latin typeface="Arial" charset="0"/>
                <a:ea typeface="+mn-ea"/>
                <a:cs typeface="+mn-cs"/>
              </a:rPr>
              <a:t>NY: Penguin, 2013.</a:t>
            </a:r>
            <a:br>
              <a:rPr lang="en-US" kern="1200" dirty="0">
                <a:solidFill>
                  <a:srgbClr val="000000"/>
                </a:solidFill>
                <a:latin typeface="Arial" charset="0"/>
                <a:ea typeface="+mn-ea"/>
                <a:cs typeface="+mn-cs"/>
              </a:rPr>
            </a:br>
            <a:endParaRPr lang="en-US" sz="1100" kern="1200" dirty="0">
              <a:solidFill>
                <a:srgbClr val="000000"/>
              </a:solidFill>
              <a:latin typeface="Arial" charset="0"/>
              <a:ea typeface="+mn-ea"/>
              <a:cs typeface="+mn-cs"/>
            </a:endParaRPr>
          </a:p>
        </p:txBody>
      </p:sp>
      <p:sp>
        <p:nvSpPr>
          <p:cNvPr id="8" name="TextBox 7"/>
          <p:cNvSpPr txBox="1">
            <a:spLocks noChangeArrowheads="1"/>
          </p:cNvSpPr>
          <p:nvPr/>
        </p:nvSpPr>
        <p:spPr bwMode="auto">
          <a:xfrm>
            <a:off x="1346783" y="5297518"/>
            <a:ext cx="6413685" cy="400110"/>
          </a:xfrm>
          <a:prstGeom prst="rect">
            <a:avLst/>
          </a:prstGeom>
          <a:solidFill>
            <a:schemeClr val="bg1"/>
          </a:solidFill>
          <a:ln w="76200">
            <a:solidFill>
              <a:srgbClr val="FFC000"/>
            </a:solidFill>
            <a:miter lim="800000"/>
            <a:headEnd/>
            <a:tailEnd/>
          </a:ln>
        </p:spPr>
        <p:txBody>
          <a:bodyPr wrap="square">
            <a:spAutoFit/>
          </a:bodyPr>
          <a:lstStyle/>
          <a:p>
            <a:pPr algn="ctr"/>
            <a:r>
              <a:rPr lang="en-US" sz="2000" b="1" dirty="0">
                <a:solidFill>
                  <a:srgbClr val="000000"/>
                </a:solidFill>
                <a:latin typeface="Arial" pitchFamily="34" charset="0"/>
              </a:rPr>
              <a:t>comparing stages of technological development</a:t>
            </a:r>
          </a:p>
        </p:txBody>
      </p:sp>
    </p:spTree>
    <p:extLst>
      <p:ext uri="{BB962C8B-B14F-4D97-AF65-F5344CB8AC3E}">
        <p14:creationId xmlns:p14="http://schemas.microsoft.com/office/powerpoint/2010/main" val="4132033435"/>
      </p:ext>
    </p:extLst>
  </p:cSld>
  <p:clrMapOvr>
    <a:masterClrMapping/>
  </p:clrMapOvr>
  <p:transition/>
</p:sld>
</file>

<file path=ppt/slides/slide4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p:cNvSpPr txBox="1">
            <a:spLocks noChangeArrowheads="1"/>
          </p:cNvSpPr>
          <p:nvPr/>
        </p:nvSpPr>
        <p:spPr bwMode="auto">
          <a:xfrm>
            <a:off x="3817511" y="1465752"/>
            <a:ext cx="4687863" cy="3539430"/>
          </a:xfrm>
          <a:prstGeom prst="rect">
            <a:avLst/>
          </a:prstGeom>
          <a:solidFill>
            <a:schemeClr val="bg1"/>
          </a:solidFill>
          <a:ln w="76200">
            <a:noFill/>
            <a:miter lim="800000"/>
            <a:headEnd/>
            <a:tailEnd/>
          </a:ln>
        </p:spPr>
        <p:txBody>
          <a:bodyPr wrap="square">
            <a:spAutoFit/>
          </a:bodyPr>
          <a:lstStyle/>
          <a:p>
            <a:pPr algn="ctr"/>
            <a:r>
              <a:rPr lang="en-US" sz="3200" b="1" dirty="0">
                <a:solidFill>
                  <a:srgbClr val="000000"/>
                </a:solidFill>
              </a:rPr>
              <a:t>Comparing food transformation by . . .</a:t>
            </a:r>
          </a:p>
          <a:p>
            <a:pPr algn="ctr"/>
            <a:r>
              <a:rPr lang="en-US" sz="3200" b="1" dirty="0">
                <a:solidFill>
                  <a:srgbClr val="000000"/>
                </a:solidFill>
              </a:rPr>
              <a:t> </a:t>
            </a:r>
          </a:p>
          <a:p>
            <a:pPr algn="ctr"/>
            <a:r>
              <a:rPr lang="en-US" sz="3200" b="1" dirty="0">
                <a:solidFill>
                  <a:srgbClr val="000000"/>
                </a:solidFill>
              </a:rPr>
              <a:t>Soil</a:t>
            </a:r>
            <a:endParaRPr lang="en-US" sz="2000" dirty="0">
              <a:solidFill>
                <a:srgbClr val="000000"/>
              </a:solidFill>
            </a:endParaRPr>
          </a:p>
          <a:p>
            <a:pPr algn="ctr"/>
            <a:r>
              <a:rPr lang="en-US" sz="3200" b="1" dirty="0">
                <a:solidFill>
                  <a:srgbClr val="000000"/>
                </a:solidFill>
              </a:rPr>
              <a:t>Land</a:t>
            </a:r>
            <a:endParaRPr lang="en-US" sz="3200" dirty="0">
              <a:solidFill>
                <a:srgbClr val="000000"/>
              </a:solidFill>
            </a:endParaRPr>
          </a:p>
          <a:p>
            <a:pPr algn="ctr"/>
            <a:r>
              <a:rPr lang="en-US" sz="3200" b="1" dirty="0">
                <a:solidFill>
                  <a:srgbClr val="000000"/>
                </a:solidFill>
              </a:rPr>
              <a:t>Sea</a:t>
            </a:r>
            <a:r>
              <a:rPr lang="en-US" sz="2000" dirty="0">
                <a:solidFill>
                  <a:srgbClr val="000000"/>
                </a:solidFill>
              </a:rPr>
              <a:t> </a:t>
            </a:r>
            <a:endParaRPr lang="en-US" sz="3200" dirty="0">
              <a:solidFill>
                <a:srgbClr val="000000"/>
              </a:solidFill>
            </a:endParaRPr>
          </a:p>
          <a:p>
            <a:pPr algn="ctr"/>
            <a:r>
              <a:rPr lang="en-US" sz="3200" b="1" dirty="0">
                <a:solidFill>
                  <a:srgbClr val="000000"/>
                </a:solidFill>
              </a:rPr>
              <a:t>Seed</a:t>
            </a:r>
            <a:endParaRPr lang="en-US" sz="2000" dirty="0">
              <a:solidFill>
                <a:srgbClr val="000000"/>
              </a:solidFill>
            </a:endParaRPr>
          </a:p>
        </p:txBody>
      </p:sp>
      <p:sp>
        <p:nvSpPr>
          <p:cNvPr id="7" name="Rectangle 6"/>
          <p:cNvSpPr>
            <a:spLocks noChangeArrowheads="1"/>
          </p:cNvSpPr>
          <p:nvPr/>
        </p:nvSpPr>
        <p:spPr bwMode="auto">
          <a:xfrm>
            <a:off x="1135757" y="5822830"/>
            <a:ext cx="6877204" cy="800219"/>
          </a:xfrm>
          <a:prstGeom prst="rect">
            <a:avLst/>
          </a:prstGeom>
          <a:noFill/>
          <a:ln w="9525">
            <a:noFill/>
            <a:miter lim="800000"/>
            <a:headEnd/>
            <a:tailEnd/>
          </a:ln>
        </p:spPr>
        <p:txBody>
          <a:bodyPr wrap="none" anchor="ctr">
            <a:spAutoFit/>
          </a:bodyPr>
          <a:lstStyle/>
          <a:p>
            <a:pPr algn="ctr" eaLnBrk="0" hangingPunct="0"/>
            <a:r>
              <a:rPr lang="en-US" sz="2400" b="1" i="1" dirty="0">
                <a:solidFill>
                  <a:srgbClr val="000000"/>
                </a:solidFill>
                <a:latin typeface="Arial" charset="0"/>
              </a:rPr>
              <a:t>Third Plate: Field Notes on the Future of Food</a:t>
            </a:r>
          </a:p>
          <a:p>
            <a:pPr algn="ctr" eaLnBrk="0" hangingPunct="0"/>
            <a:r>
              <a:rPr lang="en-US" sz="1100" dirty="0">
                <a:solidFill>
                  <a:srgbClr val="000000"/>
                </a:solidFill>
                <a:latin typeface="Arial" charset="0"/>
              </a:rPr>
              <a:t>NY: Penguin, 2014.</a:t>
            </a:r>
            <a:br>
              <a:rPr lang="en-US" dirty="0">
                <a:solidFill>
                  <a:srgbClr val="000000"/>
                </a:solidFill>
                <a:latin typeface="Arial" charset="0"/>
              </a:rPr>
            </a:br>
            <a:endParaRPr lang="en-US" sz="1100" dirty="0">
              <a:solidFill>
                <a:srgbClr val="000000"/>
              </a:solidFill>
              <a:latin typeface="Arial" charset="0"/>
            </a:endParaRPr>
          </a:p>
        </p:txBody>
      </p:sp>
      <p:pic>
        <p:nvPicPr>
          <p:cNvPr id="2" name="Picture 2" descr="http://ecx.images-amazon.com/images/I/41QSEXh7CjL._SX324_BO1,204,203,200_.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0656" y="871528"/>
            <a:ext cx="3105150" cy="4752976"/>
          </a:xfrm>
          <a:prstGeom prst="rect">
            <a:avLst/>
          </a:prstGeom>
          <a:noFill/>
          <a:ln w="25400">
            <a:solidFill>
              <a:schemeClr val="accent1"/>
            </a:solidFill>
          </a:ln>
          <a:extLst>
            <a:ext uri="{909E8E84-426E-40DD-AFC4-6F175D3DCCD1}">
              <a14:hiddenFill xmlns:a14="http://schemas.microsoft.com/office/drawing/2010/main">
                <a:solidFill>
                  <a:srgbClr val="FFFFFF"/>
                </a:solidFill>
              </a14:hiddenFill>
            </a:ext>
          </a:extLst>
        </p:spPr>
      </p:pic>
      <p:sp>
        <p:nvSpPr>
          <p:cNvPr id="8" name="Text Box 10"/>
          <p:cNvSpPr txBox="1">
            <a:spLocks noChangeArrowheads="1"/>
          </p:cNvSpPr>
          <p:nvPr/>
        </p:nvSpPr>
        <p:spPr bwMode="auto">
          <a:xfrm>
            <a:off x="1110130" y="6516921"/>
            <a:ext cx="6891631" cy="215444"/>
          </a:xfrm>
          <a:prstGeom prst="rect">
            <a:avLst/>
          </a:prstGeom>
          <a:noFill/>
          <a:ln w="9525">
            <a:noFill/>
            <a:miter lim="800000"/>
            <a:headEnd/>
            <a:tailEnd/>
          </a:ln>
        </p:spPr>
        <p:txBody>
          <a:bodyPr wrap="none">
            <a:spAutoFit/>
          </a:bodyPr>
          <a:lstStyle/>
          <a:p>
            <a:pPr algn="ctr" eaLnBrk="0" hangingPunct="0"/>
            <a:r>
              <a:rPr kumimoji="1" lang="en-US" sz="800" dirty="0">
                <a:solidFill>
                  <a:srgbClr val="000000"/>
                </a:solidFill>
                <a:latin typeface="Arial" charset="0"/>
                <a:hlinkClick r:id="rId3"/>
              </a:rPr>
              <a:t>http://www.amazon.com/Third-Plate-Field-Notes-Future/dp/0143127152/ref=sr_1_1?ie=UTF8&amp;qid=1452655502&amp;sr=8-1&amp;keywords=the+third+plate</a:t>
            </a:r>
            <a:endParaRPr kumimoji="1" lang="en-US" sz="800" dirty="0">
              <a:solidFill>
                <a:srgbClr val="000000"/>
              </a:solidFill>
              <a:latin typeface="Arial" charset="0"/>
            </a:endParaRPr>
          </a:p>
        </p:txBody>
      </p:sp>
    </p:spTree>
    <p:extLst>
      <p:ext uri="{BB962C8B-B14F-4D97-AF65-F5344CB8AC3E}">
        <p14:creationId xmlns:p14="http://schemas.microsoft.com/office/powerpoint/2010/main" val="3186439516"/>
      </p:ext>
    </p:extLst>
  </p:cSld>
  <p:clrMapOvr>
    <a:masterClrMapping/>
  </p:clrMapOvr>
  <p:transition/>
</p:sld>
</file>

<file path=ppt/slides/slide429.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02" name="Text Box 2"/>
          <p:cNvSpPr txBox="1">
            <a:spLocks noChangeArrowheads="1"/>
          </p:cNvSpPr>
          <p:nvPr/>
        </p:nvSpPr>
        <p:spPr bwMode="auto">
          <a:xfrm>
            <a:off x="4986931" y="5101794"/>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sp>
        <p:nvSpPr>
          <p:cNvPr id="460803" name="Text Box 3"/>
          <p:cNvSpPr txBox="1">
            <a:spLocks noChangeArrowheads="1"/>
          </p:cNvSpPr>
          <p:nvPr/>
        </p:nvSpPr>
        <p:spPr bwMode="auto">
          <a:xfrm>
            <a:off x="6207541" y="2587194"/>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pic>
        <p:nvPicPr>
          <p:cNvPr id="1027" name="Picture 3"/>
          <p:cNvPicPr>
            <a:picLocks noChangeAspect="1" noChangeArrowheads="1"/>
          </p:cNvPicPr>
          <p:nvPr/>
        </p:nvPicPr>
        <p:blipFill>
          <a:blip r:embed="rId2" cstate="print"/>
          <a:srcRect/>
          <a:stretch>
            <a:fillRect/>
          </a:stretch>
        </p:blipFill>
        <p:spPr bwMode="auto">
          <a:xfrm>
            <a:off x="2670678" y="281220"/>
            <a:ext cx="3781425" cy="5715000"/>
          </a:xfrm>
          <a:prstGeom prst="rect">
            <a:avLst/>
          </a:prstGeom>
          <a:noFill/>
          <a:ln w="9525">
            <a:noFill/>
            <a:miter lim="800000"/>
            <a:headEnd/>
            <a:tailEnd/>
          </a:ln>
        </p:spPr>
      </p:pic>
      <p:sp>
        <p:nvSpPr>
          <p:cNvPr id="8" name="Rectangle 7"/>
          <p:cNvSpPr/>
          <p:nvPr/>
        </p:nvSpPr>
        <p:spPr>
          <a:xfrm>
            <a:off x="2286000" y="6168455"/>
            <a:ext cx="4572000" cy="276999"/>
          </a:xfrm>
          <a:prstGeom prst="rect">
            <a:avLst/>
          </a:prstGeom>
        </p:spPr>
        <p:txBody>
          <a:bodyPr>
            <a:spAutoFit/>
          </a:bodyPr>
          <a:lstStyle/>
          <a:p>
            <a:pPr algn="ctr"/>
            <a:r>
              <a:rPr lang="en-US" sz="1200" dirty="0">
                <a:solidFill>
                  <a:srgbClr val="FFFFFF"/>
                </a:solidFill>
              </a:rPr>
              <a:t>Penguin Avery, 2009</a:t>
            </a:r>
          </a:p>
        </p:txBody>
      </p:sp>
    </p:spTree>
  </p:cSld>
  <p:clrMapOvr>
    <a:masterClrMapping/>
  </p:clrMapOvr>
  <p:transition/>
</p:sld>
</file>

<file path=ppt/slides/slide430.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02" name="Text Box 2"/>
          <p:cNvSpPr txBox="1">
            <a:spLocks noChangeArrowheads="1"/>
          </p:cNvSpPr>
          <p:nvPr/>
        </p:nvSpPr>
        <p:spPr bwMode="auto">
          <a:xfrm>
            <a:off x="4986931" y="5101794"/>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sp>
        <p:nvSpPr>
          <p:cNvPr id="460803" name="Text Box 3"/>
          <p:cNvSpPr txBox="1">
            <a:spLocks noChangeArrowheads="1"/>
          </p:cNvSpPr>
          <p:nvPr/>
        </p:nvSpPr>
        <p:spPr bwMode="auto">
          <a:xfrm>
            <a:off x="6207541" y="2587194"/>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sp>
        <p:nvSpPr>
          <p:cNvPr id="8" name="Rectangle 7"/>
          <p:cNvSpPr/>
          <p:nvPr/>
        </p:nvSpPr>
        <p:spPr>
          <a:xfrm>
            <a:off x="2286000" y="5965259"/>
            <a:ext cx="4572000" cy="276999"/>
          </a:xfrm>
          <a:prstGeom prst="rect">
            <a:avLst/>
          </a:prstGeom>
        </p:spPr>
        <p:txBody>
          <a:bodyPr>
            <a:spAutoFit/>
          </a:bodyPr>
          <a:lstStyle/>
          <a:p>
            <a:pPr algn="ctr"/>
            <a:r>
              <a:rPr lang="en-US" sz="1200" dirty="0">
                <a:solidFill>
                  <a:srgbClr val="FFFFFF"/>
                </a:solidFill>
              </a:rPr>
              <a:t>Penguin Avery, 2009</a:t>
            </a:r>
          </a:p>
        </p:txBody>
      </p:sp>
      <p:sp>
        <p:nvSpPr>
          <p:cNvPr id="6" name="TextBox 5"/>
          <p:cNvSpPr txBox="1"/>
          <p:nvPr/>
        </p:nvSpPr>
        <p:spPr>
          <a:xfrm>
            <a:off x="682180" y="508105"/>
            <a:ext cx="7772400" cy="5816977"/>
          </a:xfrm>
          <a:prstGeom prst="rect">
            <a:avLst/>
          </a:prstGeom>
          <a:solidFill>
            <a:srgbClr val="FFFFFF"/>
          </a:solidFill>
          <a:ln w="76200">
            <a:solidFill>
              <a:srgbClr val="FFC000"/>
            </a:solidFill>
          </a:ln>
        </p:spPr>
        <p:txBody>
          <a:bodyPr wrap="square" lIns="228600" tIns="228600" rIns="228600" bIns="228600" rtlCol="0">
            <a:spAutoFit/>
          </a:bodyPr>
          <a:lstStyle/>
          <a:p>
            <a:pPr algn="ctr"/>
            <a:r>
              <a:rPr lang="en-US" dirty="0">
                <a:solidFill>
                  <a:srgbClr val="000000"/>
                </a:solidFill>
              </a:rPr>
              <a:t>The </a:t>
            </a:r>
            <a:r>
              <a:rPr lang="en-US" dirty="0" err="1">
                <a:solidFill>
                  <a:srgbClr val="000000"/>
                </a:solidFill>
              </a:rPr>
              <a:t>Popkin</a:t>
            </a:r>
            <a:r>
              <a:rPr lang="en-US" dirty="0">
                <a:solidFill>
                  <a:srgbClr val="000000"/>
                </a:solidFill>
              </a:rPr>
              <a:t>, 1950s</a:t>
            </a:r>
          </a:p>
          <a:p>
            <a:pPr algn="ctr"/>
            <a:r>
              <a:rPr lang="en-US" dirty="0">
                <a:solidFill>
                  <a:srgbClr val="000000"/>
                </a:solidFill>
              </a:rPr>
              <a:t>“typical multigenerational American family”</a:t>
            </a:r>
          </a:p>
          <a:p>
            <a:pPr algn="ctr"/>
            <a:r>
              <a:rPr lang="en-US" sz="1200" dirty="0">
                <a:solidFill>
                  <a:srgbClr val="000000"/>
                </a:solidFill>
              </a:rPr>
              <a:t>and 3 children</a:t>
            </a:r>
          </a:p>
          <a:p>
            <a:pPr algn="ctr"/>
            <a:r>
              <a:rPr lang="en-US" b="1" dirty="0">
                <a:solidFill>
                  <a:srgbClr val="000000"/>
                </a:solidFill>
              </a:rPr>
              <a:t>Superior, WI, U.S.A.</a:t>
            </a:r>
          </a:p>
          <a:p>
            <a:pPr algn="ctr"/>
            <a:endParaRPr lang="en-US" dirty="0">
              <a:solidFill>
                <a:srgbClr val="000000"/>
              </a:solidFill>
            </a:endParaRPr>
          </a:p>
          <a:p>
            <a:pPr algn="ctr"/>
            <a:r>
              <a:rPr lang="en-US" dirty="0">
                <a:solidFill>
                  <a:srgbClr val="000000"/>
                </a:solidFill>
              </a:rPr>
              <a:t>The “Jones, ” 2006</a:t>
            </a:r>
          </a:p>
          <a:p>
            <a:pPr algn="ctr"/>
            <a:r>
              <a:rPr lang="en-US" sz="1200" dirty="0">
                <a:solidFill>
                  <a:srgbClr val="000000"/>
                </a:solidFill>
              </a:rPr>
              <a:t>and 2 children</a:t>
            </a:r>
          </a:p>
          <a:p>
            <a:pPr algn="ctr"/>
            <a:r>
              <a:rPr lang="en-US" b="1" dirty="0">
                <a:solidFill>
                  <a:srgbClr val="000000"/>
                </a:solidFill>
              </a:rPr>
              <a:t>Suburban Cleveland, U.S.A.</a:t>
            </a:r>
          </a:p>
          <a:p>
            <a:pPr algn="ctr"/>
            <a:endParaRPr lang="en-US" dirty="0">
              <a:solidFill>
                <a:srgbClr val="000000"/>
              </a:solidFill>
            </a:endParaRPr>
          </a:p>
          <a:p>
            <a:pPr algn="ctr"/>
            <a:r>
              <a:rPr lang="en-US" dirty="0">
                <a:solidFill>
                  <a:srgbClr val="000000"/>
                </a:solidFill>
              </a:rPr>
              <a:t>Cesar and Ana Garcia</a:t>
            </a:r>
          </a:p>
          <a:p>
            <a:pPr algn="ctr"/>
            <a:r>
              <a:rPr lang="en-US" sz="1200" dirty="0">
                <a:solidFill>
                  <a:srgbClr val="000000"/>
                </a:solidFill>
              </a:rPr>
              <a:t>and 4 children</a:t>
            </a:r>
          </a:p>
          <a:p>
            <a:pPr algn="ctr"/>
            <a:r>
              <a:rPr lang="en-US" dirty="0">
                <a:solidFill>
                  <a:srgbClr val="000000"/>
                </a:solidFill>
              </a:rPr>
              <a:t>Immigrant Mexicans from Chiapas Mexico</a:t>
            </a:r>
          </a:p>
          <a:p>
            <a:pPr algn="ctr"/>
            <a:r>
              <a:rPr lang="en-US" b="1" dirty="0">
                <a:solidFill>
                  <a:srgbClr val="000000"/>
                </a:solidFill>
              </a:rPr>
              <a:t>Suburban Los Angeles</a:t>
            </a:r>
          </a:p>
          <a:p>
            <a:pPr algn="ctr"/>
            <a:endParaRPr lang="en-US" dirty="0">
              <a:solidFill>
                <a:srgbClr val="000000"/>
              </a:solidFill>
            </a:endParaRPr>
          </a:p>
          <a:p>
            <a:pPr algn="ctr"/>
            <a:r>
              <a:rPr lang="en-US" dirty="0" err="1">
                <a:solidFill>
                  <a:srgbClr val="000000"/>
                </a:solidFill>
              </a:rPr>
              <a:t>Rahul</a:t>
            </a:r>
            <a:r>
              <a:rPr lang="en-US" dirty="0">
                <a:solidFill>
                  <a:srgbClr val="000000"/>
                </a:solidFill>
              </a:rPr>
              <a:t> Desai and His Wife</a:t>
            </a:r>
          </a:p>
          <a:p>
            <a:pPr algn="ctr"/>
            <a:r>
              <a:rPr lang="en-US" sz="1200" dirty="0">
                <a:solidFill>
                  <a:srgbClr val="000000"/>
                </a:solidFill>
              </a:rPr>
              <a:t>and 4 children</a:t>
            </a:r>
          </a:p>
          <a:p>
            <a:pPr algn="ctr"/>
            <a:r>
              <a:rPr lang="en-US" b="1" dirty="0">
                <a:solidFill>
                  <a:srgbClr val="000000"/>
                </a:solidFill>
              </a:rPr>
              <a:t>Uttar Pradesh, Northern India</a:t>
            </a:r>
          </a:p>
          <a:p>
            <a:pPr algn="ctr"/>
            <a:endParaRPr lang="en-US" dirty="0">
              <a:solidFill>
                <a:srgbClr val="000000"/>
              </a:solidFill>
            </a:endParaRPr>
          </a:p>
          <a:p>
            <a:pPr algn="ctr"/>
            <a:r>
              <a:rPr lang="en-US" dirty="0" err="1">
                <a:solidFill>
                  <a:srgbClr val="000000"/>
                </a:solidFill>
              </a:rPr>
              <a:t>Gopal</a:t>
            </a:r>
            <a:r>
              <a:rPr lang="en-US" dirty="0">
                <a:solidFill>
                  <a:srgbClr val="000000"/>
                </a:solidFill>
              </a:rPr>
              <a:t> and </a:t>
            </a:r>
            <a:r>
              <a:rPr lang="en-US" dirty="0" err="1">
                <a:solidFill>
                  <a:srgbClr val="000000"/>
                </a:solidFill>
              </a:rPr>
              <a:t>Noopur</a:t>
            </a:r>
            <a:r>
              <a:rPr lang="en-US" dirty="0">
                <a:solidFill>
                  <a:srgbClr val="000000"/>
                </a:solidFill>
              </a:rPr>
              <a:t> Patel</a:t>
            </a:r>
          </a:p>
          <a:p>
            <a:pPr algn="ctr"/>
            <a:r>
              <a:rPr lang="en-US" sz="1200" dirty="0">
                <a:solidFill>
                  <a:srgbClr val="000000"/>
                </a:solidFill>
              </a:rPr>
              <a:t>and 3 children</a:t>
            </a:r>
          </a:p>
          <a:p>
            <a:pPr algn="ctr"/>
            <a:r>
              <a:rPr lang="en-US" b="1" dirty="0">
                <a:solidFill>
                  <a:srgbClr val="000000"/>
                </a:solidFill>
              </a:rPr>
              <a:t>Uttar Pradesh, Northern India</a:t>
            </a:r>
            <a:endParaRPr lang="en-US" b="1" dirty="0">
              <a:solidFill>
                <a:srgbClr val="FFFFFF"/>
              </a:solidFill>
            </a:endParaRPr>
          </a:p>
        </p:txBody>
      </p:sp>
      <p:pic>
        <p:nvPicPr>
          <p:cNvPr id="7" name="Picture 3"/>
          <p:cNvPicPr>
            <a:picLocks noChangeAspect="1" noChangeArrowheads="1"/>
          </p:cNvPicPr>
          <p:nvPr/>
        </p:nvPicPr>
        <p:blipFill>
          <a:blip r:embed="rId2" cstate="print"/>
          <a:srcRect/>
          <a:stretch>
            <a:fillRect/>
          </a:stretch>
        </p:blipFill>
        <p:spPr bwMode="auto">
          <a:xfrm>
            <a:off x="1425270" y="3947885"/>
            <a:ext cx="1441749" cy="2178966"/>
          </a:xfrm>
          <a:prstGeom prst="rect">
            <a:avLst/>
          </a:prstGeom>
          <a:noFill/>
          <a:ln w="9525">
            <a:noFill/>
            <a:miter lim="800000"/>
            <a:headEnd/>
            <a:tailEnd/>
          </a:ln>
        </p:spPr>
      </p:pic>
      <p:sp>
        <p:nvSpPr>
          <p:cNvPr id="9" name="TextBox 8"/>
          <p:cNvSpPr txBox="1"/>
          <p:nvPr/>
        </p:nvSpPr>
        <p:spPr>
          <a:xfrm>
            <a:off x="1371599" y="1357065"/>
            <a:ext cx="6400800" cy="4801314"/>
          </a:xfrm>
          <a:prstGeom prst="rect">
            <a:avLst/>
          </a:prstGeom>
          <a:solidFill>
            <a:srgbClr val="FFFFFF"/>
          </a:solidFill>
          <a:ln w="76200">
            <a:solidFill>
              <a:srgbClr val="FFC000"/>
            </a:solidFill>
          </a:ln>
        </p:spPr>
        <p:txBody>
          <a:bodyPr wrap="square" lIns="228600" tIns="228600" rIns="228600" bIns="228600" rtlCol="0">
            <a:spAutoFit/>
          </a:bodyPr>
          <a:lstStyle/>
          <a:p>
            <a:pPr algn="ctr"/>
            <a:r>
              <a:rPr lang="en-US" dirty="0">
                <a:solidFill>
                  <a:srgbClr val="000000"/>
                </a:solidFill>
              </a:rPr>
              <a:t>studied how lifestyle changes over the long term have affected the body composition of </a:t>
            </a:r>
          </a:p>
          <a:p>
            <a:pPr algn="ctr"/>
            <a:endParaRPr lang="en-US" b="1" dirty="0">
              <a:solidFill>
                <a:srgbClr val="000000"/>
              </a:solidFill>
            </a:endParaRPr>
          </a:p>
          <a:p>
            <a:pPr algn="ctr"/>
            <a:r>
              <a:rPr lang="en-US" sz="2000" b="1" dirty="0">
                <a:solidFill>
                  <a:srgbClr val="000000"/>
                </a:solidFill>
              </a:rPr>
              <a:t>Americans</a:t>
            </a:r>
          </a:p>
          <a:p>
            <a:pPr algn="ctr"/>
            <a:r>
              <a:rPr lang="en-US" sz="1400" dirty="0">
                <a:solidFill>
                  <a:srgbClr val="000000"/>
                </a:solidFill>
              </a:rPr>
              <a:t>80,000+ and 20,000</a:t>
            </a:r>
          </a:p>
          <a:p>
            <a:pPr algn="ctr"/>
            <a:endParaRPr lang="en-US" sz="1600" dirty="0">
              <a:solidFill>
                <a:srgbClr val="000000"/>
              </a:solidFill>
            </a:endParaRPr>
          </a:p>
          <a:p>
            <a:pPr algn="ctr"/>
            <a:r>
              <a:rPr lang="en-US" sz="2000" b="1" dirty="0">
                <a:solidFill>
                  <a:srgbClr val="000000"/>
                </a:solidFill>
              </a:rPr>
              <a:t>Chinese</a:t>
            </a:r>
          </a:p>
          <a:p>
            <a:pPr algn="ctr"/>
            <a:r>
              <a:rPr lang="en-US" sz="1400" dirty="0">
                <a:solidFill>
                  <a:srgbClr val="000000"/>
                </a:solidFill>
              </a:rPr>
              <a:t>22,000+</a:t>
            </a:r>
          </a:p>
          <a:p>
            <a:pPr algn="ctr"/>
            <a:r>
              <a:rPr lang="en-US" sz="1400" dirty="0">
                <a:solidFill>
                  <a:srgbClr val="000000"/>
                </a:solidFill>
              </a:rPr>
              <a:t>200+ communities</a:t>
            </a:r>
          </a:p>
          <a:p>
            <a:pPr algn="ctr"/>
            <a:endParaRPr lang="en-US" sz="800" dirty="0">
              <a:solidFill>
                <a:srgbClr val="000000"/>
              </a:solidFill>
            </a:endParaRPr>
          </a:p>
          <a:p>
            <a:pPr algn="ctr"/>
            <a:r>
              <a:rPr lang="en-US" sz="2000" b="1" dirty="0">
                <a:solidFill>
                  <a:srgbClr val="000000"/>
                </a:solidFill>
              </a:rPr>
              <a:t>Russians</a:t>
            </a:r>
          </a:p>
          <a:p>
            <a:pPr algn="ctr"/>
            <a:r>
              <a:rPr lang="en-US" sz="1400" dirty="0">
                <a:solidFill>
                  <a:srgbClr val="000000"/>
                </a:solidFill>
              </a:rPr>
              <a:t>11,000+</a:t>
            </a:r>
          </a:p>
          <a:p>
            <a:pPr algn="ctr"/>
            <a:r>
              <a:rPr lang="en-US" sz="1400" dirty="0">
                <a:solidFill>
                  <a:srgbClr val="000000"/>
                </a:solidFill>
              </a:rPr>
              <a:t>300+ communities</a:t>
            </a:r>
          </a:p>
          <a:p>
            <a:pPr algn="ctr"/>
            <a:endParaRPr lang="en-US" sz="1200" b="1" dirty="0">
              <a:solidFill>
                <a:srgbClr val="000000"/>
              </a:solidFill>
            </a:endParaRPr>
          </a:p>
          <a:p>
            <a:pPr algn="ctr">
              <a:lnSpc>
                <a:spcPct val="150000"/>
              </a:lnSpc>
            </a:pPr>
            <a:r>
              <a:rPr lang="en-US" sz="2000" b="1" dirty="0">
                <a:solidFill>
                  <a:srgbClr val="000000"/>
                </a:solidFill>
              </a:rPr>
              <a:t>Brazilians</a:t>
            </a:r>
          </a:p>
          <a:p>
            <a:pPr algn="ctr">
              <a:lnSpc>
                <a:spcPct val="150000"/>
              </a:lnSpc>
            </a:pPr>
            <a:r>
              <a:rPr lang="en-US" sz="2000" b="1" dirty="0">
                <a:solidFill>
                  <a:srgbClr val="000000"/>
                </a:solidFill>
              </a:rPr>
              <a:t>Filipinos</a:t>
            </a:r>
            <a:endParaRPr lang="en-US" sz="1600" b="1" dirty="0">
              <a:solidFill>
                <a:srgbClr val="FFFFFF"/>
              </a:solidFill>
            </a:endParaRPr>
          </a:p>
        </p:txBody>
      </p:sp>
      <p:pic>
        <p:nvPicPr>
          <p:cNvPr id="10" name="Picture 3"/>
          <p:cNvPicPr>
            <a:picLocks noChangeAspect="1" noChangeArrowheads="1"/>
          </p:cNvPicPr>
          <p:nvPr/>
        </p:nvPicPr>
        <p:blipFill>
          <a:blip r:embed="rId2" cstate="print"/>
          <a:srcRect/>
          <a:stretch>
            <a:fillRect/>
          </a:stretch>
        </p:blipFill>
        <p:spPr bwMode="auto">
          <a:xfrm>
            <a:off x="1824407" y="3461669"/>
            <a:ext cx="1441749" cy="2178966"/>
          </a:xfrm>
          <a:prstGeom prst="rect">
            <a:avLst/>
          </a:prstGeom>
          <a:noFill/>
          <a:ln w="9525">
            <a:noFill/>
            <a:miter lim="800000"/>
            <a:headEnd/>
            <a:tailEnd/>
          </a:ln>
        </p:spPr>
      </p:pic>
    </p:spTree>
  </p:cSld>
  <p:clrMapOvr>
    <a:masterClrMapping/>
  </p:clrMapOvr>
  <p:transition/>
</p:sld>
</file>

<file path=ppt/slides/slide43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02" name="Text Box 2"/>
          <p:cNvSpPr txBox="1">
            <a:spLocks noChangeArrowheads="1"/>
          </p:cNvSpPr>
          <p:nvPr/>
        </p:nvSpPr>
        <p:spPr bwMode="auto">
          <a:xfrm>
            <a:off x="4986931" y="5101794"/>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sp>
        <p:nvSpPr>
          <p:cNvPr id="460803" name="Text Box 3"/>
          <p:cNvSpPr txBox="1">
            <a:spLocks noChangeArrowheads="1"/>
          </p:cNvSpPr>
          <p:nvPr/>
        </p:nvSpPr>
        <p:spPr bwMode="auto">
          <a:xfrm>
            <a:off x="6207541" y="2587194"/>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sp>
        <p:nvSpPr>
          <p:cNvPr id="8" name="Rectangle 7"/>
          <p:cNvSpPr/>
          <p:nvPr/>
        </p:nvSpPr>
        <p:spPr>
          <a:xfrm>
            <a:off x="2286000" y="5965259"/>
            <a:ext cx="4572000" cy="276999"/>
          </a:xfrm>
          <a:prstGeom prst="rect">
            <a:avLst/>
          </a:prstGeom>
        </p:spPr>
        <p:txBody>
          <a:bodyPr>
            <a:spAutoFit/>
          </a:bodyPr>
          <a:lstStyle/>
          <a:p>
            <a:pPr algn="ctr"/>
            <a:r>
              <a:rPr lang="en-US" sz="1200" dirty="0">
                <a:solidFill>
                  <a:srgbClr val="FFFFFF"/>
                </a:solidFill>
              </a:rPr>
              <a:t>Penguin Avery, 2009</a:t>
            </a:r>
          </a:p>
        </p:txBody>
      </p:sp>
      <p:sp>
        <p:nvSpPr>
          <p:cNvPr id="6" name="TextBox 5"/>
          <p:cNvSpPr txBox="1"/>
          <p:nvPr/>
        </p:nvSpPr>
        <p:spPr>
          <a:xfrm>
            <a:off x="682180" y="508105"/>
            <a:ext cx="7772400" cy="5816977"/>
          </a:xfrm>
          <a:prstGeom prst="rect">
            <a:avLst/>
          </a:prstGeom>
          <a:solidFill>
            <a:srgbClr val="FFFFFF"/>
          </a:solidFill>
          <a:ln w="76200">
            <a:solidFill>
              <a:srgbClr val="FFC000"/>
            </a:solidFill>
          </a:ln>
        </p:spPr>
        <p:txBody>
          <a:bodyPr wrap="square" lIns="228600" tIns="228600" rIns="228600" bIns="228600" rtlCol="0">
            <a:spAutoFit/>
          </a:bodyPr>
          <a:lstStyle/>
          <a:p>
            <a:pPr algn="ctr"/>
            <a:r>
              <a:rPr lang="en-US" dirty="0">
                <a:solidFill>
                  <a:srgbClr val="000000"/>
                </a:solidFill>
              </a:rPr>
              <a:t>The </a:t>
            </a:r>
            <a:r>
              <a:rPr lang="en-US" dirty="0" err="1">
                <a:solidFill>
                  <a:srgbClr val="000000"/>
                </a:solidFill>
              </a:rPr>
              <a:t>Popkin</a:t>
            </a:r>
            <a:r>
              <a:rPr lang="en-US" dirty="0">
                <a:solidFill>
                  <a:srgbClr val="000000"/>
                </a:solidFill>
              </a:rPr>
              <a:t>, 1950s</a:t>
            </a:r>
          </a:p>
          <a:p>
            <a:pPr algn="ctr"/>
            <a:r>
              <a:rPr lang="en-US" dirty="0">
                <a:solidFill>
                  <a:srgbClr val="000000"/>
                </a:solidFill>
              </a:rPr>
              <a:t>“typical multigenerational American family”</a:t>
            </a:r>
          </a:p>
          <a:p>
            <a:pPr algn="ctr"/>
            <a:r>
              <a:rPr lang="en-US" sz="1200" dirty="0">
                <a:solidFill>
                  <a:srgbClr val="000000"/>
                </a:solidFill>
              </a:rPr>
              <a:t>and 3 children</a:t>
            </a:r>
          </a:p>
          <a:p>
            <a:pPr algn="ctr"/>
            <a:r>
              <a:rPr lang="en-US" b="1" dirty="0">
                <a:solidFill>
                  <a:srgbClr val="000000"/>
                </a:solidFill>
              </a:rPr>
              <a:t>Superior, WI, U.S.A.</a:t>
            </a:r>
          </a:p>
          <a:p>
            <a:pPr algn="ctr"/>
            <a:endParaRPr lang="en-US" dirty="0">
              <a:solidFill>
                <a:srgbClr val="000000"/>
              </a:solidFill>
            </a:endParaRPr>
          </a:p>
          <a:p>
            <a:pPr algn="ctr"/>
            <a:r>
              <a:rPr lang="en-US" dirty="0">
                <a:solidFill>
                  <a:srgbClr val="000000"/>
                </a:solidFill>
              </a:rPr>
              <a:t>The “Jones, ” 2006</a:t>
            </a:r>
          </a:p>
          <a:p>
            <a:pPr algn="ctr"/>
            <a:r>
              <a:rPr lang="en-US" sz="1200" dirty="0">
                <a:solidFill>
                  <a:srgbClr val="000000"/>
                </a:solidFill>
              </a:rPr>
              <a:t>and 2 children</a:t>
            </a:r>
          </a:p>
          <a:p>
            <a:pPr algn="ctr"/>
            <a:r>
              <a:rPr lang="en-US" b="1" dirty="0">
                <a:solidFill>
                  <a:srgbClr val="000000"/>
                </a:solidFill>
              </a:rPr>
              <a:t>Suburban Cleveland, U.S.A.</a:t>
            </a:r>
          </a:p>
          <a:p>
            <a:pPr algn="ctr"/>
            <a:endParaRPr lang="en-US" dirty="0">
              <a:solidFill>
                <a:srgbClr val="000000"/>
              </a:solidFill>
            </a:endParaRPr>
          </a:p>
          <a:p>
            <a:pPr algn="ctr"/>
            <a:r>
              <a:rPr lang="en-US" dirty="0">
                <a:solidFill>
                  <a:srgbClr val="000000"/>
                </a:solidFill>
              </a:rPr>
              <a:t>Cesar and Ana Garcia</a:t>
            </a:r>
          </a:p>
          <a:p>
            <a:pPr algn="ctr"/>
            <a:r>
              <a:rPr lang="en-US" sz="1200" dirty="0">
                <a:solidFill>
                  <a:srgbClr val="000000"/>
                </a:solidFill>
              </a:rPr>
              <a:t>and 4 children</a:t>
            </a:r>
          </a:p>
          <a:p>
            <a:pPr algn="ctr"/>
            <a:r>
              <a:rPr lang="en-US" dirty="0">
                <a:solidFill>
                  <a:srgbClr val="000000"/>
                </a:solidFill>
              </a:rPr>
              <a:t>Immigrant Mexicans from Chiapas Mexico</a:t>
            </a:r>
          </a:p>
          <a:p>
            <a:pPr algn="ctr"/>
            <a:r>
              <a:rPr lang="en-US" b="1" dirty="0">
                <a:solidFill>
                  <a:srgbClr val="000000"/>
                </a:solidFill>
              </a:rPr>
              <a:t>Suburban Los Angeles</a:t>
            </a:r>
          </a:p>
          <a:p>
            <a:pPr algn="ctr"/>
            <a:endParaRPr lang="en-US" dirty="0">
              <a:solidFill>
                <a:srgbClr val="000000"/>
              </a:solidFill>
            </a:endParaRPr>
          </a:p>
          <a:p>
            <a:pPr algn="ctr"/>
            <a:r>
              <a:rPr lang="en-US" dirty="0" err="1">
                <a:solidFill>
                  <a:srgbClr val="000000"/>
                </a:solidFill>
              </a:rPr>
              <a:t>Rahul</a:t>
            </a:r>
            <a:r>
              <a:rPr lang="en-US" dirty="0">
                <a:solidFill>
                  <a:srgbClr val="000000"/>
                </a:solidFill>
              </a:rPr>
              <a:t> Desai and His Wife</a:t>
            </a:r>
          </a:p>
          <a:p>
            <a:pPr algn="ctr"/>
            <a:r>
              <a:rPr lang="en-US" sz="1200" dirty="0">
                <a:solidFill>
                  <a:srgbClr val="000000"/>
                </a:solidFill>
              </a:rPr>
              <a:t>and 4 children</a:t>
            </a:r>
          </a:p>
          <a:p>
            <a:pPr algn="ctr"/>
            <a:r>
              <a:rPr lang="en-US" b="1" dirty="0">
                <a:solidFill>
                  <a:srgbClr val="000000"/>
                </a:solidFill>
              </a:rPr>
              <a:t>Uttar Pradesh, Northern India</a:t>
            </a:r>
          </a:p>
          <a:p>
            <a:pPr algn="ctr"/>
            <a:endParaRPr lang="en-US" dirty="0">
              <a:solidFill>
                <a:srgbClr val="000000"/>
              </a:solidFill>
            </a:endParaRPr>
          </a:p>
          <a:p>
            <a:pPr algn="ctr"/>
            <a:r>
              <a:rPr lang="en-US" dirty="0" err="1">
                <a:solidFill>
                  <a:srgbClr val="000000"/>
                </a:solidFill>
              </a:rPr>
              <a:t>Gopal</a:t>
            </a:r>
            <a:r>
              <a:rPr lang="en-US" dirty="0">
                <a:solidFill>
                  <a:srgbClr val="000000"/>
                </a:solidFill>
              </a:rPr>
              <a:t> and </a:t>
            </a:r>
            <a:r>
              <a:rPr lang="en-US" dirty="0" err="1">
                <a:solidFill>
                  <a:srgbClr val="000000"/>
                </a:solidFill>
              </a:rPr>
              <a:t>Noopur</a:t>
            </a:r>
            <a:r>
              <a:rPr lang="en-US" dirty="0">
                <a:solidFill>
                  <a:srgbClr val="000000"/>
                </a:solidFill>
              </a:rPr>
              <a:t> Patel</a:t>
            </a:r>
          </a:p>
          <a:p>
            <a:pPr algn="ctr"/>
            <a:r>
              <a:rPr lang="en-US" sz="1200" dirty="0">
                <a:solidFill>
                  <a:srgbClr val="000000"/>
                </a:solidFill>
              </a:rPr>
              <a:t>and 3 children</a:t>
            </a:r>
          </a:p>
          <a:p>
            <a:pPr algn="ctr"/>
            <a:r>
              <a:rPr lang="en-US" b="1" dirty="0">
                <a:solidFill>
                  <a:srgbClr val="000000"/>
                </a:solidFill>
              </a:rPr>
              <a:t>Uttar Pradesh, Northern India</a:t>
            </a:r>
            <a:endParaRPr lang="en-US" b="1" dirty="0">
              <a:solidFill>
                <a:srgbClr val="FFFFFF"/>
              </a:solidFill>
            </a:endParaRPr>
          </a:p>
        </p:txBody>
      </p:sp>
      <p:pic>
        <p:nvPicPr>
          <p:cNvPr id="7" name="Picture 3"/>
          <p:cNvPicPr>
            <a:picLocks noChangeAspect="1" noChangeArrowheads="1"/>
          </p:cNvPicPr>
          <p:nvPr/>
        </p:nvPicPr>
        <p:blipFill>
          <a:blip r:embed="rId2" cstate="print"/>
          <a:srcRect/>
          <a:stretch>
            <a:fillRect/>
          </a:stretch>
        </p:blipFill>
        <p:spPr bwMode="auto">
          <a:xfrm>
            <a:off x="1425270" y="3947885"/>
            <a:ext cx="1441749" cy="2178966"/>
          </a:xfrm>
          <a:prstGeom prst="rect">
            <a:avLst/>
          </a:prstGeom>
          <a:noFill/>
          <a:ln w="9525">
            <a:noFill/>
            <a:miter lim="800000"/>
            <a:headEnd/>
            <a:tailEnd/>
          </a:ln>
        </p:spPr>
      </p:pic>
      <p:sp>
        <p:nvSpPr>
          <p:cNvPr id="9" name="TextBox 8"/>
          <p:cNvSpPr txBox="1"/>
          <p:nvPr/>
        </p:nvSpPr>
        <p:spPr>
          <a:xfrm>
            <a:off x="1371599" y="1357065"/>
            <a:ext cx="6400800" cy="4801314"/>
          </a:xfrm>
          <a:prstGeom prst="rect">
            <a:avLst/>
          </a:prstGeom>
          <a:solidFill>
            <a:srgbClr val="FFFFFF"/>
          </a:solidFill>
          <a:ln w="76200">
            <a:solidFill>
              <a:srgbClr val="FFC000"/>
            </a:solidFill>
          </a:ln>
        </p:spPr>
        <p:txBody>
          <a:bodyPr wrap="square" lIns="228600" tIns="228600" rIns="228600" bIns="228600" rtlCol="0">
            <a:spAutoFit/>
          </a:bodyPr>
          <a:lstStyle/>
          <a:p>
            <a:pPr algn="ctr"/>
            <a:r>
              <a:rPr lang="en-US" dirty="0">
                <a:solidFill>
                  <a:srgbClr val="000000"/>
                </a:solidFill>
              </a:rPr>
              <a:t>studied how lifestyle changes over the long term have affected the body composition of </a:t>
            </a:r>
          </a:p>
          <a:p>
            <a:pPr algn="ctr"/>
            <a:endParaRPr lang="en-US" b="1" dirty="0">
              <a:solidFill>
                <a:srgbClr val="000000"/>
              </a:solidFill>
            </a:endParaRPr>
          </a:p>
          <a:p>
            <a:pPr algn="ctr"/>
            <a:r>
              <a:rPr lang="en-US" sz="2000" b="1" dirty="0">
                <a:solidFill>
                  <a:srgbClr val="000000"/>
                </a:solidFill>
              </a:rPr>
              <a:t>Americans</a:t>
            </a:r>
          </a:p>
          <a:p>
            <a:pPr algn="ctr"/>
            <a:r>
              <a:rPr lang="en-US" sz="1400" dirty="0">
                <a:solidFill>
                  <a:srgbClr val="000000"/>
                </a:solidFill>
              </a:rPr>
              <a:t>80,000+ and 20,000</a:t>
            </a:r>
          </a:p>
          <a:p>
            <a:pPr algn="ctr"/>
            <a:endParaRPr lang="en-US" sz="1600" dirty="0">
              <a:solidFill>
                <a:srgbClr val="000000"/>
              </a:solidFill>
            </a:endParaRPr>
          </a:p>
          <a:p>
            <a:pPr algn="ctr"/>
            <a:r>
              <a:rPr lang="en-US" sz="2000" b="1" dirty="0">
                <a:solidFill>
                  <a:srgbClr val="000000"/>
                </a:solidFill>
              </a:rPr>
              <a:t>Chinese</a:t>
            </a:r>
          </a:p>
          <a:p>
            <a:pPr algn="ctr"/>
            <a:r>
              <a:rPr lang="en-US" sz="1400" dirty="0">
                <a:solidFill>
                  <a:srgbClr val="000000"/>
                </a:solidFill>
              </a:rPr>
              <a:t>22,000+</a:t>
            </a:r>
          </a:p>
          <a:p>
            <a:pPr algn="ctr"/>
            <a:r>
              <a:rPr lang="en-US" sz="1400" dirty="0">
                <a:solidFill>
                  <a:srgbClr val="000000"/>
                </a:solidFill>
              </a:rPr>
              <a:t>200+ communities</a:t>
            </a:r>
          </a:p>
          <a:p>
            <a:pPr algn="ctr"/>
            <a:endParaRPr lang="en-US" sz="800" dirty="0">
              <a:solidFill>
                <a:srgbClr val="000000"/>
              </a:solidFill>
            </a:endParaRPr>
          </a:p>
          <a:p>
            <a:pPr algn="ctr"/>
            <a:r>
              <a:rPr lang="en-US" sz="2000" b="1" dirty="0">
                <a:solidFill>
                  <a:srgbClr val="000000"/>
                </a:solidFill>
              </a:rPr>
              <a:t>Russians</a:t>
            </a:r>
          </a:p>
          <a:p>
            <a:pPr algn="ctr"/>
            <a:r>
              <a:rPr lang="en-US" sz="1400" dirty="0">
                <a:solidFill>
                  <a:srgbClr val="000000"/>
                </a:solidFill>
              </a:rPr>
              <a:t>11,000+</a:t>
            </a:r>
          </a:p>
          <a:p>
            <a:pPr algn="ctr"/>
            <a:r>
              <a:rPr lang="en-US" sz="1400" dirty="0">
                <a:solidFill>
                  <a:srgbClr val="000000"/>
                </a:solidFill>
              </a:rPr>
              <a:t>300+ communities</a:t>
            </a:r>
          </a:p>
          <a:p>
            <a:pPr algn="ctr"/>
            <a:endParaRPr lang="en-US" sz="1200" b="1" dirty="0">
              <a:solidFill>
                <a:srgbClr val="000000"/>
              </a:solidFill>
            </a:endParaRPr>
          </a:p>
          <a:p>
            <a:pPr algn="ctr">
              <a:lnSpc>
                <a:spcPct val="150000"/>
              </a:lnSpc>
            </a:pPr>
            <a:r>
              <a:rPr lang="en-US" sz="2000" b="1" dirty="0">
                <a:solidFill>
                  <a:srgbClr val="000000"/>
                </a:solidFill>
              </a:rPr>
              <a:t>Brazilians</a:t>
            </a:r>
          </a:p>
          <a:p>
            <a:pPr algn="ctr">
              <a:lnSpc>
                <a:spcPct val="150000"/>
              </a:lnSpc>
            </a:pPr>
            <a:r>
              <a:rPr lang="en-US" sz="2000" b="1" dirty="0">
                <a:solidFill>
                  <a:srgbClr val="000000"/>
                </a:solidFill>
              </a:rPr>
              <a:t>Filipinos</a:t>
            </a:r>
            <a:endParaRPr lang="en-US" sz="1600" b="1" dirty="0">
              <a:solidFill>
                <a:srgbClr val="FFFFFF"/>
              </a:solidFill>
            </a:endParaRPr>
          </a:p>
        </p:txBody>
      </p:sp>
      <p:pic>
        <p:nvPicPr>
          <p:cNvPr id="10" name="Picture 3"/>
          <p:cNvPicPr>
            <a:picLocks noChangeAspect="1" noChangeArrowheads="1"/>
          </p:cNvPicPr>
          <p:nvPr/>
        </p:nvPicPr>
        <p:blipFill>
          <a:blip r:embed="rId2" cstate="print"/>
          <a:srcRect/>
          <a:stretch>
            <a:fillRect/>
          </a:stretch>
        </p:blipFill>
        <p:spPr bwMode="auto">
          <a:xfrm>
            <a:off x="1824407" y="3461669"/>
            <a:ext cx="1441749" cy="2178966"/>
          </a:xfrm>
          <a:prstGeom prst="rect">
            <a:avLst/>
          </a:prstGeom>
          <a:noFill/>
          <a:ln w="9525">
            <a:noFill/>
            <a:miter lim="800000"/>
            <a:headEnd/>
            <a:tailEnd/>
          </a:ln>
        </p:spPr>
      </p:pic>
      <p:sp>
        <p:nvSpPr>
          <p:cNvPr id="11" name="TextBox 10"/>
          <p:cNvSpPr txBox="1">
            <a:spLocks noChangeArrowheads="1"/>
          </p:cNvSpPr>
          <p:nvPr/>
        </p:nvSpPr>
        <p:spPr bwMode="auto">
          <a:xfrm>
            <a:off x="1683945" y="2162566"/>
            <a:ext cx="5762625" cy="954107"/>
          </a:xfrm>
          <a:prstGeom prst="rect">
            <a:avLst/>
          </a:prstGeom>
          <a:solidFill>
            <a:schemeClr val="accent2"/>
          </a:solidFill>
          <a:ln w="76200">
            <a:solidFill>
              <a:schemeClr val="accent1"/>
            </a:solidFill>
            <a:miter lim="800000"/>
            <a:headEnd/>
            <a:tailEnd/>
          </a:ln>
        </p:spPr>
        <p:txBody>
          <a:bodyPr>
            <a:spAutoFit/>
          </a:bodyPr>
          <a:lstStyle/>
          <a:p>
            <a:pPr algn="ctr"/>
            <a:r>
              <a:rPr lang="en-US" sz="3200" b="1" dirty="0">
                <a:solidFill>
                  <a:srgbClr val="000000"/>
                </a:solidFill>
                <a:latin typeface="Arial" pitchFamily="34" charset="0"/>
              </a:rPr>
              <a:t>including Superior, WI</a:t>
            </a:r>
          </a:p>
          <a:p>
            <a:pPr algn="ctr"/>
            <a:r>
              <a:rPr lang="en-US" sz="2400" dirty="0">
                <a:solidFill>
                  <a:srgbClr val="000000"/>
                </a:solidFill>
              </a:rPr>
              <a:t>(his home town)</a:t>
            </a:r>
            <a:endParaRPr lang="en-US" sz="2400" dirty="0">
              <a:solidFill>
                <a:srgbClr val="000000"/>
              </a:solidFill>
              <a:latin typeface="Arial" pitchFamily="34" charset="0"/>
            </a:endParaRPr>
          </a:p>
        </p:txBody>
      </p:sp>
    </p:spTree>
  </p:cSld>
  <p:clrMapOvr>
    <a:masterClrMapping/>
  </p:clrMapOvr>
  <p:transition/>
</p:sld>
</file>

<file path=ppt/slides/slide43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2" cstate="print"/>
          <a:srcRect/>
          <a:stretch>
            <a:fillRect/>
          </a:stretch>
        </p:blipFill>
        <p:spPr bwMode="auto">
          <a:xfrm>
            <a:off x="2670371" y="237901"/>
            <a:ext cx="3799625" cy="5553299"/>
          </a:xfrm>
          <a:prstGeom prst="rect">
            <a:avLst/>
          </a:prstGeom>
          <a:noFill/>
          <a:ln w="9525">
            <a:noFill/>
            <a:miter lim="800000"/>
            <a:headEnd/>
            <a:tailEnd/>
          </a:ln>
        </p:spPr>
      </p:pic>
      <p:sp>
        <p:nvSpPr>
          <p:cNvPr id="3" name="TextBox 2"/>
          <p:cNvSpPr txBox="1">
            <a:spLocks noChangeArrowheads="1"/>
          </p:cNvSpPr>
          <p:nvPr/>
        </p:nvSpPr>
        <p:spPr bwMode="auto">
          <a:xfrm>
            <a:off x="1277257" y="5950648"/>
            <a:ext cx="6574972" cy="830997"/>
          </a:xfrm>
          <a:prstGeom prst="rect">
            <a:avLst/>
          </a:prstGeom>
          <a:solidFill>
            <a:schemeClr val="bg1"/>
          </a:solidFill>
          <a:ln w="76200">
            <a:solidFill>
              <a:srgbClr val="FFC000"/>
            </a:solidFill>
            <a:miter lim="800000"/>
            <a:headEnd/>
            <a:tailEnd/>
          </a:ln>
        </p:spPr>
        <p:txBody>
          <a:bodyPr wrap="square">
            <a:spAutoFit/>
          </a:bodyPr>
          <a:lstStyle/>
          <a:p>
            <a:pPr algn="ctr"/>
            <a:r>
              <a:rPr lang="en-US" sz="2400" b="1" dirty="0">
                <a:solidFill>
                  <a:srgbClr val="000000"/>
                </a:solidFill>
                <a:latin typeface="Arial" pitchFamily="34" charset="0"/>
              </a:rPr>
              <a:t>comparing  beer, wine, spirits, </a:t>
            </a:r>
          </a:p>
          <a:p>
            <a:pPr algn="ctr"/>
            <a:r>
              <a:rPr lang="en-US" sz="2400" b="1" dirty="0">
                <a:solidFill>
                  <a:srgbClr val="000000"/>
                </a:solidFill>
                <a:latin typeface="Arial" pitchFamily="34" charset="0"/>
              </a:rPr>
              <a:t>coffee, tea, Coca-Cola</a:t>
            </a:r>
          </a:p>
        </p:txBody>
      </p:sp>
    </p:spTree>
  </p:cSld>
  <p:clrMapOvr>
    <a:masterClrMapping/>
  </p:clrMapOvr>
  <p:transition/>
</p:sld>
</file>

<file path=ppt/slides/slide4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4305" name="Rectangle 3"/>
          <p:cNvSpPr>
            <a:spLocks noGrp="1" noChangeArrowheads="1"/>
          </p:cNvSpPr>
          <p:nvPr>
            <p:ph type="subTitle" idx="4294967295"/>
          </p:nvPr>
        </p:nvSpPr>
        <p:spPr>
          <a:xfrm>
            <a:off x="900113" y="2562230"/>
            <a:ext cx="7315200" cy="2185214"/>
          </a:xfrm>
        </p:spPr>
        <p:txBody>
          <a:bodyPr>
            <a:spAutoFit/>
          </a:bodyPr>
          <a:lstStyle/>
          <a:p>
            <a:pPr marL="0" indent="0" algn="ctr" eaLnBrk="1" hangingPunct="1">
              <a:buFontTx/>
              <a:buNone/>
              <a:tabLst>
                <a:tab pos="57150" algn="l"/>
                <a:tab pos="2171700" algn="l"/>
                <a:tab pos="2628900" algn="l"/>
                <a:tab pos="3200400" algn="l"/>
                <a:tab pos="3657600" algn="l"/>
              </a:tabLst>
              <a:defRPr/>
            </a:pPr>
            <a:r>
              <a:rPr lang="en-US" b="1" dirty="0"/>
              <a:t>and items </a:t>
            </a:r>
            <a:r>
              <a:rPr lang="en-US" b="1" dirty="0">
                <a:solidFill>
                  <a:schemeClr val="accent5">
                    <a:lumMod val="90000"/>
                  </a:schemeClr>
                </a:solidFill>
              </a:rPr>
              <a:t>like “culture bound syndromes” </a:t>
            </a:r>
            <a:r>
              <a:rPr lang="en-US" b="1" dirty="0"/>
              <a:t>are compared with similar phenomena that are thought to be </a:t>
            </a:r>
            <a:r>
              <a:rPr lang="en-US" sz="4000" b="1" dirty="0">
                <a:solidFill>
                  <a:srgbClr val="FF0000"/>
                </a:solidFill>
              </a:rPr>
              <a:t>“universal” </a:t>
            </a:r>
            <a:r>
              <a:rPr lang="en-US" b="1" dirty="0"/>
              <a:t>. . . .</a:t>
            </a:r>
            <a:endParaRPr lang="en-US" sz="2800" b="1" dirty="0">
              <a:solidFill>
                <a:schemeClr val="bg1"/>
              </a:solidFill>
            </a:endParaRPr>
          </a:p>
        </p:txBody>
      </p:sp>
      <p:sp>
        <p:nvSpPr>
          <p:cNvPr id="258050" name="Rectangle 2"/>
          <p:cNvSpPr txBox="1">
            <a:spLocks noChangeArrowheads="1"/>
          </p:cNvSpPr>
          <p:nvPr/>
        </p:nvSpPr>
        <p:spPr bwMode="auto">
          <a:xfrm>
            <a:off x="457200" y="434975"/>
            <a:ext cx="8229600" cy="1143000"/>
          </a:xfrm>
          <a:prstGeom prst="rect">
            <a:avLst/>
          </a:prstGeom>
          <a:noFill/>
          <a:ln w="9525">
            <a:noFill/>
            <a:miter lim="800000"/>
            <a:headEnd/>
            <a:tailEnd/>
          </a:ln>
        </p:spPr>
        <p:txBody>
          <a:bodyPr anchor="ctr"/>
          <a:lstStyle/>
          <a:p>
            <a:pPr algn="ctr"/>
            <a:r>
              <a:rPr lang="en-US" sz="3200" b="1">
                <a:solidFill>
                  <a:srgbClr val="BADDE1"/>
                </a:solidFill>
                <a:latin typeface="Arial" charset="0"/>
              </a:rPr>
              <a:t>Main Characteristics</a:t>
            </a:r>
          </a:p>
        </p:txBody>
      </p:sp>
      <p:sp>
        <p:nvSpPr>
          <p:cNvPr id="258051"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algn="ctr"/>
            <a:r>
              <a:rPr lang="en-US" sz="2000">
                <a:solidFill>
                  <a:srgbClr val="BBE0E3"/>
                </a:solidFill>
                <a:latin typeface="Arial" charset="0"/>
              </a:rPr>
              <a:t>Compare . . .</a:t>
            </a:r>
            <a:endParaRPr lang="en-US" sz="2400">
              <a:solidFill>
                <a:srgbClr val="BBE0E3"/>
              </a:solidFill>
              <a:latin typeface="Arial" charset="0"/>
            </a:endParaRPr>
          </a:p>
        </p:txBody>
      </p:sp>
    </p:spTree>
  </p:cSld>
  <p:clrMapOvr>
    <a:masterClrMapping/>
  </p:clrMapOvr>
  <p:transition/>
</p:sld>
</file>

<file path=ppt/slides/slide4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3"/>
          <p:cNvSpPr>
            <a:spLocks noGrp="1" noChangeArrowheads="1"/>
          </p:cNvSpPr>
          <p:nvPr>
            <p:ph type="subTitle" idx="4294967295"/>
          </p:nvPr>
        </p:nvSpPr>
        <p:spPr>
          <a:xfrm>
            <a:off x="871605" y="1935163"/>
            <a:ext cx="7343775" cy="1422400"/>
          </a:xfrm>
        </p:spPr>
        <p:txBody>
          <a:bodyPr>
            <a:spAutoFit/>
          </a:bodyPr>
          <a:lstStyle/>
          <a:p>
            <a:pPr marL="0" indent="0" eaLnBrk="1" hangingPunct="1">
              <a:lnSpc>
                <a:spcPct val="140000"/>
              </a:lnSpc>
              <a:tabLst>
                <a:tab pos="0" algn="l"/>
              </a:tabLst>
            </a:pPr>
            <a:r>
              <a:rPr lang="en-US" sz="4400" b="1"/>
              <a:t> comparative method</a:t>
            </a:r>
          </a:p>
          <a:p>
            <a:pPr lvl="1" eaLnBrk="1" hangingPunct="1">
              <a:lnSpc>
                <a:spcPct val="140000"/>
              </a:lnSpc>
              <a:tabLst>
                <a:tab pos="0" algn="l"/>
              </a:tabLst>
            </a:pPr>
            <a:r>
              <a:rPr lang="en-US" sz="1600" b="1"/>
              <a:t>Other methods .  .  .</a:t>
            </a:r>
            <a:endParaRPr lang="en-US" sz="2000"/>
          </a:p>
        </p:txBody>
      </p:sp>
      <p:sp>
        <p:nvSpPr>
          <p:cNvPr id="58371" name="Text Box 4"/>
          <p:cNvSpPr txBox="1">
            <a:spLocks noChangeArrowheads="1"/>
          </p:cNvSpPr>
          <p:nvPr/>
        </p:nvSpPr>
        <p:spPr bwMode="auto">
          <a:xfrm>
            <a:off x="900180" y="3943484"/>
            <a:ext cx="7215187" cy="519113"/>
          </a:xfrm>
          <a:prstGeom prst="rect">
            <a:avLst/>
          </a:prstGeom>
          <a:noFill/>
          <a:ln w="28575">
            <a:noFill/>
            <a:miter lim="800000"/>
            <a:headEnd/>
            <a:tailEnd/>
          </a:ln>
        </p:spPr>
        <p:txBody>
          <a:bodyPr>
            <a:spAutoFit/>
          </a:bodyPr>
          <a:lstStyle/>
          <a:p>
            <a:pPr marL="739775" indent="-739775" algn="ctr">
              <a:tabLst>
                <a:tab pos="623888" algn="l"/>
              </a:tabLst>
            </a:pPr>
            <a:r>
              <a:rPr lang="en-US" sz="2800" b="1">
                <a:solidFill>
                  <a:srgbClr val="000000"/>
                </a:solidFill>
              </a:rPr>
              <a:t>compare things regionally </a:t>
            </a:r>
          </a:p>
        </p:txBody>
      </p:sp>
      <p:sp>
        <p:nvSpPr>
          <p:cNvPr id="515077" name="Text Box 5"/>
          <p:cNvSpPr txBox="1">
            <a:spLocks noChangeArrowheads="1"/>
          </p:cNvSpPr>
          <p:nvPr/>
        </p:nvSpPr>
        <p:spPr bwMode="auto">
          <a:xfrm>
            <a:off x="885825" y="4838834"/>
            <a:ext cx="7239000" cy="519113"/>
          </a:xfrm>
          <a:prstGeom prst="rect">
            <a:avLst/>
          </a:prstGeom>
          <a:noFill/>
          <a:ln w="28575">
            <a:noFill/>
            <a:miter lim="800000"/>
            <a:headEnd/>
            <a:tailEnd/>
          </a:ln>
        </p:spPr>
        <p:txBody>
          <a:bodyPr>
            <a:spAutoFit/>
          </a:bodyPr>
          <a:lstStyle/>
          <a:p>
            <a:pPr marL="739775" indent="-739775" algn="ctr">
              <a:tabLst>
                <a:tab pos="623888" algn="l"/>
              </a:tabLst>
            </a:pPr>
            <a:r>
              <a:rPr lang="en-US" sz="2800" b="1">
                <a:solidFill>
                  <a:srgbClr val="000000"/>
                </a:solidFill>
              </a:rPr>
              <a:t>in an attempt to understand process</a:t>
            </a:r>
            <a:endParaRPr lang="en-US">
              <a:solidFill>
                <a:srgbClr val="000000"/>
              </a:solidFill>
            </a:endParaRPr>
          </a:p>
        </p:txBody>
      </p:sp>
      <p:sp>
        <p:nvSpPr>
          <p:cNvPr id="58373" name="Rectangle 2"/>
          <p:cNvSpPr txBox="1">
            <a:spLocks noChangeArrowheads="1"/>
          </p:cNvSpPr>
          <p:nvPr/>
        </p:nvSpPr>
        <p:spPr bwMode="auto">
          <a:xfrm>
            <a:off x="457200" y="855663"/>
            <a:ext cx="8229600" cy="1143000"/>
          </a:xfrm>
          <a:prstGeom prst="rect">
            <a:avLst/>
          </a:prstGeom>
          <a:noFill/>
          <a:ln w="9525">
            <a:noFill/>
            <a:miter lim="800000"/>
            <a:headEnd/>
            <a:tailEnd/>
          </a:ln>
        </p:spPr>
        <p:txBody>
          <a:bodyPr anchor="ctr"/>
          <a:lstStyle/>
          <a:p>
            <a:pPr algn="ctr"/>
            <a:r>
              <a:rPr lang="en-US" sz="3200" b="1">
                <a:solidFill>
                  <a:srgbClr val="BADDE1"/>
                </a:solidFill>
              </a:rPr>
              <a:t>Main Characteristics</a:t>
            </a:r>
          </a:p>
        </p:txBody>
      </p:sp>
      <p:sp>
        <p:nvSpPr>
          <p:cNvPr id="58374"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algn="ctr"/>
            <a:r>
              <a:rPr lang="en-US" sz="2000">
                <a:solidFill>
                  <a:schemeClr val="accent1"/>
                </a:solidFill>
              </a:rPr>
              <a:t>Compare . . .</a:t>
            </a:r>
            <a:endParaRPr lang="en-US" sz="2400">
              <a:solidFill>
                <a:schemeClr val="accent1"/>
              </a:solidFill>
            </a:endParaRPr>
          </a:p>
        </p:txBody>
      </p:sp>
    </p:spTree>
  </p:cSld>
  <p:clrMapOvr>
    <a:masterClrMapping/>
  </p:clrMapOvr>
  <p:transition/>
</p:sld>
</file>

<file path=ppt/slides/slide4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0418" name="Rectangle 3"/>
          <p:cNvSpPr>
            <a:spLocks noGrp="1" noChangeArrowheads="1"/>
          </p:cNvSpPr>
          <p:nvPr>
            <p:ph type="subTitle" idx="4294967295"/>
          </p:nvPr>
        </p:nvSpPr>
        <p:spPr>
          <a:xfrm>
            <a:off x="914400" y="1676400"/>
            <a:ext cx="7772400" cy="4857750"/>
          </a:xfrm>
        </p:spPr>
        <p:txBody>
          <a:bodyPr>
            <a:spAutoFit/>
          </a:bodyPr>
          <a:lstStyle/>
          <a:p>
            <a:pPr marL="285750" indent="-285750" eaLnBrk="1" hangingPunct="1">
              <a:tabLst>
                <a:tab pos="57150" algn="l"/>
                <a:tab pos="2171700" algn="l"/>
                <a:tab pos="2628900" algn="l"/>
                <a:tab pos="3200400" algn="l"/>
                <a:tab pos="3657600" algn="l"/>
              </a:tabLst>
            </a:pPr>
            <a:r>
              <a:rPr lang="en-US" b="1"/>
              <a:t>the comparative method </a:t>
            </a:r>
            <a:r>
              <a:rPr lang="en-US" b="1">
                <a:solidFill>
                  <a:srgbClr val="FF0000"/>
                </a:solidFill>
              </a:rPr>
              <a:t>compares</a:t>
            </a:r>
            <a:r>
              <a:rPr lang="en-US" b="1"/>
              <a:t> things, for e.g., process of domestication / civilization</a:t>
            </a:r>
          </a:p>
          <a:p>
            <a:pPr marL="285750" indent="-285750" eaLnBrk="1" hangingPunct="1">
              <a:lnSpc>
                <a:spcPct val="0"/>
              </a:lnSpc>
              <a:tabLst>
                <a:tab pos="57150" algn="l"/>
                <a:tab pos="2171700" algn="l"/>
                <a:tab pos="2628900" algn="l"/>
                <a:tab pos="3200400" algn="l"/>
                <a:tab pos="3657600" algn="l"/>
              </a:tabLst>
            </a:pPr>
            <a:endParaRPr lang="en-US" b="1"/>
          </a:p>
          <a:p>
            <a:pPr marL="1828800" lvl="2" indent="0" eaLnBrk="1" hangingPunct="1">
              <a:lnSpc>
                <a:spcPct val="90000"/>
              </a:lnSpc>
              <a:buFontTx/>
              <a:buNone/>
              <a:tabLst>
                <a:tab pos="57150" algn="l"/>
                <a:tab pos="2171700" algn="l"/>
                <a:tab pos="2628900" algn="l"/>
                <a:tab pos="3200400" algn="l"/>
                <a:tab pos="3657600" algn="l"/>
              </a:tabLst>
            </a:pPr>
            <a:r>
              <a:rPr lang="en-US" sz="2800" b="1">
                <a:solidFill>
                  <a:schemeClr val="bg1"/>
                </a:solidFill>
              </a:rPr>
              <a:t>maize 	– 	Mexico</a:t>
            </a:r>
          </a:p>
          <a:p>
            <a:pPr marL="1828800" lvl="2" indent="0" eaLnBrk="1" hangingPunct="1">
              <a:lnSpc>
                <a:spcPct val="140000"/>
              </a:lnSpc>
              <a:buFontTx/>
              <a:buNone/>
              <a:tabLst>
                <a:tab pos="57150" algn="l"/>
                <a:tab pos="2171700" algn="l"/>
                <a:tab pos="2628900" algn="l"/>
                <a:tab pos="3200400" algn="l"/>
                <a:tab pos="3657600" algn="l"/>
              </a:tabLst>
            </a:pPr>
            <a:r>
              <a:rPr lang="en-US" sz="2800" b="1">
                <a:solidFill>
                  <a:schemeClr val="bg1"/>
                </a:solidFill>
              </a:rPr>
              <a:t>wheat 	– 	Turkey</a:t>
            </a:r>
          </a:p>
          <a:p>
            <a:pPr marL="1828800" lvl="2" indent="0" eaLnBrk="1" hangingPunct="1">
              <a:lnSpc>
                <a:spcPct val="140000"/>
              </a:lnSpc>
              <a:buFontTx/>
              <a:buNone/>
              <a:tabLst>
                <a:tab pos="57150" algn="l"/>
                <a:tab pos="2171700" algn="l"/>
                <a:tab pos="2628900" algn="l"/>
                <a:tab pos="3200400" algn="l"/>
                <a:tab pos="3657600" algn="l"/>
              </a:tabLst>
            </a:pPr>
            <a:r>
              <a:rPr lang="en-US" sz="2800" b="1">
                <a:solidFill>
                  <a:schemeClr val="bg1"/>
                </a:solidFill>
              </a:rPr>
              <a:t>rice 		– 	China</a:t>
            </a:r>
          </a:p>
          <a:p>
            <a:pPr marL="1828800" lvl="2" indent="0" eaLnBrk="1" hangingPunct="1">
              <a:lnSpc>
                <a:spcPct val="140000"/>
              </a:lnSpc>
              <a:buFontTx/>
              <a:buNone/>
              <a:tabLst>
                <a:tab pos="57150" algn="l"/>
                <a:tab pos="2171700" algn="l"/>
                <a:tab pos="2628900" algn="l"/>
                <a:tab pos="3200400" algn="l"/>
                <a:tab pos="3657600" algn="l"/>
              </a:tabLst>
            </a:pPr>
            <a:r>
              <a:rPr lang="en-US" sz="2800" b="1">
                <a:solidFill>
                  <a:schemeClr val="bg1"/>
                </a:solidFill>
              </a:rPr>
              <a:t>manioc 	– 	Brazil</a:t>
            </a:r>
          </a:p>
          <a:p>
            <a:pPr marL="1828800" lvl="2" indent="0" eaLnBrk="1" hangingPunct="1">
              <a:lnSpc>
                <a:spcPct val="140000"/>
              </a:lnSpc>
              <a:buFontTx/>
              <a:buNone/>
              <a:tabLst>
                <a:tab pos="57150" algn="l"/>
                <a:tab pos="2171700" algn="l"/>
                <a:tab pos="2628900" algn="l"/>
                <a:tab pos="3200400" algn="l"/>
                <a:tab pos="3657600" algn="l"/>
              </a:tabLst>
            </a:pPr>
            <a:r>
              <a:rPr lang="en-US" sz="2800" b="1">
                <a:solidFill>
                  <a:schemeClr val="bg1"/>
                </a:solidFill>
              </a:rPr>
              <a:t>millet 	– 	Africa</a:t>
            </a:r>
          </a:p>
        </p:txBody>
      </p:sp>
      <p:sp>
        <p:nvSpPr>
          <p:cNvPr id="60419" name="Rectangle 2"/>
          <p:cNvSpPr txBox="1">
            <a:spLocks noChangeArrowheads="1"/>
          </p:cNvSpPr>
          <p:nvPr/>
        </p:nvSpPr>
        <p:spPr bwMode="auto">
          <a:xfrm>
            <a:off x="457200" y="434975"/>
            <a:ext cx="8229600" cy="1143000"/>
          </a:xfrm>
          <a:prstGeom prst="rect">
            <a:avLst/>
          </a:prstGeom>
          <a:noFill/>
          <a:ln w="9525">
            <a:noFill/>
            <a:miter lim="800000"/>
            <a:headEnd/>
            <a:tailEnd/>
          </a:ln>
        </p:spPr>
        <p:txBody>
          <a:bodyPr anchor="ctr"/>
          <a:lstStyle/>
          <a:p>
            <a:pPr algn="ctr"/>
            <a:r>
              <a:rPr lang="en-US" sz="3200" b="1">
                <a:solidFill>
                  <a:srgbClr val="BADDE1"/>
                </a:solidFill>
              </a:rPr>
              <a:t>Main Characteristics</a:t>
            </a:r>
          </a:p>
        </p:txBody>
      </p:sp>
      <p:sp>
        <p:nvSpPr>
          <p:cNvPr id="60420"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algn="ctr"/>
            <a:r>
              <a:rPr lang="en-US" sz="2000">
                <a:solidFill>
                  <a:schemeClr val="accent1"/>
                </a:solidFill>
              </a:rPr>
              <a:t>Compare . . .</a:t>
            </a:r>
            <a:endParaRPr lang="en-US" sz="2400">
              <a:solidFill>
                <a:schemeClr val="accent1"/>
              </a:solidFill>
            </a:endParaRPr>
          </a:p>
        </p:txBody>
      </p:sp>
    </p:spTree>
  </p:cSld>
  <p:clrMapOvr>
    <a:masterClrMapping/>
  </p:clrMapOvr>
  <p:transition/>
</p:sld>
</file>

<file path=ppt/slides/slide4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2547" name="Rectangle 3"/>
          <p:cNvSpPr>
            <a:spLocks noGrp="1" noChangeArrowheads="1"/>
          </p:cNvSpPr>
          <p:nvPr>
            <p:ph type="subTitle" idx="4294967295"/>
          </p:nvPr>
        </p:nvSpPr>
        <p:spPr>
          <a:xfrm>
            <a:off x="914400" y="1676400"/>
            <a:ext cx="7772400" cy="4857750"/>
          </a:xfrm>
        </p:spPr>
        <p:txBody>
          <a:bodyPr>
            <a:spAutoFit/>
          </a:bodyPr>
          <a:lstStyle/>
          <a:p>
            <a:pPr marL="285750" indent="-285750" eaLnBrk="1" hangingPunct="1">
              <a:tabLst>
                <a:tab pos="57150" algn="l"/>
                <a:tab pos="2171700" algn="l"/>
                <a:tab pos="2628900" algn="l"/>
                <a:tab pos="3200400" algn="l"/>
                <a:tab pos="3657600" algn="l"/>
              </a:tabLst>
              <a:defRPr/>
            </a:pPr>
            <a:r>
              <a:rPr lang="en-US" b="1" dirty="0">
                <a:solidFill>
                  <a:schemeClr val="accent5">
                    <a:lumMod val="90000"/>
                  </a:schemeClr>
                </a:solidFill>
              </a:rPr>
              <a:t>the comparative method compares things, for e.g., </a:t>
            </a:r>
            <a:r>
              <a:rPr lang="en-US" b="1" dirty="0">
                <a:solidFill>
                  <a:srgbClr val="FF0000"/>
                </a:solidFill>
              </a:rPr>
              <a:t>process</a:t>
            </a:r>
            <a:r>
              <a:rPr lang="en-US" b="1" dirty="0">
                <a:solidFill>
                  <a:schemeClr val="accent5">
                    <a:lumMod val="90000"/>
                  </a:schemeClr>
                </a:solidFill>
              </a:rPr>
              <a:t> of domestication / civilization</a:t>
            </a:r>
          </a:p>
          <a:p>
            <a:pPr marL="285750" indent="-285750" eaLnBrk="1" hangingPunct="1">
              <a:lnSpc>
                <a:spcPct val="0"/>
              </a:lnSpc>
              <a:tabLst>
                <a:tab pos="57150" algn="l"/>
                <a:tab pos="2171700" algn="l"/>
                <a:tab pos="2628900" algn="l"/>
                <a:tab pos="3200400" algn="l"/>
                <a:tab pos="3657600" algn="l"/>
              </a:tabLst>
              <a:defRPr/>
            </a:pPr>
            <a:endParaRPr lang="en-US" b="1" dirty="0"/>
          </a:p>
          <a:p>
            <a:pPr marL="1828800" lvl="2" indent="0" eaLnBrk="1" hangingPunct="1">
              <a:lnSpc>
                <a:spcPct val="90000"/>
              </a:lnSpc>
              <a:buFontTx/>
              <a:buNone/>
              <a:tabLst>
                <a:tab pos="57150" algn="l"/>
                <a:tab pos="2171700" algn="l"/>
                <a:tab pos="2628900" algn="l"/>
                <a:tab pos="3200400" algn="l"/>
                <a:tab pos="3657600" algn="l"/>
              </a:tabLst>
              <a:defRPr/>
            </a:pPr>
            <a:r>
              <a:rPr lang="en-US" sz="2800" b="1" dirty="0">
                <a:solidFill>
                  <a:schemeClr val="bg1"/>
                </a:solidFill>
              </a:rPr>
              <a:t>maize 	– 	Mexico</a:t>
            </a:r>
          </a:p>
          <a:p>
            <a:pPr marL="1828800" lvl="2" indent="0" eaLnBrk="1" hangingPunct="1">
              <a:lnSpc>
                <a:spcPct val="140000"/>
              </a:lnSpc>
              <a:buFontTx/>
              <a:buNone/>
              <a:tabLst>
                <a:tab pos="57150" algn="l"/>
                <a:tab pos="2171700" algn="l"/>
                <a:tab pos="2628900" algn="l"/>
                <a:tab pos="3200400" algn="l"/>
                <a:tab pos="3657600" algn="l"/>
              </a:tabLst>
              <a:defRPr/>
            </a:pPr>
            <a:r>
              <a:rPr lang="en-US" sz="2800" b="1" dirty="0">
                <a:solidFill>
                  <a:schemeClr val="bg1"/>
                </a:solidFill>
              </a:rPr>
              <a:t>wheat 	– 	Turkey</a:t>
            </a:r>
          </a:p>
          <a:p>
            <a:pPr marL="1828800" lvl="2" indent="0" eaLnBrk="1" hangingPunct="1">
              <a:lnSpc>
                <a:spcPct val="140000"/>
              </a:lnSpc>
              <a:buFontTx/>
              <a:buNone/>
              <a:tabLst>
                <a:tab pos="57150" algn="l"/>
                <a:tab pos="2171700" algn="l"/>
                <a:tab pos="2628900" algn="l"/>
                <a:tab pos="3200400" algn="l"/>
                <a:tab pos="3657600" algn="l"/>
              </a:tabLst>
              <a:defRPr/>
            </a:pPr>
            <a:r>
              <a:rPr lang="en-US" sz="2800" b="1" dirty="0">
                <a:solidFill>
                  <a:schemeClr val="bg1"/>
                </a:solidFill>
              </a:rPr>
              <a:t>rice 		– 	China</a:t>
            </a:r>
          </a:p>
          <a:p>
            <a:pPr marL="1828800" lvl="2" indent="0" eaLnBrk="1" hangingPunct="1">
              <a:lnSpc>
                <a:spcPct val="140000"/>
              </a:lnSpc>
              <a:buFontTx/>
              <a:buNone/>
              <a:tabLst>
                <a:tab pos="57150" algn="l"/>
                <a:tab pos="2171700" algn="l"/>
                <a:tab pos="2628900" algn="l"/>
                <a:tab pos="3200400" algn="l"/>
                <a:tab pos="3657600" algn="l"/>
              </a:tabLst>
              <a:defRPr/>
            </a:pPr>
            <a:r>
              <a:rPr lang="en-US" sz="2800" b="1" dirty="0">
                <a:solidFill>
                  <a:schemeClr val="bg1"/>
                </a:solidFill>
              </a:rPr>
              <a:t>manioc 	– 	Brazil</a:t>
            </a:r>
          </a:p>
          <a:p>
            <a:pPr marL="1828800" lvl="2" indent="0" eaLnBrk="1" hangingPunct="1">
              <a:lnSpc>
                <a:spcPct val="140000"/>
              </a:lnSpc>
              <a:buFontTx/>
              <a:buNone/>
              <a:tabLst>
                <a:tab pos="57150" algn="l"/>
                <a:tab pos="2171700" algn="l"/>
                <a:tab pos="2628900" algn="l"/>
                <a:tab pos="3200400" algn="l"/>
                <a:tab pos="3657600" algn="l"/>
              </a:tabLst>
              <a:defRPr/>
            </a:pPr>
            <a:r>
              <a:rPr lang="en-US" sz="2800" b="1" dirty="0">
                <a:solidFill>
                  <a:schemeClr val="bg1"/>
                </a:solidFill>
              </a:rPr>
              <a:t>millet 	– 	Africa</a:t>
            </a:r>
          </a:p>
        </p:txBody>
      </p:sp>
      <p:sp>
        <p:nvSpPr>
          <p:cNvPr id="61443" name="Rectangle 2"/>
          <p:cNvSpPr txBox="1">
            <a:spLocks noChangeArrowheads="1"/>
          </p:cNvSpPr>
          <p:nvPr/>
        </p:nvSpPr>
        <p:spPr bwMode="auto">
          <a:xfrm>
            <a:off x="457200" y="434975"/>
            <a:ext cx="8229600" cy="1143000"/>
          </a:xfrm>
          <a:prstGeom prst="rect">
            <a:avLst/>
          </a:prstGeom>
          <a:noFill/>
          <a:ln w="9525">
            <a:noFill/>
            <a:miter lim="800000"/>
            <a:headEnd/>
            <a:tailEnd/>
          </a:ln>
        </p:spPr>
        <p:txBody>
          <a:bodyPr anchor="ctr"/>
          <a:lstStyle/>
          <a:p>
            <a:pPr algn="ctr"/>
            <a:r>
              <a:rPr lang="en-US" sz="3200" b="1">
                <a:solidFill>
                  <a:srgbClr val="BADDE1"/>
                </a:solidFill>
              </a:rPr>
              <a:t>Main Characteristics</a:t>
            </a:r>
          </a:p>
        </p:txBody>
      </p:sp>
      <p:sp>
        <p:nvSpPr>
          <p:cNvPr id="61444"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algn="ctr"/>
            <a:r>
              <a:rPr lang="en-US" sz="2000">
                <a:solidFill>
                  <a:schemeClr val="accent1"/>
                </a:solidFill>
              </a:rPr>
              <a:t>Compare . . .</a:t>
            </a:r>
            <a:endParaRPr lang="en-US" sz="2400">
              <a:solidFill>
                <a:schemeClr val="accent1"/>
              </a:solidFill>
            </a:endParaRPr>
          </a:p>
        </p:txBody>
      </p:sp>
    </p:spTree>
  </p:cSld>
  <p:clrMapOvr>
    <a:masterClrMapping/>
  </p:clrMapOvr>
  <p:transition/>
</p:sld>
</file>

<file path=ppt/slides/slide4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2547" name="Rectangle 3"/>
          <p:cNvSpPr>
            <a:spLocks noGrp="1" noChangeArrowheads="1"/>
          </p:cNvSpPr>
          <p:nvPr>
            <p:ph type="subTitle" idx="4294967295"/>
          </p:nvPr>
        </p:nvSpPr>
        <p:spPr>
          <a:xfrm>
            <a:off x="914400" y="1676400"/>
            <a:ext cx="7772400" cy="4857750"/>
          </a:xfrm>
        </p:spPr>
        <p:txBody>
          <a:bodyPr>
            <a:spAutoFit/>
          </a:bodyPr>
          <a:lstStyle/>
          <a:p>
            <a:pPr marL="285750" indent="-285750" eaLnBrk="1" hangingPunct="1">
              <a:tabLst>
                <a:tab pos="57150" algn="l"/>
                <a:tab pos="2171700" algn="l"/>
                <a:tab pos="2628900" algn="l"/>
                <a:tab pos="3200400" algn="l"/>
                <a:tab pos="3657600" algn="l"/>
              </a:tabLst>
            </a:pPr>
            <a:r>
              <a:rPr lang="en-US" b="1"/>
              <a:t>the comparative method </a:t>
            </a:r>
            <a:r>
              <a:rPr lang="en-US" b="1">
                <a:solidFill>
                  <a:srgbClr val="FF1B36"/>
                </a:solidFill>
              </a:rPr>
              <a:t>compares</a:t>
            </a:r>
            <a:r>
              <a:rPr lang="en-US" b="1"/>
              <a:t> things, for e.g., process of domestication / civilization</a:t>
            </a:r>
          </a:p>
          <a:p>
            <a:pPr marL="285750" indent="-285750" eaLnBrk="1" hangingPunct="1">
              <a:lnSpc>
                <a:spcPct val="0"/>
              </a:lnSpc>
              <a:tabLst>
                <a:tab pos="57150" algn="l"/>
                <a:tab pos="2171700" algn="l"/>
                <a:tab pos="2628900" algn="l"/>
                <a:tab pos="3200400" algn="l"/>
                <a:tab pos="3657600" algn="l"/>
              </a:tabLst>
            </a:pPr>
            <a:endParaRPr lang="en-US" b="1"/>
          </a:p>
          <a:p>
            <a:pPr marL="1828800" lvl="2" indent="0" eaLnBrk="1" hangingPunct="1">
              <a:lnSpc>
                <a:spcPct val="90000"/>
              </a:lnSpc>
              <a:buFontTx/>
              <a:buNone/>
              <a:tabLst>
                <a:tab pos="57150" algn="l"/>
                <a:tab pos="2171700" algn="l"/>
                <a:tab pos="2628900" algn="l"/>
                <a:tab pos="3200400" algn="l"/>
                <a:tab pos="3657600" algn="l"/>
              </a:tabLst>
            </a:pPr>
            <a:r>
              <a:rPr lang="en-US" sz="2800" b="1"/>
              <a:t>maize 	– 	Mexico</a:t>
            </a:r>
          </a:p>
          <a:p>
            <a:pPr marL="1828800" lvl="2" indent="0" eaLnBrk="1" hangingPunct="1">
              <a:lnSpc>
                <a:spcPct val="140000"/>
              </a:lnSpc>
              <a:buFontTx/>
              <a:buNone/>
              <a:tabLst>
                <a:tab pos="57150" algn="l"/>
                <a:tab pos="2171700" algn="l"/>
                <a:tab pos="2628900" algn="l"/>
                <a:tab pos="3200400" algn="l"/>
                <a:tab pos="3657600" algn="l"/>
              </a:tabLst>
            </a:pPr>
            <a:r>
              <a:rPr lang="en-US" sz="2800" b="1"/>
              <a:t>wheat 	– 	Turkey</a:t>
            </a:r>
          </a:p>
          <a:p>
            <a:pPr marL="1828800" lvl="2" indent="0" eaLnBrk="1" hangingPunct="1">
              <a:lnSpc>
                <a:spcPct val="140000"/>
              </a:lnSpc>
              <a:buFontTx/>
              <a:buNone/>
              <a:tabLst>
                <a:tab pos="57150" algn="l"/>
                <a:tab pos="2171700" algn="l"/>
                <a:tab pos="2628900" algn="l"/>
                <a:tab pos="3200400" algn="l"/>
                <a:tab pos="3657600" algn="l"/>
              </a:tabLst>
            </a:pPr>
            <a:r>
              <a:rPr lang="en-US" sz="2800" b="1"/>
              <a:t>rice 		– 	China</a:t>
            </a:r>
          </a:p>
          <a:p>
            <a:pPr marL="1828800" lvl="2" indent="0" eaLnBrk="1" hangingPunct="1">
              <a:lnSpc>
                <a:spcPct val="140000"/>
              </a:lnSpc>
              <a:buFontTx/>
              <a:buNone/>
              <a:tabLst>
                <a:tab pos="57150" algn="l"/>
                <a:tab pos="2171700" algn="l"/>
                <a:tab pos="2628900" algn="l"/>
                <a:tab pos="3200400" algn="l"/>
                <a:tab pos="3657600" algn="l"/>
              </a:tabLst>
            </a:pPr>
            <a:r>
              <a:rPr lang="en-US" sz="2800" b="1"/>
              <a:t>manioc 	– 	Brazil</a:t>
            </a:r>
          </a:p>
          <a:p>
            <a:pPr marL="1828800" lvl="2" indent="0" eaLnBrk="1" hangingPunct="1">
              <a:lnSpc>
                <a:spcPct val="140000"/>
              </a:lnSpc>
              <a:buFontTx/>
              <a:buNone/>
              <a:tabLst>
                <a:tab pos="57150" algn="l"/>
                <a:tab pos="2171700" algn="l"/>
                <a:tab pos="2628900" algn="l"/>
                <a:tab pos="3200400" algn="l"/>
                <a:tab pos="3657600" algn="l"/>
              </a:tabLst>
            </a:pPr>
            <a:r>
              <a:rPr lang="en-US" sz="2800" b="1"/>
              <a:t>millet 	– 	Africa</a:t>
            </a:r>
          </a:p>
        </p:txBody>
      </p:sp>
      <p:sp>
        <p:nvSpPr>
          <p:cNvPr id="62467" name="Rectangle 2"/>
          <p:cNvSpPr txBox="1">
            <a:spLocks noChangeArrowheads="1"/>
          </p:cNvSpPr>
          <p:nvPr/>
        </p:nvSpPr>
        <p:spPr bwMode="auto">
          <a:xfrm>
            <a:off x="457200" y="434975"/>
            <a:ext cx="8229600" cy="1143000"/>
          </a:xfrm>
          <a:prstGeom prst="rect">
            <a:avLst/>
          </a:prstGeom>
          <a:noFill/>
          <a:ln w="9525">
            <a:noFill/>
            <a:miter lim="800000"/>
            <a:headEnd/>
            <a:tailEnd/>
          </a:ln>
        </p:spPr>
        <p:txBody>
          <a:bodyPr anchor="ctr"/>
          <a:lstStyle/>
          <a:p>
            <a:pPr algn="ctr"/>
            <a:r>
              <a:rPr lang="en-US" sz="3200" b="1">
                <a:solidFill>
                  <a:srgbClr val="BADDE1"/>
                </a:solidFill>
              </a:rPr>
              <a:t>Main Characteristics</a:t>
            </a:r>
          </a:p>
        </p:txBody>
      </p:sp>
      <p:sp>
        <p:nvSpPr>
          <p:cNvPr id="62468"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algn="ctr"/>
            <a:r>
              <a:rPr lang="en-US" sz="2000">
                <a:solidFill>
                  <a:schemeClr val="tx2"/>
                </a:solidFill>
              </a:rPr>
              <a:t>Compare . . .</a:t>
            </a:r>
            <a:endParaRPr lang="en-US" sz="2400">
              <a:solidFill>
                <a:schemeClr val="tx2"/>
              </a:solidFill>
            </a:endParaRPr>
          </a:p>
        </p:txBody>
      </p:sp>
    </p:spTree>
  </p:cSld>
  <p:clrMapOvr>
    <a:masterClrMapping/>
  </p:clrMapOvr>
  <p:transition/>
</p:sld>
</file>

<file path=ppt/slides/slide4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3490" name="Rectangle 3"/>
          <p:cNvSpPr>
            <a:spLocks noGrp="1" noChangeArrowheads="1"/>
          </p:cNvSpPr>
          <p:nvPr>
            <p:ph type="subTitle" idx="4294967295"/>
          </p:nvPr>
        </p:nvSpPr>
        <p:spPr>
          <a:xfrm>
            <a:off x="914400" y="1676400"/>
            <a:ext cx="7772400" cy="4857750"/>
          </a:xfrm>
        </p:spPr>
        <p:txBody>
          <a:bodyPr>
            <a:spAutoFit/>
          </a:bodyPr>
          <a:lstStyle/>
          <a:p>
            <a:pPr marL="285750" indent="-285750" eaLnBrk="1" hangingPunct="1">
              <a:tabLst>
                <a:tab pos="57150" algn="l"/>
                <a:tab pos="2171700" algn="l"/>
                <a:tab pos="2628900" algn="l"/>
                <a:tab pos="3200400" algn="l"/>
                <a:tab pos="3657600" algn="l"/>
              </a:tabLst>
            </a:pPr>
            <a:r>
              <a:rPr lang="en-US" b="1"/>
              <a:t>the comparative method </a:t>
            </a:r>
            <a:r>
              <a:rPr lang="en-US" b="1">
                <a:solidFill>
                  <a:srgbClr val="FF1B36"/>
                </a:solidFill>
              </a:rPr>
              <a:t>compares</a:t>
            </a:r>
            <a:r>
              <a:rPr lang="en-US" b="1"/>
              <a:t> things, for e.g., process of domestication / civilization</a:t>
            </a:r>
          </a:p>
          <a:p>
            <a:pPr marL="285750" indent="-285750" eaLnBrk="1" hangingPunct="1">
              <a:lnSpc>
                <a:spcPct val="0"/>
              </a:lnSpc>
              <a:tabLst>
                <a:tab pos="57150" algn="l"/>
                <a:tab pos="2171700" algn="l"/>
                <a:tab pos="2628900" algn="l"/>
                <a:tab pos="3200400" algn="l"/>
                <a:tab pos="3657600" algn="l"/>
              </a:tabLst>
            </a:pPr>
            <a:endParaRPr lang="en-US" b="1"/>
          </a:p>
          <a:p>
            <a:pPr marL="1828800" lvl="2" indent="0" eaLnBrk="1" hangingPunct="1">
              <a:lnSpc>
                <a:spcPct val="90000"/>
              </a:lnSpc>
              <a:buFontTx/>
              <a:buNone/>
              <a:tabLst>
                <a:tab pos="57150" algn="l"/>
                <a:tab pos="2171700" algn="l"/>
                <a:tab pos="2628900" algn="l"/>
                <a:tab pos="3200400" algn="l"/>
                <a:tab pos="3657600" algn="l"/>
              </a:tabLst>
            </a:pPr>
            <a:r>
              <a:rPr lang="en-US" sz="2800" b="1"/>
              <a:t>maize 	</a:t>
            </a:r>
            <a:r>
              <a:rPr lang="en-US" sz="2800" b="1">
                <a:solidFill>
                  <a:schemeClr val="accent1"/>
                </a:solidFill>
              </a:rPr>
              <a:t>– 	Mexico</a:t>
            </a:r>
          </a:p>
          <a:p>
            <a:pPr marL="1828800" lvl="2" indent="0" eaLnBrk="1" hangingPunct="1">
              <a:lnSpc>
                <a:spcPct val="140000"/>
              </a:lnSpc>
              <a:buFontTx/>
              <a:buNone/>
              <a:tabLst>
                <a:tab pos="57150" algn="l"/>
                <a:tab pos="2171700" algn="l"/>
                <a:tab pos="2628900" algn="l"/>
                <a:tab pos="3200400" algn="l"/>
                <a:tab pos="3657600" algn="l"/>
              </a:tabLst>
            </a:pPr>
            <a:r>
              <a:rPr lang="en-US" sz="2800" b="1"/>
              <a:t>wheat </a:t>
            </a:r>
            <a:r>
              <a:rPr lang="en-US" sz="2800" b="1">
                <a:solidFill>
                  <a:schemeClr val="accent1"/>
                </a:solidFill>
              </a:rPr>
              <a:t>	– 	Turkey</a:t>
            </a:r>
          </a:p>
          <a:p>
            <a:pPr marL="1828800" lvl="2" indent="0" eaLnBrk="1" hangingPunct="1">
              <a:lnSpc>
                <a:spcPct val="140000"/>
              </a:lnSpc>
              <a:buFontTx/>
              <a:buNone/>
              <a:tabLst>
                <a:tab pos="57150" algn="l"/>
                <a:tab pos="2171700" algn="l"/>
                <a:tab pos="2628900" algn="l"/>
                <a:tab pos="3200400" algn="l"/>
                <a:tab pos="3657600" algn="l"/>
              </a:tabLst>
            </a:pPr>
            <a:r>
              <a:rPr lang="en-US" sz="2800" b="1"/>
              <a:t>rice 	</a:t>
            </a:r>
            <a:r>
              <a:rPr lang="en-US" sz="2800" b="1">
                <a:solidFill>
                  <a:schemeClr val="accent1"/>
                </a:solidFill>
              </a:rPr>
              <a:t>	– 	China</a:t>
            </a:r>
          </a:p>
          <a:p>
            <a:pPr marL="1828800" lvl="2" indent="0" eaLnBrk="1" hangingPunct="1">
              <a:lnSpc>
                <a:spcPct val="140000"/>
              </a:lnSpc>
              <a:buFontTx/>
              <a:buNone/>
              <a:tabLst>
                <a:tab pos="57150" algn="l"/>
                <a:tab pos="2171700" algn="l"/>
                <a:tab pos="2628900" algn="l"/>
                <a:tab pos="3200400" algn="l"/>
                <a:tab pos="3657600" algn="l"/>
              </a:tabLst>
            </a:pPr>
            <a:r>
              <a:rPr lang="en-US" sz="2800" b="1"/>
              <a:t>manioc </a:t>
            </a:r>
            <a:r>
              <a:rPr lang="en-US" sz="2800" b="1">
                <a:solidFill>
                  <a:schemeClr val="accent1"/>
                </a:solidFill>
              </a:rPr>
              <a:t>	– 	Brazil</a:t>
            </a:r>
          </a:p>
          <a:p>
            <a:pPr marL="1828800" lvl="2" indent="0" eaLnBrk="1" hangingPunct="1">
              <a:lnSpc>
                <a:spcPct val="140000"/>
              </a:lnSpc>
              <a:buFontTx/>
              <a:buNone/>
              <a:tabLst>
                <a:tab pos="57150" algn="l"/>
                <a:tab pos="2171700" algn="l"/>
                <a:tab pos="2628900" algn="l"/>
                <a:tab pos="3200400" algn="l"/>
                <a:tab pos="3657600" algn="l"/>
              </a:tabLst>
            </a:pPr>
            <a:r>
              <a:rPr lang="en-US" sz="2800" b="1"/>
              <a:t>millet 	</a:t>
            </a:r>
            <a:r>
              <a:rPr lang="en-US" sz="2800" b="1">
                <a:solidFill>
                  <a:schemeClr val="accent1"/>
                </a:solidFill>
              </a:rPr>
              <a:t>– 	Africa</a:t>
            </a:r>
          </a:p>
        </p:txBody>
      </p:sp>
      <p:sp>
        <p:nvSpPr>
          <p:cNvPr id="63491" name="Rectangle 2"/>
          <p:cNvSpPr txBox="1">
            <a:spLocks noChangeArrowheads="1"/>
          </p:cNvSpPr>
          <p:nvPr/>
        </p:nvSpPr>
        <p:spPr bwMode="auto">
          <a:xfrm>
            <a:off x="457200" y="434975"/>
            <a:ext cx="8229600" cy="1143000"/>
          </a:xfrm>
          <a:prstGeom prst="rect">
            <a:avLst/>
          </a:prstGeom>
          <a:noFill/>
          <a:ln w="9525">
            <a:noFill/>
            <a:miter lim="800000"/>
            <a:headEnd/>
            <a:tailEnd/>
          </a:ln>
        </p:spPr>
        <p:txBody>
          <a:bodyPr anchor="ctr"/>
          <a:lstStyle/>
          <a:p>
            <a:pPr algn="ctr"/>
            <a:r>
              <a:rPr lang="en-US" sz="3200" b="1">
                <a:solidFill>
                  <a:srgbClr val="BADDE1"/>
                </a:solidFill>
              </a:rPr>
              <a:t>Main Characteristics</a:t>
            </a:r>
          </a:p>
        </p:txBody>
      </p:sp>
      <p:sp>
        <p:nvSpPr>
          <p:cNvPr id="63492"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algn="ctr"/>
            <a:r>
              <a:rPr lang="en-US" sz="2000">
                <a:solidFill>
                  <a:schemeClr val="tx2"/>
                </a:solidFill>
              </a:rPr>
              <a:t>Compare . . .</a:t>
            </a:r>
            <a:endParaRPr lang="en-US" sz="2400">
              <a:solidFill>
                <a:schemeClr val="tx2"/>
              </a:solidFill>
            </a:endParaRPr>
          </a:p>
        </p:txBody>
      </p:sp>
    </p:spTree>
  </p:cSld>
  <p:clrMapOvr>
    <a:masterClrMapping/>
  </p:clrMapOvr>
  <p:transition/>
</p:sld>
</file>

<file path=ppt/slides/slide4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ext Box 2"/>
          <p:cNvSpPr txBox="1">
            <a:spLocks noChangeArrowheads="1"/>
          </p:cNvSpPr>
          <p:nvPr/>
        </p:nvSpPr>
        <p:spPr bwMode="auto">
          <a:xfrm>
            <a:off x="647700" y="152400"/>
            <a:ext cx="8191500" cy="457200"/>
          </a:xfrm>
          <a:prstGeom prst="rect">
            <a:avLst/>
          </a:prstGeom>
          <a:noFill/>
          <a:ln w="9525">
            <a:noFill/>
            <a:miter lim="800000"/>
            <a:headEnd/>
            <a:tailEnd/>
          </a:ln>
        </p:spPr>
        <p:txBody>
          <a:bodyPr>
            <a:spAutoFit/>
          </a:bodyPr>
          <a:lstStyle/>
          <a:p>
            <a:pPr marL="571500" indent="-571500" algn="ctr"/>
            <a:r>
              <a:rPr lang="en-US" sz="2400" b="1">
                <a:solidFill>
                  <a:srgbClr val="FFFFFF"/>
                </a:solidFill>
                <a:latin typeface="Times New Roman" pitchFamily="18" charset="0"/>
              </a:rPr>
              <a:t>Origin of Domestication for Selected Plants</a:t>
            </a:r>
            <a:endParaRPr kumimoji="1" lang="en-US" sz="2800" b="1">
              <a:solidFill>
                <a:srgbClr val="FFFFFF"/>
              </a:solidFill>
              <a:latin typeface="Verdana" pitchFamily="34" charset="0"/>
            </a:endParaRPr>
          </a:p>
        </p:txBody>
      </p:sp>
      <p:pic>
        <p:nvPicPr>
          <p:cNvPr id="64515" name="Picture 3" descr="Turn816box1"/>
          <p:cNvPicPr>
            <a:picLocks noChangeAspect="1" noChangeArrowheads="1"/>
          </p:cNvPicPr>
          <p:nvPr/>
        </p:nvPicPr>
        <p:blipFill>
          <a:blip r:embed="rId3" cstate="print"/>
          <a:srcRect/>
          <a:stretch>
            <a:fillRect/>
          </a:stretch>
        </p:blipFill>
        <p:spPr bwMode="auto">
          <a:xfrm>
            <a:off x="685802" y="1214889"/>
            <a:ext cx="7772400" cy="4799022"/>
          </a:xfrm>
          <a:prstGeom prst="rect">
            <a:avLst/>
          </a:prstGeom>
          <a:noFill/>
          <a:ln w="9525">
            <a:noFill/>
            <a:miter lim="800000"/>
            <a:headEnd/>
            <a:tailEnd/>
          </a:ln>
        </p:spPr>
      </p:pic>
      <p:sp>
        <p:nvSpPr>
          <p:cNvPr id="64516" name="Text Box 4"/>
          <p:cNvSpPr txBox="1">
            <a:spLocks noChangeArrowheads="1"/>
          </p:cNvSpPr>
          <p:nvPr/>
        </p:nvSpPr>
        <p:spPr bwMode="auto">
          <a:xfrm>
            <a:off x="1705448" y="6274258"/>
            <a:ext cx="5700728" cy="369332"/>
          </a:xfrm>
          <a:prstGeom prst="rect">
            <a:avLst/>
          </a:prstGeom>
          <a:noFill/>
          <a:ln w="9525">
            <a:noFill/>
            <a:miter lim="800000"/>
            <a:headEnd/>
            <a:tailEnd/>
          </a:ln>
        </p:spPr>
        <p:txBody>
          <a:bodyPr wrap="none">
            <a:spAutoFit/>
          </a:bodyPr>
          <a:lstStyle/>
          <a:p>
            <a:pPr algn="ctr">
              <a:lnSpc>
                <a:spcPct val="150000"/>
              </a:lnSpc>
            </a:pPr>
            <a:r>
              <a:rPr lang="en-US" sz="1200" i="1" dirty="0">
                <a:solidFill>
                  <a:srgbClr val="000000"/>
                </a:solidFill>
                <a:latin typeface="Verdana" pitchFamily="34" charset="0"/>
              </a:rPr>
              <a:t>Understanding Physical Anthropology and Archaeology, 9</a:t>
            </a:r>
            <a:r>
              <a:rPr lang="en-US" sz="1200" i="1" baseline="30000" dirty="0">
                <a:solidFill>
                  <a:srgbClr val="000000"/>
                </a:solidFill>
                <a:latin typeface="Verdana" pitchFamily="34" charset="0"/>
              </a:rPr>
              <a:t>th</a:t>
            </a:r>
            <a:r>
              <a:rPr lang="en-US" sz="1200" i="1" dirty="0">
                <a:solidFill>
                  <a:srgbClr val="000000"/>
                </a:solidFill>
                <a:latin typeface="Verdana" pitchFamily="34" charset="0"/>
              </a:rPr>
              <a:t> Ed.</a:t>
            </a:r>
            <a:r>
              <a:rPr lang="en-US" sz="1200" dirty="0">
                <a:solidFill>
                  <a:srgbClr val="000000"/>
                </a:solidFill>
                <a:latin typeface="Verdana" pitchFamily="34" charset="0"/>
              </a:rPr>
              <a:t>, p. 342.</a:t>
            </a:r>
          </a:p>
        </p:txBody>
      </p:sp>
      <p:sp>
        <p:nvSpPr>
          <p:cNvPr id="64517" name="Text Box 5"/>
          <p:cNvSpPr txBox="1">
            <a:spLocks noChangeArrowheads="1"/>
          </p:cNvSpPr>
          <p:nvPr/>
        </p:nvSpPr>
        <p:spPr bwMode="auto">
          <a:xfrm>
            <a:off x="5708881" y="2794227"/>
            <a:ext cx="1490662" cy="650050"/>
          </a:xfrm>
          <a:prstGeom prst="rect">
            <a:avLst/>
          </a:prstGeom>
          <a:noFill/>
          <a:ln w="9525">
            <a:noFill/>
            <a:miter lim="800000"/>
            <a:headEnd/>
            <a:tailEnd/>
          </a:ln>
        </p:spPr>
        <p:txBody>
          <a:bodyPr>
            <a:spAutoFit/>
          </a:bodyPr>
          <a:lstStyle/>
          <a:p>
            <a:pPr algn="ctr"/>
            <a:r>
              <a:rPr lang="en-US" sz="2400" b="1">
                <a:solidFill>
                  <a:srgbClr val="000000"/>
                </a:solidFill>
                <a:latin typeface="Times New Roman" pitchFamily="18" charset="0"/>
              </a:rPr>
              <a:t>rice</a:t>
            </a:r>
          </a:p>
          <a:p>
            <a:pPr algn="ctr">
              <a:lnSpc>
                <a:spcPct val="0"/>
              </a:lnSpc>
              <a:spcBef>
                <a:spcPct val="50000"/>
              </a:spcBef>
            </a:pPr>
            <a:r>
              <a:rPr lang="en-US" sz="2400" b="1">
                <a:solidFill>
                  <a:srgbClr val="000000"/>
                </a:solidFill>
                <a:latin typeface="Times New Roman" pitchFamily="18" charset="0"/>
              </a:rPr>
              <a:t>7,000 ybp</a:t>
            </a:r>
          </a:p>
        </p:txBody>
      </p:sp>
      <p:sp>
        <p:nvSpPr>
          <p:cNvPr id="64518" name="Text Box 6"/>
          <p:cNvSpPr txBox="1">
            <a:spLocks noChangeArrowheads="1"/>
          </p:cNvSpPr>
          <p:nvPr/>
        </p:nvSpPr>
        <p:spPr bwMode="auto">
          <a:xfrm>
            <a:off x="1891625" y="3882797"/>
            <a:ext cx="1490662" cy="650050"/>
          </a:xfrm>
          <a:prstGeom prst="rect">
            <a:avLst/>
          </a:prstGeom>
          <a:noFill/>
          <a:ln w="9525">
            <a:noFill/>
            <a:miter lim="800000"/>
            <a:headEnd/>
            <a:tailEnd/>
          </a:ln>
        </p:spPr>
        <p:txBody>
          <a:bodyPr>
            <a:spAutoFit/>
          </a:bodyPr>
          <a:lstStyle/>
          <a:p>
            <a:pPr algn="ctr"/>
            <a:r>
              <a:rPr lang="en-US" sz="2400" b="1" dirty="0">
                <a:solidFill>
                  <a:srgbClr val="000000"/>
                </a:solidFill>
                <a:latin typeface="Times New Roman" pitchFamily="18" charset="0"/>
              </a:rPr>
              <a:t>manioc</a:t>
            </a:r>
          </a:p>
          <a:p>
            <a:pPr algn="ctr">
              <a:lnSpc>
                <a:spcPct val="0"/>
              </a:lnSpc>
              <a:spcBef>
                <a:spcPct val="50000"/>
              </a:spcBef>
            </a:pPr>
            <a:r>
              <a:rPr lang="en-US" sz="2400" b="1" dirty="0">
                <a:solidFill>
                  <a:srgbClr val="000000"/>
                </a:solidFill>
                <a:latin typeface="Times New Roman" pitchFamily="18" charset="0"/>
              </a:rPr>
              <a:t>4,200 </a:t>
            </a:r>
            <a:r>
              <a:rPr lang="en-US" sz="2400" b="1" dirty="0" err="1">
                <a:solidFill>
                  <a:srgbClr val="000000"/>
                </a:solidFill>
                <a:latin typeface="Times New Roman" pitchFamily="18" charset="0"/>
              </a:rPr>
              <a:t>ybp</a:t>
            </a:r>
            <a:endParaRPr lang="en-US" sz="2400" b="1" dirty="0">
              <a:solidFill>
                <a:srgbClr val="000000"/>
              </a:solidFill>
              <a:latin typeface="Times New Roman" pitchFamily="18" charset="0"/>
            </a:endParaRPr>
          </a:p>
        </p:txBody>
      </p:sp>
      <p:sp>
        <p:nvSpPr>
          <p:cNvPr id="64519" name="Text Box 7"/>
          <p:cNvSpPr txBox="1">
            <a:spLocks noChangeArrowheads="1"/>
          </p:cNvSpPr>
          <p:nvPr/>
        </p:nvSpPr>
        <p:spPr bwMode="auto">
          <a:xfrm>
            <a:off x="1485225" y="2404835"/>
            <a:ext cx="1490662" cy="650050"/>
          </a:xfrm>
          <a:prstGeom prst="rect">
            <a:avLst/>
          </a:prstGeom>
          <a:noFill/>
          <a:ln w="9525">
            <a:noFill/>
            <a:miter lim="800000"/>
            <a:headEnd/>
            <a:tailEnd/>
          </a:ln>
        </p:spPr>
        <p:txBody>
          <a:bodyPr>
            <a:spAutoFit/>
          </a:bodyPr>
          <a:lstStyle/>
          <a:p>
            <a:pPr algn="ctr"/>
            <a:r>
              <a:rPr lang="en-US" sz="2400" b="1" dirty="0">
                <a:solidFill>
                  <a:srgbClr val="000000"/>
                </a:solidFill>
                <a:latin typeface="Times New Roman" pitchFamily="18" charset="0"/>
              </a:rPr>
              <a:t>maize</a:t>
            </a:r>
          </a:p>
          <a:p>
            <a:pPr algn="ctr">
              <a:lnSpc>
                <a:spcPct val="0"/>
              </a:lnSpc>
              <a:spcBef>
                <a:spcPct val="50000"/>
              </a:spcBef>
            </a:pPr>
            <a:r>
              <a:rPr lang="en-US" sz="2400" b="1" dirty="0">
                <a:solidFill>
                  <a:srgbClr val="000000"/>
                </a:solidFill>
                <a:latin typeface="Times New Roman" pitchFamily="18" charset="0"/>
              </a:rPr>
              <a:t>4,200 </a:t>
            </a:r>
            <a:r>
              <a:rPr lang="en-US" sz="2400" b="1" dirty="0" err="1">
                <a:solidFill>
                  <a:srgbClr val="000000"/>
                </a:solidFill>
                <a:latin typeface="Times New Roman" pitchFamily="18" charset="0"/>
              </a:rPr>
              <a:t>ybp</a:t>
            </a:r>
            <a:endParaRPr lang="en-US" sz="2400" b="1" dirty="0">
              <a:solidFill>
                <a:srgbClr val="000000"/>
              </a:solidFill>
              <a:latin typeface="Times New Roman" pitchFamily="18" charset="0"/>
            </a:endParaRPr>
          </a:p>
        </p:txBody>
      </p:sp>
      <p:sp>
        <p:nvSpPr>
          <p:cNvPr id="64520" name="Text Box 9"/>
          <p:cNvSpPr txBox="1">
            <a:spLocks noChangeArrowheads="1"/>
          </p:cNvSpPr>
          <p:nvPr/>
        </p:nvSpPr>
        <p:spPr bwMode="auto">
          <a:xfrm>
            <a:off x="4639583" y="1548717"/>
            <a:ext cx="1828800" cy="650050"/>
          </a:xfrm>
          <a:prstGeom prst="rect">
            <a:avLst/>
          </a:prstGeom>
          <a:noFill/>
          <a:ln w="9525">
            <a:noFill/>
            <a:miter lim="800000"/>
            <a:headEnd/>
            <a:tailEnd/>
          </a:ln>
        </p:spPr>
        <p:txBody>
          <a:bodyPr>
            <a:spAutoFit/>
          </a:bodyPr>
          <a:lstStyle/>
          <a:p>
            <a:pPr algn="ctr"/>
            <a:r>
              <a:rPr lang="en-US" sz="2400" b="1" dirty="0">
                <a:solidFill>
                  <a:srgbClr val="000000"/>
                </a:solidFill>
                <a:latin typeface="Times New Roman" pitchFamily="18" charset="0"/>
              </a:rPr>
              <a:t>wheat</a:t>
            </a:r>
          </a:p>
          <a:p>
            <a:pPr algn="ctr">
              <a:lnSpc>
                <a:spcPct val="0"/>
              </a:lnSpc>
              <a:spcBef>
                <a:spcPct val="50000"/>
              </a:spcBef>
            </a:pPr>
            <a:r>
              <a:rPr lang="en-US" sz="2400" b="1" dirty="0">
                <a:solidFill>
                  <a:srgbClr val="000000"/>
                </a:solidFill>
                <a:latin typeface="Times New Roman" pitchFamily="18" charset="0"/>
              </a:rPr>
              <a:t>10,500 </a:t>
            </a:r>
            <a:r>
              <a:rPr lang="en-US" sz="2400" b="1" dirty="0" err="1">
                <a:solidFill>
                  <a:srgbClr val="000000"/>
                </a:solidFill>
                <a:latin typeface="Times New Roman" pitchFamily="18" charset="0"/>
              </a:rPr>
              <a:t>ybp</a:t>
            </a:r>
            <a:endParaRPr lang="en-US" sz="2400" b="1" dirty="0">
              <a:solidFill>
                <a:srgbClr val="000000"/>
              </a:solidFill>
              <a:latin typeface="Times New Roman" pitchFamily="18" charset="0"/>
            </a:endParaRPr>
          </a:p>
        </p:txBody>
      </p:sp>
      <p:sp>
        <p:nvSpPr>
          <p:cNvPr id="64521" name="Text Box 10"/>
          <p:cNvSpPr txBox="1">
            <a:spLocks noChangeArrowheads="1"/>
          </p:cNvSpPr>
          <p:nvPr/>
        </p:nvSpPr>
        <p:spPr bwMode="auto">
          <a:xfrm>
            <a:off x="3892550" y="3945389"/>
            <a:ext cx="1828800" cy="650050"/>
          </a:xfrm>
          <a:prstGeom prst="rect">
            <a:avLst/>
          </a:prstGeom>
          <a:noFill/>
          <a:ln w="9525">
            <a:noFill/>
            <a:miter lim="800000"/>
            <a:headEnd/>
            <a:tailEnd/>
          </a:ln>
        </p:spPr>
        <p:txBody>
          <a:bodyPr>
            <a:spAutoFit/>
          </a:bodyPr>
          <a:lstStyle/>
          <a:p>
            <a:pPr algn="ctr"/>
            <a:r>
              <a:rPr lang="en-US" sz="2400" b="1" dirty="0">
                <a:solidFill>
                  <a:srgbClr val="000000"/>
                </a:solidFill>
                <a:latin typeface="Times New Roman" pitchFamily="18" charset="0"/>
              </a:rPr>
              <a:t>millet</a:t>
            </a:r>
          </a:p>
          <a:p>
            <a:pPr algn="ctr">
              <a:lnSpc>
                <a:spcPct val="0"/>
              </a:lnSpc>
              <a:spcBef>
                <a:spcPct val="50000"/>
              </a:spcBef>
            </a:pPr>
            <a:r>
              <a:rPr lang="en-US" sz="2400" b="1" dirty="0">
                <a:solidFill>
                  <a:srgbClr val="000000"/>
                </a:solidFill>
                <a:latin typeface="Times New Roman" pitchFamily="18" charset="0"/>
              </a:rPr>
              <a:t>4,000 </a:t>
            </a:r>
            <a:r>
              <a:rPr lang="en-US" sz="2400" b="1" dirty="0" err="1">
                <a:solidFill>
                  <a:srgbClr val="000000"/>
                </a:solidFill>
                <a:latin typeface="Times New Roman" pitchFamily="18" charset="0"/>
              </a:rPr>
              <a:t>ybp</a:t>
            </a:r>
            <a:endParaRPr lang="en-US" sz="2400" b="1" dirty="0">
              <a:solidFill>
                <a:srgbClr val="000000"/>
              </a:solidFill>
              <a:latin typeface="Times New Roman" pitchFamily="18" charset="0"/>
            </a:endParaRPr>
          </a:p>
        </p:txBody>
      </p:sp>
      <p:sp>
        <p:nvSpPr>
          <p:cNvPr id="64522"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algn="ctr"/>
            <a:r>
              <a:rPr lang="en-US" sz="2000">
                <a:solidFill>
                  <a:schemeClr val="tx2"/>
                </a:solidFill>
              </a:rPr>
              <a:t>Compare . . .</a:t>
            </a:r>
            <a:endParaRPr lang="en-US" sz="2400">
              <a:solidFill>
                <a:schemeClr val="tx2"/>
              </a:solidFill>
            </a:endParaRPr>
          </a:p>
        </p:txBody>
      </p:sp>
    </p:spTree>
  </p:cSld>
  <p:clrMapOvr>
    <a:masterClrMapping/>
  </p:clrMapOvr>
  <p:transition/>
</p:sld>
</file>

<file path=ppt/slides/slide4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ext Box 2"/>
          <p:cNvSpPr txBox="1">
            <a:spLocks noChangeArrowheads="1"/>
          </p:cNvSpPr>
          <p:nvPr/>
        </p:nvSpPr>
        <p:spPr bwMode="auto">
          <a:xfrm>
            <a:off x="1714520" y="6285142"/>
            <a:ext cx="5700728" cy="369332"/>
          </a:xfrm>
          <a:prstGeom prst="rect">
            <a:avLst/>
          </a:prstGeom>
          <a:noFill/>
          <a:ln w="9525">
            <a:noFill/>
            <a:miter lim="800000"/>
            <a:headEnd/>
            <a:tailEnd/>
          </a:ln>
        </p:spPr>
        <p:txBody>
          <a:bodyPr wrap="none">
            <a:spAutoFit/>
          </a:bodyPr>
          <a:lstStyle/>
          <a:p>
            <a:pPr algn="ctr">
              <a:lnSpc>
                <a:spcPct val="150000"/>
              </a:lnSpc>
            </a:pPr>
            <a:r>
              <a:rPr lang="en-US" sz="1200" i="1" dirty="0">
                <a:solidFill>
                  <a:srgbClr val="000000"/>
                </a:solidFill>
                <a:latin typeface="Verdana" pitchFamily="34" charset="0"/>
              </a:rPr>
              <a:t>Understanding Physical Anthropology and Archaeology, 9</a:t>
            </a:r>
            <a:r>
              <a:rPr lang="en-US" sz="1200" i="1" baseline="30000" dirty="0">
                <a:solidFill>
                  <a:srgbClr val="000000"/>
                </a:solidFill>
                <a:latin typeface="Verdana" pitchFamily="34" charset="0"/>
              </a:rPr>
              <a:t>th</a:t>
            </a:r>
            <a:r>
              <a:rPr lang="en-US" sz="1200" i="1" dirty="0">
                <a:solidFill>
                  <a:srgbClr val="000000"/>
                </a:solidFill>
                <a:latin typeface="Verdana" pitchFamily="34" charset="0"/>
              </a:rPr>
              <a:t> Ed.</a:t>
            </a:r>
            <a:r>
              <a:rPr lang="en-US" sz="1200" dirty="0">
                <a:solidFill>
                  <a:srgbClr val="000000"/>
                </a:solidFill>
                <a:latin typeface="Verdana" pitchFamily="34" charset="0"/>
              </a:rPr>
              <a:t>, p. 333.</a:t>
            </a:r>
          </a:p>
        </p:txBody>
      </p:sp>
      <p:sp>
        <p:nvSpPr>
          <p:cNvPr id="65539" name="Text Box 3"/>
          <p:cNvSpPr txBox="1">
            <a:spLocks noChangeArrowheads="1"/>
          </p:cNvSpPr>
          <p:nvPr/>
        </p:nvSpPr>
        <p:spPr bwMode="auto">
          <a:xfrm>
            <a:off x="2159486" y="5943600"/>
            <a:ext cx="5003293" cy="397032"/>
          </a:xfrm>
          <a:prstGeom prst="rect">
            <a:avLst/>
          </a:prstGeom>
          <a:noFill/>
          <a:ln w="9525">
            <a:noFill/>
            <a:miter lim="800000"/>
            <a:headEnd/>
            <a:tailEnd/>
          </a:ln>
        </p:spPr>
        <p:txBody>
          <a:bodyPr wrap="none">
            <a:spAutoFit/>
          </a:bodyPr>
          <a:lstStyle/>
          <a:p>
            <a:pPr algn="ctr">
              <a:lnSpc>
                <a:spcPct val="110000"/>
              </a:lnSpc>
            </a:pPr>
            <a:r>
              <a:rPr lang="en-US" b="1" dirty="0">
                <a:solidFill>
                  <a:srgbClr val="000000"/>
                </a:solidFill>
                <a:latin typeface="Verdana" pitchFamily="34" charset="0"/>
              </a:rPr>
              <a:t>Time line for Ch. 14  Food Production</a:t>
            </a:r>
          </a:p>
        </p:txBody>
      </p:sp>
      <p:sp>
        <p:nvSpPr>
          <p:cNvPr id="65540" name="Text Box 4"/>
          <p:cNvSpPr txBox="1">
            <a:spLocks noChangeArrowheads="1"/>
          </p:cNvSpPr>
          <p:nvPr/>
        </p:nvSpPr>
        <p:spPr bwMode="auto">
          <a:xfrm>
            <a:off x="2862264" y="509588"/>
            <a:ext cx="1560042" cy="523220"/>
          </a:xfrm>
          <a:prstGeom prst="rect">
            <a:avLst/>
          </a:prstGeom>
          <a:noFill/>
          <a:ln w="9525">
            <a:noFill/>
            <a:miter lim="800000"/>
            <a:headEnd/>
            <a:tailEnd/>
          </a:ln>
        </p:spPr>
        <p:txBody>
          <a:bodyPr wrap="none">
            <a:spAutoFit/>
          </a:bodyPr>
          <a:lstStyle/>
          <a:p>
            <a:r>
              <a:rPr lang="en-US" sz="2800" b="1">
                <a:solidFill>
                  <a:srgbClr val="000000"/>
                </a:solidFill>
                <a:latin typeface="Times New Roman" pitchFamily="18" charset="0"/>
              </a:rPr>
              <a:t>Neolithic</a:t>
            </a:r>
          </a:p>
        </p:txBody>
      </p:sp>
      <p:pic>
        <p:nvPicPr>
          <p:cNvPr id="484357" name="Picture 5" descr="Turn81601"/>
          <p:cNvPicPr>
            <a:picLocks noChangeAspect="1" noChangeArrowheads="1"/>
          </p:cNvPicPr>
          <p:nvPr/>
        </p:nvPicPr>
        <p:blipFill>
          <a:blip r:embed="rId3" cstate="print"/>
          <a:srcRect/>
          <a:stretch>
            <a:fillRect/>
          </a:stretch>
        </p:blipFill>
        <p:spPr bwMode="auto">
          <a:xfrm>
            <a:off x="1659005" y="228600"/>
            <a:ext cx="5921375" cy="5627688"/>
          </a:xfrm>
          <a:prstGeom prst="rect">
            <a:avLst/>
          </a:prstGeom>
          <a:gradFill rotWithShape="1">
            <a:gsLst>
              <a:gs pos="0">
                <a:schemeClr val="bg2">
                  <a:alpha val="10001"/>
                </a:schemeClr>
              </a:gs>
              <a:gs pos="100000">
                <a:schemeClr val="bg2">
                  <a:gamma/>
                  <a:shade val="46275"/>
                  <a:invGamma/>
                </a:schemeClr>
              </a:gs>
            </a:gsLst>
            <a:lin ang="5400000" scaled="1"/>
          </a:gradFill>
        </p:spPr>
      </p:pic>
    </p:spTree>
  </p:cSld>
  <p:clrMapOvr>
    <a:masterClrMapping/>
  </p:clrMapOvr>
  <p:transition/>
</p:sld>
</file>

<file path=ppt/slides/slide4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ext Box 2"/>
          <p:cNvSpPr txBox="1">
            <a:spLocks noChangeArrowheads="1"/>
          </p:cNvSpPr>
          <p:nvPr/>
        </p:nvSpPr>
        <p:spPr bwMode="auto">
          <a:xfrm>
            <a:off x="1714520" y="6285142"/>
            <a:ext cx="5700728" cy="369332"/>
          </a:xfrm>
          <a:prstGeom prst="rect">
            <a:avLst/>
          </a:prstGeom>
          <a:noFill/>
          <a:ln w="9525">
            <a:noFill/>
            <a:miter lim="800000"/>
            <a:headEnd/>
            <a:tailEnd/>
          </a:ln>
        </p:spPr>
        <p:txBody>
          <a:bodyPr wrap="none">
            <a:spAutoFit/>
          </a:bodyPr>
          <a:lstStyle/>
          <a:p>
            <a:pPr algn="ctr">
              <a:lnSpc>
                <a:spcPct val="150000"/>
              </a:lnSpc>
            </a:pPr>
            <a:r>
              <a:rPr lang="en-US" sz="1200" i="1" dirty="0">
                <a:solidFill>
                  <a:srgbClr val="000000"/>
                </a:solidFill>
                <a:latin typeface="Verdana" pitchFamily="34" charset="0"/>
              </a:rPr>
              <a:t>Understanding Physical Anthropology and Archaeology, 9</a:t>
            </a:r>
            <a:r>
              <a:rPr lang="en-US" sz="1200" i="1" baseline="30000" dirty="0">
                <a:solidFill>
                  <a:srgbClr val="000000"/>
                </a:solidFill>
                <a:latin typeface="Verdana" pitchFamily="34" charset="0"/>
              </a:rPr>
              <a:t>th</a:t>
            </a:r>
            <a:r>
              <a:rPr lang="en-US" sz="1200" i="1" dirty="0">
                <a:solidFill>
                  <a:srgbClr val="000000"/>
                </a:solidFill>
                <a:latin typeface="Verdana" pitchFamily="34" charset="0"/>
              </a:rPr>
              <a:t> Ed.</a:t>
            </a:r>
            <a:r>
              <a:rPr lang="en-US" sz="1200" dirty="0">
                <a:solidFill>
                  <a:srgbClr val="000000"/>
                </a:solidFill>
                <a:latin typeface="Verdana" pitchFamily="34" charset="0"/>
              </a:rPr>
              <a:t>, p. 333.</a:t>
            </a:r>
          </a:p>
        </p:txBody>
      </p:sp>
      <p:sp>
        <p:nvSpPr>
          <p:cNvPr id="65539" name="Text Box 3"/>
          <p:cNvSpPr txBox="1">
            <a:spLocks noChangeArrowheads="1"/>
          </p:cNvSpPr>
          <p:nvPr/>
        </p:nvSpPr>
        <p:spPr bwMode="auto">
          <a:xfrm>
            <a:off x="2159486" y="5943600"/>
            <a:ext cx="5003293" cy="397032"/>
          </a:xfrm>
          <a:prstGeom prst="rect">
            <a:avLst/>
          </a:prstGeom>
          <a:noFill/>
          <a:ln w="9525">
            <a:noFill/>
            <a:miter lim="800000"/>
            <a:headEnd/>
            <a:tailEnd/>
          </a:ln>
        </p:spPr>
        <p:txBody>
          <a:bodyPr wrap="none">
            <a:spAutoFit/>
          </a:bodyPr>
          <a:lstStyle/>
          <a:p>
            <a:pPr algn="ctr">
              <a:lnSpc>
                <a:spcPct val="110000"/>
              </a:lnSpc>
            </a:pPr>
            <a:r>
              <a:rPr lang="en-US" b="1" dirty="0">
                <a:solidFill>
                  <a:srgbClr val="000000"/>
                </a:solidFill>
                <a:latin typeface="Verdana" pitchFamily="34" charset="0"/>
              </a:rPr>
              <a:t>Time line for Ch. 14  Food Production</a:t>
            </a:r>
          </a:p>
        </p:txBody>
      </p:sp>
      <p:sp>
        <p:nvSpPr>
          <p:cNvPr id="65540" name="Text Box 4"/>
          <p:cNvSpPr txBox="1">
            <a:spLocks noChangeArrowheads="1"/>
          </p:cNvSpPr>
          <p:nvPr/>
        </p:nvSpPr>
        <p:spPr bwMode="auto">
          <a:xfrm>
            <a:off x="2862264" y="509588"/>
            <a:ext cx="1560042" cy="523220"/>
          </a:xfrm>
          <a:prstGeom prst="rect">
            <a:avLst/>
          </a:prstGeom>
          <a:noFill/>
          <a:ln w="9525">
            <a:noFill/>
            <a:miter lim="800000"/>
            <a:headEnd/>
            <a:tailEnd/>
          </a:ln>
        </p:spPr>
        <p:txBody>
          <a:bodyPr wrap="none">
            <a:spAutoFit/>
          </a:bodyPr>
          <a:lstStyle/>
          <a:p>
            <a:r>
              <a:rPr lang="en-US" sz="2800" b="1">
                <a:solidFill>
                  <a:srgbClr val="000000"/>
                </a:solidFill>
                <a:latin typeface="Times New Roman" pitchFamily="18" charset="0"/>
              </a:rPr>
              <a:t>Neolithic</a:t>
            </a:r>
          </a:p>
        </p:txBody>
      </p:sp>
      <p:pic>
        <p:nvPicPr>
          <p:cNvPr id="484357" name="Picture 5" descr="Turn81601"/>
          <p:cNvPicPr>
            <a:picLocks noChangeAspect="1" noChangeArrowheads="1"/>
          </p:cNvPicPr>
          <p:nvPr/>
        </p:nvPicPr>
        <p:blipFill>
          <a:blip r:embed="rId3" cstate="print"/>
          <a:srcRect/>
          <a:stretch>
            <a:fillRect/>
          </a:stretch>
        </p:blipFill>
        <p:spPr bwMode="auto">
          <a:xfrm>
            <a:off x="1659005" y="228600"/>
            <a:ext cx="5921375" cy="5627688"/>
          </a:xfrm>
          <a:prstGeom prst="rect">
            <a:avLst/>
          </a:prstGeom>
          <a:gradFill rotWithShape="1">
            <a:gsLst>
              <a:gs pos="0">
                <a:schemeClr val="bg2">
                  <a:alpha val="10001"/>
                </a:schemeClr>
              </a:gs>
              <a:gs pos="100000">
                <a:schemeClr val="bg2">
                  <a:gamma/>
                  <a:shade val="46275"/>
                  <a:invGamma/>
                </a:schemeClr>
              </a:gs>
            </a:gsLst>
            <a:lin ang="5400000" scaled="1"/>
          </a:gradFill>
        </p:spPr>
      </p:pic>
      <p:sp>
        <p:nvSpPr>
          <p:cNvPr id="484358" name="Text Box 6"/>
          <p:cNvSpPr txBox="1">
            <a:spLocks noChangeArrowheads="1"/>
          </p:cNvSpPr>
          <p:nvPr/>
        </p:nvSpPr>
        <p:spPr bwMode="auto">
          <a:xfrm>
            <a:off x="1998663" y="476250"/>
            <a:ext cx="5588000" cy="5410200"/>
          </a:xfrm>
          <a:prstGeom prst="rect">
            <a:avLst/>
          </a:prstGeom>
          <a:blipFill dpi="0" rotWithShape="1">
            <a:blip r:embed="rId4" cstate="print">
              <a:alphaModFix amt="25000"/>
              <a:duotone>
                <a:schemeClr val="accent1">
                  <a:shade val="45000"/>
                  <a:satMod val="135000"/>
                </a:schemeClr>
                <a:prstClr val="white"/>
              </a:duotone>
            </a:blip>
            <a:srcRect/>
            <a:tile tx="0" ty="0" sx="100000" sy="100000" flip="none" algn="tl"/>
          </a:blipFill>
          <a:ln w="76200">
            <a:solidFill>
              <a:srgbClr val="996633"/>
            </a:solidFill>
            <a:miter lim="800000"/>
            <a:headEnd/>
            <a:tailEnd/>
          </a:ln>
        </p:spPr>
        <p:txBody>
          <a:bodyPr/>
          <a:lstStyle/>
          <a:p>
            <a:pPr algn="ctr">
              <a:defRPr/>
            </a:pPr>
            <a:endParaRPr lang="en-US" sz="2400" b="1" dirty="0">
              <a:solidFill>
                <a:srgbClr val="000000"/>
              </a:solidFill>
              <a:latin typeface="Times New Roman" pitchFamily="18" charset="0"/>
            </a:endParaRPr>
          </a:p>
          <a:p>
            <a:pPr algn="ctr">
              <a:defRPr/>
            </a:pPr>
            <a:endParaRPr lang="en-US" sz="2400" b="1" dirty="0">
              <a:solidFill>
                <a:srgbClr val="000000"/>
              </a:solidFill>
              <a:latin typeface="Times New Roman" pitchFamily="18" charset="0"/>
            </a:endParaRPr>
          </a:p>
          <a:p>
            <a:pPr algn="ctr">
              <a:defRPr/>
            </a:pPr>
            <a:endParaRPr lang="en-US" sz="2400" b="1" dirty="0">
              <a:solidFill>
                <a:srgbClr val="000000"/>
              </a:solidFill>
              <a:latin typeface="Times New Roman" pitchFamily="18" charset="0"/>
            </a:endParaRPr>
          </a:p>
          <a:p>
            <a:pPr algn="ctr">
              <a:defRPr/>
            </a:pPr>
            <a:r>
              <a:rPr lang="en-US" sz="2800" b="1" dirty="0">
                <a:solidFill>
                  <a:srgbClr val="000000"/>
                </a:solidFill>
                <a:latin typeface="Times New Roman" pitchFamily="18" charset="0"/>
              </a:rPr>
              <a:t>Chapter 14</a:t>
            </a:r>
          </a:p>
          <a:p>
            <a:pPr algn="ctr">
              <a:defRPr/>
            </a:pPr>
            <a:r>
              <a:rPr lang="en-US" sz="2800" b="1" dirty="0">
                <a:solidFill>
                  <a:srgbClr val="000000"/>
                </a:solidFill>
                <a:latin typeface="Times New Roman" pitchFamily="18" charset="0"/>
              </a:rPr>
              <a:t> </a:t>
            </a:r>
          </a:p>
          <a:p>
            <a:pPr algn="ctr">
              <a:defRPr/>
            </a:pPr>
            <a:r>
              <a:rPr lang="en-US" sz="2400" b="1" i="1" dirty="0">
                <a:solidFill>
                  <a:srgbClr val="000000"/>
                </a:solidFill>
                <a:latin typeface="Times New Roman" pitchFamily="18" charset="0"/>
              </a:rPr>
              <a:t>Understanding Physical Anthropology and Archaeology, 9</a:t>
            </a:r>
            <a:r>
              <a:rPr lang="en-US" sz="2400" b="1" i="1" baseline="30000" dirty="0">
                <a:solidFill>
                  <a:srgbClr val="000000"/>
                </a:solidFill>
                <a:latin typeface="Times New Roman" pitchFamily="18" charset="0"/>
              </a:rPr>
              <a:t>th</a:t>
            </a:r>
            <a:r>
              <a:rPr lang="en-US" sz="2400" b="1" i="1" dirty="0">
                <a:solidFill>
                  <a:srgbClr val="000000"/>
                </a:solidFill>
                <a:latin typeface="Times New Roman" pitchFamily="18" charset="0"/>
              </a:rPr>
              <a:t> Ed</a:t>
            </a:r>
            <a:r>
              <a:rPr lang="en-US" sz="2400" b="1" dirty="0">
                <a:solidFill>
                  <a:srgbClr val="000000"/>
                </a:solidFill>
                <a:latin typeface="Times New Roman" pitchFamily="18" charset="0"/>
              </a:rPr>
              <a:t>.</a:t>
            </a:r>
          </a:p>
          <a:p>
            <a:pPr algn="ctr">
              <a:defRPr/>
            </a:pPr>
            <a:endParaRPr lang="en-US" sz="2800" b="1" dirty="0">
              <a:solidFill>
                <a:srgbClr val="000000"/>
              </a:solidFill>
              <a:latin typeface="Times New Roman" pitchFamily="18" charset="0"/>
            </a:endParaRPr>
          </a:p>
          <a:p>
            <a:pPr algn="ctr">
              <a:defRPr/>
            </a:pPr>
            <a:r>
              <a:rPr lang="en-US" sz="2800" b="1" dirty="0">
                <a:solidFill>
                  <a:srgbClr val="000000"/>
                </a:solidFill>
                <a:latin typeface="Times New Roman" pitchFamily="18" charset="0"/>
              </a:rPr>
              <a:t>“Food Production”</a:t>
            </a:r>
          </a:p>
          <a:p>
            <a:pPr algn="ctr">
              <a:defRPr/>
            </a:pPr>
            <a:endParaRPr lang="en-US" sz="2800" b="1" dirty="0">
              <a:solidFill>
                <a:srgbClr val="000000"/>
              </a:solidFill>
              <a:latin typeface="Times New Roman" pitchFamily="18" charset="0"/>
            </a:endParaRPr>
          </a:p>
          <a:p>
            <a:pPr algn="ctr">
              <a:defRPr/>
            </a:pPr>
            <a:r>
              <a:rPr lang="en-US" sz="2800" b="1" dirty="0">
                <a:solidFill>
                  <a:srgbClr val="000000"/>
                </a:solidFill>
                <a:latin typeface="Times New Roman" pitchFamily="18" charset="0"/>
              </a:rPr>
              <a:t>A </a:t>
            </a:r>
            <a:r>
              <a:rPr lang="en-US" sz="2800" b="1" dirty="0" err="1">
                <a:solidFill>
                  <a:srgbClr val="000000"/>
                </a:solidFill>
                <a:latin typeface="Times New Roman" pitchFamily="18" charset="0"/>
              </a:rPr>
              <a:t>Biocultural</a:t>
            </a:r>
            <a:r>
              <a:rPr lang="en-US" sz="2800" b="1" dirty="0">
                <a:solidFill>
                  <a:srgbClr val="000000"/>
                </a:solidFill>
                <a:latin typeface="Times New Roman" pitchFamily="18" charset="0"/>
              </a:rPr>
              <a:t> Revolution</a:t>
            </a:r>
          </a:p>
          <a:p>
            <a:pPr algn="ctr">
              <a:defRPr/>
            </a:pPr>
            <a:endParaRPr lang="en-US" sz="2800" b="1" dirty="0">
              <a:solidFill>
                <a:srgbClr val="000000"/>
              </a:solidFill>
              <a:latin typeface="Times New Roman" pitchFamily="18" charset="0"/>
            </a:endParaRPr>
          </a:p>
          <a:p>
            <a:pPr algn="ctr">
              <a:defRPr/>
            </a:pPr>
            <a:endParaRPr lang="en-US" sz="2800" b="1" dirty="0">
              <a:solidFill>
                <a:srgbClr val="000000"/>
              </a:solidFill>
              <a:latin typeface="Times New Roman" pitchFamily="18" charset="0"/>
            </a:endParaRPr>
          </a:p>
          <a:p>
            <a:pPr algn="ctr">
              <a:defRPr/>
            </a:pPr>
            <a:endParaRPr lang="en-US" sz="2800" b="1" dirty="0">
              <a:solidFill>
                <a:srgbClr val="000000"/>
              </a:solidFill>
              <a:latin typeface="Times New Roman" pitchFamily="18" charset="0"/>
            </a:endParaRPr>
          </a:p>
          <a:p>
            <a:pPr algn="ctr">
              <a:defRPr/>
            </a:pPr>
            <a:endParaRPr lang="en-US" sz="2800" b="1" dirty="0">
              <a:solidFill>
                <a:srgbClr val="000000"/>
              </a:solidFill>
              <a:latin typeface="Times New Roman" pitchFamily="18" charset="0"/>
            </a:endParaRPr>
          </a:p>
        </p:txBody>
      </p:sp>
    </p:spTree>
    <p:extLst>
      <p:ext uri="{BB962C8B-B14F-4D97-AF65-F5344CB8AC3E}">
        <p14:creationId xmlns:p14="http://schemas.microsoft.com/office/powerpoint/2010/main" val="1304712989"/>
      </p:ext>
    </p:extLst>
  </p:cSld>
  <p:clrMapOvr>
    <a:masterClrMapping/>
  </p:clrMapOvr>
  <p:transition/>
</p:sld>
</file>

<file path=ppt/slides/slide44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91493" name="Text Box 10"/>
          <p:cNvSpPr txBox="1">
            <a:spLocks noChangeArrowheads="1"/>
          </p:cNvSpPr>
          <p:nvPr/>
        </p:nvSpPr>
        <p:spPr bwMode="auto">
          <a:xfrm>
            <a:off x="834501" y="6545955"/>
            <a:ext cx="7471918" cy="215444"/>
          </a:xfrm>
          <a:prstGeom prst="rect">
            <a:avLst/>
          </a:prstGeom>
          <a:noFill/>
          <a:ln w="9525">
            <a:noFill/>
            <a:miter lim="800000"/>
            <a:headEnd/>
            <a:tailEnd/>
          </a:ln>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000000"/>
                </a:solidFill>
                <a:effectLst/>
                <a:uLnTx/>
                <a:uFillTx/>
                <a:latin typeface="Arial" charset="0"/>
                <a:ea typeface="+mn-ea"/>
                <a:cs typeface="+mn-cs"/>
                <a:hlinkClick r:id="rId2"/>
              </a:rPr>
              <a:t>http://www.amazon.com/Empires-Food-Feast-Famine-Civilizations/dp/1582437939/ref=sr_1_1?ie=UTF8&amp;qid=1452654498&amp;sr=8-1&amp;keywords=empires+of+food</a:t>
            </a:r>
            <a:endParaRPr kumimoji="1" lang="en-US" sz="800" b="0"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6" name="Text Box 7"/>
          <p:cNvSpPr txBox="1">
            <a:spLocks noChangeArrowheads="1"/>
          </p:cNvSpPr>
          <p:nvPr/>
        </p:nvSpPr>
        <p:spPr bwMode="auto">
          <a:xfrm>
            <a:off x="940147" y="471298"/>
            <a:ext cx="3062826" cy="6001643"/>
          </a:xfrm>
          <a:prstGeom prst="rect">
            <a:avLst/>
          </a:prstGeom>
          <a:noFill/>
          <a:ln w="9525">
            <a:noFill/>
            <a:miter lim="800000"/>
            <a:headEnd/>
            <a:tailEnd/>
          </a:ln>
        </p:spPr>
        <p:txBody>
          <a:bodyPr wrap="none">
            <a:spAutoFit/>
          </a:bodyPr>
          <a:lstStyle/>
          <a:p>
            <a:pPr marL="0" marR="0" lvl="0" indent="0" algn="ctr" defTabSz="914400" rtl="0" eaLnBrk="0" fontAlgn="base" latinLnBrk="0" hangingPunct="0">
              <a:lnSpc>
                <a:spcPct val="15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Mesopotamia</a:t>
            </a:r>
          </a:p>
          <a:p>
            <a:pPr marL="0" marR="0" lvl="0" indent="0" algn="ctr" defTabSz="914400" rtl="0" eaLnBrk="0" fontAlgn="base" latinLnBrk="0" hangingPunct="0">
              <a:lnSpc>
                <a:spcPct val="15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China</a:t>
            </a:r>
          </a:p>
          <a:p>
            <a:pPr marL="0" marR="0" lvl="0" indent="0" algn="ctr" defTabSz="914400" rtl="0" eaLnBrk="0" fontAlgn="base" latinLnBrk="0" hangingPunct="0">
              <a:lnSpc>
                <a:spcPct val="15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North America</a:t>
            </a:r>
          </a:p>
          <a:p>
            <a:pPr marL="0" marR="0" lvl="0" indent="0" algn="ctr" defTabSz="914400" rtl="0" eaLnBrk="0" fontAlgn="base" latinLnBrk="0" hangingPunct="0">
              <a:lnSpc>
                <a:spcPct val="15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South America</a:t>
            </a:r>
          </a:p>
          <a:p>
            <a:pPr marL="0" marR="0" lvl="0" indent="0" algn="ctr" defTabSz="914400" rtl="0" eaLnBrk="0" fontAlgn="base" latinLnBrk="0" hangingPunct="0">
              <a:lnSpc>
                <a:spcPct val="15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Europe</a:t>
            </a:r>
          </a:p>
          <a:p>
            <a:pPr marL="0" marR="0" lvl="0" indent="0" algn="ctr" defTabSz="914400" rtl="0" eaLnBrk="0" fontAlgn="base" latinLnBrk="0" hangingPunct="0">
              <a:lnSpc>
                <a:spcPct val="15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Asia</a:t>
            </a:r>
          </a:p>
          <a:p>
            <a:pPr marL="0" marR="0" lvl="0" indent="0" algn="ctr" defTabSz="914400" rtl="0" eaLnBrk="0" fontAlgn="base" latinLnBrk="0" hangingPunct="0">
              <a:lnSpc>
                <a:spcPct val="15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Africa</a:t>
            </a:r>
          </a:p>
          <a:p>
            <a:pPr marL="0" marR="0" lvl="0" indent="0" algn="ctr" defTabSz="914400" rtl="0" eaLnBrk="0" fontAlgn="base" latinLnBrk="0" hangingPunct="0">
              <a:lnSpc>
                <a:spcPct val="15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Pacific Islands</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70562" y="304794"/>
            <a:ext cx="3863662"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7"/>
          <p:cNvSpPr>
            <a:spLocks noChangeArrowheads="1"/>
          </p:cNvSpPr>
          <p:nvPr/>
        </p:nvSpPr>
        <p:spPr bwMode="auto">
          <a:xfrm>
            <a:off x="5234373" y="6292958"/>
            <a:ext cx="2048959" cy="261610"/>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FFFFFF"/>
                </a:solidFill>
                <a:effectLst/>
                <a:uLnTx/>
                <a:uFillTx/>
                <a:latin typeface="Arial" charset="0"/>
                <a:ea typeface="+mn-ea"/>
                <a:cs typeface="+mn-cs"/>
              </a:rPr>
              <a:t>Berkeley: Counterpoint, 2012:</a:t>
            </a:r>
          </a:p>
        </p:txBody>
      </p:sp>
    </p:spTree>
    <p:extLst>
      <p:ext uri="{BB962C8B-B14F-4D97-AF65-F5344CB8AC3E}">
        <p14:creationId xmlns:p14="http://schemas.microsoft.com/office/powerpoint/2010/main" val="2753065775"/>
      </p:ext>
    </p:extLst>
  </p:cSld>
  <p:clrMapOvr>
    <a:masterClrMapping/>
  </p:clrMapOvr>
  <p:transition/>
</p:sld>
</file>

<file path=ppt/slides/slide4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body" idx="4294967295"/>
          </p:nvPr>
        </p:nvSpPr>
        <p:spPr>
          <a:xfrm>
            <a:off x="1143000" y="1104900"/>
            <a:ext cx="8001000" cy="5029200"/>
          </a:xfrm>
        </p:spPr>
        <p:txBody>
          <a:bodyPr/>
          <a:lstStyle/>
          <a:p>
            <a:pPr eaLnBrk="1" hangingPunct="1"/>
            <a:r>
              <a:rPr lang="en-US" sz="2400" b="1"/>
              <a:t>Tehuac</a:t>
            </a:r>
            <a:r>
              <a:rPr lang="en-US" sz="2400" b="1">
                <a:cs typeface="Arial" pitchFamily="34" charset="0"/>
              </a:rPr>
              <a:t>án Valley, Puebla, Mexico</a:t>
            </a:r>
            <a:endParaRPr lang="en-US" sz="2400" b="1"/>
          </a:p>
        </p:txBody>
      </p:sp>
      <p:sp>
        <p:nvSpPr>
          <p:cNvPr id="67587" name="Text Box 3"/>
          <p:cNvSpPr txBox="1">
            <a:spLocks noChangeArrowheads="1"/>
          </p:cNvSpPr>
          <p:nvPr/>
        </p:nvSpPr>
        <p:spPr bwMode="auto">
          <a:xfrm>
            <a:off x="1716800" y="6281059"/>
            <a:ext cx="5700728" cy="369332"/>
          </a:xfrm>
          <a:prstGeom prst="rect">
            <a:avLst/>
          </a:prstGeom>
          <a:noFill/>
          <a:ln w="9525">
            <a:noFill/>
            <a:miter lim="800000"/>
            <a:headEnd/>
            <a:tailEnd/>
          </a:ln>
        </p:spPr>
        <p:txBody>
          <a:bodyPr wrap="none">
            <a:spAutoFit/>
          </a:bodyPr>
          <a:lstStyle/>
          <a:p>
            <a:pPr algn="ctr">
              <a:lnSpc>
                <a:spcPct val="150000"/>
              </a:lnSpc>
            </a:pPr>
            <a:r>
              <a:rPr lang="en-US" sz="1200" i="1" dirty="0">
                <a:solidFill>
                  <a:srgbClr val="000000"/>
                </a:solidFill>
                <a:latin typeface="Verdana" pitchFamily="34" charset="0"/>
              </a:rPr>
              <a:t>Understanding Physical Anthropology and Archaeology, 8</a:t>
            </a:r>
            <a:r>
              <a:rPr lang="en-US" sz="1200" i="1" baseline="30000" dirty="0">
                <a:solidFill>
                  <a:srgbClr val="000000"/>
                </a:solidFill>
                <a:latin typeface="Verdana" pitchFamily="34" charset="0"/>
              </a:rPr>
              <a:t>th</a:t>
            </a:r>
            <a:r>
              <a:rPr lang="en-US" sz="1200" i="1" dirty="0">
                <a:solidFill>
                  <a:srgbClr val="000000"/>
                </a:solidFill>
                <a:latin typeface="Verdana" pitchFamily="34" charset="0"/>
              </a:rPr>
              <a:t> Ed.</a:t>
            </a:r>
            <a:r>
              <a:rPr lang="en-US" sz="1200" dirty="0">
                <a:solidFill>
                  <a:srgbClr val="000000"/>
                </a:solidFill>
                <a:latin typeface="Verdana" pitchFamily="34" charset="0"/>
              </a:rPr>
              <a:t>, p. 432.</a:t>
            </a:r>
          </a:p>
        </p:txBody>
      </p:sp>
      <p:pic>
        <p:nvPicPr>
          <p:cNvPr id="67588" name="Picture 4" descr="Turn81615"/>
          <p:cNvPicPr>
            <a:picLocks noChangeAspect="1" noChangeArrowheads="1"/>
          </p:cNvPicPr>
          <p:nvPr/>
        </p:nvPicPr>
        <p:blipFill>
          <a:blip r:embed="rId2" cstate="print"/>
          <a:srcRect/>
          <a:stretch>
            <a:fillRect/>
          </a:stretch>
        </p:blipFill>
        <p:spPr bwMode="auto">
          <a:xfrm>
            <a:off x="3079751" y="1752600"/>
            <a:ext cx="3625850" cy="4419600"/>
          </a:xfrm>
          <a:prstGeom prst="rect">
            <a:avLst/>
          </a:prstGeom>
          <a:noFill/>
          <a:ln w="9525">
            <a:noFill/>
            <a:miter lim="800000"/>
            <a:headEnd/>
            <a:tailEnd/>
          </a:ln>
        </p:spPr>
      </p:pic>
      <p:sp>
        <p:nvSpPr>
          <p:cNvPr id="67589" name="AutoShape 5"/>
          <p:cNvSpPr>
            <a:spLocks noChangeArrowheads="1"/>
          </p:cNvSpPr>
          <p:nvPr/>
        </p:nvSpPr>
        <p:spPr bwMode="auto">
          <a:xfrm>
            <a:off x="5046668" y="3829053"/>
            <a:ext cx="2370137" cy="485775"/>
          </a:xfrm>
          <a:prstGeom prst="leftArrow">
            <a:avLst>
              <a:gd name="adj1" fmla="val 50000"/>
              <a:gd name="adj2" fmla="val 121977"/>
            </a:avLst>
          </a:prstGeom>
          <a:solidFill>
            <a:schemeClr val="accent1"/>
          </a:solidFill>
          <a:ln w="9525">
            <a:solidFill>
              <a:schemeClr val="tx1"/>
            </a:solidFill>
            <a:miter lim="800000"/>
            <a:headEnd/>
            <a:tailEnd/>
          </a:ln>
        </p:spPr>
        <p:txBody>
          <a:bodyPr wrap="none" anchor="ctr"/>
          <a:lstStyle/>
          <a:p>
            <a:endParaRPr lang="en-US">
              <a:solidFill>
                <a:srgbClr val="000000"/>
              </a:solidFill>
            </a:endParaRPr>
          </a:p>
        </p:txBody>
      </p:sp>
      <p:sp>
        <p:nvSpPr>
          <p:cNvPr id="67590" name="Text Box 6"/>
          <p:cNvSpPr txBox="1">
            <a:spLocks noChangeArrowheads="1"/>
          </p:cNvSpPr>
          <p:nvPr/>
        </p:nvSpPr>
        <p:spPr bwMode="auto">
          <a:xfrm>
            <a:off x="1185930" y="2695575"/>
            <a:ext cx="1489075" cy="1471172"/>
          </a:xfrm>
          <a:prstGeom prst="rect">
            <a:avLst/>
          </a:prstGeom>
          <a:noFill/>
          <a:ln w="9525">
            <a:noFill/>
            <a:miter lim="800000"/>
            <a:headEnd/>
            <a:tailEnd/>
          </a:ln>
        </p:spPr>
        <p:txBody>
          <a:bodyPr>
            <a:spAutoFit/>
          </a:bodyPr>
          <a:lstStyle/>
          <a:p>
            <a:pPr algn="ctr">
              <a:lnSpc>
                <a:spcPct val="110000"/>
              </a:lnSpc>
            </a:pPr>
            <a:r>
              <a:rPr lang="en-US" sz="2800" b="1">
                <a:solidFill>
                  <a:srgbClr val="000000"/>
                </a:solidFill>
                <a:latin typeface="Times New Roman" pitchFamily="18" charset="0"/>
              </a:rPr>
              <a:t>maize</a:t>
            </a:r>
          </a:p>
          <a:p>
            <a:pPr algn="ctr">
              <a:lnSpc>
                <a:spcPct val="80000"/>
              </a:lnSpc>
              <a:spcBef>
                <a:spcPct val="50000"/>
              </a:spcBef>
            </a:pPr>
            <a:r>
              <a:rPr lang="en-US" sz="2800" b="1">
                <a:solidFill>
                  <a:srgbClr val="000000"/>
                </a:solidFill>
                <a:latin typeface="Times New Roman" pitchFamily="18" charset="0"/>
              </a:rPr>
              <a:t>4,200 ybp</a:t>
            </a:r>
          </a:p>
        </p:txBody>
      </p:sp>
      <p:sp>
        <p:nvSpPr>
          <p:cNvPr id="67591"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algn="ctr"/>
            <a:r>
              <a:rPr lang="en-US" sz="2000">
                <a:solidFill>
                  <a:schemeClr val="tx2"/>
                </a:solidFill>
              </a:rPr>
              <a:t>Compare . . .</a:t>
            </a:r>
            <a:endParaRPr lang="en-US" sz="2400">
              <a:solidFill>
                <a:schemeClr val="tx2"/>
              </a:solidFill>
            </a:endParaRPr>
          </a:p>
        </p:txBody>
      </p:sp>
    </p:spTree>
  </p:cSld>
  <p:clrMapOvr>
    <a:masterClrMapping/>
  </p:clrMapOvr>
  <p:transition/>
</p:sld>
</file>

<file path=ppt/slides/slide4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body" idx="4294967295"/>
          </p:nvPr>
        </p:nvSpPr>
        <p:spPr>
          <a:xfrm>
            <a:off x="1143000" y="1104900"/>
            <a:ext cx="8001000" cy="5029200"/>
          </a:xfrm>
        </p:spPr>
        <p:txBody>
          <a:bodyPr/>
          <a:lstStyle/>
          <a:p>
            <a:pPr eaLnBrk="1" hangingPunct="1"/>
            <a:r>
              <a:rPr lang="en-US" sz="2400" b="1"/>
              <a:t>Tehuac</a:t>
            </a:r>
            <a:r>
              <a:rPr lang="en-US" sz="2400" b="1">
                <a:cs typeface="Arial" pitchFamily="34" charset="0"/>
              </a:rPr>
              <a:t>án Valley, Puebla, Mexico</a:t>
            </a:r>
            <a:endParaRPr lang="en-US" sz="2400" b="1"/>
          </a:p>
        </p:txBody>
      </p:sp>
      <p:sp>
        <p:nvSpPr>
          <p:cNvPr id="67587" name="Text Box 3"/>
          <p:cNvSpPr txBox="1">
            <a:spLocks noChangeArrowheads="1"/>
          </p:cNvSpPr>
          <p:nvPr/>
        </p:nvSpPr>
        <p:spPr bwMode="auto">
          <a:xfrm>
            <a:off x="1716800" y="6281059"/>
            <a:ext cx="5700728" cy="369332"/>
          </a:xfrm>
          <a:prstGeom prst="rect">
            <a:avLst/>
          </a:prstGeom>
          <a:noFill/>
          <a:ln w="9525">
            <a:noFill/>
            <a:miter lim="800000"/>
            <a:headEnd/>
            <a:tailEnd/>
          </a:ln>
        </p:spPr>
        <p:txBody>
          <a:bodyPr wrap="none">
            <a:spAutoFit/>
          </a:bodyPr>
          <a:lstStyle/>
          <a:p>
            <a:pPr algn="ctr">
              <a:lnSpc>
                <a:spcPct val="150000"/>
              </a:lnSpc>
            </a:pPr>
            <a:r>
              <a:rPr lang="en-US" sz="1200" i="1" dirty="0">
                <a:solidFill>
                  <a:srgbClr val="000000"/>
                </a:solidFill>
                <a:latin typeface="Verdana" pitchFamily="34" charset="0"/>
              </a:rPr>
              <a:t>Understanding Physical Anthropology and Archaeology, 8</a:t>
            </a:r>
            <a:r>
              <a:rPr lang="en-US" sz="1200" i="1" baseline="30000" dirty="0">
                <a:solidFill>
                  <a:srgbClr val="000000"/>
                </a:solidFill>
                <a:latin typeface="Verdana" pitchFamily="34" charset="0"/>
              </a:rPr>
              <a:t>th</a:t>
            </a:r>
            <a:r>
              <a:rPr lang="en-US" sz="1200" i="1" dirty="0">
                <a:solidFill>
                  <a:srgbClr val="000000"/>
                </a:solidFill>
                <a:latin typeface="Verdana" pitchFamily="34" charset="0"/>
              </a:rPr>
              <a:t> Ed.</a:t>
            </a:r>
            <a:r>
              <a:rPr lang="en-US" sz="1200" dirty="0">
                <a:solidFill>
                  <a:srgbClr val="000000"/>
                </a:solidFill>
                <a:latin typeface="Verdana" pitchFamily="34" charset="0"/>
              </a:rPr>
              <a:t>, p. 432.</a:t>
            </a:r>
          </a:p>
        </p:txBody>
      </p:sp>
      <p:pic>
        <p:nvPicPr>
          <p:cNvPr id="67588" name="Picture 4" descr="Turn81615"/>
          <p:cNvPicPr>
            <a:picLocks noChangeAspect="1" noChangeArrowheads="1"/>
          </p:cNvPicPr>
          <p:nvPr/>
        </p:nvPicPr>
        <p:blipFill>
          <a:blip r:embed="rId2" cstate="print"/>
          <a:srcRect/>
          <a:stretch>
            <a:fillRect/>
          </a:stretch>
        </p:blipFill>
        <p:spPr bwMode="auto">
          <a:xfrm>
            <a:off x="3079751" y="1752600"/>
            <a:ext cx="3625850" cy="4419600"/>
          </a:xfrm>
          <a:prstGeom prst="rect">
            <a:avLst/>
          </a:prstGeom>
          <a:noFill/>
          <a:ln w="9525">
            <a:noFill/>
            <a:miter lim="800000"/>
            <a:headEnd/>
            <a:tailEnd/>
          </a:ln>
        </p:spPr>
      </p:pic>
      <p:sp>
        <p:nvSpPr>
          <p:cNvPr id="67589" name="AutoShape 5"/>
          <p:cNvSpPr>
            <a:spLocks noChangeArrowheads="1"/>
          </p:cNvSpPr>
          <p:nvPr/>
        </p:nvSpPr>
        <p:spPr bwMode="auto">
          <a:xfrm>
            <a:off x="5046668" y="3829053"/>
            <a:ext cx="2370137" cy="485775"/>
          </a:xfrm>
          <a:prstGeom prst="leftArrow">
            <a:avLst>
              <a:gd name="adj1" fmla="val 50000"/>
              <a:gd name="adj2" fmla="val 121977"/>
            </a:avLst>
          </a:prstGeom>
          <a:solidFill>
            <a:schemeClr val="accent1"/>
          </a:solidFill>
          <a:ln w="9525">
            <a:solidFill>
              <a:schemeClr val="tx1"/>
            </a:solidFill>
            <a:miter lim="800000"/>
            <a:headEnd/>
            <a:tailEnd/>
          </a:ln>
        </p:spPr>
        <p:txBody>
          <a:bodyPr wrap="none" anchor="ctr"/>
          <a:lstStyle/>
          <a:p>
            <a:endParaRPr lang="en-US">
              <a:solidFill>
                <a:srgbClr val="000000"/>
              </a:solidFill>
            </a:endParaRPr>
          </a:p>
        </p:txBody>
      </p:sp>
      <p:sp>
        <p:nvSpPr>
          <p:cNvPr id="67590" name="Text Box 6"/>
          <p:cNvSpPr txBox="1">
            <a:spLocks noChangeArrowheads="1"/>
          </p:cNvSpPr>
          <p:nvPr/>
        </p:nvSpPr>
        <p:spPr bwMode="auto">
          <a:xfrm>
            <a:off x="1185930" y="2695575"/>
            <a:ext cx="1489075" cy="1471172"/>
          </a:xfrm>
          <a:prstGeom prst="rect">
            <a:avLst/>
          </a:prstGeom>
          <a:noFill/>
          <a:ln w="9525">
            <a:noFill/>
            <a:miter lim="800000"/>
            <a:headEnd/>
            <a:tailEnd/>
          </a:ln>
        </p:spPr>
        <p:txBody>
          <a:bodyPr>
            <a:spAutoFit/>
          </a:bodyPr>
          <a:lstStyle/>
          <a:p>
            <a:pPr algn="ctr">
              <a:lnSpc>
                <a:spcPct val="110000"/>
              </a:lnSpc>
            </a:pPr>
            <a:r>
              <a:rPr lang="en-US" sz="2800" b="1">
                <a:solidFill>
                  <a:srgbClr val="000000"/>
                </a:solidFill>
                <a:latin typeface="Times New Roman" pitchFamily="18" charset="0"/>
              </a:rPr>
              <a:t>maize</a:t>
            </a:r>
          </a:p>
          <a:p>
            <a:pPr algn="ctr">
              <a:lnSpc>
                <a:spcPct val="80000"/>
              </a:lnSpc>
              <a:spcBef>
                <a:spcPct val="50000"/>
              </a:spcBef>
            </a:pPr>
            <a:r>
              <a:rPr lang="en-US" sz="2800" b="1">
                <a:solidFill>
                  <a:srgbClr val="000000"/>
                </a:solidFill>
                <a:latin typeface="Times New Roman" pitchFamily="18" charset="0"/>
              </a:rPr>
              <a:t>4,200 ybp</a:t>
            </a:r>
          </a:p>
        </p:txBody>
      </p:sp>
      <p:sp>
        <p:nvSpPr>
          <p:cNvPr id="67591" name="Rectangle 2"/>
          <p:cNvSpPr>
            <a:spLocks noChangeArrowheads="1"/>
          </p:cNvSpPr>
          <p:nvPr/>
        </p:nvSpPr>
        <p:spPr bwMode="auto">
          <a:xfrm>
            <a:off x="457200" y="369888"/>
            <a:ext cx="8229600" cy="411162"/>
          </a:xfrm>
          <a:prstGeom prst="rect">
            <a:avLst/>
          </a:prstGeom>
          <a:solidFill>
            <a:srgbClr val="FFFFFF"/>
          </a:solidFill>
          <a:ln w="9525">
            <a:noFill/>
            <a:miter lim="800000"/>
            <a:headEnd/>
            <a:tailEnd/>
          </a:ln>
        </p:spPr>
        <p:txBody>
          <a:bodyPr/>
          <a:lstStyle/>
          <a:p>
            <a:pPr algn="ctr"/>
            <a:r>
              <a:rPr lang="en-US" sz="2000">
                <a:solidFill>
                  <a:schemeClr val="tx2"/>
                </a:solidFill>
              </a:rPr>
              <a:t>Compare . . .</a:t>
            </a:r>
            <a:endParaRPr lang="en-US" sz="2400">
              <a:solidFill>
                <a:schemeClr val="tx2"/>
              </a:solidFill>
            </a:endParaRPr>
          </a:p>
        </p:txBody>
      </p:sp>
      <p:sp>
        <p:nvSpPr>
          <p:cNvPr id="8" name="Text Box 3"/>
          <p:cNvSpPr txBox="1">
            <a:spLocks noChangeArrowheads="1"/>
          </p:cNvSpPr>
          <p:nvPr/>
        </p:nvSpPr>
        <p:spPr bwMode="auto">
          <a:xfrm>
            <a:off x="822055" y="5174344"/>
            <a:ext cx="7503977" cy="1006429"/>
          </a:xfrm>
          <a:prstGeom prst="rect">
            <a:avLst/>
          </a:prstGeom>
          <a:noFill/>
          <a:ln w="9525">
            <a:noFill/>
            <a:miter lim="800000"/>
            <a:headEnd/>
            <a:tailEnd/>
          </a:ln>
        </p:spPr>
        <p:txBody>
          <a:bodyPr wrap="none">
            <a:spAutoFit/>
          </a:bodyPr>
          <a:lstStyle/>
          <a:p>
            <a:pPr algn="ctr">
              <a:lnSpc>
                <a:spcPct val="110000"/>
              </a:lnSpc>
            </a:pPr>
            <a:r>
              <a:rPr lang="en-US" sz="3600" b="1" dirty="0">
                <a:solidFill>
                  <a:srgbClr val="FF0000"/>
                </a:solidFill>
                <a:latin typeface="Verdana" pitchFamily="34" charset="0"/>
              </a:rPr>
              <a:t>diffusion</a:t>
            </a:r>
            <a:endParaRPr lang="en-US" b="1" dirty="0">
              <a:solidFill>
                <a:srgbClr val="000000"/>
              </a:solidFill>
              <a:latin typeface="Verdana" pitchFamily="34" charset="0"/>
            </a:endParaRPr>
          </a:p>
          <a:p>
            <a:pPr algn="ctr">
              <a:lnSpc>
                <a:spcPct val="110000"/>
              </a:lnSpc>
            </a:pPr>
            <a:r>
              <a:rPr lang="en-US" b="1" dirty="0">
                <a:solidFill>
                  <a:srgbClr val="000000"/>
                </a:solidFill>
                <a:latin typeface="Verdana" pitchFamily="34" charset="0"/>
              </a:rPr>
              <a:t>how ideas and items spread from one culture to another</a:t>
            </a:r>
          </a:p>
        </p:txBody>
      </p:sp>
    </p:spTree>
    <p:extLst>
      <p:ext uri="{BB962C8B-B14F-4D97-AF65-F5344CB8AC3E}">
        <p14:creationId xmlns:p14="http://schemas.microsoft.com/office/powerpoint/2010/main" val="4238940929"/>
      </p:ext>
    </p:extLst>
  </p:cSld>
  <p:clrMapOvr>
    <a:masterClrMapping/>
  </p:clrMapOvr>
  <p:transition/>
</p:sld>
</file>

<file path=ppt/slides/slide445.xml><?xml version="1.0" encoding="utf-8"?>
<p:sld xmlns:a="http://schemas.openxmlformats.org/drawingml/2006/main" xmlns:r="http://schemas.openxmlformats.org/officeDocument/2006/relationships" xmlns:p="http://schemas.openxmlformats.org/presentationml/2006/main" showMasterPhAnim="0">
  <p:cSld>
    <p:bg>
      <p:bgPr>
        <a:solidFill>
          <a:srgbClr val="FFFFCD"/>
        </a:solidFill>
        <a:effectLst/>
      </p:bgPr>
    </p:bg>
    <p:spTree>
      <p:nvGrpSpPr>
        <p:cNvPr id="1" name=""/>
        <p:cNvGrpSpPr/>
        <p:nvPr/>
      </p:nvGrpSpPr>
      <p:grpSpPr>
        <a:xfrm>
          <a:off x="0" y="0"/>
          <a:ext cx="0" cy="0"/>
          <a:chOff x="0" y="0"/>
          <a:chExt cx="0" cy="0"/>
        </a:xfrm>
      </p:grpSpPr>
      <p:sp>
        <p:nvSpPr>
          <p:cNvPr id="530433" name="Rectangle 3"/>
          <p:cNvSpPr>
            <a:spLocks noGrp="1" noChangeArrowheads="1"/>
          </p:cNvSpPr>
          <p:nvPr>
            <p:ph type="subTitle" idx="4294967295"/>
          </p:nvPr>
        </p:nvSpPr>
        <p:spPr>
          <a:xfrm>
            <a:off x="914406" y="2770380"/>
            <a:ext cx="7639045" cy="3051926"/>
          </a:xfrm>
        </p:spPr>
        <p:txBody>
          <a:bodyPr wrap="square">
            <a:spAutoFit/>
          </a:bodyPr>
          <a:lstStyle/>
          <a:p>
            <a:pPr marL="457200" indent="-457200" eaLnBrk="1" hangingPunct="1">
              <a:buNone/>
              <a:tabLst>
                <a:tab pos="457200" algn="l"/>
              </a:tabLst>
            </a:pPr>
            <a:r>
              <a:rPr lang="en-US" b="1" dirty="0">
                <a:solidFill>
                  <a:srgbClr val="000000"/>
                </a:solidFill>
              </a:rPr>
              <a:t>1.	</a:t>
            </a:r>
            <a:r>
              <a:rPr lang="en-US" sz="2400" dirty="0"/>
              <a:t>the</a:t>
            </a:r>
            <a:r>
              <a:rPr lang="en-US" dirty="0"/>
              <a:t> </a:t>
            </a:r>
            <a:r>
              <a:rPr lang="en-US" b="1" dirty="0"/>
              <a:t>four fields </a:t>
            </a:r>
            <a:r>
              <a:rPr lang="en-US" sz="2400" dirty="0"/>
              <a:t>of general anthropology</a:t>
            </a:r>
            <a:endParaRPr lang="en-US" b="1" dirty="0">
              <a:solidFill>
                <a:srgbClr val="000000"/>
              </a:solidFill>
            </a:endParaRPr>
          </a:p>
          <a:p>
            <a:pPr eaLnBrk="1" hangingPunct="1">
              <a:lnSpc>
                <a:spcPct val="0"/>
              </a:lnSpc>
              <a:buFont typeface="Wingdings" pitchFamily="2" charset="2"/>
              <a:buNone/>
              <a:tabLst>
                <a:tab pos="0" algn="l"/>
              </a:tabLst>
            </a:pPr>
            <a:endParaRPr lang="en-US" b="1" dirty="0">
              <a:solidFill>
                <a:srgbClr val="000000"/>
              </a:solidFill>
            </a:endParaRPr>
          </a:p>
          <a:p>
            <a:pPr marL="457200" indent="-457200" eaLnBrk="1" hangingPunct="1">
              <a:buAutoNum type="arabicPeriod" startAt="2"/>
              <a:tabLst>
                <a:tab pos="0" algn="l"/>
              </a:tabLst>
            </a:pPr>
            <a:r>
              <a:rPr lang="en-US" b="1" dirty="0"/>
              <a:t>culture </a:t>
            </a:r>
            <a:r>
              <a:rPr lang="en-US" sz="2000" dirty="0"/>
              <a:t>as a primary concept</a:t>
            </a:r>
            <a:endParaRPr lang="en-US" dirty="0"/>
          </a:p>
          <a:p>
            <a:pPr marL="457200" indent="-457200" eaLnBrk="1" hangingPunct="1">
              <a:buAutoNum type="arabicPeriod" startAt="2"/>
              <a:tabLst>
                <a:tab pos="0" algn="l"/>
                <a:tab pos="457200" algn="l"/>
              </a:tabLst>
            </a:pPr>
            <a:r>
              <a:rPr lang="en-US" b="1" dirty="0"/>
              <a:t>comparative method</a:t>
            </a:r>
            <a:r>
              <a:rPr lang="en-US" dirty="0"/>
              <a:t> </a:t>
            </a:r>
            <a:r>
              <a:rPr lang="en-US" sz="2400" dirty="0"/>
              <a:t>as major approach</a:t>
            </a:r>
            <a:endParaRPr lang="en-US" dirty="0"/>
          </a:p>
          <a:p>
            <a:pPr marL="457200" indent="-457200" eaLnBrk="1" hangingPunct="1">
              <a:buAutoNum type="arabicPeriod" startAt="2"/>
              <a:tabLst>
                <a:tab pos="0" algn="l"/>
              </a:tabLst>
            </a:pPr>
            <a:r>
              <a:rPr lang="en-US" b="1" dirty="0">
                <a:solidFill>
                  <a:srgbClr val="FF0000"/>
                </a:solidFill>
              </a:rPr>
              <a:t>holism</a:t>
            </a:r>
            <a:r>
              <a:rPr lang="en-US" dirty="0">
                <a:solidFill>
                  <a:srgbClr val="FF0000"/>
                </a:solidFill>
              </a:rPr>
              <a:t> </a:t>
            </a:r>
            <a:r>
              <a:rPr lang="en-US" sz="2400" dirty="0">
                <a:solidFill>
                  <a:srgbClr val="FF0000"/>
                </a:solidFill>
              </a:rPr>
              <a:t>as a primary theoretical goal</a:t>
            </a:r>
            <a:endParaRPr lang="en-US" dirty="0">
              <a:solidFill>
                <a:srgbClr val="FF0000"/>
              </a:solidFill>
            </a:endParaRPr>
          </a:p>
          <a:p>
            <a:pPr marL="457200" indent="-457200" eaLnBrk="1" hangingPunct="1">
              <a:buAutoNum type="arabicPeriod" startAt="2"/>
              <a:tabLst>
                <a:tab pos="457200" algn="l"/>
              </a:tabLst>
            </a:pPr>
            <a:r>
              <a:rPr lang="en-US" b="1" dirty="0"/>
              <a:t>fieldwork</a:t>
            </a:r>
            <a:r>
              <a:rPr lang="en-US" dirty="0"/>
              <a:t> </a:t>
            </a:r>
            <a:r>
              <a:rPr lang="en-US" sz="2400" dirty="0"/>
              <a:t>as a primary research technique</a:t>
            </a:r>
            <a:endParaRPr lang="en-US" b="1" dirty="0">
              <a:solidFill>
                <a:srgbClr val="000000"/>
              </a:solidFill>
            </a:endParaRPr>
          </a:p>
        </p:txBody>
      </p:sp>
      <p:sp>
        <p:nvSpPr>
          <p:cNvPr id="530434" name="Rectangle 2"/>
          <p:cNvSpPr txBox="1">
            <a:spLocks noChangeArrowheads="1"/>
          </p:cNvSpPr>
          <p:nvPr/>
        </p:nvSpPr>
        <p:spPr bwMode="auto">
          <a:xfrm>
            <a:off x="457200" y="1600200"/>
            <a:ext cx="8229600" cy="1494972"/>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charset="0"/>
                <a:ea typeface="+mn-ea"/>
                <a:cs typeface="+mn-cs"/>
              </a:rPr>
              <a:t> </a:t>
            </a: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Main Characteristics </a:t>
            </a:r>
            <a:r>
              <a:rPr kumimoji="0" lang="en-US" sz="3200" b="1" i="0" u="none" strike="noStrike" kern="1200" cap="none" spc="0" normalizeH="0" baseline="0" noProof="0" dirty="0" err="1">
                <a:ln>
                  <a:noFill/>
                </a:ln>
                <a:solidFill>
                  <a:srgbClr val="000000"/>
                </a:solidFill>
                <a:effectLst/>
                <a:uLnTx/>
                <a:uFillTx/>
                <a:latin typeface="Arial" pitchFamily="34" charset="0"/>
                <a:ea typeface="+mn-ea"/>
                <a:cs typeface="+mn-cs"/>
              </a:rPr>
              <a:t>of</a:t>
            </a:r>
            <a:r>
              <a:rPr kumimoji="0" lang="en-US" sz="2400" b="1" i="0" u="none" strike="noStrike" kern="1200" cap="none" spc="0" normalizeH="0" baseline="30000" noProof="0" dirty="0" err="1">
                <a:ln>
                  <a:noFill/>
                </a:ln>
                <a:solidFill>
                  <a:srgbClr val="000000"/>
                </a:solidFill>
                <a:effectLst/>
                <a:uLnTx/>
                <a:uFillTx/>
                <a:latin typeface="Arial" pitchFamily="34" charset="0"/>
                <a:ea typeface="+mn-ea"/>
                <a:cs typeface="Arial" panose="020B0604020202020204" pitchFamily="34" charset="0"/>
              </a:rPr>
              <a:t>˄</a:t>
            </a:r>
            <a:r>
              <a:rPr kumimoji="0" lang="en-US" sz="3200" b="1" i="0" u="none" strike="noStrike" kern="1200" cap="none" spc="0" normalizeH="0" baseline="0" noProof="0" dirty="0" err="1">
                <a:ln>
                  <a:noFill/>
                </a:ln>
                <a:solidFill>
                  <a:srgbClr val="000000"/>
                </a:solidFill>
                <a:effectLst/>
                <a:uLnTx/>
                <a:uFillTx/>
                <a:latin typeface="Arial" pitchFamily="34" charset="0"/>
                <a:ea typeface="+mn-ea"/>
                <a:cs typeface="+mn-cs"/>
              </a:rPr>
              <a:t>Anthropology</a:t>
            </a:r>
            <a:endParaRPr kumimoji="0" lang="en-US" sz="32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2" name="Rectangle 1"/>
          <p:cNvSpPr/>
          <p:nvPr/>
        </p:nvSpPr>
        <p:spPr>
          <a:xfrm rot="20797098">
            <a:off x="4635030" y="1454863"/>
            <a:ext cx="1915909" cy="769441"/>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1200" cap="none" spc="0" normalizeH="0" baseline="0" noProof="0" dirty="0">
                <a:ln>
                  <a:noFill/>
                </a:ln>
                <a:solidFill>
                  <a:srgbClr val="000000"/>
                </a:solidFill>
                <a:effectLst/>
                <a:uLnTx/>
                <a:uFillTx/>
                <a:latin typeface="Brush Script MT" panose="03060802040406070304" pitchFamily="66" charset="0"/>
                <a:ea typeface="+mn-ea"/>
                <a:cs typeface="+mn-cs"/>
              </a:rPr>
              <a:t>American</a:t>
            </a:r>
            <a:endParaRPr kumimoji="0" lang="en-US" sz="4400" b="0" i="0" u="none" strike="noStrike" kern="1200" cap="none" spc="0" normalizeH="0" baseline="0" noProof="0" dirty="0">
              <a:ln>
                <a:noFill/>
              </a:ln>
              <a:solidFill>
                <a:srgbClr val="000000"/>
              </a:solidFill>
              <a:effectLst/>
              <a:uLnTx/>
              <a:uFillTx/>
              <a:latin typeface="Brush Script MT" panose="03060802040406070304" pitchFamily="66" charset="0"/>
              <a:ea typeface="+mn-ea"/>
              <a:cs typeface="+mn-cs"/>
            </a:endParaRPr>
          </a:p>
        </p:txBody>
      </p:sp>
      <p:sp>
        <p:nvSpPr>
          <p:cNvPr id="6" name="Right Arrow 5"/>
          <p:cNvSpPr/>
          <p:nvPr/>
        </p:nvSpPr>
        <p:spPr bwMode="auto">
          <a:xfrm>
            <a:off x="332071" y="4725125"/>
            <a:ext cx="553465" cy="423512"/>
          </a:xfrm>
          <a:prstGeom prst="rightArrow">
            <a:avLst/>
          </a:prstGeom>
          <a:solidFill>
            <a:srgbClr val="FFFFFF"/>
          </a:solidFill>
          <a:ln w="76200" cap="flat" cmpd="sng" algn="ctr">
            <a:solidFill>
              <a:srgbClr val="8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995324359"/>
      </p:ext>
    </p:extLst>
  </p:cSld>
  <p:clrMapOvr>
    <a:masterClrMapping/>
  </p:clrMapOvr>
  <p:transition/>
</p:sld>
</file>

<file path=ppt/slides/slide446.xml><?xml version="1.0" encoding="utf-8"?>
<p:sld xmlns:a="http://schemas.openxmlformats.org/drawingml/2006/main" xmlns:r="http://schemas.openxmlformats.org/officeDocument/2006/relationships" xmlns:p="http://schemas.openxmlformats.org/presentationml/2006/main" showMasterPhAnim="0">
  <p:cSld>
    <p:bg>
      <p:bgPr>
        <a:solidFill>
          <a:srgbClr val="FFFFCD"/>
        </a:solidFill>
        <a:effectLst/>
      </p:bgPr>
    </p:bg>
    <p:spTree>
      <p:nvGrpSpPr>
        <p:cNvPr id="1" name=""/>
        <p:cNvGrpSpPr/>
        <p:nvPr/>
      </p:nvGrpSpPr>
      <p:grpSpPr>
        <a:xfrm>
          <a:off x="0" y="0"/>
          <a:ext cx="0" cy="0"/>
          <a:chOff x="0" y="0"/>
          <a:chExt cx="0" cy="0"/>
        </a:xfrm>
      </p:grpSpPr>
      <p:sp>
        <p:nvSpPr>
          <p:cNvPr id="530433" name="Rectangle 3"/>
          <p:cNvSpPr>
            <a:spLocks noGrp="1" noChangeArrowheads="1"/>
          </p:cNvSpPr>
          <p:nvPr>
            <p:ph type="subTitle" idx="4294967295"/>
          </p:nvPr>
        </p:nvSpPr>
        <p:spPr>
          <a:xfrm>
            <a:off x="914406" y="2770380"/>
            <a:ext cx="7639045" cy="3592394"/>
          </a:xfrm>
        </p:spPr>
        <p:txBody>
          <a:bodyPr wrap="square">
            <a:spAutoFit/>
          </a:bodyPr>
          <a:lstStyle/>
          <a:p>
            <a:pPr marL="457200" indent="-457200" eaLnBrk="1" hangingPunct="1">
              <a:buNone/>
              <a:tabLst>
                <a:tab pos="457200" algn="l"/>
              </a:tabLst>
            </a:pPr>
            <a:r>
              <a:rPr lang="en-US" sz="2400" b="1" dirty="0">
                <a:solidFill>
                  <a:schemeClr val="bg1">
                    <a:lumMod val="65000"/>
                  </a:schemeClr>
                </a:solidFill>
              </a:rPr>
              <a:t>1.	</a:t>
            </a:r>
            <a:r>
              <a:rPr lang="en-US" sz="1800" dirty="0">
                <a:solidFill>
                  <a:schemeClr val="bg1">
                    <a:lumMod val="65000"/>
                  </a:schemeClr>
                </a:solidFill>
              </a:rPr>
              <a:t>the</a:t>
            </a:r>
            <a:r>
              <a:rPr lang="en-US" sz="2400" dirty="0">
                <a:solidFill>
                  <a:schemeClr val="bg1">
                    <a:lumMod val="65000"/>
                  </a:schemeClr>
                </a:solidFill>
              </a:rPr>
              <a:t> </a:t>
            </a:r>
            <a:r>
              <a:rPr lang="en-US" sz="2400" b="1" dirty="0">
                <a:solidFill>
                  <a:schemeClr val="bg1">
                    <a:lumMod val="65000"/>
                  </a:schemeClr>
                </a:solidFill>
              </a:rPr>
              <a:t>four fields </a:t>
            </a:r>
            <a:r>
              <a:rPr lang="en-US" sz="1800" dirty="0">
                <a:solidFill>
                  <a:schemeClr val="bg1">
                    <a:lumMod val="65000"/>
                  </a:schemeClr>
                </a:solidFill>
              </a:rPr>
              <a:t>of general anthropology</a:t>
            </a:r>
            <a:endParaRPr lang="en-US" sz="2400" b="1" dirty="0">
              <a:solidFill>
                <a:schemeClr val="bg1">
                  <a:lumMod val="65000"/>
                </a:schemeClr>
              </a:solidFill>
            </a:endParaRPr>
          </a:p>
          <a:p>
            <a:pPr eaLnBrk="1" hangingPunct="1">
              <a:lnSpc>
                <a:spcPct val="0"/>
              </a:lnSpc>
              <a:buFont typeface="Wingdings" pitchFamily="2" charset="2"/>
              <a:buNone/>
              <a:tabLst>
                <a:tab pos="0" algn="l"/>
              </a:tabLst>
            </a:pPr>
            <a:endParaRPr lang="en-US" sz="2400" b="1" dirty="0">
              <a:solidFill>
                <a:schemeClr val="bg1">
                  <a:lumMod val="65000"/>
                </a:schemeClr>
              </a:solidFill>
            </a:endParaRPr>
          </a:p>
          <a:p>
            <a:pPr marL="457200" indent="-457200" eaLnBrk="1" hangingPunct="1">
              <a:buAutoNum type="arabicPeriod" startAt="2"/>
              <a:tabLst>
                <a:tab pos="0" algn="l"/>
              </a:tabLst>
            </a:pPr>
            <a:r>
              <a:rPr lang="en-US" sz="2400" b="1" dirty="0">
                <a:solidFill>
                  <a:schemeClr val="bg1">
                    <a:lumMod val="65000"/>
                  </a:schemeClr>
                </a:solidFill>
              </a:rPr>
              <a:t>culture </a:t>
            </a:r>
            <a:r>
              <a:rPr lang="en-US" sz="1600" dirty="0">
                <a:solidFill>
                  <a:schemeClr val="bg1">
                    <a:lumMod val="65000"/>
                  </a:schemeClr>
                </a:solidFill>
              </a:rPr>
              <a:t>as a primary concept</a:t>
            </a:r>
            <a:endParaRPr lang="en-US" sz="2400" dirty="0">
              <a:solidFill>
                <a:schemeClr val="bg1">
                  <a:lumMod val="65000"/>
                </a:schemeClr>
              </a:solidFill>
            </a:endParaRPr>
          </a:p>
          <a:p>
            <a:pPr marL="457200" indent="-457200" eaLnBrk="1" hangingPunct="1">
              <a:buAutoNum type="arabicPeriod" startAt="2"/>
              <a:tabLst>
                <a:tab pos="0" algn="l"/>
                <a:tab pos="457200" algn="l"/>
              </a:tabLst>
            </a:pPr>
            <a:r>
              <a:rPr lang="en-US" sz="2400" b="1" dirty="0">
                <a:solidFill>
                  <a:schemeClr val="bg1">
                    <a:lumMod val="65000"/>
                  </a:schemeClr>
                </a:solidFill>
              </a:rPr>
              <a:t>comparative method</a:t>
            </a:r>
            <a:r>
              <a:rPr lang="en-US" sz="2400" dirty="0">
                <a:solidFill>
                  <a:schemeClr val="bg1">
                    <a:lumMod val="65000"/>
                  </a:schemeClr>
                </a:solidFill>
              </a:rPr>
              <a:t> </a:t>
            </a:r>
            <a:r>
              <a:rPr lang="en-US" sz="1800" dirty="0">
                <a:solidFill>
                  <a:schemeClr val="bg1">
                    <a:lumMod val="65000"/>
                  </a:schemeClr>
                </a:solidFill>
              </a:rPr>
              <a:t>as major approach</a:t>
            </a:r>
            <a:endParaRPr lang="en-US" sz="2400" dirty="0">
              <a:solidFill>
                <a:schemeClr val="bg1">
                  <a:lumMod val="65000"/>
                </a:schemeClr>
              </a:solidFill>
            </a:endParaRPr>
          </a:p>
          <a:p>
            <a:pPr marL="457200" indent="-457200" eaLnBrk="1" hangingPunct="1">
              <a:buFontTx/>
              <a:buAutoNum type="arabicPeriod" startAt="2"/>
              <a:tabLst>
                <a:tab pos="0" algn="l"/>
              </a:tabLst>
            </a:pPr>
            <a:r>
              <a:rPr lang="en-US" sz="4000" b="1" dirty="0">
                <a:solidFill>
                  <a:srgbClr val="FF0000"/>
                </a:solidFill>
              </a:rPr>
              <a:t>holism</a:t>
            </a:r>
            <a:r>
              <a:rPr lang="en-US" sz="4000" dirty="0">
                <a:solidFill>
                  <a:srgbClr val="000000"/>
                </a:solidFill>
              </a:rPr>
              <a:t> </a:t>
            </a:r>
            <a:br>
              <a:rPr lang="en-US" sz="4000" dirty="0">
                <a:solidFill>
                  <a:srgbClr val="000000"/>
                </a:solidFill>
              </a:rPr>
            </a:br>
            <a:r>
              <a:rPr lang="en-US" b="1" dirty="0">
                <a:solidFill>
                  <a:srgbClr val="000000"/>
                </a:solidFill>
              </a:rPr>
              <a:t>or the study of "humankind" as a whole, as a primary theoretical goal</a:t>
            </a:r>
            <a:endParaRPr lang="en-US" sz="4000" b="1" dirty="0">
              <a:solidFill>
                <a:srgbClr val="000000"/>
              </a:solidFill>
            </a:endParaRPr>
          </a:p>
          <a:p>
            <a:pPr marL="457200" indent="-457200" eaLnBrk="1" hangingPunct="1">
              <a:buAutoNum type="arabicPeriod" startAt="2"/>
              <a:tabLst>
                <a:tab pos="457200" algn="l"/>
              </a:tabLst>
            </a:pPr>
            <a:r>
              <a:rPr lang="en-US" sz="2400" b="1" dirty="0">
                <a:solidFill>
                  <a:schemeClr val="bg1">
                    <a:lumMod val="65000"/>
                  </a:schemeClr>
                </a:solidFill>
              </a:rPr>
              <a:t>fieldwork</a:t>
            </a:r>
            <a:r>
              <a:rPr lang="en-US" sz="2400" dirty="0">
                <a:solidFill>
                  <a:schemeClr val="bg1">
                    <a:lumMod val="65000"/>
                  </a:schemeClr>
                </a:solidFill>
              </a:rPr>
              <a:t> </a:t>
            </a:r>
            <a:r>
              <a:rPr lang="en-US" sz="1800" dirty="0">
                <a:solidFill>
                  <a:schemeClr val="bg1">
                    <a:lumMod val="65000"/>
                  </a:schemeClr>
                </a:solidFill>
              </a:rPr>
              <a:t>as a primary research technique</a:t>
            </a:r>
            <a:endParaRPr lang="en-US" sz="2400" b="1" dirty="0">
              <a:solidFill>
                <a:schemeClr val="bg1">
                  <a:lumMod val="65000"/>
                </a:schemeClr>
              </a:solidFill>
            </a:endParaRPr>
          </a:p>
        </p:txBody>
      </p:sp>
      <p:sp>
        <p:nvSpPr>
          <p:cNvPr id="530434" name="Rectangle 2"/>
          <p:cNvSpPr txBox="1">
            <a:spLocks noChangeArrowheads="1"/>
          </p:cNvSpPr>
          <p:nvPr/>
        </p:nvSpPr>
        <p:spPr bwMode="auto">
          <a:xfrm>
            <a:off x="457200" y="1600200"/>
            <a:ext cx="8229600" cy="1494972"/>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charset="0"/>
                <a:ea typeface="+mn-ea"/>
                <a:cs typeface="+mn-cs"/>
              </a:rPr>
              <a:t> </a:t>
            </a: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Main Characteristics of Anthropology</a:t>
            </a:r>
            <a:endParaRPr kumimoji="0" lang="en-US" sz="3200" b="1"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109390485"/>
      </p:ext>
    </p:extLst>
  </p:cSld>
  <p:clrMapOvr>
    <a:masterClrMapping/>
  </p:clrMapOvr>
  <p:transition/>
</p:sld>
</file>

<file path=ppt/slides/slide44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171010" name="Rectangle 3"/>
          <p:cNvSpPr>
            <a:spLocks noChangeArrowheads="1"/>
          </p:cNvSpPr>
          <p:nvPr/>
        </p:nvSpPr>
        <p:spPr bwMode="auto">
          <a:xfrm>
            <a:off x="1320800" y="2412232"/>
            <a:ext cx="6502400" cy="683264"/>
          </a:xfrm>
          <a:prstGeom prst="rect">
            <a:avLst/>
          </a:prstGeom>
          <a:noFill/>
          <a:ln w="9525">
            <a:noFill/>
            <a:miter lim="800000"/>
            <a:headEnd/>
            <a:tailEnd/>
          </a:ln>
        </p:spPr>
        <p:txBody>
          <a:bodyPr anchor="ctr">
            <a:sp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lumMod val="75000"/>
                  </a:srgbClr>
                </a:solidFill>
                <a:effectLst/>
                <a:uLnTx/>
                <a:uFillTx/>
                <a:latin typeface="Verdana" pitchFamily="34" charset="0"/>
                <a:ea typeface="+mn-ea"/>
                <a:cs typeface="+mn-cs"/>
              </a:rPr>
              <a:t>American Anthropology</a:t>
            </a:r>
          </a:p>
        </p:txBody>
      </p:sp>
      <p:sp>
        <p:nvSpPr>
          <p:cNvPr id="5" name="Rectangle 3"/>
          <p:cNvSpPr>
            <a:spLocks noChangeArrowheads="1"/>
          </p:cNvSpPr>
          <p:nvPr/>
        </p:nvSpPr>
        <p:spPr bwMode="auto">
          <a:xfrm>
            <a:off x="2404534" y="3124267"/>
            <a:ext cx="5147733" cy="3243965"/>
          </a:xfrm>
          <a:prstGeom prst="rect">
            <a:avLst/>
          </a:prstGeom>
          <a:noFill/>
          <a:ln w="9525">
            <a:noFill/>
            <a:miter lim="800000"/>
            <a:headEnd/>
            <a:tailEnd/>
          </a:ln>
        </p:spPr>
        <p:txBody>
          <a:bodyPr wrap="square" anchor="ctr">
            <a:spAutoFit/>
          </a:bodyPr>
          <a:lstStyle/>
          <a:p>
            <a:pPr marL="0" marR="0" lvl="0" indent="347663" algn="l" defTabSz="914400" rtl="0" eaLnBrk="0" fontAlgn="base" latinLnBrk="0" hangingPunct="0">
              <a:lnSpc>
                <a:spcPct val="160000"/>
              </a:lnSpc>
              <a:spcBef>
                <a:spcPct val="0"/>
              </a:spcBef>
              <a:spcAft>
                <a:spcPct val="0"/>
              </a:spcAft>
              <a:buClrTx/>
              <a:buSzTx/>
              <a:buFontTx/>
              <a:buChar char="•"/>
              <a:tabLst>
                <a:tab pos="231775" algn="l"/>
              </a:tabLst>
              <a:defRPr/>
            </a:pPr>
            <a:r>
              <a:rPr kumimoji="1" lang="en-US" sz="3200" b="1" i="0" u="none" strike="noStrike" kern="1200" cap="none" spc="0" normalizeH="0" baseline="0" noProof="0" dirty="0">
                <a:ln>
                  <a:noFill/>
                </a:ln>
                <a:solidFill>
                  <a:srgbClr val="000000"/>
                </a:solidFill>
                <a:effectLst/>
                <a:uLnTx/>
                <a:uFillTx/>
                <a:latin typeface="Verdana" pitchFamily="34" charset="0"/>
                <a:ea typeface="+mn-ea"/>
                <a:cs typeface="+mn-cs"/>
              </a:rPr>
              <a:t>cultural / social</a:t>
            </a:r>
          </a:p>
          <a:p>
            <a:pPr marL="0" marR="0" lvl="0" indent="347663" algn="l" defTabSz="914400" rtl="0" eaLnBrk="0" fontAlgn="base" latinLnBrk="0" hangingPunct="0">
              <a:lnSpc>
                <a:spcPct val="160000"/>
              </a:lnSpc>
              <a:spcBef>
                <a:spcPct val="0"/>
              </a:spcBef>
              <a:spcAft>
                <a:spcPct val="0"/>
              </a:spcAft>
              <a:buClrTx/>
              <a:buSzTx/>
              <a:buFontTx/>
              <a:buChar char="•"/>
              <a:tabLst>
                <a:tab pos="231775" algn="l"/>
              </a:tabLst>
              <a:defRPr/>
            </a:pPr>
            <a:r>
              <a:rPr kumimoji="1" lang="en-US" sz="3200" b="1" i="0" u="none" strike="noStrike" kern="1200" cap="none" spc="0" normalizeH="0" baseline="0" noProof="0" dirty="0">
                <a:ln>
                  <a:noFill/>
                </a:ln>
                <a:solidFill>
                  <a:srgbClr val="000000"/>
                </a:solidFill>
                <a:effectLst/>
                <a:uLnTx/>
                <a:uFillTx/>
                <a:latin typeface="Verdana" pitchFamily="34" charset="0"/>
                <a:ea typeface="+mn-ea"/>
                <a:cs typeface="+mn-cs"/>
              </a:rPr>
              <a:t>physical </a:t>
            </a:r>
            <a:r>
              <a:rPr kumimoji="0" lang="en-US" sz="2400" b="1" i="0" u="none" strike="noStrike" kern="1200" cap="none" spc="0" normalizeH="0" baseline="0" noProof="0" dirty="0">
                <a:ln>
                  <a:noFill/>
                </a:ln>
                <a:solidFill>
                  <a:srgbClr val="000000"/>
                </a:solidFill>
                <a:effectLst/>
                <a:uLnTx/>
                <a:uFillTx/>
                <a:latin typeface="Arial" pitchFamily="34" charset="0"/>
                <a:ea typeface="+mn-ea"/>
                <a:cs typeface="+mn-cs"/>
              </a:rPr>
              <a:t>(bio-physical) </a:t>
            </a:r>
            <a:endParaRPr kumimoji="1" lang="en-US" sz="24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347663" algn="l" defTabSz="914400" rtl="0" eaLnBrk="0" fontAlgn="base" latinLnBrk="0" hangingPunct="0">
              <a:lnSpc>
                <a:spcPct val="160000"/>
              </a:lnSpc>
              <a:spcBef>
                <a:spcPct val="0"/>
              </a:spcBef>
              <a:spcAft>
                <a:spcPct val="0"/>
              </a:spcAft>
              <a:buClrTx/>
              <a:buSzTx/>
              <a:buFontTx/>
              <a:buChar char="•"/>
              <a:tabLst>
                <a:tab pos="231775" algn="l"/>
              </a:tabLst>
              <a:defRPr/>
            </a:pPr>
            <a:r>
              <a:rPr kumimoji="1" lang="en-US" sz="3200" b="1" i="0" u="none" strike="noStrike" kern="1200" cap="none" spc="0" normalizeH="0" baseline="0" noProof="0" dirty="0">
                <a:ln>
                  <a:noFill/>
                </a:ln>
                <a:solidFill>
                  <a:srgbClr val="000000"/>
                </a:solidFill>
                <a:effectLst/>
                <a:uLnTx/>
                <a:uFillTx/>
                <a:latin typeface="Verdana" pitchFamily="34" charset="0"/>
                <a:ea typeface="+mn-ea"/>
                <a:cs typeface="+mn-cs"/>
              </a:rPr>
              <a:t>archaeology</a:t>
            </a:r>
          </a:p>
          <a:p>
            <a:pPr marL="0" marR="0" lvl="0" indent="347663" algn="l" defTabSz="914400" rtl="0" eaLnBrk="0" fontAlgn="base" latinLnBrk="0" hangingPunct="0">
              <a:lnSpc>
                <a:spcPct val="160000"/>
              </a:lnSpc>
              <a:spcBef>
                <a:spcPct val="0"/>
              </a:spcBef>
              <a:spcAft>
                <a:spcPct val="0"/>
              </a:spcAft>
              <a:buClrTx/>
              <a:buSzTx/>
              <a:buFontTx/>
              <a:buChar char="•"/>
              <a:tabLst>
                <a:tab pos="231775" algn="l"/>
              </a:tabLst>
              <a:defRPr/>
            </a:pPr>
            <a:r>
              <a:rPr kumimoji="1" lang="en-US" sz="3200" b="1" i="0" u="none" strike="noStrike" kern="1200" cap="none" spc="0" normalizeH="0" baseline="0" noProof="0" dirty="0">
                <a:ln>
                  <a:noFill/>
                </a:ln>
                <a:solidFill>
                  <a:srgbClr val="000000"/>
                </a:solidFill>
                <a:effectLst/>
                <a:uLnTx/>
                <a:uFillTx/>
                <a:latin typeface="Verdana" pitchFamily="34" charset="0"/>
                <a:ea typeface="+mn-ea"/>
                <a:cs typeface="+mn-cs"/>
              </a:rPr>
              <a:t>linguistics</a:t>
            </a:r>
          </a:p>
        </p:txBody>
      </p:sp>
      <p:sp>
        <p:nvSpPr>
          <p:cNvPr id="7" name="Rectangle 6"/>
          <p:cNvSpPr>
            <a:spLocks noChangeArrowheads="1"/>
          </p:cNvSpPr>
          <p:nvPr/>
        </p:nvSpPr>
        <p:spPr bwMode="auto">
          <a:xfrm>
            <a:off x="685800" y="1414016"/>
            <a:ext cx="7772400" cy="830997"/>
          </a:xfrm>
          <a:prstGeom prst="rect">
            <a:avLst/>
          </a:prstGeom>
          <a:solidFill>
            <a:schemeClr val="bg1"/>
          </a:solidFill>
          <a:ln w="76200">
            <a:solidFill>
              <a:srgbClr val="FFC000"/>
            </a:solidFill>
            <a:miter lim="800000"/>
            <a:headEnd/>
            <a:tailEnd/>
          </a:ln>
        </p:spPr>
        <p:txBody>
          <a:bodyPr wrap="square" lIns="228600" tIns="228600" rIns="228600" bIns="228600" anchor="ct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a:ea typeface="+mn-ea"/>
                <a:cs typeface="+mn-cs"/>
              </a:rPr>
              <a:t>holism tries to put all of the pieces together . . .</a:t>
            </a:r>
          </a:p>
        </p:txBody>
      </p:sp>
    </p:spTree>
    <p:extLst>
      <p:ext uri="{BB962C8B-B14F-4D97-AF65-F5344CB8AC3E}">
        <p14:creationId xmlns:p14="http://schemas.microsoft.com/office/powerpoint/2010/main" val="4240313472"/>
      </p:ext>
    </p:extLst>
  </p:cSld>
  <p:clrMapOvr>
    <a:masterClrMapping/>
  </p:clrMapOvr>
  <p:transition/>
</p:sld>
</file>

<file path=ppt/slides/slide44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2168513"/>
            <a:ext cx="6908800" cy="2800767"/>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4400" b="1" i="0" u="none" strike="noStrike" kern="1200" cap="none" spc="0" normalizeH="0" baseline="0" noProof="0" dirty="0">
                <a:ln>
                  <a:noFill/>
                </a:ln>
                <a:solidFill>
                  <a:srgbClr val="FFFFFF"/>
                </a:solidFill>
                <a:effectLst/>
                <a:uLnTx/>
                <a:uFillTx/>
                <a:latin typeface="Arial" charset="0"/>
                <a:ea typeface="+mn-ea"/>
                <a:cs typeface="+mn-cs"/>
              </a:rPr>
              <a:t>An excellent example of trying to understand things </a:t>
            </a:r>
            <a:r>
              <a:rPr kumimoji="1" lang="en-US" sz="4400" b="1" i="0" u="none" strike="noStrike" kern="1200" cap="none" spc="0" normalizeH="0" baseline="0" noProof="0" dirty="0">
                <a:ln>
                  <a:noFill/>
                </a:ln>
                <a:solidFill>
                  <a:srgbClr val="FF0000"/>
                </a:solidFill>
                <a:effectLst/>
                <a:uLnTx/>
                <a:uFillTx/>
                <a:latin typeface="Arial" charset="0"/>
                <a:ea typeface="+mn-ea"/>
                <a:cs typeface="+mn-cs"/>
              </a:rPr>
              <a:t>holistically</a:t>
            </a:r>
            <a:r>
              <a:rPr kumimoji="1" lang="en-US" sz="4400" b="1" i="0" u="none" strike="noStrike" kern="1200" cap="none" spc="0" normalizeH="0" baseline="0" noProof="0" dirty="0">
                <a:ln>
                  <a:noFill/>
                </a:ln>
                <a:solidFill>
                  <a:srgbClr val="FFFFFF"/>
                </a:solidFill>
                <a:effectLst/>
                <a:uLnTx/>
                <a:uFillTx/>
                <a:latin typeface="Arial" charset="0"/>
                <a:ea typeface="+mn-ea"/>
                <a:cs typeface="+mn-cs"/>
              </a:rPr>
              <a:t> comes from Finland</a:t>
            </a:r>
            <a:r>
              <a:rPr kumimoji="1" lang="en-US" sz="3600" b="1" i="0" u="none" strike="noStrike" kern="1200" cap="none" spc="0" normalizeH="0" baseline="0" noProof="0" dirty="0">
                <a:ln>
                  <a:noFill/>
                </a:ln>
                <a:solidFill>
                  <a:srgbClr val="FFFFFF"/>
                </a:solidFill>
                <a:effectLst/>
                <a:uLnTx/>
                <a:uFillTx/>
                <a:latin typeface="Arial" charset="0"/>
                <a:ea typeface="+mn-ea"/>
                <a:cs typeface="+mn-cs"/>
              </a:rPr>
              <a:t> . . .</a:t>
            </a:r>
            <a:endParaRPr kumimoji="1" lang="en-US" sz="44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751318246"/>
      </p:ext>
    </p:extLst>
  </p:cSld>
  <p:clrMapOvr>
    <a:masterClrMapping/>
  </p:clrMapOvr>
  <p:transition/>
</p:sld>
</file>

<file path=ppt/slides/slide4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5389" y="264063"/>
            <a:ext cx="8229600" cy="63492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 Box 2"/>
          <p:cNvSpPr txBox="1">
            <a:spLocks noChangeArrowheads="1"/>
          </p:cNvSpPr>
          <p:nvPr/>
        </p:nvSpPr>
        <p:spPr bwMode="auto">
          <a:xfrm>
            <a:off x="1522936" y="6555253"/>
            <a:ext cx="6054863" cy="215444"/>
          </a:xfrm>
          <a:prstGeom prst="rect">
            <a:avLst/>
          </a:prstGeom>
          <a:noFill/>
          <a:ln w="9525">
            <a:noFill/>
            <a:miter lim="800000"/>
            <a:headEnd/>
            <a:tailEnd/>
          </a:ln>
        </p:spPr>
        <p:txBody>
          <a:bodyPr wrap="none">
            <a:spAutoFit/>
          </a:bodyPr>
          <a:lstStyle/>
          <a:p>
            <a:pPr eaLnBrk="0" hangingPunct="0"/>
            <a:r>
              <a:rPr kumimoji="1" lang="en-US" sz="800" dirty="0">
                <a:solidFill>
                  <a:srgbClr val="FFFFFF"/>
                </a:solidFill>
                <a:hlinkClick r:id="rId3"/>
              </a:rPr>
              <a:t>https://brightside.me/wonder-curiosities/finland-will-become-the-first-country-in-the-world-to-get-rid-of-all-school-subjects-259910/</a:t>
            </a:r>
            <a:endParaRPr kumimoji="1" lang="en-US" sz="800" dirty="0">
              <a:solidFill>
                <a:srgbClr val="FFFFFF"/>
              </a:solidFill>
            </a:endParaRPr>
          </a:p>
        </p:txBody>
      </p:sp>
    </p:spTree>
    <p:extLst>
      <p:ext uri="{BB962C8B-B14F-4D97-AF65-F5344CB8AC3E}">
        <p14:creationId xmlns:p14="http://schemas.microsoft.com/office/powerpoint/2010/main" val="2043383789"/>
      </p:ext>
    </p:extLst>
  </p:cSld>
  <p:clrMapOvr>
    <a:masterClrMapping/>
  </p:clrMapOvr>
  <p:transition/>
</p:sld>
</file>

<file path=ppt/slides/slide4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1522936" y="6555253"/>
            <a:ext cx="6054863" cy="215444"/>
          </a:xfrm>
          <a:prstGeom prst="rect">
            <a:avLst/>
          </a:prstGeom>
          <a:noFill/>
          <a:ln w="9525">
            <a:noFill/>
            <a:miter lim="800000"/>
            <a:headEnd/>
            <a:tailEnd/>
          </a:ln>
        </p:spPr>
        <p:txBody>
          <a:bodyPr wrap="none">
            <a:spAutoFit/>
          </a:bodyPr>
          <a:lstStyle/>
          <a:p>
            <a:pPr eaLnBrk="0" hangingPunct="0"/>
            <a:r>
              <a:rPr kumimoji="1" lang="en-US" sz="800" dirty="0">
                <a:solidFill>
                  <a:srgbClr val="FFFFFF"/>
                </a:solidFill>
                <a:hlinkClick r:id="rId2"/>
              </a:rPr>
              <a:t>https://brightside.me/wonder-curiosities/finland-will-become-the-first-country-in-the-world-to-get-rid-of-all-school-subjects-259910/</a:t>
            </a:r>
            <a:endParaRPr kumimoji="1" lang="en-US" sz="800" dirty="0">
              <a:solidFill>
                <a:srgbClr val="FFFFFF"/>
              </a:solidFill>
            </a:endParaRPr>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1609034"/>
            <a:ext cx="8382000" cy="4772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reeform 1"/>
          <p:cNvSpPr/>
          <p:nvPr/>
        </p:nvSpPr>
        <p:spPr bwMode="auto">
          <a:xfrm>
            <a:off x="87086" y="4238172"/>
            <a:ext cx="8810171" cy="2162629"/>
          </a:xfrm>
          <a:custGeom>
            <a:avLst/>
            <a:gdLst>
              <a:gd name="connsiteX0" fmla="*/ 4296228 w 8810171"/>
              <a:gd name="connsiteY0" fmla="*/ 2046514 h 2162629"/>
              <a:gd name="connsiteX1" fmla="*/ 4136571 w 8810171"/>
              <a:gd name="connsiteY1" fmla="*/ 2090057 h 2162629"/>
              <a:gd name="connsiteX2" fmla="*/ 4093028 w 8810171"/>
              <a:gd name="connsiteY2" fmla="*/ 2104571 h 2162629"/>
              <a:gd name="connsiteX3" fmla="*/ 4049485 w 8810171"/>
              <a:gd name="connsiteY3" fmla="*/ 2119086 h 2162629"/>
              <a:gd name="connsiteX4" fmla="*/ 3802743 w 8810171"/>
              <a:gd name="connsiteY4" fmla="*/ 2148114 h 2162629"/>
              <a:gd name="connsiteX5" fmla="*/ 3352800 w 8810171"/>
              <a:gd name="connsiteY5" fmla="*/ 2162629 h 2162629"/>
              <a:gd name="connsiteX6" fmla="*/ 2656114 w 8810171"/>
              <a:gd name="connsiteY6" fmla="*/ 2148114 h 2162629"/>
              <a:gd name="connsiteX7" fmla="*/ 2380343 w 8810171"/>
              <a:gd name="connsiteY7" fmla="*/ 2119086 h 2162629"/>
              <a:gd name="connsiteX8" fmla="*/ 1973943 w 8810171"/>
              <a:gd name="connsiteY8" fmla="*/ 2104571 h 2162629"/>
              <a:gd name="connsiteX9" fmla="*/ 1930400 w 8810171"/>
              <a:gd name="connsiteY9" fmla="*/ 2090057 h 2162629"/>
              <a:gd name="connsiteX10" fmla="*/ 1727200 w 8810171"/>
              <a:gd name="connsiteY10" fmla="*/ 2061029 h 2162629"/>
              <a:gd name="connsiteX11" fmla="*/ 1683657 w 8810171"/>
              <a:gd name="connsiteY11" fmla="*/ 2046514 h 2162629"/>
              <a:gd name="connsiteX12" fmla="*/ 1059543 w 8810171"/>
              <a:gd name="connsiteY12" fmla="*/ 2046514 h 2162629"/>
              <a:gd name="connsiteX13" fmla="*/ 377371 w 8810171"/>
              <a:gd name="connsiteY13" fmla="*/ 2046514 h 2162629"/>
              <a:gd name="connsiteX14" fmla="*/ 333828 w 8810171"/>
              <a:gd name="connsiteY14" fmla="*/ 2032000 h 2162629"/>
              <a:gd name="connsiteX15" fmla="*/ 261257 w 8810171"/>
              <a:gd name="connsiteY15" fmla="*/ 1959429 h 2162629"/>
              <a:gd name="connsiteX16" fmla="*/ 188685 w 8810171"/>
              <a:gd name="connsiteY16" fmla="*/ 1872343 h 2162629"/>
              <a:gd name="connsiteX17" fmla="*/ 145143 w 8810171"/>
              <a:gd name="connsiteY17" fmla="*/ 1741714 h 2162629"/>
              <a:gd name="connsiteX18" fmla="*/ 130628 w 8810171"/>
              <a:gd name="connsiteY18" fmla="*/ 1698171 h 2162629"/>
              <a:gd name="connsiteX19" fmla="*/ 101600 w 8810171"/>
              <a:gd name="connsiteY19" fmla="*/ 1654629 h 2162629"/>
              <a:gd name="connsiteX20" fmla="*/ 72571 w 8810171"/>
              <a:gd name="connsiteY20" fmla="*/ 1567543 h 2162629"/>
              <a:gd name="connsiteX21" fmla="*/ 58057 w 8810171"/>
              <a:gd name="connsiteY21" fmla="*/ 1524000 h 2162629"/>
              <a:gd name="connsiteX22" fmla="*/ 43543 w 8810171"/>
              <a:gd name="connsiteY22" fmla="*/ 1465943 h 2162629"/>
              <a:gd name="connsiteX23" fmla="*/ 14514 w 8810171"/>
              <a:gd name="connsiteY23" fmla="*/ 1306286 h 2162629"/>
              <a:gd name="connsiteX24" fmla="*/ 0 w 8810171"/>
              <a:gd name="connsiteY24" fmla="*/ 1190171 h 2162629"/>
              <a:gd name="connsiteX25" fmla="*/ 29028 w 8810171"/>
              <a:gd name="connsiteY25" fmla="*/ 725714 h 2162629"/>
              <a:gd name="connsiteX26" fmla="*/ 43543 w 8810171"/>
              <a:gd name="connsiteY26" fmla="*/ 667657 h 2162629"/>
              <a:gd name="connsiteX27" fmla="*/ 72571 w 8810171"/>
              <a:gd name="connsiteY27" fmla="*/ 551543 h 2162629"/>
              <a:gd name="connsiteX28" fmla="*/ 116114 w 8810171"/>
              <a:gd name="connsiteY28" fmla="*/ 522514 h 2162629"/>
              <a:gd name="connsiteX29" fmla="*/ 203200 w 8810171"/>
              <a:gd name="connsiteY29" fmla="*/ 464457 h 2162629"/>
              <a:gd name="connsiteX30" fmla="*/ 290285 w 8810171"/>
              <a:gd name="connsiteY30" fmla="*/ 406400 h 2162629"/>
              <a:gd name="connsiteX31" fmla="*/ 449943 w 8810171"/>
              <a:gd name="connsiteY31" fmla="*/ 362857 h 2162629"/>
              <a:gd name="connsiteX32" fmla="*/ 493485 w 8810171"/>
              <a:gd name="connsiteY32" fmla="*/ 348343 h 2162629"/>
              <a:gd name="connsiteX33" fmla="*/ 566057 w 8810171"/>
              <a:gd name="connsiteY33" fmla="*/ 333829 h 2162629"/>
              <a:gd name="connsiteX34" fmla="*/ 609600 w 8810171"/>
              <a:gd name="connsiteY34" fmla="*/ 319314 h 2162629"/>
              <a:gd name="connsiteX35" fmla="*/ 769257 w 8810171"/>
              <a:gd name="connsiteY35" fmla="*/ 304800 h 2162629"/>
              <a:gd name="connsiteX36" fmla="*/ 870857 w 8810171"/>
              <a:gd name="connsiteY36" fmla="*/ 275771 h 2162629"/>
              <a:gd name="connsiteX37" fmla="*/ 1016000 w 8810171"/>
              <a:gd name="connsiteY37" fmla="*/ 261257 h 2162629"/>
              <a:gd name="connsiteX38" fmla="*/ 1132114 w 8810171"/>
              <a:gd name="connsiteY38" fmla="*/ 246743 h 2162629"/>
              <a:gd name="connsiteX39" fmla="*/ 1277257 w 8810171"/>
              <a:gd name="connsiteY39" fmla="*/ 217714 h 2162629"/>
              <a:gd name="connsiteX40" fmla="*/ 2960914 w 8810171"/>
              <a:gd name="connsiteY40" fmla="*/ 203200 h 2162629"/>
              <a:gd name="connsiteX41" fmla="*/ 3251200 w 8810171"/>
              <a:gd name="connsiteY41" fmla="*/ 174171 h 2162629"/>
              <a:gd name="connsiteX42" fmla="*/ 3294743 w 8810171"/>
              <a:gd name="connsiteY42" fmla="*/ 159657 h 2162629"/>
              <a:gd name="connsiteX43" fmla="*/ 3468914 w 8810171"/>
              <a:gd name="connsiteY43" fmla="*/ 130629 h 2162629"/>
              <a:gd name="connsiteX44" fmla="*/ 3643085 w 8810171"/>
              <a:gd name="connsiteY44" fmla="*/ 116114 h 2162629"/>
              <a:gd name="connsiteX45" fmla="*/ 3918857 w 8810171"/>
              <a:gd name="connsiteY45" fmla="*/ 101600 h 2162629"/>
              <a:gd name="connsiteX46" fmla="*/ 4064000 w 8810171"/>
              <a:gd name="connsiteY46" fmla="*/ 87086 h 2162629"/>
              <a:gd name="connsiteX47" fmla="*/ 4310743 w 8810171"/>
              <a:gd name="connsiteY47" fmla="*/ 43543 h 2162629"/>
              <a:gd name="connsiteX48" fmla="*/ 4368800 w 8810171"/>
              <a:gd name="connsiteY48" fmla="*/ 29029 h 2162629"/>
              <a:gd name="connsiteX49" fmla="*/ 4615543 w 8810171"/>
              <a:gd name="connsiteY49" fmla="*/ 0 h 2162629"/>
              <a:gd name="connsiteX50" fmla="*/ 5225143 w 8810171"/>
              <a:gd name="connsiteY50" fmla="*/ 14514 h 2162629"/>
              <a:gd name="connsiteX51" fmla="*/ 5994400 w 8810171"/>
              <a:gd name="connsiteY51" fmla="*/ 29029 h 2162629"/>
              <a:gd name="connsiteX52" fmla="*/ 6066971 w 8810171"/>
              <a:gd name="connsiteY52" fmla="*/ 43543 h 2162629"/>
              <a:gd name="connsiteX53" fmla="*/ 6183085 w 8810171"/>
              <a:gd name="connsiteY53" fmla="*/ 58057 h 2162629"/>
              <a:gd name="connsiteX54" fmla="*/ 6226628 w 8810171"/>
              <a:gd name="connsiteY54" fmla="*/ 72571 h 2162629"/>
              <a:gd name="connsiteX55" fmla="*/ 6400800 w 8810171"/>
              <a:gd name="connsiteY55" fmla="*/ 101600 h 2162629"/>
              <a:gd name="connsiteX56" fmla="*/ 6531428 w 8810171"/>
              <a:gd name="connsiteY56" fmla="*/ 130629 h 2162629"/>
              <a:gd name="connsiteX57" fmla="*/ 6604000 w 8810171"/>
              <a:gd name="connsiteY57" fmla="*/ 145143 h 2162629"/>
              <a:gd name="connsiteX58" fmla="*/ 6662057 w 8810171"/>
              <a:gd name="connsiteY58" fmla="*/ 159657 h 2162629"/>
              <a:gd name="connsiteX59" fmla="*/ 6792685 w 8810171"/>
              <a:gd name="connsiteY59" fmla="*/ 174171 h 2162629"/>
              <a:gd name="connsiteX60" fmla="*/ 6908800 w 8810171"/>
              <a:gd name="connsiteY60" fmla="*/ 203200 h 2162629"/>
              <a:gd name="connsiteX61" fmla="*/ 7082971 w 8810171"/>
              <a:gd name="connsiteY61" fmla="*/ 232229 h 2162629"/>
              <a:gd name="connsiteX62" fmla="*/ 7199085 w 8810171"/>
              <a:gd name="connsiteY62" fmla="*/ 246743 h 2162629"/>
              <a:gd name="connsiteX63" fmla="*/ 7358743 w 8810171"/>
              <a:gd name="connsiteY63" fmla="*/ 275771 h 2162629"/>
              <a:gd name="connsiteX64" fmla="*/ 7692571 w 8810171"/>
              <a:gd name="connsiteY64" fmla="*/ 304800 h 2162629"/>
              <a:gd name="connsiteX65" fmla="*/ 7924800 w 8810171"/>
              <a:gd name="connsiteY65" fmla="*/ 348343 h 2162629"/>
              <a:gd name="connsiteX66" fmla="*/ 8084457 w 8810171"/>
              <a:gd name="connsiteY66" fmla="*/ 377371 h 2162629"/>
              <a:gd name="connsiteX67" fmla="*/ 8244114 w 8810171"/>
              <a:gd name="connsiteY67" fmla="*/ 391886 h 2162629"/>
              <a:gd name="connsiteX68" fmla="*/ 8316685 w 8810171"/>
              <a:gd name="connsiteY68" fmla="*/ 406400 h 2162629"/>
              <a:gd name="connsiteX69" fmla="*/ 8360228 w 8810171"/>
              <a:gd name="connsiteY69" fmla="*/ 420914 h 2162629"/>
              <a:gd name="connsiteX70" fmla="*/ 8548914 w 8810171"/>
              <a:gd name="connsiteY70" fmla="*/ 449943 h 2162629"/>
              <a:gd name="connsiteX71" fmla="*/ 8650514 w 8810171"/>
              <a:gd name="connsiteY71" fmla="*/ 522514 h 2162629"/>
              <a:gd name="connsiteX72" fmla="*/ 8723085 w 8810171"/>
              <a:gd name="connsiteY72" fmla="*/ 609600 h 2162629"/>
              <a:gd name="connsiteX73" fmla="*/ 8737600 w 8810171"/>
              <a:gd name="connsiteY73" fmla="*/ 653143 h 2162629"/>
              <a:gd name="connsiteX74" fmla="*/ 8766628 w 8810171"/>
              <a:gd name="connsiteY74" fmla="*/ 696686 h 2162629"/>
              <a:gd name="connsiteX75" fmla="*/ 8795657 w 8810171"/>
              <a:gd name="connsiteY75" fmla="*/ 783771 h 2162629"/>
              <a:gd name="connsiteX76" fmla="*/ 8810171 w 8810171"/>
              <a:gd name="connsiteY76" fmla="*/ 827314 h 2162629"/>
              <a:gd name="connsiteX77" fmla="*/ 8795657 w 8810171"/>
              <a:gd name="connsiteY77" fmla="*/ 1306286 h 2162629"/>
              <a:gd name="connsiteX78" fmla="*/ 8781143 w 8810171"/>
              <a:gd name="connsiteY78" fmla="*/ 1393371 h 2162629"/>
              <a:gd name="connsiteX79" fmla="*/ 8752114 w 8810171"/>
              <a:gd name="connsiteY79" fmla="*/ 1436914 h 2162629"/>
              <a:gd name="connsiteX80" fmla="*/ 8708571 w 8810171"/>
              <a:gd name="connsiteY80" fmla="*/ 1524000 h 2162629"/>
              <a:gd name="connsiteX81" fmla="*/ 8665028 w 8810171"/>
              <a:gd name="connsiteY81" fmla="*/ 1567543 h 2162629"/>
              <a:gd name="connsiteX82" fmla="*/ 8592457 w 8810171"/>
              <a:gd name="connsiteY82" fmla="*/ 1654629 h 2162629"/>
              <a:gd name="connsiteX83" fmla="*/ 8577943 w 8810171"/>
              <a:gd name="connsiteY83" fmla="*/ 1698171 h 2162629"/>
              <a:gd name="connsiteX84" fmla="*/ 8505371 w 8810171"/>
              <a:gd name="connsiteY84" fmla="*/ 1785257 h 2162629"/>
              <a:gd name="connsiteX85" fmla="*/ 8461828 w 8810171"/>
              <a:gd name="connsiteY85" fmla="*/ 1799771 h 2162629"/>
              <a:gd name="connsiteX86" fmla="*/ 8418285 w 8810171"/>
              <a:gd name="connsiteY86" fmla="*/ 1828800 h 2162629"/>
              <a:gd name="connsiteX87" fmla="*/ 8360228 w 8810171"/>
              <a:gd name="connsiteY87" fmla="*/ 1872343 h 2162629"/>
              <a:gd name="connsiteX88" fmla="*/ 8302171 w 8810171"/>
              <a:gd name="connsiteY88" fmla="*/ 1886857 h 2162629"/>
              <a:gd name="connsiteX89" fmla="*/ 8258628 w 8810171"/>
              <a:gd name="connsiteY89" fmla="*/ 1901371 h 2162629"/>
              <a:gd name="connsiteX90" fmla="*/ 8128000 w 8810171"/>
              <a:gd name="connsiteY90" fmla="*/ 1973943 h 2162629"/>
              <a:gd name="connsiteX91" fmla="*/ 8084457 w 8810171"/>
              <a:gd name="connsiteY91" fmla="*/ 2002971 h 2162629"/>
              <a:gd name="connsiteX92" fmla="*/ 8026400 w 8810171"/>
              <a:gd name="connsiteY92" fmla="*/ 2017486 h 2162629"/>
              <a:gd name="connsiteX93" fmla="*/ 7852228 w 8810171"/>
              <a:gd name="connsiteY93" fmla="*/ 2046514 h 2162629"/>
              <a:gd name="connsiteX94" fmla="*/ 7474857 w 8810171"/>
              <a:gd name="connsiteY94" fmla="*/ 2061029 h 2162629"/>
              <a:gd name="connsiteX95" fmla="*/ 7242628 w 8810171"/>
              <a:gd name="connsiteY95" fmla="*/ 2090057 h 2162629"/>
              <a:gd name="connsiteX96" fmla="*/ 7082971 w 8810171"/>
              <a:gd name="connsiteY96" fmla="*/ 2119086 h 2162629"/>
              <a:gd name="connsiteX97" fmla="*/ 6792685 w 8810171"/>
              <a:gd name="connsiteY97" fmla="*/ 2133600 h 2162629"/>
              <a:gd name="connsiteX98" fmla="*/ 5733143 w 8810171"/>
              <a:gd name="connsiteY98" fmla="*/ 2119086 h 2162629"/>
              <a:gd name="connsiteX99" fmla="*/ 5675085 w 8810171"/>
              <a:gd name="connsiteY99" fmla="*/ 2104571 h 2162629"/>
              <a:gd name="connsiteX100" fmla="*/ 5283200 w 8810171"/>
              <a:gd name="connsiteY100" fmla="*/ 2119086 h 2162629"/>
              <a:gd name="connsiteX101" fmla="*/ 4470400 w 8810171"/>
              <a:gd name="connsiteY101" fmla="*/ 2104571 h 2162629"/>
              <a:gd name="connsiteX102" fmla="*/ 4426857 w 8810171"/>
              <a:gd name="connsiteY102" fmla="*/ 2090057 h 2162629"/>
              <a:gd name="connsiteX103" fmla="*/ 4339771 w 8810171"/>
              <a:gd name="connsiteY103" fmla="*/ 2046514 h 2162629"/>
              <a:gd name="connsiteX104" fmla="*/ 4238171 w 8810171"/>
              <a:gd name="connsiteY104" fmla="*/ 2075543 h 2162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Lst>
            <a:rect l="l" t="t" r="r" b="b"/>
            <a:pathLst>
              <a:path w="8810171" h="2162629">
                <a:moveTo>
                  <a:pt x="4296228" y="2046514"/>
                </a:moveTo>
                <a:cubicBezTo>
                  <a:pt x="4193652" y="2067030"/>
                  <a:pt x="4247061" y="2053228"/>
                  <a:pt x="4136571" y="2090057"/>
                </a:cubicBezTo>
                <a:lnTo>
                  <a:pt x="4093028" y="2104571"/>
                </a:lnTo>
                <a:cubicBezTo>
                  <a:pt x="4078514" y="2109409"/>
                  <a:pt x="4064631" y="2116922"/>
                  <a:pt x="4049485" y="2119086"/>
                </a:cubicBezTo>
                <a:cubicBezTo>
                  <a:pt x="3968391" y="2130671"/>
                  <a:pt x="3884371" y="2144132"/>
                  <a:pt x="3802743" y="2148114"/>
                </a:cubicBezTo>
                <a:cubicBezTo>
                  <a:pt x="3652862" y="2155425"/>
                  <a:pt x="3502781" y="2157791"/>
                  <a:pt x="3352800" y="2162629"/>
                </a:cubicBezTo>
                <a:lnTo>
                  <a:pt x="2656114" y="2148114"/>
                </a:lnTo>
                <a:cubicBezTo>
                  <a:pt x="2520187" y="2143427"/>
                  <a:pt x="2511713" y="2126187"/>
                  <a:pt x="2380343" y="2119086"/>
                </a:cubicBezTo>
                <a:cubicBezTo>
                  <a:pt x="2244988" y="2111769"/>
                  <a:pt x="2109410" y="2109409"/>
                  <a:pt x="1973943" y="2104571"/>
                </a:cubicBezTo>
                <a:cubicBezTo>
                  <a:pt x="1959429" y="2099733"/>
                  <a:pt x="1945335" y="2093376"/>
                  <a:pt x="1930400" y="2090057"/>
                </a:cubicBezTo>
                <a:cubicBezTo>
                  <a:pt x="1876589" y="2078099"/>
                  <a:pt x="1777417" y="2067306"/>
                  <a:pt x="1727200" y="2061029"/>
                </a:cubicBezTo>
                <a:cubicBezTo>
                  <a:pt x="1712686" y="2056191"/>
                  <a:pt x="1698803" y="2048678"/>
                  <a:pt x="1683657" y="2046514"/>
                </a:cubicBezTo>
                <a:cubicBezTo>
                  <a:pt x="1463410" y="2015050"/>
                  <a:pt x="1305909" y="2038815"/>
                  <a:pt x="1059543" y="2046514"/>
                </a:cubicBezTo>
                <a:cubicBezTo>
                  <a:pt x="778645" y="2086644"/>
                  <a:pt x="922312" y="2071860"/>
                  <a:pt x="377371" y="2046514"/>
                </a:cubicBezTo>
                <a:cubicBezTo>
                  <a:pt x="362088" y="2045803"/>
                  <a:pt x="348342" y="2036838"/>
                  <a:pt x="333828" y="2032000"/>
                </a:cubicBezTo>
                <a:cubicBezTo>
                  <a:pt x="253999" y="1978780"/>
                  <a:pt x="321733" y="2032000"/>
                  <a:pt x="261257" y="1959429"/>
                </a:cubicBezTo>
                <a:cubicBezTo>
                  <a:pt x="168126" y="1847672"/>
                  <a:pt x="260759" y="1980453"/>
                  <a:pt x="188685" y="1872343"/>
                </a:cubicBezTo>
                <a:lnTo>
                  <a:pt x="145143" y="1741714"/>
                </a:lnTo>
                <a:cubicBezTo>
                  <a:pt x="140305" y="1727200"/>
                  <a:pt x="139115" y="1710901"/>
                  <a:pt x="130628" y="1698171"/>
                </a:cubicBezTo>
                <a:cubicBezTo>
                  <a:pt x="120952" y="1683657"/>
                  <a:pt x="108685" y="1670569"/>
                  <a:pt x="101600" y="1654629"/>
                </a:cubicBezTo>
                <a:cubicBezTo>
                  <a:pt x="89173" y="1626667"/>
                  <a:pt x="82247" y="1596572"/>
                  <a:pt x="72571" y="1567543"/>
                </a:cubicBezTo>
                <a:cubicBezTo>
                  <a:pt x="67733" y="1553029"/>
                  <a:pt x="61768" y="1538843"/>
                  <a:pt x="58057" y="1524000"/>
                </a:cubicBezTo>
                <a:cubicBezTo>
                  <a:pt x="53219" y="1504648"/>
                  <a:pt x="47870" y="1485416"/>
                  <a:pt x="43543" y="1465943"/>
                </a:cubicBezTo>
                <a:cubicBezTo>
                  <a:pt x="33539" y="1420924"/>
                  <a:pt x="20818" y="1350413"/>
                  <a:pt x="14514" y="1306286"/>
                </a:cubicBezTo>
                <a:cubicBezTo>
                  <a:pt x="8998" y="1267672"/>
                  <a:pt x="4838" y="1228876"/>
                  <a:pt x="0" y="1190171"/>
                </a:cubicBezTo>
                <a:cubicBezTo>
                  <a:pt x="6087" y="1050156"/>
                  <a:pt x="6277" y="873591"/>
                  <a:pt x="29028" y="725714"/>
                </a:cubicBezTo>
                <a:cubicBezTo>
                  <a:pt x="32061" y="705998"/>
                  <a:pt x="39216" y="687130"/>
                  <a:pt x="43543" y="667657"/>
                </a:cubicBezTo>
                <a:cubicBezTo>
                  <a:pt x="44377" y="663904"/>
                  <a:pt x="60601" y="566506"/>
                  <a:pt x="72571" y="551543"/>
                </a:cubicBezTo>
                <a:cubicBezTo>
                  <a:pt x="83468" y="537921"/>
                  <a:pt x="102713" y="533681"/>
                  <a:pt x="116114" y="522514"/>
                </a:cubicBezTo>
                <a:cubicBezTo>
                  <a:pt x="270728" y="393669"/>
                  <a:pt x="65460" y="540979"/>
                  <a:pt x="203200" y="464457"/>
                </a:cubicBezTo>
                <a:cubicBezTo>
                  <a:pt x="233697" y="447514"/>
                  <a:pt x="257188" y="417433"/>
                  <a:pt x="290285" y="406400"/>
                </a:cubicBezTo>
                <a:cubicBezTo>
                  <a:pt x="477107" y="344125"/>
                  <a:pt x="285825" y="403886"/>
                  <a:pt x="449943" y="362857"/>
                </a:cubicBezTo>
                <a:cubicBezTo>
                  <a:pt x="464785" y="359146"/>
                  <a:pt x="478643" y="352054"/>
                  <a:pt x="493485" y="348343"/>
                </a:cubicBezTo>
                <a:cubicBezTo>
                  <a:pt x="517418" y="342360"/>
                  <a:pt x="542124" y="339812"/>
                  <a:pt x="566057" y="333829"/>
                </a:cubicBezTo>
                <a:cubicBezTo>
                  <a:pt x="580900" y="330118"/>
                  <a:pt x="594454" y="321478"/>
                  <a:pt x="609600" y="319314"/>
                </a:cubicBezTo>
                <a:cubicBezTo>
                  <a:pt x="662501" y="311757"/>
                  <a:pt x="716038" y="309638"/>
                  <a:pt x="769257" y="304800"/>
                </a:cubicBezTo>
                <a:cubicBezTo>
                  <a:pt x="800269" y="294463"/>
                  <a:pt x="838970" y="280326"/>
                  <a:pt x="870857" y="275771"/>
                </a:cubicBezTo>
                <a:cubicBezTo>
                  <a:pt x="918991" y="268895"/>
                  <a:pt x="967675" y="266626"/>
                  <a:pt x="1016000" y="261257"/>
                </a:cubicBezTo>
                <a:cubicBezTo>
                  <a:pt x="1054767" y="256950"/>
                  <a:pt x="1093409" y="251581"/>
                  <a:pt x="1132114" y="246743"/>
                </a:cubicBezTo>
                <a:cubicBezTo>
                  <a:pt x="1187265" y="228360"/>
                  <a:pt x="1207128" y="218854"/>
                  <a:pt x="1277257" y="217714"/>
                </a:cubicBezTo>
                <a:lnTo>
                  <a:pt x="2960914" y="203200"/>
                </a:lnTo>
                <a:cubicBezTo>
                  <a:pt x="3145902" y="166203"/>
                  <a:pt x="2887705" y="214560"/>
                  <a:pt x="3251200" y="174171"/>
                </a:cubicBezTo>
                <a:cubicBezTo>
                  <a:pt x="3266406" y="172481"/>
                  <a:pt x="3279741" y="162657"/>
                  <a:pt x="3294743" y="159657"/>
                </a:cubicBezTo>
                <a:cubicBezTo>
                  <a:pt x="3352458" y="148114"/>
                  <a:pt x="3410260" y="135517"/>
                  <a:pt x="3468914" y="130629"/>
                </a:cubicBezTo>
                <a:lnTo>
                  <a:pt x="3643085" y="116114"/>
                </a:lnTo>
                <a:cubicBezTo>
                  <a:pt x="3734945" y="110187"/>
                  <a:pt x="3827024" y="107933"/>
                  <a:pt x="3918857" y="101600"/>
                </a:cubicBezTo>
                <a:cubicBezTo>
                  <a:pt x="3967364" y="98255"/>
                  <a:pt x="4015619" y="91924"/>
                  <a:pt x="4064000" y="87086"/>
                </a:cubicBezTo>
                <a:cubicBezTo>
                  <a:pt x="4222617" y="47431"/>
                  <a:pt x="4140462" y="62463"/>
                  <a:pt x="4310743" y="43543"/>
                </a:cubicBezTo>
                <a:cubicBezTo>
                  <a:pt x="4330095" y="38705"/>
                  <a:pt x="4349124" y="32308"/>
                  <a:pt x="4368800" y="29029"/>
                </a:cubicBezTo>
                <a:cubicBezTo>
                  <a:pt x="4408719" y="22376"/>
                  <a:pt x="4580556" y="3887"/>
                  <a:pt x="4615543" y="0"/>
                </a:cubicBezTo>
                <a:lnTo>
                  <a:pt x="5225143" y="14514"/>
                </a:lnTo>
                <a:lnTo>
                  <a:pt x="5994400" y="29029"/>
                </a:lnTo>
                <a:cubicBezTo>
                  <a:pt x="6019055" y="29879"/>
                  <a:pt x="6042588" y="39792"/>
                  <a:pt x="6066971" y="43543"/>
                </a:cubicBezTo>
                <a:cubicBezTo>
                  <a:pt x="6105523" y="49474"/>
                  <a:pt x="6144380" y="53219"/>
                  <a:pt x="6183085" y="58057"/>
                </a:cubicBezTo>
                <a:cubicBezTo>
                  <a:pt x="6197599" y="62895"/>
                  <a:pt x="6211785" y="68860"/>
                  <a:pt x="6226628" y="72571"/>
                </a:cubicBezTo>
                <a:cubicBezTo>
                  <a:pt x="6295050" y="89677"/>
                  <a:pt x="6327053" y="89309"/>
                  <a:pt x="6400800" y="101600"/>
                </a:cubicBezTo>
                <a:cubicBezTo>
                  <a:pt x="6488370" y="116195"/>
                  <a:pt x="6453127" y="113229"/>
                  <a:pt x="6531428" y="130629"/>
                </a:cubicBezTo>
                <a:cubicBezTo>
                  <a:pt x="6555510" y="135981"/>
                  <a:pt x="6579918" y="139792"/>
                  <a:pt x="6604000" y="145143"/>
                </a:cubicBezTo>
                <a:cubicBezTo>
                  <a:pt x="6623473" y="149470"/>
                  <a:pt x="6642341" y="156624"/>
                  <a:pt x="6662057" y="159657"/>
                </a:cubicBezTo>
                <a:cubicBezTo>
                  <a:pt x="6705358" y="166319"/>
                  <a:pt x="6749142" y="169333"/>
                  <a:pt x="6792685" y="174171"/>
                </a:cubicBezTo>
                <a:cubicBezTo>
                  <a:pt x="6831390" y="183847"/>
                  <a:pt x="6869447" y="196641"/>
                  <a:pt x="6908800" y="203200"/>
                </a:cubicBezTo>
                <a:cubicBezTo>
                  <a:pt x="6966857" y="212876"/>
                  <a:pt x="7024568" y="224929"/>
                  <a:pt x="7082971" y="232229"/>
                </a:cubicBezTo>
                <a:cubicBezTo>
                  <a:pt x="7121676" y="237067"/>
                  <a:pt x="7160533" y="240812"/>
                  <a:pt x="7199085" y="246743"/>
                </a:cubicBezTo>
                <a:cubicBezTo>
                  <a:pt x="7266560" y="257124"/>
                  <a:pt x="7287828" y="269017"/>
                  <a:pt x="7358743" y="275771"/>
                </a:cubicBezTo>
                <a:cubicBezTo>
                  <a:pt x="7513212" y="290483"/>
                  <a:pt x="7559076" y="282551"/>
                  <a:pt x="7692571" y="304800"/>
                </a:cubicBezTo>
                <a:cubicBezTo>
                  <a:pt x="7770258" y="317748"/>
                  <a:pt x="7847358" y="334002"/>
                  <a:pt x="7924800" y="348343"/>
                </a:cubicBezTo>
                <a:cubicBezTo>
                  <a:pt x="7977987" y="358192"/>
                  <a:pt x="8030588" y="372474"/>
                  <a:pt x="8084457" y="377371"/>
                </a:cubicBezTo>
                <a:lnTo>
                  <a:pt x="8244114" y="391886"/>
                </a:lnTo>
                <a:cubicBezTo>
                  <a:pt x="8268304" y="396724"/>
                  <a:pt x="8292752" y="400417"/>
                  <a:pt x="8316685" y="406400"/>
                </a:cubicBezTo>
                <a:cubicBezTo>
                  <a:pt x="8331528" y="410111"/>
                  <a:pt x="8345293" y="417595"/>
                  <a:pt x="8360228" y="420914"/>
                </a:cubicBezTo>
                <a:cubicBezTo>
                  <a:pt x="8396491" y="428972"/>
                  <a:pt x="8516489" y="445311"/>
                  <a:pt x="8548914" y="449943"/>
                </a:cubicBezTo>
                <a:cubicBezTo>
                  <a:pt x="8662128" y="563157"/>
                  <a:pt x="8516785" y="426994"/>
                  <a:pt x="8650514" y="522514"/>
                </a:cubicBezTo>
                <a:cubicBezTo>
                  <a:pt x="8675482" y="540348"/>
                  <a:pt x="8708939" y="581308"/>
                  <a:pt x="8723085" y="609600"/>
                </a:cubicBezTo>
                <a:cubicBezTo>
                  <a:pt x="8729927" y="623284"/>
                  <a:pt x="8730758" y="639459"/>
                  <a:pt x="8737600" y="653143"/>
                </a:cubicBezTo>
                <a:cubicBezTo>
                  <a:pt x="8745401" y="668745"/>
                  <a:pt x="8759543" y="680746"/>
                  <a:pt x="8766628" y="696686"/>
                </a:cubicBezTo>
                <a:cubicBezTo>
                  <a:pt x="8779055" y="724647"/>
                  <a:pt x="8785981" y="754743"/>
                  <a:pt x="8795657" y="783771"/>
                </a:cubicBezTo>
                <a:lnTo>
                  <a:pt x="8810171" y="827314"/>
                </a:lnTo>
                <a:cubicBezTo>
                  <a:pt x="8805333" y="986971"/>
                  <a:pt x="8803837" y="1146765"/>
                  <a:pt x="8795657" y="1306286"/>
                </a:cubicBezTo>
                <a:cubicBezTo>
                  <a:pt x="8794150" y="1335676"/>
                  <a:pt x="8790449" y="1365452"/>
                  <a:pt x="8781143" y="1393371"/>
                </a:cubicBezTo>
                <a:cubicBezTo>
                  <a:pt x="8775627" y="1409920"/>
                  <a:pt x="8761790" y="1422400"/>
                  <a:pt x="8752114" y="1436914"/>
                </a:cubicBezTo>
                <a:cubicBezTo>
                  <a:pt x="8737567" y="1480555"/>
                  <a:pt x="8739835" y="1486484"/>
                  <a:pt x="8708571" y="1524000"/>
                </a:cubicBezTo>
                <a:cubicBezTo>
                  <a:pt x="8695430" y="1539769"/>
                  <a:pt x="8678169" y="1551774"/>
                  <a:pt x="8665028" y="1567543"/>
                </a:cubicBezTo>
                <a:cubicBezTo>
                  <a:pt x="8563992" y="1688787"/>
                  <a:pt x="8719669" y="1527417"/>
                  <a:pt x="8592457" y="1654629"/>
                </a:cubicBezTo>
                <a:cubicBezTo>
                  <a:pt x="8587619" y="1669143"/>
                  <a:pt x="8584785" y="1684487"/>
                  <a:pt x="8577943" y="1698171"/>
                </a:cubicBezTo>
                <a:cubicBezTo>
                  <a:pt x="8564556" y="1724945"/>
                  <a:pt x="8529445" y="1769207"/>
                  <a:pt x="8505371" y="1785257"/>
                </a:cubicBezTo>
                <a:cubicBezTo>
                  <a:pt x="8492641" y="1793744"/>
                  <a:pt x="8476342" y="1794933"/>
                  <a:pt x="8461828" y="1799771"/>
                </a:cubicBezTo>
                <a:cubicBezTo>
                  <a:pt x="8447314" y="1809447"/>
                  <a:pt x="8432480" y="1818661"/>
                  <a:pt x="8418285" y="1828800"/>
                </a:cubicBezTo>
                <a:cubicBezTo>
                  <a:pt x="8398600" y="1842860"/>
                  <a:pt x="8381865" y="1861525"/>
                  <a:pt x="8360228" y="1872343"/>
                </a:cubicBezTo>
                <a:cubicBezTo>
                  <a:pt x="8342386" y="1881264"/>
                  <a:pt x="8321351" y="1881377"/>
                  <a:pt x="8302171" y="1886857"/>
                </a:cubicBezTo>
                <a:cubicBezTo>
                  <a:pt x="8287460" y="1891060"/>
                  <a:pt x="8273142" y="1896533"/>
                  <a:pt x="8258628" y="1901371"/>
                </a:cubicBezTo>
                <a:cubicBezTo>
                  <a:pt x="7984078" y="2084409"/>
                  <a:pt x="8281267" y="1897311"/>
                  <a:pt x="8128000" y="1973943"/>
                </a:cubicBezTo>
                <a:cubicBezTo>
                  <a:pt x="8112398" y="1981744"/>
                  <a:pt x="8100490" y="1996099"/>
                  <a:pt x="8084457" y="2002971"/>
                </a:cubicBezTo>
                <a:cubicBezTo>
                  <a:pt x="8066122" y="2010829"/>
                  <a:pt x="8045580" y="2012006"/>
                  <a:pt x="8026400" y="2017486"/>
                </a:cubicBezTo>
                <a:cubicBezTo>
                  <a:pt x="7935592" y="2043431"/>
                  <a:pt x="8014391" y="2037247"/>
                  <a:pt x="7852228" y="2046514"/>
                </a:cubicBezTo>
                <a:cubicBezTo>
                  <a:pt x="7726550" y="2053696"/>
                  <a:pt x="7600647" y="2056191"/>
                  <a:pt x="7474857" y="2061029"/>
                </a:cubicBezTo>
                <a:cubicBezTo>
                  <a:pt x="7374806" y="2071034"/>
                  <a:pt x="7332659" y="2072051"/>
                  <a:pt x="7242628" y="2090057"/>
                </a:cubicBezTo>
                <a:cubicBezTo>
                  <a:pt x="7153804" y="2107821"/>
                  <a:pt x="7200164" y="2110405"/>
                  <a:pt x="7082971" y="2119086"/>
                </a:cubicBezTo>
                <a:cubicBezTo>
                  <a:pt x="6986353" y="2126243"/>
                  <a:pt x="6889447" y="2128762"/>
                  <a:pt x="6792685" y="2133600"/>
                </a:cubicBezTo>
                <a:lnTo>
                  <a:pt x="5733143" y="2119086"/>
                </a:lnTo>
                <a:cubicBezTo>
                  <a:pt x="5713201" y="2118568"/>
                  <a:pt x="5695033" y="2104571"/>
                  <a:pt x="5675085" y="2104571"/>
                </a:cubicBezTo>
                <a:cubicBezTo>
                  <a:pt x="5544367" y="2104571"/>
                  <a:pt x="5413828" y="2114248"/>
                  <a:pt x="5283200" y="2119086"/>
                </a:cubicBezTo>
                <a:lnTo>
                  <a:pt x="4470400" y="2104571"/>
                </a:lnTo>
                <a:cubicBezTo>
                  <a:pt x="4455109" y="2104053"/>
                  <a:pt x="4440541" y="2096899"/>
                  <a:pt x="4426857" y="2090057"/>
                </a:cubicBezTo>
                <a:cubicBezTo>
                  <a:pt x="4314303" y="2033781"/>
                  <a:pt x="4449225" y="2083000"/>
                  <a:pt x="4339771" y="2046514"/>
                </a:cubicBezTo>
                <a:cubicBezTo>
                  <a:pt x="4256592" y="2063151"/>
                  <a:pt x="4289265" y="2049997"/>
                  <a:pt x="4238171" y="2075543"/>
                </a:cubicBezTo>
              </a:path>
            </a:pathLst>
          </a:custGeom>
          <a:noFill/>
          <a:ln w="76200" cap="flat" cmpd="sng" algn="ctr">
            <a:solidFill>
              <a:srgbClr val="8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algn="ctr">
              <a:spcBef>
                <a:spcPct val="20000"/>
              </a:spcBef>
            </a:pPr>
            <a:endParaRPr lang="en-US" sz="3200">
              <a:solidFill>
                <a:srgbClr val="000000"/>
              </a:solidFill>
              <a:latin typeface="Verdana" pitchFamily="34" charset="0"/>
            </a:endParaRPr>
          </a:p>
        </p:txBody>
      </p:sp>
    </p:spTree>
    <p:extLst>
      <p:ext uri="{BB962C8B-B14F-4D97-AF65-F5344CB8AC3E}">
        <p14:creationId xmlns:p14="http://schemas.microsoft.com/office/powerpoint/2010/main" val="1686438274"/>
      </p:ext>
    </p:extLst>
  </p:cSld>
  <p:clrMapOvr>
    <a:masterClrMapping/>
  </p:clrMapOvr>
  <p:transition/>
</p:sld>
</file>

<file path=ppt/slides/slide45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501446" y="1584179"/>
            <a:ext cx="8150942" cy="4539704"/>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In Anthropology</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4800" b="1" i="0" u="none" strike="noStrike" kern="1200" cap="none" spc="0" normalizeH="0" baseline="0" noProof="0" dirty="0">
                <a:ln>
                  <a:noFill/>
                </a:ln>
                <a:solidFill>
                  <a:srgbClr val="FF0000"/>
                </a:solidFill>
                <a:effectLst/>
                <a:uLnTx/>
                <a:uFillTx/>
                <a:latin typeface="Arial" charset="0"/>
                <a:ea typeface="+mn-ea"/>
                <a:cs typeface="+mn-cs"/>
              </a:rPr>
              <a:t>HOLISM</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involves all four levels</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and all</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of the physical and </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cultural (or behavioral) </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components combined . . .</a:t>
            </a:r>
          </a:p>
        </p:txBody>
      </p:sp>
    </p:spTree>
    <p:extLst>
      <p:ext uri="{BB962C8B-B14F-4D97-AF65-F5344CB8AC3E}">
        <p14:creationId xmlns:p14="http://schemas.microsoft.com/office/powerpoint/2010/main" val="1638653533"/>
      </p:ext>
    </p:extLst>
  </p:cSld>
  <p:clrMapOvr>
    <a:masterClrMapping/>
  </p:clrMapOvr>
  <p:transition/>
</p:sld>
</file>

<file path=ppt/slides/slide45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3553374"/>
            <a:ext cx="6908800" cy="923330"/>
          </a:xfrm>
          <a:prstGeom prst="rect">
            <a:avLst/>
          </a:prstGeom>
          <a:noFill/>
          <a:ln w="28575">
            <a:noFill/>
            <a:miter lim="800000"/>
            <a:headEnd/>
            <a:tailEnd/>
          </a:ln>
        </p:spPr>
        <p:txBody>
          <a:bodyPr wrap="square" anchor="ctr">
            <a:spAutoFit/>
          </a:bodyPr>
          <a:lstStyle/>
          <a:p>
            <a:pPr algn="ctr" eaLnBrk="0" hangingPunct="0">
              <a:lnSpc>
                <a:spcPct val="150000"/>
              </a:lnSpc>
              <a:spcAft>
                <a:spcPts val="500"/>
              </a:spcAft>
            </a:pPr>
            <a:r>
              <a:rPr kumimoji="1" lang="en-US" sz="3600" b="1" dirty="0">
                <a:solidFill>
                  <a:srgbClr val="FFFFFF"/>
                </a:solidFill>
                <a:latin typeface="Arial" charset="0"/>
              </a:rPr>
              <a:t>A simple example . . .</a:t>
            </a:r>
            <a:endParaRPr kumimoji="1" lang="en-US" sz="4400" b="1" dirty="0">
              <a:solidFill>
                <a:srgbClr val="FFFFFF"/>
              </a:solidFill>
              <a:latin typeface="Arial" charset="0"/>
            </a:endParaRPr>
          </a:p>
        </p:txBody>
      </p:sp>
    </p:spTree>
    <p:extLst>
      <p:ext uri="{BB962C8B-B14F-4D97-AF65-F5344CB8AC3E}">
        <p14:creationId xmlns:p14="http://schemas.microsoft.com/office/powerpoint/2010/main" val="203878463"/>
      </p:ext>
    </p:extLst>
  </p:cSld>
  <p:clrMapOvr>
    <a:masterClrMapping/>
  </p:clrMapOvr>
  <p:transition/>
</p:sld>
</file>

<file path=ppt/slides/slide453.xml><?xml version="1.0" encoding="utf-8"?>
<p:sld xmlns:a="http://schemas.openxmlformats.org/drawingml/2006/main" xmlns:r="http://schemas.openxmlformats.org/officeDocument/2006/relationships" xmlns:p="http://schemas.openxmlformats.org/presentationml/2006/main">
  <p:cSld>
    <p:bg>
      <p:bgPr>
        <a:solidFill>
          <a:srgbClr val="0C0600"/>
        </a:solidFill>
        <a:effectLst/>
      </p:bgPr>
    </p:bg>
    <p:spTree>
      <p:nvGrpSpPr>
        <p:cNvPr id="1" name=""/>
        <p:cNvGrpSpPr/>
        <p:nvPr/>
      </p:nvGrpSpPr>
      <p:grpSpPr>
        <a:xfrm>
          <a:off x="0" y="0"/>
          <a:ext cx="0" cy="0"/>
          <a:chOff x="0" y="0"/>
          <a:chExt cx="0" cy="0"/>
        </a:xfrm>
      </p:grpSpPr>
      <p:sp>
        <p:nvSpPr>
          <p:cNvPr id="412674" name="Text Box 2"/>
          <p:cNvSpPr txBox="1">
            <a:spLocks noChangeArrowheads="1"/>
          </p:cNvSpPr>
          <p:nvPr/>
        </p:nvSpPr>
        <p:spPr bwMode="auto">
          <a:xfrm>
            <a:off x="2576530" y="6394011"/>
            <a:ext cx="3983783"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latin typeface="Arial" charset="0"/>
                <a:hlinkClick r:id="rId2"/>
              </a:rPr>
              <a:t>http://blog.nature.org/science/2016/01/05/winter-bird-feeding-good-or-bad-for-birds/</a:t>
            </a:r>
            <a:endParaRPr kumimoji="1" lang="en-US" sz="800" dirty="0">
              <a:solidFill>
                <a:srgbClr val="99CC00"/>
              </a:solidFill>
              <a:latin typeface="Arial"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0079" y="614366"/>
            <a:ext cx="7943850" cy="5629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81855008"/>
      </p:ext>
    </p:extLst>
  </p:cSld>
  <p:clrMapOvr>
    <a:masterClrMapping/>
  </p:clrMapOvr>
  <p:transition/>
</p:sld>
</file>

<file path=ppt/slides/slide45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1276350"/>
            <a:ext cx="7721600" cy="3657600"/>
          </a:xfrm>
          <a:prstGeom prst="rect">
            <a:avLst/>
          </a:prstGeom>
          <a:noFill/>
          <a:ln w="9525">
            <a:noFill/>
            <a:miter lim="800000"/>
            <a:headEnd/>
            <a:tailEnd/>
          </a:ln>
        </p:spPr>
        <p:txBody>
          <a:bodyPr wrap="square" anchor="ctr">
            <a:noAutofit/>
          </a:bodyPr>
          <a:lstStyle/>
          <a:p>
            <a:pPr algn="ctr" eaLnBrk="0" hangingPunct="0">
              <a:lnSpc>
                <a:spcPct val="120000"/>
              </a:lnSpc>
            </a:pPr>
            <a:r>
              <a:rPr kumimoji="1" lang="en-US" sz="2800" b="1" dirty="0">
                <a:solidFill>
                  <a:srgbClr val="FFFFFF"/>
                </a:solidFill>
                <a:latin typeface="Verdana" pitchFamily="34" charset="0"/>
              </a:rPr>
              <a:t>Is it good to feed the winter birds?</a:t>
            </a:r>
            <a:br>
              <a:rPr kumimoji="1" lang="en-US" sz="2800" b="1" dirty="0">
                <a:solidFill>
                  <a:srgbClr val="FFFFFF"/>
                </a:solidFill>
                <a:latin typeface="Verdana" pitchFamily="34" charset="0"/>
              </a:rPr>
            </a:br>
            <a:endParaRPr kumimoji="1" lang="en-US" sz="2800" b="1" dirty="0">
              <a:solidFill>
                <a:srgbClr val="FFFFFF"/>
              </a:solidFill>
              <a:latin typeface="Verdana" pitchFamily="34" charset="0"/>
            </a:endParaRPr>
          </a:p>
          <a:p>
            <a:pPr algn="ctr" eaLnBrk="0" hangingPunct="0">
              <a:lnSpc>
                <a:spcPct val="120000"/>
              </a:lnSpc>
            </a:pPr>
            <a:r>
              <a:rPr kumimoji="1" lang="en-US" sz="4000" b="1" dirty="0">
                <a:solidFill>
                  <a:srgbClr val="0C0600"/>
                </a:solidFill>
                <a:latin typeface="Verdana" pitchFamily="34" charset="0"/>
              </a:rPr>
              <a:t>Yes . . .</a:t>
            </a:r>
          </a:p>
          <a:p>
            <a:pPr algn="ctr" eaLnBrk="0" hangingPunct="0">
              <a:lnSpc>
                <a:spcPct val="120000"/>
              </a:lnSpc>
            </a:pPr>
            <a:endParaRPr kumimoji="1" lang="en-US" sz="4000" b="1" dirty="0">
              <a:solidFill>
                <a:srgbClr val="0C0600"/>
              </a:solidFill>
              <a:latin typeface="Verdana" pitchFamily="34" charset="0"/>
            </a:endParaRPr>
          </a:p>
          <a:p>
            <a:pPr algn="ctr" eaLnBrk="0" hangingPunct="0">
              <a:lnSpc>
                <a:spcPct val="120000"/>
              </a:lnSpc>
            </a:pPr>
            <a:r>
              <a:rPr kumimoji="1" lang="en-US" sz="4000" b="1" dirty="0">
                <a:solidFill>
                  <a:srgbClr val="0C0600"/>
                </a:solidFill>
                <a:latin typeface="Verdana" pitchFamily="34" charset="0"/>
              </a:rPr>
              <a:t>for the reasons one might suspect . . .</a:t>
            </a:r>
          </a:p>
        </p:txBody>
      </p:sp>
      <p:sp>
        <p:nvSpPr>
          <p:cNvPr id="9" name="Text Box 2"/>
          <p:cNvSpPr txBox="1">
            <a:spLocks noChangeArrowheads="1"/>
          </p:cNvSpPr>
          <p:nvPr/>
        </p:nvSpPr>
        <p:spPr bwMode="auto">
          <a:xfrm>
            <a:off x="2576530" y="6394011"/>
            <a:ext cx="3983783"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latin typeface="Arial" charset="0"/>
                <a:hlinkClick r:id="rId2"/>
              </a:rPr>
              <a:t>http://blog.nature.org/science/2016/01/05/winter-bird-feeding-good-or-bad-for-birds/</a:t>
            </a:r>
            <a:endParaRPr kumimoji="1" lang="en-US" sz="800" dirty="0">
              <a:solidFill>
                <a:srgbClr val="99CC00"/>
              </a:solidFill>
              <a:latin typeface="Arial" charset="0"/>
            </a:endParaRPr>
          </a:p>
        </p:txBody>
      </p:sp>
    </p:spTree>
    <p:extLst>
      <p:ext uri="{BB962C8B-B14F-4D97-AF65-F5344CB8AC3E}">
        <p14:creationId xmlns:p14="http://schemas.microsoft.com/office/powerpoint/2010/main" val="4049881195"/>
      </p:ext>
    </p:extLst>
  </p:cSld>
  <p:clrMapOvr>
    <a:masterClrMapping/>
  </p:clrMapOvr>
  <p:transition/>
</p:sld>
</file>

<file path=ppt/slides/slide45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1276350"/>
            <a:ext cx="7721600" cy="3657600"/>
          </a:xfrm>
          <a:prstGeom prst="rect">
            <a:avLst/>
          </a:prstGeom>
          <a:noFill/>
          <a:ln w="9525">
            <a:noFill/>
            <a:miter lim="800000"/>
            <a:headEnd/>
            <a:tailEnd/>
          </a:ln>
        </p:spPr>
        <p:txBody>
          <a:bodyPr wrap="square" anchor="ctr">
            <a:noAutofit/>
          </a:bodyPr>
          <a:lstStyle/>
          <a:p>
            <a:pPr algn="ctr" eaLnBrk="0" hangingPunct="0">
              <a:lnSpc>
                <a:spcPct val="120000"/>
              </a:lnSpc>
            </a:pPr>
            <a:r>
              <a:rPr kumimoji="1" lang="en-US" sz="2800" b="1" dirty="0">
                <a:solidFill>
                  <a:srgbClr val="FFFFFF">
                    <a:lumMod val="65000"/>
                  </a:srgbClr>
                </a:solidFill>
                <a:latin typeface="Verdana" pitchFamily="34" charset="0"/>
              </a:rPr>
              <a:t>Is it good to feed the winter birds?</a:t>
            </a:r>
            <a:br>
              <a:rPr kumimoji="1" lang="en-US" sz="2800" b="1" dirty="0">
                <a:solidFill>
                  <a:srgbClr val="FFFFFF">
                    <a:lumMod val="65000"/>
                  </a:srgbClr>
                </a:solidFill>
                <a:latin typeface="Verdana" pitchFamily="34" charset="0"/>
              </a:rPr>
            </a:br>
            <a:endParaRPr kumimoji="1" lang="en-US" sz="2800" b="1" dirty="0">
              <a:solidFill>
                <a:srgbClr val="FFFFFF">
                  <a:lumMod val="65000"/>
                </a:srgbClr>
              </a:solidFill>
              <a:latin typeface="Verdana" pitchFamily="34" charset="0"/>
            </a:endParaRPr>
          </a:p>
          <a:p>
            <a:pPr algn="ctr" eaLnBrk="0" hangingPunct="0">
              <a:lnSpc>
                <a:spcPct val="120000"/>
              </a:lnSpc>
            </a:pPr>
            <a:r>
              <a:rPr kumimoji="1" lang="en-US" sz="4000" b="1" dirty="0">
                <a:solidFill>
                  <a:srgbClr val="0C0600"/>
                </a:solidFill>
                <a:latin typeface="Verdana" pitchFamily="34" charset="0"/>
              </a:rPr>
              <a:t>Yes . . .</a:t>
            </a:r>
          </a:p>
          <a:p>
            <a:pPr algn="ctr" eaLnBrk="0" hangingPunct="0">
              <a:lnSpc>
                <a:spcPct val="120000"/>
              </a:lnSpc>
            </a:pPr>
            <a:endParaRPr kumimoji="1" lang="en-US" sz="4000" b="1" dirty="0">
              <a:solidFill>
                <a:srgbClr val="0C0600"/>
              </a:solidFill>
              <a:latin typeface="Verdana" pitchFamily="34" charset="0"/>
            </a:endParaRPr>
          </a:p>
          <a:p>
            <a:pPr algn="ctr" eaLnBrk="0" hangingPunct="0">
              <a:lnSpc>
                <a:spcPct val="120000"/>
              </a:lnSpc>
            </a:pPr>
            <a:r>
              <a:rPr kumimoji="1" lang="en-US" sz="4000" b="1" dirty="0">
                <a:solidFill>
                  <a:srgbClr val="0C0600"/>
                </a:solidFill>
                <a:latin typeface="Verdana" pitchFamily="34" charset="0"/>
              </a:rPr>
              <a:t>for the reasons one might suspect . . .</a:t>
            </a:r>
          </a:p>
        </p:txBody>
      </p:sp>
      <p:sp>
        <p:nvSpPr>
          <p:cNvPr id="9" name="Text Box 2"/>
          <p:cNvSpPr txBox="1">
            <a:spLocks noChangeArrowheads="1"/>
          </p:cNvSpPr>
          <p:nvPr/>
        </p:nvSpPr>
        <p:spPr bwMode="auto">
          <a:xfrm>
            <a:off x="2576530" y="6394011"/>
            <a:ext cx="3983783"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latin typeface="Arial" charset="0"/>
                <a:hlinkClick r:id="rId2"/>
              </a:rPr>
              <a:t>http://blog.nature.org/science/2016/01/05/winter-bird-feeding-good-or-bad-for-birds/</a:t>
            </a:r>
            <a:endParaRPr kumimoji="1" lang="en-US" sz="800" dirty="0">
              <a:solidFill>
                <a:srgbClr val="99CC00"/>
              </a:solidFill>
              <a:latin typeface="Arial" charset="0"/>
            </a:endParaRPr>
          </a:p>
        </p:txBody>
      </p:sp>
      <p:sp>
        <p:nvSpPr>
          <p:cNvPr id="5" name="Rectangle 3"/>
          <p:cNvSpPr>
            <a:spLocks noChangeArrowheads="1"/>
          </p:cNvSpPr>
          <p:nvPr/>
        </p:nvSpPr>
        <p:spPr bwMode="auto">
          <a:xfrm>
            <a:off x="1098550" y="3553374"/>
            <a:ext cx="6908800" cy="923330"/>
          </a:xfrm>
          <a:prstGeom prst="rect">
            <a:avLst/>
          </a:prstGeom>
          <a:noFill/>
          <a:ln w="28575">
            <a:noFill/>
            <a:miter lim="800000"/>
            <a:headEnd/>
            <a:tailEnd/>
          </a:ln>
        </p:spPr>
        <p:txBody>
          <a:bodyPr wrap="square" anchor="ctr">
            <a:spAutoFit/>
          </a:bodyPr>
          <a:lstStyle/>
          <a:p>
            <a:pPr algn="ctr" eaLnBrk="0" hangingPunct="0">
              <a:lnSpc>
                <a:spcPct val="150000"/>
              </a:lnSpc>
              <a:spcAft>
                <a:spcPts val="500"/>
              </a:spcAft>
            </a:pPr>
            <a:r>
              <a:rPr kumimoji="1" lang="en-US" sz="3600" b="1" dirty="0">
                <a:solidFill>
                  <a:srgbClr val="FFFFFF"/>
                </a:solidFill>
                <a:latin typeface="Arial" charset="0"/>
              </a:rPr>
              <a:t>A simple answer . . .</a:t>
            </a:r>
            <a:endParaRPr kumimoji="1" lang="en-US" sz="4400" b="1" dirty="0">
              <a:solidFill>
                <a:srgbClr val="FFFFFF"/>
              </a:solidFill>
              <a:latin typeface="Arial" charset="0"/>
            </a:endParaRPr>
          </a:p>
        </p:txBody>
      </p:sp>
    </p:spTree>
    <p:extLst>
      <p:ext uri="{BB962C8B-B14F-4D97-AF65-F5344CB8AC3E}">
        <p14:creationId xmlns:p14="http://schemas.microsoft.com/office/powerpoint/2010/main" val="2693044141"/>
      </p:ext>
    </p:extLst>
  </p:cSld>
  <p:clrMapOvr>
    <a:masterClrMapping/>
  </p:clrMapOvr>
  <p:transition/>
</p:sld>
</file>

<file path=ppt/slides/slide45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1123950"/>
            <a:ext cx="7721600" cy="3657600"/>
          </a:xfrm>
          <a:prstGeom prst="rect">
            <a:avLst/>
          </a:prstGeom>
          <a:noFill/>
          <a:ln w="9525">
            <a:noFill/>
            <a:miter lim="800000"/>
            <a:headEnd/>
            <a:tailEnd/>
          </a:ln>
        </p:spPr>
        <p:txBody>
          <a:bodyPr wrap="square" anchor="ctr">
            <a:noAutofit/>
          </a:bodyPr>
          <a:lstStyle/>
          <a:p>
            <a:pPr algn="ctr" eaLnBrk="0" hangingPunct="0">
              <a:lnSpc>
                <a:spcPct val="120000"/>
              </a:lnSpc>
            </a:pPr>
            <a:r>
              <a:rPr kumimoji="1" lang="en-US" sz="2800" b="1" dirty="0">
                <a:solidFill>
                  <a:srgbClr val="FFFFFF">
                    <a:lumMod val="65000"/>
                  </a:srgbClr>
                </a:solidFill>
                <a:latin typeface="Verdana" pitchFamily="34" charset="0"/>
              </a:rPr>
              <a:t>Is it good to feed the winter birds?</a:t>
            </a:r>
            <a:br>
              <a:rPr kumimoji="1" lang="en-US" sz="2800" b="1" dirty="0">
                <a:solidFill>
                  <a:srgbClr val="FFFFFF">
                    <a:lumMod val="65000"/>
                  </a:srgbClr>
                </a:solidFill>
                <a:latin typeface="Verdana" pitchFamily="34" charset="0"/>
              </a:rPr>
            </a:br>
            <a:endParaRPr kumimoji="1" lang="en-US" sz="2800" b="1" dirty="0">
              <a:solidFill>
                <a:srgbClr val="FFFFFF">
                  <a:lumMod val="65000"/>
                </a:srgbClr>
              </a:solidFill>
              <a:latin typeface="Verdana" pitchFamily="34" charset="0"/>
            </a:endParaRPr>
          </a:p>
          <a:p>
            <a:pPr algn="ctr" eaLnBrk="0" hangingPunct="0">
              <a:lnSpc>
                <a:spcPct val="120000"/>
              </a:lnSpc>
            </a:pPr>
            <a:r>
              <a:rPr kumimoji="1" lang="en-US" sz="4000" b="1" dirty="0">
                <a:solidFill>
                  <a:srgbClr val="FFFFFF"/>
                </a:solidFill>
                <a:latin typeface="Verdana" pitchFamily="34" charset="0"/>
              </a:rPr>
              <a:t>Yes . . .</a:t>
            </a:r>
          </a:p>
          <a:p>
            <a:pPr algn="ctr" eaLnBrk="0" hangingPunct="0">
              <a:lnSpc>
                <a:spcPct val="120000"/>
              </a:lnSpc>
            </a:pPr>
            <a:endParaRPr kumimoji="1" lang="en-US" sz="4000" b="1" dirty="0">
              <a:solidFill>
                <a:srgbClr val="FFFFFF"/>
              </a:solidFill>
              <a:latin typeface="Verdana" pitchFamily="34" charset="0"/>
            </a:endParaRPr>
          </a:p>
          <a:p>
            <a:pPr algn="ctr" eaLnBrk="0" hangingPunct="0">
              <a:lnSpc>
                <a:spcPct val="120000"/>
              </a:lnSpc>
            </a:pPr>
            <a:r>
              <a:rPr kumimoji="1" lang="en-US" sz="3200" b="1" dirty="0">
                <a:solidFill>
                  <a:srgbClr val="FFFFFF"/>
                </a:solidFill>
                <a:latin typeface="Verdana" pitchFamily="34" charset="0"/>
              </a:rPr>
              <a:t>for the reasons one might suspect . . .</a:t>
            </a:r>
          </a:p>
        </p:txBody>
      </p:sp>
      <p:sp>
        <p:nvSpPr>
          <p:cNvPr id="9" name="Text Box 2"/>
          <p:cNvSpPr txBox="1">
            <a:spLocks noChangeArrowheads="1"/>
          </p:cNvSpPr>
          <p:nvPr/>
        </p:nvSpPr>
        <p:spPr bwMode="auto">
          <a:xfrm>
            <a:off x="2576530" y="6394011"/>
            <a:ext cx="3983783"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latin typeface="Arial" charset="0"/>
                <a:hlinkClick r:id="rId2"/>
              </a:rPr>
              <a:t>http://blog.nature.org/science/2016/01/05/winter-bird-feeding-good-or-bad-for-birds/</a:t>
            </a:r>
            <a:endParaRPr kumimoji="1" lang="en-US" sz="800" dirty="0">
              <a:solidFill>
                <a:srgbClr val="99CC00"/>
              </a:solidFill>
              <a:latin typeface="Arial" charset="0"/>
            </a:endParaRPr>
          </a:p>
        </p:txBody>
      </p:sp>
    </p:spTree>
    <p:extLst>
      <p:ext uri="{BB962C8B-B14F-4D97-AF65-F5344CB8AC3E}">
        <p14:creationId xmlns:p14="http://schemas.microsoft.com/office/powerpoint/2010/main" val="90507712"/>
      </p:ext>
    </p:extLst>
  </p:cSld>
  <p:clrMapOvr>
    <a:masterClrMapping/>
  </p:clrMapOvr>
  <p:transition/>
</p:sld>
</file>

<file path=ppt/slides/slide45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sp>
        <p:nvSpPr>
          <p:cNvPr id="522244" name="Rectangle 3"/>
          <p:cNvSpPr>
            <a:spLocks noChangeArrowheads="1"/>
          </p:cNvSpPr>
          <p:nvPr/>
        </p:nvSpPr>
        <p:spPr bwMode="auto">
          <a:xfrm>
            <a:off x="713316" y="2358654"/>
            <a:ext cx="7668684" cy="3933384"/>
          </a:xfrm>
          <a:prstGeom prst="rect">
            <a:avLst/>
          </a:prstGeom>
          <a:noFill/>
          <a:ln w="9525">
            <a:noFill/>
            <a:miter lim="800000"/>
            <a:headEnd/>
            <a:tailEnd/>
          </a:ln>
        </p:spPr>
        <p:txBody>
          <a:bodyPr wrap="square" anchor="ctr">
            <a:spAutoFit/>
          </a:bodyPr>
          <a:lstStyle/>
          <a:p>
            <a:pPr marL="228600" indent="-228600" eaLnBrk="0" hangingPunct="0">
              <a:lnSpc>
                <a:spcPct val="160000"/>
              </a:lnSpc>
              <a:buFontTx/>
              <a:buChar char="•"/>
              <a:tabLst>
                <a:tab pos="231775" algn="l"/>
              </a:tabLst>
              <a:defRPr/>
            </a:pPr>
            <a:r>
              <a:rPr kumimoji="1" lang="en-US" sz="1200" b="1" dirty="0">
                <a:solidFill>
                  <a:srgbClr val="FFFFFF"/>
                </a:solidFill>
                <a:latin typeface="Verdana" pitchFamily="34" charset="0"/>
              </a:rPr>
              <a:t>More than 40 percent of U.S. households feed their backyard birds, and in the United Kingdom, the rate is as high as 75 percent.</a:t>
            </a:r>
            <a:br>
              <a:rPr kumimoji="1" lang="en-US" sz="1200" b="1" dirty="0">
                <a:solidFill>
                  <a:srgbClr val="FFFFFF"/>
                </a:solidFill>
                <a:latin typeface="Verdana" pitchFamily="34" charset="0"/>
              </a:rPr>
            </a:br>
            <a:endParaRPr kumimoji="1" lang="en-US" sz="1200" b="1" dirty="0">
              <a:solidFill>
                <a:srgbClr val="FFFFFF"/>
              </a:solidFill>
              <a:latin typeface="Verdana" pitchFamily="34" charset="0"/>
            </a:endParaRPr>
          </a:p>
          <a:p>
            <a:pPr marL="228600" indent="-228600" eaLnBrk="0" hangingPunct="0">
              <a:lnSpc>
                <a:spcPct val="160000"/>
              </a:lnSpc>
              <a:buFontTx/>
              <a:buChar char="•"/>
              <a:tabLst>
                <a:tab pos="231775" algn="l"/>
              </a:tabLst>
              <a:defRPr/>
            </a:pPr>
            <a:r>
              <a:rPr kumimoji="1" lang="en-US" sz="1200" b="1" dirty="0">
                <a:solidFill>
                  <a:srgbClr val="FFFFFF"/>
                </a:solidFill>
                <a:latin typeface="Verdana" pitchFamily="34" charset="0"/>
              </a:rPr>
              <a:t>A study conducted during winter in Wisconsin showed that black-capped chickadees with access to bird seed had a much higher overwinter survival rate (69 percent) as compared to those without access to human-provided seed (37 percent survival</a:t>
            </a:r>
            <a:br>
              <a:rPr kumimoji="1" lang="en-US" sz="1200" b="1" dirty="0">
                <a:solidFill>
                  <a:srgbClr val="FFFFFF"/>
                </a:solidFill>
                <a:latin typeface="Verdana" pitchFamily="34" charset="0"/>
              </a:rPr>
            </a:br>
            <a:endParaRPr kumimoji="1" lang="en-US" sz="1200" b="1" dirty="0">
              <a:solidFill>
                <a:srgbClr val="FFFFFF"/>
              </a:solidFill>
              <a:latin typeface="Verdana" pitchFamily="34" charset="0"/>
            </a:endParaRPr>
          </a:p>
          <a:p>
            <a:pPr marL="228600" indent="-228600" eaLnBrk="0" hangingPunct="0">
              <a:lnSpc>
                <a:spcPct val="160000"/>
              </a:lnSpc>
              <a:buFontTx/>
              <a:buChar char="•"/>
              <a:tabLst>
                <a:tab pos="231775" algn="l"/>
              </a:tabLst>
              <a:defRPr/>
            </a:pPr>
            <a:r>
              <a:rPr kumimoji="1" lang="en-US" sz="1200" b="1" dirty="0">
                <a:solidFill>
                  <a:srgbClr val="FFFFFF"/>
                </a:solidFill>
                <a:latin typeface="Verdana" pitchFamily="34" charset="0"/>
              </a:rPr>
              <a:t>Furthermore, some studies have shown that birds making it through the winter in better physical condition see those benefits carry over into the nesting season</a:t>
            </a:r>
            <a:br>
              <a:rPr kumimoji="1" lang="en-US" sz="1200" b="1" dirty="0">
                <a:solidFill>
                  <a:srgbClr val="FFFFFF"/>
                </a:solidFill>
                <a:latin typeface="Verdana" pitchFamily="34" charset="0"/>
              </a:rPr>
            </a:br>
            <a:endParaRPr kumimoji="1" lang="en-US" sz="1200" b="1" dirty="0">
              <a:solidFill>
                <a:srgbClr val="FFFFFF"/>
              </a:solidFill>
              <a:latin typeface="Verdana" pitchFamily="34" charset="0"/>
            </a:endParaRPr>
          </a:p>
          <a:p>
            <a:pPr marL="228600" indent="-228600" eaLnBrk="0" hangingPunct="0">
              <a:lnSpc>
                <a:spcPct val="160000"/>
              </a:lnSpc>
              <a:buFontTx/>
              <a:buChar char="•"/>
              <a:tabLst>
                <a:tab pos="231775" algn="l"/>
              </a:tabLst>
              <a:defRPr/>
            </a:pPr>
            <a:r>
              <a:rPr kumimoji="1" lang="en-US" sz="1200" b="1" dirty="0">
                <a:solidFill>
                  <a:srgbClr val="FFFFFF"/>
                </a:solidFill>
                <a:latin typeface="Verdana" pitchFamily="34" charset="0"/>
              </a:rPr>
              <a:t>Bird feeding produces significantly earlier egg laying dates, larger clutches of eggs, higher chick weights and higher overall breeding success across a wide range of bird species</a:t>
            </a:r>
          </a:p>
        </p:txBody>
      </p:sp>
      <p:sp>
        <p:nvSpPr>
          <p:cNvPr id="7" name="Rectangle 3"/>
          <p:cNvSpPr>
            <a:spLocks noChangeArrowheads="1"/>
          </p:cNvSpPr>
          <p:nvPr/>
        </p:nvSpPr>
        <p:spPr bwMode="auto">
          <a:xfrm>
            <a:off x="694267" y="590550"/>
            <a:ext cx="7721600" cy="1600200"/>
          </a:xfrm>
          <a:prstGeom prst="rect">
            <a:avLst/>
          </a:prstGeom>
          <a:noFill/>
          <a:ln w="9525">
            <a:noFill/>
            <a:miter lim="800000"/>
            <a:headEnd/>
            <a:tailEnd/>
          </a:ln>
        </p:spPr>
        <p:txBody>
          <a:bodyPr wrap="square" anchor="ctr">
            <a:noAutofit/>
          </a:bodyPr>
          <a:lstStyle/>
          <a:p>
            <a:pPr algn="ctr" eaLnBrk="0" hangingPunct="0">
              <a:lnSpc>
                <a:spcPct val="120000"/>
              </a:lnSpc>
            </a:pPr>
            <a:r>
              <a:rPr kumimoji="1" lang="en-US" sz="2800" b="1" dirty="0">
                <a:solidFill>
                  <a:srgbClr val="FFFFFF">
                    <a:lumMod val="65000"/>
                  </a:srgbClr>
                </a:solidFill>
                <a:latin typeface="Verdana" pitchFamily="34" charset="0"/>
              </a:rPr>
              <a:t>Is it good to feed the winter birds?</a:t>
            </a:r>
          </a:p>
        </p:txBody>
      </p:sp>
      <p:sp>
        <p:nvSpPr>
          <p:cNvPr id="6" name="Text Box 2"/>
          <p:cNvSpPr txBox="1">
            <a:spLocks noChangeArrowheads="1"/>
          </p:cNvSpPr>
          <p:nvPr/>
        </p:nvSpPr>
        <p:spPr bwMode="auto">
          <a:xfrm>
            <a:off x="2576530" y="6394011"/>
            <a:ext cx="3983783"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latin typeface="Arial" charset="0"/>
                <a:hlinkClick r:id="rId2"/>
              </a:rPr>
              <a:t>http://blog.nature.org/science/2016/01/05/winter-bird-feeding-good-or-bad-for-birds/</a:t>
            </a:r>
            <a:endParaRPr kumimoji="1" lang="en-US" sz="800" dirty="0">
              <a:solidFill>
                <a:srgbClr val="99CC00"/>
              </a:solidFill>
              <a:latin typeface="Arial" charset="0"/>
            </a:endParaRPr>
          </a:p>
        </p:txBody>
      </p:sp>
    </p:spTree>
    <p:extLst>
      <p:ext uri="{BB962C8B-B14F-4D97-AF65-F5344CB8AC3E}">
        <p14:creationId xmlns:p14="http://schemas.microsoft.com/office/powerpoint/2010/main" val="894921282"/>
      </p:ext>
    </p:extLst>
  </p:cSld>
  <p:clrMapOvr>
    <a:masterClrMapping/>
  </p:clrMapOvr>
  <p:transition/>
</p:sld>
</file>

<file path=ppt/slides/slide45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1276350"/>
            <a:ext cx="7721600" cy="3657600"/>
          </a:xfrm>
          <a:prstGeom prst="rect">
            <a:avLst/>
          </a:prstGeom>
          <a:noFill/>
          <a:ln w="9525">
            <a:noFill/>
            <a:miter lim="800000"/>
            <a:headEnd/>
            <a:tailEnd/>
          </a:ln>
        </p:spPr>
        <p:txBody>
          <a:bodyPr wrap="square" anchor="ctr">
            <a:no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28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Is it good to feed the winter birds?</a:t>
            </a:r>
            <a:br>
              <a:rPr kumimoji="1" lang="en-US" sz="28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br>
            <a:endParaRPr kumimoji="1" lang="en-US" sz="28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endParaRP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0C0600"/>
                </a:solidFill>
                <a:effectLst/>
                <a:uLnTx/>
                <a:uFillTx/>
                <a:latin typeface="Verdana" pitchFamily="34" charset="0"/>
                <a:ea typeface="+mn-ea"/>
                <a:cs typeface="+mn-cs"/>
              </a:rPr>
              <a:t>Yes . . .</a:t>
            </a:r>
          </a:p>
          <a:p>
            <a:pPr marL="0" marR="0" lvl="0" indent="0" algn="ctr" defTabSz="914400" rtl="0" eaLnBrk="0" fontAlgn="base" latinLnBrk="0" hangingPunct="0">
              <a:lnSpc>
                <a:spcPct val="120000"/>
              </a:lnSpc>
              <a:spcBef>
                <a:spcPct val="0"/>
              </a:spcBef>
              <a:spcAft>
                <a:spcPct val="0"/>
              </a:spcAft>
              <a:buClrTx/>
              <a:buSzTx/>
              <a:buFontTx/>
              <a:buNone/>
              <a:tabLst/>
              <a:defRPr/>
            </a:pPr>
            <a:endParaRPr kumimoji="1" lang="en-US" sz="4000" b="1" i="0" u="none" strike="noStrike" kern="1200" cap="none" spc="0" normalizeH="0" baseline="0" noProof="0" dirty="0">
              <a:ln>
                <a:noFill/>
              </a:ln>
              <a:solidFill>
                <a:srgbClr val="0C0600"/>
              </a:solidFill>
              <a:effectLst/>
              <a:uLnTx/>
              <a:uFillTx/>
              <a:latin typeface="Verdana" pitchFamily="34" charset="0"/>
              <a:ea typeface="+mn-ea"/>
              <a:cs typeface="+mn-cs"/>
            </a:endParaRP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0C0600"/>
                </a:solidFill>
                <a:effectLst/>
                <a:uLnTx/>
                <a:uFillTx/>
                <a:latin typeface="Verdana" pitchFamily="34" charset="0"/>
                <a:ea typeface="+mn-ea"/>
                <a:cs typeface="+mn-cs"/>
              </a:rPr>
              <a:t>for the reasons one might suspect . . .</a:t>
            </a:r>
          </a:p>
        </p:txBody>
      </p:sp>
      <p:sp>
        <p:nvSpPr>
          <p:cNvPr id="9" name="Text Box 2"/>
          <p:cNvSpPr txBox="1">
            <a:spLocks noChangeArrowheads="1"/>
          </p:cNvSpPr>
          <p:nvPr/>
        </p:nvSpPr>
        <p:spPr bwMode="auto">
          <a:xfrm>
            <a:off x="2576512" y="6394011"/>
            <a:ext cx="3983783"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http://blog.nature.org/science/2015/01/05/winter-bird-feeding-good-or-bad-for-birds/</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
        <p:nvSpPr>
          <p:cNvPr id="5" name="Rectangle 3"/>
          <p:cNvSpPr>
            <a:spLocks noChangeArrowheads="1"/>
          </p:cNvSpPr>
          <p:nvPr/>
        </p:nvSpPr>
        <p:spPr bwMode="auto">
          <a:xfrm>
            <a:off x="1133667" y="1978830"/>
            <a:ext cx="6908800" cy="923330"/>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BUT . . .</a:t>
            </a:r>
            <a:endParaRPr kumimoji="1" lang="en-US" sz="4400" b="1" i="0" u="none" strike="noStrike" kern="1200" cap="none" spc="0" normalizeH="0" baseline="0" noProof="0" dirty="0">
              <a:ln>
                <a:noFill/>
              </a:ln>
              <a:solidFill>
                <a:srgbClr val="FFFFFF"/>
              </a:solidFill>
              <a:effectLst/>
              <a:uLnTx/>
              <a:uFillTx/>
              <a:latin typeface="Arial" charset="0"/>
              <a:ea typeface="+mn-ea"/>
              <a:cs typeface="+mn-cs"/>
            </a:endParaRPr>
          </a:p>
        </p:txBody>
      </p:sp>
      <p:sp>
        <p:nvSpPr>
          <p:cNvPr id="6" name="Rectangle 3"/>
          <p:cNvSpPr>
            <a:spLocks noChangeArrowheads="1"/>
          </p:cNvSpPr>
          <p:nvPr/>
        </p:nvSpPr>
        <p:spPr bwMode="auto">
          <a:xfrm>
            <a:off x="1120468" y="2696049"/>
            <a:ext cx="6908800" cy="3359894"/>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000000"/>
                </a:solidFill>
                <a:effectLst/>
                <a:uLnTx/>
                <a:uFillTx/>
                <a:latin typeface="Arial" charset="0"/>
                <a:ea typeface="+mn-ea"/>
                <a:cs typeface="+mn-cs"/>
              </a:rPr>
              <a:t>let’s look at the question from the anthropological </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9600" b="1" i="0" u="none" strike="noStrike" kern="1200" cap="none" spc="0" normalizeH="0" baseline="0" noProof="0" dirty="0">
                <a:ln>
                  <a:noFill/>
                </a:ln>
                <a:solidFill>
                  <a:srgbClr val="000000"/>
                </a:solidFill>
                <a:effectLst/>
                <a:uLnTx/>
                <a:uFillTx/>
                <a:latin typeface="Arial" charset="0"/>
                <a:ea typeface="+mn-ea"/>
                <a:cs typeface="+mn-cs"/>
              </a:rPr>
              <a:t>holistic</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000000"/>
                </a:solidFill>
                <a:effectLst/>
                <a:uLnTx/>
                <a:uFillTx/>
                <a:latin typeface="Arial" charset="0"/>
                <a:ea typeface="+mn-ea"/>
                <a:cs typeface="+mn-cs"/>
              </a:rPr>
              <a:t>point of view . . .</a:t>
            </a:r>
            <a:endParaRPr kumimoji="1" lang="en-US" sz="4400" b="1"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324487806"/>
      </p:ext>
    </p:extLst>
  </p:cSld>
  <p:clrMapOvr>
    <a:masterClrMapping/>
  </p:clrMapOvr>
  <p:transition/>
</p:sld>
</file>

<file path=ppt/slides/slide45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sp>
        <p:nvSpPr>
          <p:cNvPr id="522244" name="Rectangle 3"/>
          <p:cNvSpPr>
            <a:spLocks noChangeArrowheads="1"/>
          </p:cNvSpPr>
          <p:nvPr/>
        </p:nvSpPr>
        <p:spPr bwMode="auto">
          <a:xfrm>
            <a:off x="713316" y="1834559"/>
            <a:ext cx="7668684" cy="4524315"/>
          </a:xfrm>
          <a:prstGeom prst="rect">
            <a:avLst/>
          </a:prstGeom>
          <a:noFill/>
          <a:ln w="9525">
            <a:noFill/>
            <a:miter lim="800000"/>
            <a:headEnd/>
            <a:tailEnd/>
          </a:ln>
        </p:spPr>
        <p:txBody>
          <a:bodyPr wrap="square" anchor="ctr">
            <a:spAutoFit/>
          </a:bodyPr>
          <a:lstStyle/>
          <a:p>
            <a:pPr marL="228600" marR="0" lvl="0" indent="-228600" algn="l" defTabSz="914400" rtl="0" eaLnBrk="0" fontAlgn="base" latinLnBrk="0" hangingPunct="0">
              <a:lnSpc>
                <a:spcPct val="100000"/>
              </a:lnSpc>
              <a:spcBef>
                <a:spcPct val="0"/>
              </a:spcBef>
              <a:spcAft>
                <a:spcPct val="0"/>
              </a:spcAft>
              <a:buClrTx/>
              <a:buSzTx/>
              <a:buFontTx/>
              <a:buChar char="•"/>
              <a:tabLst>
                <a:tab pos="231775" algn="l"/>
              </a:tabLst>
              <a:defRPr/>
            </a:pPr>
            <a:r>
              <a:rPr kumimoji="1" lang="en-US" sz="2400" b="1" i="0" u="none" strike="noStrike" kern="1200" cap="none" spc="0" normalizeH="0" baseline="0" noProof="0" dirty="0">
                <a:ln>
                  <a:noFill/>
                </a:ln>
                <a:solidFill>
                  <a:srgbClr val="FFFFFF"/>
                </a:solidFill>
                <a:effectLst/>
                <a:uLnTx/>
                <a:uFillTx/>
                <a:latin typeface="Verdana" pitchFamily="34" charset="0"/>
                <a:ea typeface="+mn-ea"/>
                <a:cs typeface="+mn-cs"/>
              </a:rPr>
              <a:t>feeding can promote the survival and reproduction of the not-quite-fittest</a:t>
            </a:r>
            <a:br>
              <a:rPr kumimoji="1" lang="en-US" sz="2400" b="1" i="0" u="none" strike="noStrike" kern="1200" cap="none" spc="0" normalizeH="0" baseline="0" noProof="0" dirty="0">
                <a:ln>
                  <a:noFill/>
                </a:ln>
                <a:solidFill>
                  <a:srgbClr val="FFFFFF"/>
                </a:solidFill>
                <a:effectLst/>
                <a:uLnTx/>
                <a:uFillTx/>
                <a:latin typeface="Verdana" pitchFamily="34" charset="0"/>
                <a:ea typeface="+mn-ea"/>
                <a:cs typeface="+mn-cs"/>
              </a:rPr>
            </a:br>
            <a:endParaRPr kumimoji="1" lang="en-US" sz="2400" b="1" i="0" u="none" strike="noStrike" kern="1200" cap="none" spc="0" normalizeH="0" baseline="0" noProof="0" dirty="0">
              <a:ln>
                <a:noFill/>
              </a:ln>
              <a:solidFill>
                <a:srgbClr val="FFFFFF"/>
              </a:solidFill>
              <a:effectLst/>
              <a:uLnTx/>
              <a:uFillTx/>
              <a:latin typeface="Verdana" pitchFamily="34" charset="0"/>
              <a:ea typeface="+mn-ea"/>
              <a:cs typeface="+mn-cs"/>
            </a:endParaRPr>
          </a:p>
          <a:p>
            <a:pPr marL="228600" marR="0" lvl="0" indent="-228600" algn="l" defTabSz="914400" rtl="0" eaLnBrk="0" fontAlgn="base" latinLnBrk="0" hangingPunct="0">
              <a:lnSpc>
                <a:spcPct val="100000"/>
              </a:lnSpc>
              <a:spcBef>
                <a:spcPct val="0"/>
              </a:spcBef>
              <a:spcAft>
                <a:spcPct val="0"/>
              </a:spcAft>
              <a:buClrTx/>
              <a:buSzTx/>
              <a:buFontTx/>
              <a:buChar char="•"/>
              <a:tabLst>
                <a:tab pos="231775" algn="l"/>
              </a:tabLst>
              <a:defRPr/>
            </a:pPr>
            <a:r>
              <a:rPr kumimoji="1" lang="en-US" sz="2400" b="1" i="0" u="none" strike="noStrike" kern="1200" cap="none" spc="0" normalizeH="0" baseline="0" noProof="0" dirty="0">
                <a:ln>
                  <a:noFill/>
                </a:ln>
                <a:solidFill>
                  <a:srgbClr val="FFFFFF"/>
                </a:solidFill>
                <a:effectLst/>
                <a:uLnTx/>
                <a:uFillTx/>
                <a:latin typeface="Verdana" pitchFamily="34" charset="0"/>
                <a:ea typeface="+mn-ea"/>
                <a:cs typeface="+mn-cs"/>
              </a:rPr>
              <a:t>one research group found that birds fed during winter subsequently laid a smaller number of eggs that had lower hatching success and ultimately fledged fewer young than birds that weren’t fed at all</a:t>
            </a:r>
            <a:br>
              <a:rPr kumimoji="1" lang="en-US" sz="2400" b="1" i="0" u="none" strike="noStrike" kern="1200" cap="none" spc="0" normalizeH="0" baseline="0" noProof="0" dirty="0">
                <a:ln>
                  <a:noFill/>
                </a:ln>
                <a:solidFill>
                  <a:srgbClr val="FFFFFF"/>
                </a:solidFill>
                <a:effectLst/>
                <a:uLnTx/>
                <a:uFillTx/>
                <a:latin typeface="Verdana" pitchFamily="34" charset="0"/>
                <a:ea typeface="+mn-ea"/>
                <a:cs typeface="+mn-cs"/>
              </a:rPr>
            </a:br>
            <a:endParaRPr kumimoji="1" lang="en-US" sz="2400" b="1" i="0" u="none" strike="noStrike" kern="1200" cap="none" spc="0" normalizeH="0" baseline="0" noProof="0" dirty="0">
              <a:ln>
                <a:noFill/>
              </a:ln>
              <a:solidFill>
                <a:srgbClr val="FFFFFF"/>
              </a:solidFill>
              <a:effectLst/>
              <a:uLnTx/>
              <a:uFillTx/>
              <a:latin typeface="Verdana" pitchFamily="34" charset="0"/>
              <a:ea typeface="+mn-ea"/>
              <a:cs typeface="+mn-cs"/>
            </a:endParaRPr>
          </a:p>
          <a:p>
            <a:pPr marL="228600" marR="0" lvl="0" indent="-228600" algn="l" defTabSz="914400" rtl="0" eaLnBrk="0" fontAlgn="base" latinLnBrk="0" hangingPunct="0">
              <a:lnSpc>
                <a:spcPct val="100000"/>
              </a:lnSpc>
              <a:spcBef>
                <a:spcPct val="0"/>
              </a:spcBef>
              <a:spcAft>
                <a:spcPct val="0"/>
              </a:spcAft>
              <a:buClrTx/>
              <a:buSzTx/>
              <a:buFontTx/>
              <a:buChar char="•"/>
              <a:tabLst>
                <a:tab pos="231775" algn="l"/>
              </a:tabLst>
              <a:defRPr/>
            </a:pPr>
            <a:r>
              <a:rPr kumimoji="1" lang="en-US" sz="2400" b="1" i="0" u="none" strike="noStrike" kern="1200" cap="none" spc="0" normalizeH="0" baseline="0" noProof="0" dirty="0">
                <a:ln>
                  <a:noFill/>
                </a:ln>
                <a:solidFill>
                  <a:srgbClr val="FFFFFF"/>
                </a:solidFill>
                <a:effectLst/>
                <a:uLnTx/>
                <a:uFillTx/>
                <a:latin typeface="Verdana" pitchFamily="34" charset="0"/>
                <a:ea typeface="+mn-ea"/>
                <a:cs typeface="+mn-cs"/>
              </a:rPr>
              <a:t>the offspring that did fledge weighed less and had a lower survival rate than the young of unfed birds</a:t>
            </a:r>
            <a:endParaRPr kumimoji="1" lang="en-US" sz="1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7" name="Rectangle 3"/>
          <p:cNvSpPr>
            <a:spLocks noChangeArrowheads="1"/>
          </p:cNvSpPr>
          <p:nvPr/>
        </p:nvSpPr>
        <p:spPr bwMode="auto">
          <a:xfrm>
            <a:off x="694267" y="590550"/>
            <a:ext cx="7721600" cy="1600200"/>
          </a:xfrm>
          <a:prstGeom prst="rect">
            <a:avLst/>
          </a:prstGeom>
          <a:noFill/>
          <a:ln w="9525">
            <a:noFill/>
            <a:miter lim="800000"/>
            <a:headEnd/>
            <a:tailEnd/>
          </a:ln>
        </p:spPr>
        <p:txBody>
          <a:bodyPr wrap="square" anchor="ctr">
            <a:no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28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Is it good to feed the winter birds?</a:t>
            </a:r>
          </a:p>
        </p:txBody>
      </p:sp>
      <p:sp>
        <p:nvSpPr>
          <p:cNvPr id="6" name="Text Box 2"/>
          <p:cNvSpPr txBox="1">
            <a:spLocks noChangeArrowheads="1"/>
          </p:cNvSpPr>
          <p:nvPr/>
        </p:nvSpPr>
        <p:spPr bwMode="auto">
          <a:xfrm>
            <a:off x="2576512" y="6394011"/>
            <a:ext cx="3983783"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http://blog.nature.org/science/2015/01/05/winter-bird-feeding-good-or-bad-for-birds/</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Tree>
    <p:extLst>
      <p:ext uri="{BB962C8B-B14F-4D97-AF65-F5344CB8AC3E}">
        <p14:creationId xmlns:p14="http://schemas.microsoft.com/office/powerpoint/2010/main" val="959545022"/>
      </p:ext>
    </p:extLst>
  </p:cSld>
  <p:clrMapOvr>
    <a:masterClrMapping/>
  </p:clrMapOvr>
  <p:transition/>
</p:sld>
</file>

<file path=ppt/slides/slide46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1276350"/>
            <a:ext cx="7721600" cy="3657600"/>
          </a:xfrm>
          <a:prstGeom prst="rect">
            <a:avLst/>
          </a:prstGeom>
          <a:noFill/>
          <a:ln w="9525">
            <a:noFill/>
            <a:miter lim="800000"/>
            <a:headEnd/>
            <a:tailEnd/>
          </a:ln>
        </p:spPr>
        <p:txBody>
          <a:bodyPr wrap="square" anchor="ctr">
            <a:no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28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Is it good to feed the winter birds?</a:t>
            </a:r>
            <a:br>
              <a:rPr kumimoji="1" lang="en-US" sz="28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br>
            <a:endParaRPr kumimoji="1" lang="en-US" sz="28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endParaRP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0C0600"/>
                </a:solidFill>
                <a:effectLst/>
                <a:uLnTx/>
                <a:uFillTx/>
                <a:latin typeface="Verdana" pitchFamily="34" charset="0"/>
                <a:ea typeface="+mn-ea"/>
                <a:cs typeface="+mn-cs"/>
              </a:rPr>
              <a:t>Yes . . .</a:t>
            </a:r>
          </a:p>
          <a:p>
            <a:pPr marL="0" marR="0" lvl="0" indent="0" algn="ctr" defTabSz="914400" rtl="0" eaLnBrk="0" fontAlgn="base" latinLnBrk="0" hangingPunct="0">
              <a:lnSpc>
                <a:spcPct val="120000"/>
              </a:lnSpc>
              <a:spcBef>
                <a:spcPct val="0"/>
              </a:spcBef>
              <a:spcAft>
                <a:spcPct val="0"/>
              </a:spcAft>
              <a:buClrTx/>
              <a:buSzTx/>
              <a:buFontTx/>
              <a:buNone/>
              <a:tabLst/>
              <a:defRPr/>
            </a:pPr>
            <a:endParaRPr kumimoji="1" lang="en-US" sz="4000" b="1" i="0" u="none" strike="noStrike" kern="1200" cap="none" spc="0" normalizeH="0" baseline="0" noProof="0" dirty="0">
              <a:ln>
                <a:noFill/>
              </a:ln>
              <a:solidFill>
                <a:srgbClr val="0C0600"/>
              </a:solidFill>
              <a:effectLst/>
              <a:uLnTx/>
              <a:uFillTx/>
              <a:latin typeface="Verdana" pitchFamily="34" charset="0"/>
              <a:ea typeface="+mn-ea"/>
              <a:cs typeface="+mn-cs"/>
            </a:endParaRP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0C0600"/>
                </a:solidFill>
                <a:effectLst/>
                <a:uLnTx/>
                <a:uFillTx/>
                <a:latin typeface="Verdana" pitchFamily="34" charset="0"/>
                <a:ea typeface="+mn-ea"/>
                <a:cs typeface="+mn-cs"/>
              </a:rPr>
              <a:t>for the reasons one might suspect . . .</a:t>
            </a:r>
          </a:p>
        </p:txBody>
      </p:sp>
      <p:sp>
        <p:nvSpPr>
          <p:cNvPr id="9" name="Text Box 2"/>
          <p:cNvSpPr txBox="1">
            <a:spLocks noChangeArrowheads="1"/>
          </p:cNvSpPr>
          <p:nvPr/>
        </p:nvSpPr>
        <p:spPr bwMode="auto">
          <a:xfrm>
            <a:off x="2576512" y="6394011"/>
            <a:ext cx="3983783"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http://blog.nature.org/science/2015/01/05/winter-bird-feeding-good-or-bad-for-birds/</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
        <p:nvSpPr>
          <p:cNvPr id="5" name="Rectangle 3"/>
          <p:cNvSpPr>
            <a:spLocks noChangeArrowheads="1"/>
          </p:cNvSpPr>
          <p:nvPr/>
        </p:nvSpPr>
        <p:spPr bwMode="auto">
          <a:xfrm>
            <a:off x="1133667" y="2030158"/>
            <a:ext cx="6908800" cy="820674"/>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lumMod val="65000"/>
                  </a:srgbClr>
                </a:solidFill>
                <a:effectLst/>
                <a:uLnTx/>
                <a:uFillTx/>
                <a:latin typeface="Arial" charset="0"/>
                <a:ea typeface="+mn-ea"/>
                <a:cs typeface="+mn-cs"/>
              </a:rPr>
              <a:t>BUT . . .</a:t>
            </a:r>
            <a:endParaRPr kumimoji="1" lang="en-US" sz="4400" b="1" i="0" u="none" strike="noStrike" kern="1200" cap="none" spc="0" normalizeH="0" baseline="0" noProof="0" dirty="0">
              <a:ln>
                <a:noFill/>
              </a:ln>
              <a:solidFill>
                <a:srgbClr val="FFFFFF">
                  <a:lumMod val="65000"/>
                </a:srgbClr>
              </a:solidFill>
              <a:effectLst/>
              <a:uLnTx/>
              <a:uFillTx/>
              <a:latin typeface="Arial" charset="0"/>
              <a:ea typeface="+mn-ea"/>
              <a:cs typeface="+mn-cs"/>
            </a:endParaRPr>
          </a:p>
        </p:txBody>
      </p:sp>
      <p:sp>
        <p:nvSpPr>
          <p:cNvPr id="6" name="Rectangle 3"/>
          <p:cNvSpPr>
            <a:spLocks noChangeArrowheads="1"/>
          </p:cNvSpPr>
          <p:nvPr/>
        </p:nvSpPr>
        <p:spPr bwMode="auto">
          <a:xfrm>
            <a:off x="1120468" y="2696049"/>
            <a:ext cx="6908800" cy="3359894"/>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let’s look at the question from the anthropological </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9600" b="1" i="0" u="none" strike="noStrike" kern="1200" cap="none" spc="0" normalizeH="0" baseline="0" noProof="0" dirty="0">
                <a:ln>
                  <a:noFill/>
                </a:ln>
                <a:solidFill>
                  <a:srgbClr val="FF0000"/>
                </a:solidFill>
                <a:effectLst/>
                <a:uLnTx/>
                <a:uFillTx/>
                <a:latin typeface="Arial" charset="0"/>
                <a:ea typeface="+mn-ea"/>
                <a:cs typeface="+mn-cs"/>
              </a:rPr>
              <a:t>holistic</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point of view . . .</a:t>
            </a:r>
            <a:endParaRPr kumimoji="1" lang="en-US" sz="44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1313500619"/>
      </p:ext>
    </p:extLst>
  </p:cSld>
  <p:clrMapOvr>
    <a:masterClrMapping/>
  </p:clrMapOvr>
  <p:transition/>
</p:sld>
</file>

<file path=ppt/slides/slide46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1276350"/>
            <a:ext cx="7721600" cy="3657600"/>
          </a:xfrm>
          <a:prstGeom prst="rect">
            <a:avLst/>
          </a:prstGeom>
          <a:noFill/>
          <a:ln w="9525">
            <a:noFill/>
            <a:miter lim="800000"/>
            <a:headEnd/>
            <a:tailEnd/>
          </a:ln>
        </p:spPr>
        <p:txBody>
          <a:bodyPr wrap="square" anchor="ctr">
            <a:no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28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Is it good to feed the winter birds?</a:t>
            </a:r>
            <a:br>
              <a:rPr kumimoji="1" lang="en-US" sz="28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br>
            <a:endParaRPr kumimoji="1" lang="en-US" sz="28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endParaRP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0C0600"/>
                </a:solidFill>
                <a:effectLst/>
                <a:uLnTx/>
                <a:uFillTx/>
                <a:latin typeface="Verdana" pitchFamily="34" charset="0"/>
                <a:ea typeface="+mn-ea"/>
                <a:cs typeface="+mn-cs"/>
              </a:rPr>
              <a:t>Yes . . .</a:t>
            </a:r>
          </a:p>
          <a:p>
            <a:pPr marL="0" marR="0" lvl="0" indent="0" algn="ctr" defTabSz="914400" rtl="0" eaLnBrk="0" fontAlgn="base" latinLnBrk="0" hangingPunct="0">
              <a:lnSpc>
                <a:spcPct val="120000"/>
              </a:lnSpc>
              <a:spcBef>
                <a:spcPct val="0"/>
              </a:spcBef>
              <a:spcAft>
                <a:spcPct val="0"/>
              </a:spcAft>
              <a:buClrTx/>
              <a:buSzTx/>
              <a:buFontTx/>
              <a:buNone/>
              <a:tabLst/>
              <a:defRPr/>
            </a:pPr>
            <a:endParaRPr kumimoji="1" lang="en-US" sz="4000" b="1" i="0" u="none" strike="noStrike" kern="1200" cap="none" spc="0" normalizeH="0" baseline="0" noProof="0" dirty="0">
              <a:ln>
                <a:noFill/>
              </a:ln>
              <a:solidFill>
                <a:srgbClr val="0C0600"/>
              </a:solidFill>
              <a:effectLst/>
              <a:uLnTx/>
              <a:uFillTx/>
              <a:latin typeface="Verdana" pitchFamily="34" charset="0"/>
              <a:ea typeface="+mn-ea"/>
              <a:cs typeface="+mn-cs"/>
            </a:endParaRP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0C0600"/>
                </a:solidFill>
                <a:effectLst/>
                <a:uLnTx/>
                <a:uFillTx/>
                <a:latin typeface="Verdana" pitchFamily="34" charset="0"/>
                <a:ea typeface="+mn-ea"/>
                <a:cs typeface="+mn-cs"/>
              </a:rPr>
              <a:t>for the one might suspect . . .</a:t>
            </a:r>
          </a:p>
        </p:txBody>
      </p:sp>
      <p:sp>
        <p:nvSpPr>
          <p:cNvPr id="9" name="Text Box 2"/>
          <p:cNvSpPr txBox="1">
            <a:spLocks noChangeArrowheads="1"/>
          </p:cNvSpPr>
          <p:nvPr/>
        </p:nvSpPr>
        <p:spPr bwMode="auto">
          <a:xfrm>
            <a:off x="2576512" y="6394011"/>
            <a:ext cx="3983783"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http://blog.nature.org/science/2015/01/05/winter-bird-feeding-good-or-bad-for-birds/</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
        <p:nvSpPr>
          <p:cNvPr id="5" name="Rectangle 3"/>
          <p:cNvSpPr>
            <a:spLocks noChangeArrowheads="1"/>
          </p:cNvSpPr>
          <p:nvPr/>
        </p:nvSpPr>
        <p:spPr bwMode="auto">
          <a:xfrm>
            <a:off x="1098550" y="3137877"/>
            <a:ext cx="6908800" cy="1754326"/>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A </a:t>
            </a:r>
            <a:r>
              <a:rPr kumimoji="1" lang="en-US" sz="3600" b="1" i="0" u="none" strike="noStrike" kern="1200" cap="none" spc="0" normalizeH="0" baseline="0" noProof="0" dirty="0">
                <a:ln>
                  <a:noFill/>
                </a:ln>
                <a:solidFill>
                  <a:srgbClr val="FF0000"/>
                </a:solidFill>
                <a:effectLst/>
                <a:uLnTx/>
                <a:uFillTx/>
                <a:latin typeface="Arial" charset="0"/>
                <a:ea typeface="+mn-ea"/>
                <a:cs typeface="+mn-cs"/>
              </a:rPr>
              <a:t>holistic</a:t>
            </a:r>
            <a:r>
              <a:rPr kumimoji="1" lang="en-US" sz="3600" b="1" i="0" u="none" strike="noStrike" kern="1200" cap="none" spc="0" normalizeH="0" baseline="0" noProof="0" dirty="0">
                <a:ln>
                  <a:noFill/>
                </a:ln>
                <a:solidFill>
                  <a:srgbClr val="FFFFFF"/>
                </a:solidFill>
                <a:effectLst/>
                <a:uLnTx/>
                <a:uFillTx/>
                <a:latin typeface="Arial" charset="0"/>
                <a:ea typeface="+mn-ea"/>
                <a:cs typeface="+mn-cs"/>
              </a:rPr>
              <a:t> view would also consider  . . .</a:t>
            </a:r>
            <a:endParaRPr kumimoji="1" lang="en-US" sz="44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1064342876"/>
      </p:ext>
    </p:extLst>
  </p:cSld>
  <p:clrMapOvr>
    <a:masterClrMapping/>
  </p:clrMapOvr>
  <p:transition/>
</p:sld>
</file>

<file path=ppt/slides/slide46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sp>
        <p:nvSpPr>
          <p:cNvPr id="522244" name="Rectangle 3"/>
          <p:cNvSpPr>
            <a:spLocks noChangeArrowheads="1"/>
          </p:cNvSpPr>
          <p:nvPr/>
        </p:nvSpPr>
        <p:spPr bwMode="auto">
          <a:xfrm>
            <a:off x="713316" y="2035352"/>
            <a:ext cx="7668684" cy="3970318"/>
          </a:xfrm>
          <a:prstGeom prst="rect">
            <a:avLst/>
          </a:prstGeom>
          <a:noFill/>
          <a:ln w="9525">
            <a:noFill/>
            <a:miter lim="800000"/>
            <a:headEnd/>
            <a:tailEnd/>
          </a:ln>
        </p:spPr>
        <p:txBody>
          <a:bodyPr wrap="square" anchor="ctr">
            <a:spAutoFit/>
          </a:bodyPr>
          <a:lstStyle/>
          <a:p>
            <a:pPr marL="228600" indent="-228600" eaLnBrk="0" hangingPunct="0">
              <a:buFontTx/>
              <a:buChar char="•"/>
              <a:tabLst>
                <a:tab pos="231775" algn="l"/>
              </a:tabLst>
              <a:defRPr/>
            </a:pPr>
            <a:r>
              <a:rPr kumimoji="1" lang="en-US" sz="2800" b="1" dirty="0">
                <a:solidFill>
                  <a:srgbClr val="FFFFFF"/>
                </a:solidFill>
                <a:latin typeface="Verdana" pitchFamily="34" charset="0"/>
              </a:rPr>
              <a:t>both species [in two U.K. studies], when they had access to bird food, laid fewer eggs, had lower hatching success, and ultimately had fewer chicks fledged</a:t>
            </a:r>
            <a:br>
              <a:rPr kumimoji="1" lang="en-US" sz="2800" b="1" dirty="0">
                <a:solidFill>
                  <a:srgbClr val="FFFFFF"/>
                </a:solidFill>
                <a:latin typeface="Verdana" pitchFamily="34" charset="0"/>
              </a:rPr>
            </a:br>
            <a:endParaRPr kumimoji="1" lang="en-US" sz="2800" b="1" dirty="0">
              <a:solidFill>
                <a:srgbClr val="FFFFFF"/>
              </a:solidFill>
              <a:latin typeface="Verdana" pitchFamily="34" charset="0"/>
            </a:endParaRPr>
          </a:p>
          <a:p>
            <a:pPr marL="228600" indent="-228600" eaLnBrk="0" hangingPunct="0">
              <a:buFontTx/>
              <a:buChar char="•"/>
              <a:tabLst>
                <a:tab pos="231775" algn="l"/>
              </a:tabLst>
              <a:defRPr/>
            </a:pPr>
            <a:r>
              <a:rPr kumimoji="1" lang="en-US" sz="2800" b="1" dirty="0">
                <a:solidFill>
                  <a:srgbClr val="FFFFFF"/>
                </a:solidFill>
                <a:latin typeface="Verdana" pitchFamily="34" charset="0"/>
              </a:rPr>
              <a:t>feeding an irresistible diet that was unbalanced – too high in fat to produce high-quality eggs</a:t>
            </a:r>
          </a:p>
        </p:txBody>
      </p:sp>
      <p:sp>
        <p:nvSpPr>
          <p:cNvPr id="7" name="Rectangle 3"/>
          <p:cNvSpPr>
            <a:spLocks noChangeArrowheads="1"/>
          </p:cNvSpPr>
          <p:nvPr/>
        </p:nvSpPr>
        <p:spPr bwMode="auto">
          <a:xfrm>
            <a:off x="694267" y="590550"/>
            <a:ext cx="7721600" cy="1600200"/>
          </a:xfrm>
          <a:prstGeom prst="rect">
            <a:avLst/>
          </a:prstGeom>
          <a:noFill/>
          <a:ln w="9525">
            <a:noFill/>
            <a:miter lim="800000"/>
            <a:headEnd/>
            <a:tailEnd/>
          </a:ln>
        </p:spPr>
        <p:txBody>
          <a:bodyPr wrap="square" anchor="ctr">
            <a:noAutofit/>
          </a:bodyPr>
          <a:lstStyle/>
          <a:p>
            <a:pPr algn="ctr" eaLnBrk="0" hangingPunct="0">
              <a:lnSpc>
                <a:spcPct val="120000"/>
              </a:lnSpc>
            </a:pPr>
            <a:r>
              <a:rPr kumimoji="1" lang="en-US" sz="2800" b="1" dirty="0">
                <a:solidFill>
                  <a:srgbClr val="FFFFFF">
                    <a:lumMod val="65000"/>
                  </a:srgbClr>
                </a:solidFill>
                <a:latin typeface="Verdana" pitchFamily="34" charset="0"/>
              </a:rPr>
              <a:t>Is it good to feed the winter birds?</a:t>
            </a:r>
          </a:p>
        </p:txBody>
      </p:sp>
      <p:sp>
        <p:nvSpPr>
          <p:cNvPr id="6" name="Text Box 2"/>
          <p:cNvSpPr txBox="1">
            <a:spLocks noChangeArrowheads="1"/>
          </p:cNvSpPr>
          <p:nvPr/>
        </p:nvSpPr>
        <p:spPr bwMode="auto">
          <a:xfrm>
            <a:off x="2576530" y="6394011"/>
            <a:ext cx="3983783"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latin typeface="Arial" charset="0"/>
                <a:hlinkClick r:id="rId2"/>
              </a:rPr>
              <a:t>http://blog.nature.org/science/2016/01/05/winter-bird-feeding-good-or-bad-for-birds/</a:t>
            </a:r>
            <a:endParaRPr kumimoji="1" lang="en-US" sz="800" dirty="0">
              <a:solidFill>
                <a:srgbClr val="99CC00"/>
              </a:solidFill>
              <a:latin typeface="Arial" charset="0"/>
            </a:endParaRPr>
          </a:p>
        </p:txBody>
      </p:sp>
    </p:spTree>
    <p:extLst>
      <p:ext uri="{BB962C8B-B14F-4D97-AF65-F5344CB8AC3E}">
        <p14:creationId xmlns:p14="http://schemas.microsoft.com/office/powerpoint/2010/main" val="2990371084"/>
      </p:ext>
    </p:extLst>
  </p:cSld>
  <p:clrMapOvr>
    <a:masterClrMapping/>
  </p:clrMapOvr>
  <p:transition/>
</p:sld>
</file>

<file path=ppt/slides/slide46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sp>
        <p:nvSpPr>
          <p:cNvPr id="522244" name="Rectangle 3"/>
          <p:cNvSpPr>
            <a:spLocks noChangeArrowheads="1"/>
          </p:cNvSpPr>
          <p:nvPr/>
        </p:nvSpPr>
        <p:spPr bwMode="auto">
          <a:xfrm>
            <a:off x="713316" y="1997252"/>
            <a:ext cx="7668684" cy="3970318"/>
          </a:xfrm>
          <a:prstGeom prst="rect">
            <a:avLst/>
          </a:prstGeom>
          <a:noFill/>
          <a:ln w="9525">
            <a:noFill/>
            <a:miter lim="800000"/>
            <a:headEnd/>
            <a:tailEnd/>
          </a:ln>
        </p:spPr>
        <p:txBody>
          <a:bodyPr wrap="square" anchor="ctr">
            <a:spAutoFit/>
          </a:bodyPr>
          <a:lstStyle/>
          <a:p>
            <a:pPr marL="228600" indent="-228600" eaLnBrk="0" hangingPunct="0">
              <a:buFontTx/>
              <a:buChar char="•"/>
              <a:tabLst>
                <a:tab pos="231775" algn="l"/>
              </a:tabLst>
              <a:defRPr/>
            </a:pPr>
            <a:r>
              <a:rPr kumimoji="1" lang="en-US" sz="2800" b="1" dirty="0">
                <a:solidFill>
                  <a:srgbClr val="FFFFFF"/>
                </a:solidFill>
                <a:latin typeface="Verdana" pitchFamily="34" charset="0"/>
              </a:rPr>
              <a:t>bird feeding allowed individuals with a lower reproductive capacity which ordinarily would not survive the winter the chance to nest</a:t>
            </a:r>
          </a:p>
          <a:p>
            <a:pPr marL="228600" indent="-228600" eaLnBrk="0" hangingPunct="0">
              <a:buFontTx/>
              <a:buChar char="•"/>
              <a:tabLst>
                <a:tab pos="231775" algn="l"/>
              </a:tabLst>
              <a:defRPr/>
            </a:pPr>
            <a:endParaRPr kumimoji="1" lang="en-US" sz="2800" b="1" dirty="0">
              <a:solidFill>
                <a:srgbClr val="FFFFFF"/>
              </a:solidFill>
              <a:latin typeface="Verdana" pitchFamily="34" charset="0"/>
            </a:endParaRPr>
          </a:p>
          <a:p>
            <a:pPr marL="228600" indent="-228600" eaLnBrk="0" hangingPunct="0">
              <a:buFontTx/>
              <a:buChar char="•"/>
              <a:tabLst>
                <a:tab pos="231775" algn="l"/>
              </a:tabLst>
              <a:defRPr/>
            </a:pPr>
            <a:r>
              <a:rPr kumimoji="1" lang="en-US" sz="2800" b="1" dirty="0">
                <a:solidFill>
                  <a:srgbClr val="FFFFFF"/>
                </a:solidFill>
                <a:latin typeface="Verdana" pitchFamily="34" charset="0"/>
              </a:rPr>
              <a:t>the feeders may be in poor quality nesting habitat – leading the birds to choose these suboptimal sites as nesting areas in the spring</a:t>
            </a:r>
          </a:p>
        </p:txBody>
      </p:sp>
      <p:sp>
        <p:nvSpPr>
          <p:cNvPr id="7" name="Rectangle 3"/>
          <p:cNvSpPr>
            <a:spLocks noChangeArrowheads="1"/>
          </p:cNvSpPr>
          <p:nvPr/>
        </p:nvSpPr>
        <p:spPr bwMode="auto">
          <a:xfrm>
            <a:off x="694267" y="590550"/>
            <a:ext cx="7721600" cy="1600200"/>
          </a:xfrm>
          <a:prstGeom prst="rect">
            <a:avLst/>
          </a:prstGeom>
          <a:noFill/>
          <a:ln w="9525">
            <a:noFill/>
            <a:miter lim="800000"/>
            <a:headEnd/>
            <a:tailEnd/>
          </a:ln>
        </p:spPr>
        <p:txBody>
          <a:bodyPr wrap="square" anchor="ctr">
            <a:noAutofit/>
          </a:bodyPr>
          <a:lstStyle/>
          <a:p>
            <a:pPr algn="ctr" eaLnBrk="0" hangingPunct="0">
              <a:lnSpc>
                <a:spcPct val="120000"/>
              </a:lnSpc>
            </a:pPr>
            <a:r>
              <a:rPr kumimoji="1" lang="en-US" sz="2800" b="1" dirty="0">
                <a:solidFill>
                  <a:srgbClr val="FFFFFF">
                    <a:lumMod val="65000"/>
                  </a:srgbClr>
                </a:solidFill>
                <a:latin typeface="Verdana" pitchFamily="34" charset="0"/>
              </a:rPr>
              <a:t>Is it good to feed the winter birds?</a:t>
            </a:r>
          </a:p>
        </p:txBody>
      </p:sp>
      <p:sp>
        <p:nvSpPr>
          <p:cNvPr id="6" name="Text Box 2"/>
          <p:cNvSpPr txBox="1">
            <a:spLocks noChangeArrowheads="1"/>
          </p:cNvSpPr>
          <p:nvPr/>
        </p:nvSpPr>
        <p:spPr bwMode="auto">
          <a:xfrm>
            <a:off x="2576530" y="6394011"/>
            <a:ext cx="3983783"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latin typeface="Arial" charset="0"/>
                <a:hlinkClick r:id="rId2"/>
              </a:rPr>
              <a:t>http://blog.nature.org/science/2016/01/05/winter-bird-feeding-good-or-bad-for-birds/</a:t>
            </a:r>
            <a:endParaRPr kumimoji="1" lang="en-US" sz="800" dirty="0">
              <a:solidFill>
                <a:srgbClr val="99CC00"/>
              </a:solidFill>
              <a:latin typeface="Arial" charset="0"/>
            </a:endParaRPr>
          </a:p>
        </p:txBody>
      </p:sp>
    </p:spTree>
    <p:extLst>
      <p:ext uri="{BB962C8B-B14F-4D97-AF65-F5344CB8AC3E}">
        <p14:creationId xmlns:p14="http://schemas.microsoft.com/office/powerpoint/2010/main" val="2713480769"/>
      </p:ext>
    </p:extLst>
  </p:cSld>
  <p:clrMapOvr>
    <a:masterClrMapping/>
  </p:clrMapOvr>
  <p:transition/>
</p:sld>
</file>

<file path=ppt/slides/slide46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sp>
        <p:nvSpPr>
          <p:cNvPr id="522244" name="Rectangle 3"/>
          <p:cNvSpPr>
            <a:spLocks noChangeArrowheads="1"/>
          </p:cNvSpPr>
          <p:nvPr/>
        </p:nvSpPr>
        <p:spPr bwMode="auto">
          <a:xfrm>
            <a:off x="732366" y="2293304"/>
            <a:ext cx="7668684" cy="3416320"/>
          </a:xfrm>
          <a:prstGeom prst="rect">
            <a:avLst/>
          </a:prstGeom>
          <a:noFill/>
          <a:ln w="9525">
            <a:noFill/>
            <a:miter lim="800000"/>
            <a:headEnd/>
            <a:tailEnd/>
          </a:ln>
        </p:spPr>
        <p:txBody>
          <a:bodyPr wrap="squar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tab pos="231775" algn="l"/>
              </a:tabLst>
              <a:defRPr/>
            </a:pP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So from the </a:t>
            </a:r>
            <a:r>
              <a:rPr kumimoji="1" lang="en-US" sz="3600" b="1" i="0" u="none" strike="noStrike" kern="1200" cap="none" spc="0" normalizeH="0" baseline="0" noProof="0" dirty="0">
                <a:ln>
                  <a:noFill/>
                </a:ln>
                <a:solidFill>
                  <a:srgbClr val="FF0000"/>
                </a:solidFill>
                <a:effectLst/>
                <a:uLnTx/>
                <a:uFillTx/>
                <a:latin typeface="Verdana" pitchFamily="34" charset="0"/>
                <a:ea typeface="+mn-ea"/>
                <a:cs typeface="+mn-cs"/>
              </a:rPr>
              <a:t>holistic</a:t>
            </a: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 view, one must look at things like the impacts of bird feeding not only on the survival </a:t>
            </a:r>
          </a:p>
          <a:p>
            <a:pPr marL="0" marR="0" lvl="0" indent="0" algn="ctr" defTabSz="914400" rtl="0" eaLnBrk="0" fontAlgn="base" latinLnBrk="0" hangingPunct="0">
              <a:lnSpc>
                <a:spcPct val="100000"/>
              </a:lnSpc>
              <a:spcBef>
                <a:spcPct val="0"/>
              </a:spcBef>
              <a:spcAft>
                <a:spcPct val="0"/>
              </a:spcAft>
              <a:buClrTx/>
              <a:buSzTx/>
              <a:buFontTx/>
              <a:buNone/>
              <a:tabLst>
                <a:tab pos="231775" algn="l"/>
              </a:tabLst>
              <a:defRPr/>
            </a:pPr>
            <a:r>
              <a:rPr kumimoji="1" lang="en-US" sz="3600" b="1" i="1" u="none" strike="noStrike" kern="1200" cap="none" spc="0" normalizeH="0" baseline="0" noProof="0" dirty="0">
                <a:ln>
                  <a:noFill/>
                </a:ln>
                <a:solidFill>
                  <a:srgbClr val="FFFFFF"/>
                </a:solidFill>
                <a:effectLst/>
                <a:uLnTx/>
                <a:uFillTx/>
                <a:latin typeface="Verdana" pitchFamily="34" charset="0"/>
                <a:ea typeface="+mn-ea"/>
                <a:cs typeface="+mn-cs"/>
              </a:rPr>
              <a:t>of the birds fed</a:t>
            </a: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 </a:t>
            </a:r>
          </a:p>
          <a:p>
            <a:pPr marL="0" marR="0" lvl="0" indent="0" algn="l" defTabSz="914400" rtl="0" eaLnBrk="0" fontAlgn="base" latinLnBrk="0" hangingPunct="0">
              <a:lnSpc>
                <a:spcPct val="100000"/>
              </a:lnSpc>
              <a:spcBef>
                <a:spcPct val="0"/>
              </a:spcBef>
              <a:spcAft>
                <a:spcPct val="0"/>
              </a:spcAft>
              <a:buClrTx/>
              <a:buSzTx/>
              <a:buFontTx/>
              <a:buNone/>
              <a:tabLst>
                <a:tab pos="231775" algn="l"/>
              </a:tabLst>
              <a:defRPr/>
            </a:pP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but also on things like . . . </a:t>
            </a:r>
          </a:p>
        </p:txBody>
      </p:sp>
      <p:sp>
        <p:nvSpPr>
          <p:cNvPr id="6" name="Text Box 2"/>
          <p:cNvSpPr txBox="1">
            <a:spLocks noChangeArrowheads="1"/>
          </p:cNvSpPr>
          <p:nvPr/>
        </p:nvSpPr>
        <p:spPr bwMode="auto">
          <a:xfrm>
            <a:off x="2576512" y="6394011"/>
            <a:ext cx="3983783"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http://blog.nature.org/science/2015/01/05/winter-bird-feeding-good-or-bad-for-birds/</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
        <p:nvSpPr>
          <p:cNvPr id="9" name="Rectangle 3"/>
          <p:cNvSpPr>
            <a:spLocks noChangeArrowheads="1"/>
          </p:cNvSpPr>
          <p:nvPr/>
        </p:nvSpPr>
        <p:spPr bwMode="auto">
          <a:xfrm>
            <a:off x="694267" y="590550"/>
            <a:ext cx="7721600" cy="1600200"/>
          </a:xfrm>
          <a:prstGeom prst="rect">
            <a:avLst/>
          </a:prstGeom>
          <a:noFill/>
          <a:ln w="9525">
            <a:noFill/>
            <a:miter lim="800000"/>
            <a:headEnd/>
            <a:tailEnd/>
          </a:ln>
        </p:spPr>
        <p:txBody>
          <a:bodyPr wrap="square" anchor="ctr">
            <a:no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2800" b="1" i="0" u="none" strike="noStrike" kern="1200" cap="none" spc="0" normalizeH="0" baseline="0" noProof="0" dirty="0">
                <a:ln>
                  <a:noFill/>
                </a:ln>
                <a:solidFill>
                  <a:srgbClr val="FFFFFF">
                    <a:lumMod val="65000"/>
                  </a:srgbClr>
                </a:solidFill>
                <a:effectLst/>
                <a:uLnTx/>
                <a:uFillTx/>
                <a:latin typeface="Verdana" pitchFamily="34" charset="0"/>
                <a:ea typeface="+mn-ea"/>
                <a:cs typeface="+mn-cs"/>
              </a:rPr>
              <a:t>Is it good to feed the winter birds?</a:t>
            </a:r>
          </a:p>
        </p:txBody>
      </p:sp>
    </p:spTree>
    <p:extLst>
      <p:ext uri="{BB962C8B-B14F-4D97-AF65-F5344CB8AC3E}">
        <p14:creationId xmlns:p14="http://schemas.microsoft.com/office/powerpoint/2010/main" val="2214518711"/>
      </p:ext>
    </p:extLst>
  </p:cSld>
  <p:clrMapOvr>
    <a:masterClrMapping/>
  </p:clrMapOvr>
  <p:transition/>
</p:sld>
</file>

<file path=ppt/slides/slide46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sp>
        <p:nvSpPr>
          <p:cNvPr id="522244" name="Rectangle 3"/>
          <p:cNvSpPr>
            <a:spLocks noChangeArrowheads="1"/>
          </p:cNvSpPr>
          <p:nvPr/>
        </p:nvSpPr>
        <p:spPr bwMode="auto">
          <a:xfrm>
            <a:off x="732366" y="1107681"/>
            <a:ext cx="7668684" cy="5139869"/>
          </a:xfrm>
          <a:prstGeom prst="rect">
            <a:avLst/>
          </a:prstGeom>
          <a:noFill/>
          <a:ln w="9525">
            <a:noFill/>
            <a:miter lim="800000"/>
            <a:headEnd/>
            <a:tailEnd/>
          </a:ln>
        </p:spPr>
        <p:txBody>
          <a:bodyPr wrap="square" anchor="ctr">
            <a:spAutoFit/>
          </a:bodyPr>
          <a:lstStyle/>
          <a:p>
            <a:pPr lvl="1" eaLnBrk="0" hangingPunct="0">
              <a:tabLst>
                <a:tab pos="231775" algn="l"/>
              </a:tabLst>
              <a:defRPr/>
            </a:pPr>
            <a:r>
              <a:rPr kumimoji="1" lang="en-US" sz="2000" b="1" dirty="0">
                <a:solidFill>
                  <a:srgbClr val="FFFFFF">
                    <a:lumMod val="65000"/>
                  </a:srgbClr>
                </a:solidFill>
                <a:latin typeface="Verdana" pitchFamily="34" charset="0"/>
              </a:rPr>
              <a:t> </a:t>
            </a:r>
          </a:p>
          <a:p>
            <a:pPr marL="742950" lvl="1" indent="-285750" eaLnBrk="0" hangingPunct="0">
              <a:buFont typeface="Arial" panose="020B0604020202020204" pitchFamily="34" charset="0"/>
              <a:buChar char="•"/>
              <a:tabLst>
                <a:tab pos="231775" algn="l"/>
              </a:tabLst>
              <a:defRPr/>
            </a:pPr>
            <a:r>
              <a:rPr kumimoji="1" lang="en-US" sz="2800" b="1" dirty="0">
                <a:solidFill>
                  <a:srgbClr val="FFFFFF"/>
                </a:solidFill>
                <a:latin typeface="Verdana" pitchFamily="34" charset="0"/>
              </a:rPr>
              <a:t>overall reproductive success</a:t>
            </a:r>
            <a:br>
              <a:rPr kumimoji="1" lang="en-US" sz="2800" b="1" dirty="0">
                <a:solidFill>
                  <a:srgbClr val="FFFFFF"/>
                </a:solidFill>
                <a:latin typeface="Verdana" pitchFamily="34" charset="0"/>
              </a:rPr>
            </a:br>
            <a:endParaRPr kumimoji="1" lang="en-US" sz="2800" b="1" dirty="0">
              <a:solidFill>
                <a:srgbClr val="FFFFFF"/>
              </a:solidFill>
              <a:latin typeface="Verdana" pitchFamily="34" charset="0"/>
            </a:endParaRPr>
          </a:p>
          <a:p>
            <a:pPr marL="742950" lvl="1" indent="-285750" eaLnBrk="0" hangingPunct="0">
              <a:buFont typeface="Arial" panose="020B0604020202020204" pitchFamily="34" charset="0"/>
              <a:buChar char="•"/>
              <a:tabLst>
                <a:tab pos="231775" algn="l"/>
              </a:tabLst>
              <a:defRPr/>
            </a:pPr>
            <a:r>
              <a:rPr kumimoji="1" lang="en-US" sz="2800" b="1" dirty="0">
                <a:solidFill>
                  <a:srgbClr val="FFFFFF"/>
                </a:solidFill>
                <a:latin typeface="Verdana" pitchFamily="34" charset="0"/>
              </a:rPr>
              <a:t>other factors such as disease transmission</a:t>
            </a:r>
            <a:br>
              <a:rPr kumimoji="1" lang="en-US" sz="2800" b="1" dirty="0">
                <a:solidFill>
                  <a:srgbClr val="FFFFFF"/>
                </a:solidFill>
                <a:latin typeface="Verdana" pitchFamily="34" charset="0"/>
              </a:rPr>
            </a:br>
            <a:endParaRPr kumimoji="1" lang="en-US" sz="2800" b="1" dirty="0">
              <a:solidFill>
                <a:srgbClr val="FFFFFF"/>
              </a:solidFill>
              <a:latin typeface="Verdana" pitchFamily="34" charset="0"/>
            </a:endParaRPr>
          </a:p>
          <a:p>
            <a:pPr marL="742950" lvl="1" indent="-285750" eaLnBrk="0" hangingPunct="0">
              <a:buFont typeface="Arial" panose="020B0604020202020204" pitchFamily="34" charset="0"/>
              <a:buChar char="•"/>
              <a:tabLst>
                <a:tab pos="231775" algn="l"/>
              </a:tabLst>
              <a:defRPr/>
            </a:pPr>
            <a:r>
              <a:rPr kumimoji="1" lang="en-US" sz="2800" b="1" dirty="0">
                <a:solidFill>
                  <a:srgbClr val="FFFFFF"/>
                </a:solidFill>
                <a:latin typeface="Verdana" pitchFamily="34" charset="0"/>
              </a:rPr>
              <a:t>species range expansion</a:t>
            </a:r>
            <a:br>
              <a:rPr kumimoji="1" lang="en-US" sz="2800" b="1" dirty="0">
                <a:solidFill>
                  <a:srgbClr val="FFFFFF"/>
                </a:solidFill>
                <a:latin typeface="Verdana" pitchFamily="34" charset="0"/>
              </a:rPr>
            </a:br>
            <a:endParaRPr kumimoji="1" lang="en-US" sz="2800" b="1" dirty="0">
              <a:solidFill>
                <a:srgbClr val="FFFFFF"/>
              </a:solidFill>
              <a:latin typeface="Verdana" pitchFamily="34" charset="0"/>
            </a:endParaRPr>
          </a:p>
          <a:p>
            <a:pPr marL="742950" lvl="1" indent="-285750" eaLnBrk="0" hangingPunct="0">
              <a:buFont typeface="Arial" panose="020B0604020202020204" pitchFamily="34" charset="0"/>
              <a:buChar char="•"/>
              <a:tabLst>
                <a:tab pos="231775" algn="l"/>
              </a:tabLst>
              <a:defRPr/>
            </a:pPr>
            <a:r>
              <a:rPr kumimoji="1" lang="en-US" sz="2800" b="1" dirty="0">
                <a:solidFill>
                  <a:srgbClr val="FFFFFF"/>
                </a:solidFill>
                <a:latin typeface="Verdana" pitchFamily="34" charset="0"/>
              </a:rPr>
              <a:t>population trajectories</a:t>
            </a:r>
            <a:br>
              <a:rPr kumimoji="1" lang="en-US" sz="2800" b="1" dirty="0">
                <a:solidFill>
                  <a:srgbClr val="FFFFFF"/>
                </a:solidFill>
                <a:latin typeface="Verdana" pitchFamily="34" charset="0"/>
              </a:rPr>
            </a:br>
            <a:endParaRPr kumimoji="1" lang="en-US" sz="2800" b="1" dirty="0">
              <a:solidFill>
                <a:srgbClr val="FFFFFF"/>
              </a:solidFill>
              <a:latin typeface="Verdana" pitchFamily="34" charset="0"/>
            </a:endParaRPr>
          </a:p>
          <a:p>
            <a:pPr marL="742950" lvl="1" indent="-285750" eaLnBrk="0" hangingPunct="0">
              <a:buFont typeface="Arial" panose="020B0604020202020204" pitchFamily="34" charset="0"/>
              <a:buChar char="•"/>
              <a:tabLst>
                <a:tab pos="231775" algn="l"/>
              </a:tabLst>
              <a:defRPr/>
            </a:pPr>
            <a:r>
              <a:rPr kumimoji="1" lang="en-US" sz="2800" b="1" dirty="0">
                <a:solidFill>
                  <a:srgbClr val="FFFFFF"/>
                </a:solidFill>
                <a:latin typeface="Verdana" pitchFamily="34" charset="0"/>
              </a:rPr>
              <a:t>and the long-range evolutionary effects on the species</a:t>
            </a:r>
          </a:p>
        </p:txBody>
      </p:sp>
      <p:sp>
        <p:nvSpPr>
          <p:cNvPr id="7" name="Rectangle 3"/>
          <p:cNvSpPr>
            <a:spLocks noChangeArrowheads="1"/>
          </p:cNvSpPr>
          <p:nvPr/>
        </p:nvSpPr>
        <p:spPr bwMode="auto">
          <a:xfrm>
            <a:off x="694267" y="361950"/>
            <a:ext cx="7721600" cy="800100"/>
          </a:xfrm>
          <a:prstGeom prst="rect">
            <a:avLst/>
          </a:prstGeom>
          <a:noFill/>
          <a:ln w="9525">
            <a:noFill/>
            <a:miter lim="800000"/>
            <a:headEnd/>
            <a:tailEnd/>
          </a:ln>
        </p:spPr>
        <p:txBody>
          <a:bodyPr wrap="square" anchor="ctr">
            <a:noAutofit/>
          </a:bodyPr>
          <a:lstStyle/>
          <a:p>
            <a:pPr algn="ctr" eaLnBrk="0" hangingPunct="0">
              <a:lnSpc>
                <a:spcPct val="120000"/>
              </a:lnSpc>
            </a:pPr>
            <a:r>
              <a:rPr kumimoji="1" lang="en-US" sz="2800" b="1" dirty="0">
                <a:solidFill>
                  <a:srgbClr val="FFFFFF">
                    <a:lumMod val="65000"/>
                  </a:srgbClr>
                </a:solidFill>
                <a:latin typeface="Verdana" pitchFamily="34" charset="0"/>
              </a:rPr>
              <a:t>Is it good to feed the winter birds?</a:t>
            </a:r>
          </a:p>
        </p:txBody>
      </p:sp>
      <p:sp>
        <p:nvSpPr>
          <p:cNvPr id="6" name="Text Box 2"/>
          <p:cNvSpPr txBox="1">
            <a:spLocks noChangeArrowheads="1"/>
          </p:cNvSpPr>
          <p:nvPr/>
        </p:nvSpPr>
        <p:spPr bwMode="auto">
          <a:xfrm>
            <a:off x="2576530" y="6394011"/>
            <a:ext cx="3983783"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latin typeface="Arial" charset="0"/>
                <a:hlinkClick r:id="rId2"/>
              </a:rPr>
              <a:t>http://blog.nature.org/science/2016/01/05/winter-bird-feeding-good-or-bad-for-birds/</a:t>
            </a:r>
            <a:endParaRPr kumimoji="1" lang="en-US" sz="800" dirty="0">
              <a:solidFill>
                <a:srgbClr val="99CC00"/>
              </a:solidFill>
              <a:latin typeface="Arial" charset="0"/>
            </a:endParaRPr>
          </a:p>
        </p:txBody>
      </p:sp>
    </p:spTree>
    <p:extLst>
      <p:ext uri="{BB962C8B-B14F-4D97-AF65-F5344CB8AC3E}">
        <p14:creationId xmlns:p14="http://schemas.microsoft.com/office/powerpoint/2010/main" val="1218428421"/>
      </p:ext>
    </p:extLst>
  </p:cSld>
  <p:clrMapOvr>
    <a:masterClrMapping/>
  </p:clrMapOvr>
  <p:transition/>
</p:sld>
</file>

<file path=ppt/slides/slide46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2838450"/>
            <a:ext cx="7721600" cy="2095500"/>
          </a:xfrm>
          <a:prstGeom prst="rect">
            <a:avLst/>
          </a:prstGeom>
          <a:noFill/>
          <a:ln w="9525">
            <a:noFill/>
            <a:miter lim="800000"/>
            <a:headEnd/>
            <a:tailEnd/>
          </a:ln>
        </p:spPr>
        <p:txBody>
          <a:bodyPr wrap="square" anchor="ctr">
            <a:no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another simple, but important, example . . .</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Tree>
    <p:extLst>
      <p:ext uri="{BB962C8B-B14F-4D97-AF65-F5344CB8AC3E}">
        <p14:creationId xmlns:p14="http://schemas.microsoft.com/office/powerpoint/2010/main" val="2367904422"/>
      </p:ext>
    </p:extLst>
  </p:cSld>
  <p:clrMapOvr>
    <a:masterClrMapping/>
  </p:clrMapOvr>
  <p:transition/>
</p:sld>
</file>

<file path=ppt/slides/slide46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720341" y="1176180"/>
            <a:ext cx="7721600" cy="4723174"/>
          </a:xfrm>
          <a:prstGeom prst="rect">
            <a:avLst/>
          </a:prstGeom>
          <a:noFill/>
          <a:ln w="9525">
            <a:noFill/>
            <a:miter lim="800000"/>
            <a:headEnd/>
            <a:tailEnd/>
          </a:ln>
        </p:spPr>
        <p:txBody>
          <a:bodyPr wrap="square" anchor="ctr">
            <a:no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600" b="1" i="0" u="none" strike="noStrike" kern="1200" cap="none" spc="0" normalizeH="0" baseline="0" noProof="0" dirty="0">
                <a:ln>
                  <a:noFill/>
                </a:ln>
                <a:solidFill>
                  <a:srgbClr val="FF0000"/>
                </a:solidFill>
                <a:effectLst/>
                <a:uLnTx/>
                <a:uFillTx/>
                <a:latin typeface="Verdana" pitchFamily="34" charset="0"/>
                <a:ea typeface="+mn-ea"/>
                <a:cs typeface="+mn-cs"/>
              </a:rPr>
              <a:t>With COVID-19 handwashing has become a focused feature of life and most now recognize that it is of tremendous importance for both the individual and for society in general . . .</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Tree>
    <p:extLst>
      <p:ext uri="{BB962C8B-B14F-4D97-AF65-F5344CB8AC3E}">
        <p14:creationId xmlns:p14="http://schemas.microsoft.com/office/powerpoint/2010/main" val="117563800"/>
      </p:ext>
    </p:extLst>
  </p:cSld>
  <p:clrMapOvr>
    <a:masterClrMapping/>
  </p:clrMapOvr>
  <p:transition/>
</p:sld>
</file>

<file path=ppt/slides/slide46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0640" y="163624"/>
            <a:ext cx="9052560" cy="6347877"/>
          </a:xfrm>
          <a:prstGeom prst="rect">
            <a:avLst/>
          </a:prstGeom>
        </p:spPr>
      </p:pic>
      <p:sp>
        <p:nvSpPr>
          <p:cNvPr id="8" name="Text Box 2"/>
          <p:cNvSpPr txBox="1">
            <a:spLocks noChangeArrowheads="1"/>
          </p:cNvSpPr>
          <p:nvPr/>
        </p:nvSpPr>
        <p:spPr bwMode="auto">
          <a:xfrm>
            <a:off x="2984182" y="6565461"/>
            <a:ext cx="3103735"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3"/>
              </a:rPr>
              <a:t>https://www.cdc.gov/handwashing/when-how-handwashing.html</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Tree>
    <p:extLst>
      <p:ext uri="{BB962C8B-B14F-4D97-AF65-F5344CB8AC3E}">
        <p14:creationId xmlns:p14="http://schemas.microsoft.com/office/powerpoint/2010/main" val="996703065"/>
      </p:ext>
    </p:extLst>
  </p:cSld>
  <p:clrMapOvr>
    <a:masterClrMapping/>
  </p:clrMapOvr>
  <p:transition/>
</p:sld>
</file>

<file path=ppt/slides/slide46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720341" y="1176180"/>
            <a:ext cx="7721600" cy="4723174"/>
          </a:xfrm>
          <a:prstGeom prst="rect">
            <a:avLst/>
          </a:prstGeom>
          <a:noFill/>
          <a:ln w="9525">
            <a:noFill/>
            <a:miter lim="800000"/>
            <a:headEnd/>
            <a:tailEnd/>
          </a:ln>
        </p:spPr>
        <p:txBody>
          <a:bodyPr wrap="square" anchor="ctr">
            <a:no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Question:</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Does it make any difference if you wash your hands with cold water or warm water?</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Tree>
    <p:extLst>
      <p:ext uri="{BB962C8B-B14F-4D97-AF65-F5344CB8AC3E}">
        <p14:creationId xmlns:p14="http://schemas.microsoft.com/office/powerpoint/2010/main" val="3626278874"/>
      </p:ext>
    </p:extLst>
  </p:cSld>
  <p:clrMapOvr>
    <a:masterClrMapping/>
  </p:clrMapOvr>
  <p:transition/>
</p:sld>
</file>

<file path=ppt/slides/slide47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720341" y="969702"/>
            <a:ext cx="7721600" cy="5018143"/>
          </a:xfrm>
          <a:prstGeom prst="rect">
            <a:avLst/>
          </a:prstGeom>
          <a:noFill/>
          <a:ln w="9525">
            <a:noFill/>
            <a:miter lim="800000"/>
            <a:headEnd/>
            <a:tailEnd/>
          </a:ln>
        </p:spPr>
        <p:txBody>
          <a:bodyPr wrap="square" anchor="ctr">
            <a:no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Answer from Scientists: </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a:t>
            </a:r>
          </a:p>
          <a:p>
            <a:pPr marL="0" marR="0" lvl="0" indent="0" algn="ctr" defTabSz="914400" rtl="0" eaLnBrk="0" fontAlgn="base" latinLnBrk="0" hangingPunct="0">
              <a:lnSpc>
                <a:spcPct val="120000"/>
              </a:lnSpc>
              <a:spcBef>
                <a:spcPct val="0"/>
              </a:spcBef>
              <a:spcAft>
                <a:spcPct val="0"/>
              </a:spcAft>
              <a:buClrTx/>
              <a:buSzTx/>
              <a:buFontTx/>
              <a:buNone/>
              <a:tabLst/>
              <a:defRPr/>
            </a:pPr>
            <a:endPar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endParaRP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Answer from Anthropologists: </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2000" b="1" i="0" u="none" strike="noStrike" kern="1200" cap="none" spc="0" normalizeH="0" baseline="0" noProof="0" dirty="0">
                <a:ln>
                  <a:noFill/>
                </a:ln>
                <a:solidFill>
                  <a:srgbClr val="FFFFFF"/>
                </a:solidFill>
                <a:effectLst/>
                <a:uLnTx/>
                <a:uFillTx/>
                <a:latin typeface="Verdana" pitchFamily="34" charset="0"/>
                <a:ea typeface="+mn-ea"/>
                <a:cs typeface="+mn-cs"/>
              </a:rPr>
              <a:t>(REM: Anthropologists look at things holistically)</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Tree>
    <p:extLst>
      <p:ext uri="{BB962C8B-B14F-4D97-AF65-F5344CB8AC3E}">
        <p14:creationId xmlns:p14="http://schemas.microsoft.com/office/powerpoint/2010/main" val="2156148578"/>
      </p:ext>
    </p:extLst>
  </p:cSld>
  <p:clrMapOvr>
    <a:masterClrMapping/>
  </p:clrMapOvr>
  <p:transition/>
</p:sld>
</file>

<file path=ppt/slides/slide47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720341" y="969702"/>
            <a:ext cx="7721600" cy="5018143"/>
          </a:xfrm>
          <a:prstGeom prst="rect">
            <a:avLst/>
          </a:prstGeom>
          <a:noFill/>
          <a:ln w="9525">
            <a:noFill/>
            <a:miter lim="800000"/>
            <a:headEnd/>
            <a:tailEnd/>
          </a:ln>
        </p:spPr>
        <p:txBody>
          <a:bodyPr wrap="square" anchor="ctr">
            <a:no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Answer from Scientists: </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600" b="1" i="0" u="none" strike="noStrike" kern="1200" cap="none" spc="0" normalizeH="0" baseline="0" noProof="0" dirty="0">
                <a:ln>
                  <a:noFill/>
                </a:ln>
                <a:solidFill>
                  <a:srgbClr val="FF0000"/>
                </a:solidFill>
                <a:effectLst/>
                <a:uLnTx/>
                <a:uFillTx/>
                <a:latin typeface="Verdana" pitchFamily="34" charset="0"/>
                <a:ea typeface="+mn-ea"/>
                <a:cs typeface="+mn-cs"/>
              </a:rPr>
              <a:t>No</a:t>
            </a:r>
          </a:p>
          <a:p>
            <a:pPr marL="0" marR="0" lvl="0" indent="0" algn="ctr" defTabSz="914400" rtl="0" eaLnBrk="0" fontAlgn="base" latinLnBrk="0" hangingPunct="0">
              <a:lnSpc>
                <a:spcPct val="120000"/>
              </a:lnSpc>
              <a:spcBef>
                <a:spcPct val="0"/>
              </a:spcBef>
              <a:spcAft>
                <a:spcPct val="0"/>
              </a:spcAft>
              <a:buClrTx/>
              <a:buSzTx/>
              <a:buFontTx/>
              <a:buNone/>
              <a:tabLst/>
              <a:defRPr/>
            </a:pPr>
            <a:endPar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endParaRP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Answer from Anthropologists: </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600" b="1" i="0" u="none" strike="noStrike" kern="1200" cap="none" spc="0" normalizeH="0" baseline="0" noProof="0" dirty="0">
                <a:ln>
                  <a:noFill/>
                </a:ln>
                <a:solidFill>
                  <a:srgbClr val="000000"/>
                </a:solidFill>
                <a:effectLst/>
                <a:uLnTx/>
                <a:uFillTx/>
                <a:latin typeface="Verdana" pitchFamily="34" charset="0"/>
                <a:ea typeface="+mn-ea"/>
                <a:cs typeface="+mn-cs"/>
              </a:rPr>
              <a:t>Yes</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2000" b="1" i="0" u="none" strike="noStrike" kern="1200" cap="none" spc="0" normalizeH="0" baseline="0" noProof="0" dirty="0">
                <a:ln>
                  <a:noFill/>
                </a:ln>
                <a:solidFill>
                  <a:srgbClr val="FFFFFF"/>
                </a:solidFill>
                <a:effectLst/>
                <a:uLnTx/>
                <a:uFillTx/>
                <a:latin typeface="Verdana" pitchFamily="34" charset="0"/>
                <a:ea typeface="+mn-ea"/>
                <a:cs typeface="+mn-cs"/>
              </a:rPr>
              <a:t>(REM: Anthropologists look at things holistically)</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Tree>
    <p:extLst>
      <p:ext uri="{BB962C8B-B14F-4D97-AF65-F5344CB8AC3E}">
        <p14:creationId xmlns:p14="http://schemas.microsoft.com/office/powerpoint/2010/main" val="468658195"/>
      </p:ext>
    </p:extLst>
  </p:cSld>
  <p:clrMapOvr>
    <a:masterClrMapping/>
  </p:clrMapOvr>
  <p:transition/>
</p:sld>
</file>

<file path=ppt/slides/slide47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720341" y="969702"/>
            <a:ext cx="7721600" cy="5018143"/>
          </a:xfrm>
          <a:prstGeom prst="rect">
            <a:avLst/>
          </a:prstGeom>
          <a:noFill/>
          <a:ln w="9525">
            <a:noFill/>
            <a:miter lim="800000"/>
            <a:headEnd/>
            <a:tailEnd/>
          </a:ln>
        </p:spPr>
        <p:txBody>
          <a:bodyPr wrap="square" anchor="ctr">
            <a:no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Answer from Scientists: </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600" b="1" i="0" u="none" strike="noStrike" kern="1200" cap="none" spc="0" normalizeH="0" baseline="0" noProof="0" dirty="0">
                <a:ln>
                  <a:noFill/>
                </a:ln>
                <a:solidFill>
                  <a:srgbClr val="FF0000"/>
                </a:solidFill>
                <a:effectLst/>
                <a:uLnTx/>
                <a:uFillTx/>
                <a:latin typeface="Verdana" pitchFamily="34" charset="0"/>
                <a:ea typeface="+mn-ea"/>
                <a:cs typeface="+mn-cs"/>
              </a:rPr>
              <a:t>No</a:t>
            </a:r>
          </a:p>
          <a:p>
            <a:pPr marL="0" marR="0" lvl="0" indent="0" algn="ctr" defTabSz="914400" rtl="0" eaLnBrk="0" fontAlgn="base" latinLnBrk="0" hangingPunct="0">
              <a:lnSpc>
                <a:spcPct val="120000"/>
              </a:lnSpc>
              <a:spcBef>
                <a:spcPct val="0"/>
              </a:spcBef>
              <a:spcAft>
                <a:spcPct val="0"/>
              </a:spcAft>
              <a:buClrTx/>
              <a:buSzTx/>
              <a:buFontTx/>
              <a:buNone/>
              <a:tabLst/>
              <a:defRPr/>
            </a:pPr>
            <a:endPar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endParaRP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Answer from Anthropologists: </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600" b="1" i="0" u="none" strike="noStrike" kern="1200" cap="none" spc="0" normalizeH="0" baseline="0" noProof="0" dirty="0">
                <a:ln>
                  <a:noFill/>
                </a:ln>
                <a:solidFill>
                  <a:srgbClr val="FF0000"/>
                </a:solidFill>
                <a:effectLst/>
                <a:uLnTx/>
                <a:uFillTx/>
                <a:latin typeface="Verdana" pitchFamily="34" charset="0"/>
                <a:ea typeface="+mn-ea"/>
                <a:cs typeface="+mn-cs"/>
              </a:rPr>
              <a:t>Yes</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2000" b="1" i="0" u="none" strike="noStrike" kern="1200" cap="none" spc="0" normalizeH="0" baseline="0" noProof="0" dirty="0">
                <a:ln>
                  <a:noFill/>
                </a:ln>
                <a:solidFill>
                  <a:srgbClr val="FFFFFF"/>
                </a:solidFill>
                <a:effectLst/>
                <a:uLnTx/>
                <a:uFillTx/>
                <a:latin typeface="Verdana" pitchFamily="34" charset="0"/>
                <a:ea typeface="+mn-ea"/>
                <a:cs typeface="+mn-cs"/>
              </a:rPr>
              <a:t>(REM: Anthropologists look at things holistically)</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Tree>
    <p:extLst>
      <p:ext uri="{BB962C8B-B14F-4D97-AF65-F5344CB8AC3E}">
        <p14:creationId xmlns:p14="http://schemas.microsoft.com/office/powerpoint/2010/main" val="561795543"/>
      </p:ext>
    </p:extLst>
  </p:cSld>
  <p:clrMapOvr>
    <a:masterClrMapping/>
  </p:clrMapOvr>
  <p:transition/>
</p:sld>
</file>

<file path=ppt/slides/slide47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1024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6313" y="290512"/>
            <a:ext cx="7065311"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46950" y="1028700"/>
            <a:ext cx="1270000" cy="609600"/>
          </a:xfrm>
          <a:prstGeom prst="rect">
            <a:avLst/>
          </a:prstGeom>
        </p:spPr>
      </p:pic>
      <p:sp>
        <p:nvSpPr>
          <p:cNvPr id="9"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4"/>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pic>
        <p:nvPicPr>
          <p:cNvPr id="10245" name="Picture 5" descr="http://jfoodprotection.org/na101/home/literatum/publisher/pinnacle/journals/content/food/2017/0362028x-80.6/0362028x-80.6/20170530/0362028x-80.6.cover.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88200" y="4689036"/>
            <a:ext cx="1428750" cy="1914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9097092"/>
      </p:ext>
    </p:extLst>
  </p:cSld>
  <p:clrMapOvr>
    <a:masterClrMapping/>
  </p:clrMapOvr>
  <p:transition/>
</p:sld>
</file>

<file path=ppt/slides/slide47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1024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6313" y="290512"/>
            <a:ext cx="7065311"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46950" y="1028700"/>
            <a:ext cx="1270000" cy="609600"/>
          </a:xfrm>
          <a:prstGeom prst="rect">
            <a:avLst/>
          </a:prstGeom>
        </p:spPr>
      </p:pic>
      <p:sp>
        <p:nvSpPr>
          <p:cNvPr id="9"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4"/>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pic>
        <p:nvPicPr>
          <p:cNvPr id="6" name="Picture 5" descr="http://jfoodprotection.org/na101/home/literatum/publisher/pinnacle/journals/content/food/2017/0362028x-80.6/0362028x-80.6/20170530/0362028x-80.6.cover.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88200" y="4689036"/>
            <a:ext cx="1428750" cy="191452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590550" y="2112614"/>
            <a:ext cx="8153400" cy="2431435"/>
          </a:xfrm>
          <a:prstGeom prst="rect">
            <a:avLst/>
          </a:prstGeom>
          <a:solidFill>
            <a:srgbClr val="FFFFFF">
              <a:alpha val="54000"/>
            </a:srgbClr>
          </a:solidFill>
          <a:ln w="76200">
            <a:solidFill>
              <a:srgbClr val="C00000"/>
            </a:solidFill>
          </a:ln>
        </p:spPr>
        <p:txBody>
          <a:bodyPr wrap="square" lIns="228600" tIns="228600" rIns="228600" bIns="22860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US scientists say they have poured cold water on the theory that washing hands with hot water kills more germs than unheated water.</a:t>
            </a:r>
          </a:p>
        </p:txBody>
      </p:sp>
    </p:spTree>
    <p:extLst>
      <p:ext uri="{BB962C8B-B14F-4D97-AF65-F5344CB8AC3E}">
        <p14:creationId xmlns:p14="http://schemas.microsoft.com/office/powerpoint/2010/main" val="1103832267"/>
      </p:ext>
    </p:extLst>
  </p:cSld>
  <p:clrMapOvr>
    <a:masterClrMapping/>
  </p:clrMapOvr>
  <p:transition/>
</p:sld>
</file>

<file path=ppt/slides/slide47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 name="Text Box 2"/>
          <p:cNvSpPr txBox="1">
            <a:spLocks noChangeArrowheads="1"/>
          </p:cNvSpPr>
          <p:nvPr/>
        </p:nvSpPr>
        <p:spPr bwMode="auto">
          <a:xfrm>
            <a:off x="1490662" y="6546411"/>
            <a:ext cx="6109365"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rPr>
              <a:t>http://jfoodprotection.org/doi/pdf/10.4315/0362-028X.JFP-16-370</a:t>
            </a: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http://jfoodprotection.org/doi/pdf/10.4315/0362-028X.JFP-16-370</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
        <p:nvSpPr>
          <p:cNvPr id="3" name="Rectangle 2"/>
          <p:cNvSpPr/>
          <p:nvPr/>
        </p:nvSpPr>
        <p:spPr>
          <a:xfrm>
            <a:off x="1200150" y="5646298"/>
            <a:ext cx="5753100" cy="646331"/>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1" u="none" strike="noStrike" kern="1200" cap="none" spc="0" normalizeH="0" baseline="0" noProof="0" dirty="0">
                <a:ln>
                  <a:noFill/>
                </a:ln>
                <a:solidFill>
                  <a:srgbClr val="000000"/>
                </a:solidFill>
                <a:effectLst/>
                <a:uLnTx/>
                <a:uFillTx/>
                <a:latin typeface="Arial" pitchFamily="34" charset="0"/>
                <a:ea typeface="+mn-ea"/>
                <a:cs typeface="+mn-cs"/>
              </a:rPr>
              <a:t>Journal of Food Protection</a:t>
            </a:r>
            <a:r>
              <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rPr>
              <a:t>, Volume 80, Issue 6 (June 2017),  pp. 1022-1031.</a:t>
            </a:r>
          </a:p>
        </p:txBody>
      </p:sp>
      <p:pic>
        <p:nvPicPr>
          <p:cNvPr id="6" name="Picture 5" descr="http://jfoodprotection.org/na101/home/literatum/publisher/pinnacle/journals/content/food/2017/0362028x-80.6/0362028x-80.6/20170530/0362028x-80.6.cove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3250" y="4221804"/>
            <a:ext cx="1663700" cy="222935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933450" y="1306351"/>
            <a:ext cx="7315200" cy="2985433"/>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Arial" pitchFamily="34" charset="0"/>
                <a:ea typeface="+mn-ea"/>
                <a:cs typeface="+mn-cs"/>
              </a:rPr>
              <a:t>Article:</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Arial" pitchFamily="34" charset="0"/>
                <a:ea typeface="+mn-ea"/>
                <a:cs typeface="+mn-cs"/>
              </a:rPr>
              <a:t>“Quantifying the Effects of Water Temperature, Soap Volume, Lather Time, and Antimicrobial Soap as Variables in the Removal of Escherichia coli ATCC 11229 from Hands”</a:t>
            </a:r>
            <a:endPar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7" name="Rectangle 6"/>
          <p:cNvSpPr/>
          <p:nvPr/>
        </p:nvSpPr>
        <p:spPr>
          <a:xfrm>
            <a:off x="1162050" y="4543336"/>
            <a:ext cx="5657850" cy="923330"/>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rPr>
              <a:t>Dane A. Jensen, David R. </a:t>
            </a:r>
            <a:r>
              <a:rPr kumimoji="0" lang="en-US" sz="1800" b="0" i="0" u="none" strike="noStrike" kern="1200" cap="none" spc="0" normalizeH="0" baseline="0" noProof="0" dirty="0" err="1">
                <a:ln>
                  <a:noFill/>
                </a:ln>
                <a:solidFill>
                  <a:srgbClr val="000000"/>
                </a:solidFill>
                <a:effectLst/>
                <a:uLnTx/>
                <a:uFillTx/>
                <a:latin typeface="Arial" pitchFamily="34" charset="0"/>
                <a:ea typeface="+mn-ea"/>
                <a:cs typeface="+mn-cs"/>
              </a:rPr>
              <a:t>Macinga</a:t>
            </a:r>
            <a:r>
              <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rPr>
              <a:t>, David J. Shumaker, Roberto </a:t>
            </a:r>
            <a:r>
              <a:rPr kumimoji="0" lang="en-US" sz="1800" b="0" i="0" u="none" strike="noStrike" kern="1200" cap="none" spc="0" normalizeH="0" baseline="0" noProof="0" dirty="0" err="1">
                <a:ln>
                  <a:noFill/>
                </a:ln>
                <a:solidFill>
                  <a:srgbClr val="000000"/>
                </a:solidFill>
                <a:effectLst/>
                <a:uLnTx/>
                <a:uFillTx/>
                <a:latin typeface="Arial" pitchFamily="34" charset="0"/>
                <a:ea typeface="+mn-ea"/>
                <a:cs typeface="+mn-cs"/>
              </a:rPr>
              <a:t>Bellino</a:t>
            </a:r>
            <a:r>
              <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rPr>
              <a:t>, James W. </a:t>
            </a:r>
            <a:r>
              <a:rPr kumimoji="0" lang="en-US" sz="1800" b="0" i="0" u="none" strike="noStrike" kern="1200" cap="none" spc="0" normalizeH="0" baseline="0" noProof="0" dirty="0" err="1">
                <a:ln>
                  <a:noFill/>
                </a:ln>
                <a:solidFill>
                  <a:srgbClr val="000000"/>
                </a:solidFill>
                <a:effectLst/>
                <a:uLnTx/>
                <a:uFillTx/>
                <a:latin typeface="Arial" pitchFamily="34" charset="0"/>
                <a:ea typeface="+mn-ea"/>
                <a:cs typeface="+mn-cs"/>
              </a:rPr>
              <a:t>Arbogast</a:t>
            </a:r>
            <a:r>
              <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rPr>
              <a:t> and Donald W. </a:t>
            </a:r>
            <a:r>
              <a:rPr kumimoji="0" lang="en-US" sz="1800" b="0" i="0" u="none" strike="noStrike" kern="1200" cap="none" spc="0" normalizeH="0" baseline="0" noProof="0" dirty="0" err="1">
                <a:ln>
                  <a:noFill/>
                </a:ln>
                <a:solidFill>
                  <a:srgbClr val="000000"/>
                </a:solidFill>
                <a:effectLst/>
                <a:uLnTx/>
                <a:uFillTx/>
                <a:latin typeface="Arial" pitchFamily="34" charset="0"/>
                <a:ea typeface="+mn-ea"/>
                <a:cs typeface="+mn-cs"/>
              </a:rPr>
              <a:t>Schaffner</a:t>
            </a:r>
            <a:endPar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4169502625"/>
      </p:ext>
    </p:extLst>
  </p:cSld>
  <p:clrMapOvr>
    <a:masterClrMapping/>
  </p:clrMapOvr>
  <p:transition/>
</p:sld>
</file>

<file path=ppt/slides/slide47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1102311"/>
            <a:ext cx="7721600" cy="5262979"/>
          </a:xfrm>
          <a:prstGeom prst="rect">
            <a:avLst/>
          </a:prstGeom>
          <a:noFill/>
          <a:ln w="9525">
            <a:noFill/>
            <a:miter lim="800000"/>
            <a:headEnd/>
            <a:tailEnd/>
          </a:ln>
        </p:spPr>
        <p:txBody>
          <a:bodyPr wrap="square" anchor="ctr">
            <a:sp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an anthropologist would look at the problem of water temperature </a:t>
            </a:r>
            <a:r>
              <a:rPr kumimoji="1" lang="en-US" sz="4000" b="1" i="1" u="none" strike="noStrike" kern="1200" cap="none" spc="0" normalizeH="0" baseline="0" noProof="0" dirty="0">
                <a:ln>
                  <a:noFill/>
                </a:ln>
                <a:solidFill>
                  <a:srgbClr val="FF0000"/>
                </a:solidFill>
                <a:effectLst/>
                <a:uLnTx/>
                <a:uFillTx/>
                <a:latin typeface="Verdana" pitchFamily="34" charset="0"/>
                <a:ea typeface="+mn-ea"/>
                <a:cs typeface="+mn-cs"/>
              </a:rPr>
              <a:t>holistically</a:t>
            </a: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 and conclude that the water temperature DOES make a difference . . . </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Tree>
    <p:extLst>
      <p:ext uri="{BB962C8B-B14F-4D97-AF65-F5344CB8AC3E}">
        <p14:creationId xmlns:p14="http://schemas.microsoft.com/office/powerpoint/2010/main" val="1538174876"/>
      </p:ext>
    </p:extLst>
  </p:cSld>
  <p:clrMapOvr>
    <a:masterClrMapping/>
  </p:clrMapOvr>
  <p:transition/>
</p:sld>
</file>

<file path=ppt/slides/slide47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1250044"/>
            <a:ext cx="7721600" cy="4967514"/>
          </a:xfrm>
          <a:prstGeom prst="rect">
            <a:avLst/>
          </a:prstGeom>
          <a:noFill/>
          <a:ln w="9525">
            <a:noFill/>
            <a:miter lim="800000"/>
            <a:headEnd/>
            <a:tailEnd/>
          </a:ln>
        </p:spPr>
        <p:txBody>
          <a:bodyPr wrap="square" anchor="ctr">
            <a:sp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because </a:t>
            </a:r>
            <a:r>
              <a:rPr kumimoji="1" lang="en-US" sz="4000" b="1" i="1" u="none" strike="noStrike" kern="1200" cap="none" spc="0" normalizeH="0" baseline="0" noProof="0" dirty="0">
                <a:ln>
                  <a:noFill/>
                </a:ln>
                <a:solidFill>
                  <a:srgbClr val="FFFFFF"/>
                </a:solidFill>
                <a:effectLst/>
                <a:uLnTx/>
                <a:uFillTx/>
                <a:latin typeface="Verdana" pitchFamily="34" charset="0"/>
                <a:ea typeface="+mn-ea"/>
                <a:cs typeface="+mn-cs"/>
              </a:rPr>
              <a:t>length of time</a:t>
            </a: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 of washing hands </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Verdana" pitchFamily="34" charset="0"/>
                <a:ea typeface="+mn-ea"/>
                <a:cs typeface="+mn-cs"/>
              </a:rPr>
              <a:t>(like </a:t>
            </a:r>
            <a:r>
              <a:rPr kumimoji="1" lang="en-US" sz="3200" b="1" i="1" u="none" strike="noStrike" kern="1200" cap="none" spc="0" normalizeH="0" baseline="0" noProof="0" dirty="0">
                <a:ln>
                  <a:noFill/>
                </a:ln>
                <a:solidFill>
                  <a:srgbClr val="FFFFFF"/>
                </a:solidFill>
                <a:effectLst/>
                <a:uLnTx/>
                <a:uFillTx/>
                <a:latin typeface="Verdana" pitchFamily="34" charset="0"/>
                <a:ea typeface="+mn-ea"/>
                <a:cs typeface="+mn-cs"/>
              </a:rPr>
              <a:t>length of time </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Verdana" pitchFamily="34" charset="0"/>
                <a:ea typeface="+mn-ea"/>
                <a:cs typeface="+mn-cs"/>
              </a:rPr>
              <a:t>brushing one’s teeth) </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is a key variable to overall effectiveness </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 . . </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Tree>
    <p:extLst>
      <p:ext uri="{BB962C8B-B14F-4D97-AF65-F5344CB8AC3E}">
        <p14:creationId xmlns:p14="http://schemas.microsoft.com/office/powerpoint/2010/main" val="495013944"/>
      </p:ext>
    </p:extLst>
  </p:cSld>
  <p:clrMapOvr>
    <a:masterClrMapping/>
  </p:clrMapOvr>
  <p:transition/>
</p:sld>
</file>

<file path=ppt/slides/slide47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2210307"/>
            <a:ext cx="7721600" cy="3046988"/>
          </a:xfrm>
          <a:prstGeom prst="rect">
            <a:avLst/>
          </a:prstGeom>
          <a:noFill/>
          <a:ln w="9525">
            <a:noFill/>
            <a:miter lim="800000"/>
            <a:headEnd/>
            <a:tailEnd/>
          </a:ln>
        </p:spPr>
        <p:txBody>
          <a:bodyPr wrap="square" anchor="ctr">
            <a:sp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 . . in other words, HUMAN BEHAVIOR</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is a most-important</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 key variable </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Tree>
    <p:extLst>
      <p:ext uri="{BB962C8B-B14F-4D97-AF65-F5344CB8AC3E}">
        <p14:creationId xmlns:p14="http://schemas.microsoft.com/office/powerpoint/2010/main" val="3388358937"/>
      </p:ext>
    </p:extLst>
  </p:cSld>
  <p:clrMapOvr>
    <a:masterClrMapping/>
  </p:clrMapOvr>
  <p:transition/>
</p:sld>
</file>

<file path=ppt/slides/slide47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2210307"/>
            <a:ext cx="7721600" cy="3046988"/>
          </a:xfrm>
          <a:prstGeom prst="rect">
            <a:avLst/>
          </a:prstGeom>
          <a:noFill/>
          <a:ln w="9525">
            <a:noFill/>
            <a:miter lim="800000"/>
            <a:headEnd/>
            <a:tailEnd/>
          </a:ln>
        </p:spPr>
        <p:txBody>
          <a:bodyPr wrap="square" anchor="ctr">
            <a:sp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 . . and people tend to wash their hands </a:t>
            </a:r>
            <a:r>
              <a:rPr kumimoji="1" lang="en-US" sz="4000" b="1" i="1" u="none" strike="noStrike" kern="1200" cap="none" spc="0" normalizeH="0" baseline="0" noProof="0" dirty="0">
                <a:ln>
                  <a:noFill/>
                </a:ln>
                <a:solidFill>
                  <a:srgbClr val="FFFFFF"/>
                </a:solidFill>
                <a:effectLst/>
                <a:uLnTx/>
                <a:uFillTx/>
                <a:latin typeface="Verdana" pitchFamily="34" charset="0"/>
                <a:ea typeface="+mn-ea"/>
                <a:cs typeface="+mn-cs"/>
              </a:rPr>
              <a:t>longer</a:t>
            </a: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 if the water temperature is comfortably warm</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Tree>
    <p:extLst>
      <p:ext uri="{BB962C8B-B14F-4D97-AF65-F5344CB8AC3E}">
        <p14:creationId xmlns:p14="http://schemas.microsoft.com/office/powerpoint/2010/main" val="1647001788"/>
      </p:ext>
    </p:extLst>
  </p:cSld>
  <p:clrMapOvr>
    <a:masterClrMapping/>
  </p:clrMapOvr>
  <p:transition/>
</p:sld>
</file>

<file path=ppt/slides/slide48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1102312"/>
            <a:ext cx="7721600" cy="5262979"/>
          </a:xfrm>
          <a:prstGeom prst="rect">
            <a:avLst/>
          </a:prstGeom>
          <a:noFill/>
          <a:ln w="9525">
            <a:noFill/>
            <a:miter lim="800000"/>
            <a:headEnd/>
            <a:tailEnd/>
          </a:ln>
        </p:spPr>
        <p:txBody>
          <a:bodyPr wrap="square" anchor="ctr">
            <a:sp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even the scientists focusing on water temperature in the experiments note more or less in passing that human behavior is an important issue . . . </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http://www.bbc.com/news/health-40118539</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Tree>
    <p:extLst>
      <p:ext uri="{BB962C8B-B14F-4D97-AF65-F5344CB8AC3E}">
        <p14:creationId xmlns:p14="http://schemas.microsoft.com/office/powerpoint/2010/main" val="963735902"/>
      </p:ext>
    </p:extLst>
  </p:cSld>
  <p:clrMapOvr>
    <a:masterClrMapping/>
  </p:clrMapOvr>
  <p:transition/>
</p:sld>
</file>

<file path=ppt/slides/slide48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 name="Text Box 2"/>
          <p:cNvSpPr txBox="1">
            <a:spLocks noChangeArrowheads="1"/>
          </p:cNvSpPr>
          <p:nvPr/>
        </p:nvSpPr>
        <p:spPr bwMode="auto">
          <a:xfrm>
            <a:off x="1490662" y="6565461"/>
            <a:ext cx="6154249"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rPr>
              <a:t>http://jfoodprotection.org/doi/abs/10.4315/0362-028X.JFP-16-370</a:t>
            </a: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http://jfoodprotection.org/doi/abs/10.4315/0362-028X.JFP-16-370</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sp>
        <p:nvSpPr>
          <p:cNvPr id="3" name="Rectangle 2"/>
          <p:cNvSpPr/>
          <p:nvPr/>
        </p:nvSpPr>
        <p:spPr>
          <a:xfrm>
            <a:off x="1104900" y="5874898"/>
            <a:ext cx="5753100" cy="646331"/>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1" u="none" strike="noStrike" kern="1200" cap="none" spc="0" normalizeH="0" baseline="0" noProof="0" dirty="0">
                <a:ln>
                  <a:noFill/>
                </a:ln>
                <a:solidFill>
                  <a:srgbClr val="000000"/>
                </a:solidFill>
                <a:effectLst/>
                <a:uLnTx/>
                <a:uFillTx/>
                <a:latin typeface="Arial" pitchFamily="34" charset="0"/>
                <a:ea typeface="+mn-ea"/>
                <a:cs typeface="+mn-cs"/>
              </a:rPr>
              <a:t>Journal of Food Protection</a:t>
            </a:r>
            <a:r>
              <a:rPr kumimoji="0" lang="en-US" sz="1800" b="0" i="0" u="none" strike="noStrike" kern="1200" cap="none" spc="0" normalizeH="0" baseline="0" noProof="0" dirty="0">
                <a:ln>
                  <a:noFill/>
                </a:ln>
                <a:solidFill>
                  <a:srgbClr val="000000"/>
                </a:solidFill>
                <a:effectLst/>
                <a:uLnTx/>
                <a:uFillTx/>
                <a:latin typeface="Arial" pitchFamily="34" charset="0"/>
                <a:ea typeface="+mn-ea"/>
                <a:cs typeface="+mn-cs"/>
              </a:rPr>
              <a:t>, Volume 80, Issue 6 (June 2017),  pp. 1022-1031.</a:t>
            </a:r>
          </a:p>
        </p:txBody>
      </p:sp>
      <p:pic>
        <p:nvPicPr>
          <p:cNvPr id="6" name="Picture 5" descr="http://jfoodprotection.org/na101/home/literatum/publisher/pinnacle/journals/content/food/2017/0362028x-80.6/0362028x-80.6/20170530/0362028x-80.6.cove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5200" y="4343724"/>
            <a:ext cx="1473200" cy="197408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781050" y="658651"/>
            <a:ext cx="7600950" cy="4278094"/>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“A large part of the variability in the data was associated </a:t>
            </a:r>
            <a:r>
              <a:rPr kumimoji="0" lang="en-US" sz="4000" b="1" i="0" u="none" strike="noStrike" kern="1200" cap="none" spc="0" normalizeH="0" baseline="0" noProof="0" dirty="0">
                <a:ln>
                  <a:noFill/>
                </a:ln>
                <a:solidFill>
                  <a:srgbClr val="000000"/>
                </a:solidFill>
                <a:effectLst/>
                <a:uLnTx/>
                <a:uFillTx/>
                <a:latin typeface="Arial" pitchFamily="34" charset="0"/>
                <a:ea typeface="+mn-ea"/>
                <a:cs typeface="+mn-cs"/>
              </a:rPr>
              <a:t>with the behaviors of the volunteers</a:t>
            </a: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 Understanding what behaviors and human factors most influence hand washing may help researchers find techniques to optimize the effectiveness of hand washing.”</a:t>
            </a:r>
          </a:p>
        </p:txBody>
      </p:sp>
      <p:sp>
        <p:nvSpPr>
          <p:cNvPr id="7" name="Rectangle 6"/>
          <p:cNvSpPr/>
          <p:nvPr/>
        </p:nvSpPr>
        <p:spPr>
          <a:xfrm>
            <a:off x="1143000" y="4924336"/>
            <a:ext cx="5657850" cy="923330"/>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pitchFamily="34" charset="0"/>
                <a:ea typeface="+mn-ea"/>
                <a:cs typeface="+mn-cs"/>
              </a:rPr>
              <a:t>Dane A. Jensen, David R. </a:t>
            </a:r>
            <a:r>
              <a:rPr kumimoji="0" lang="en-US" sz="1800" b="1" i="0" u="none" strike="noStrike" kern="1200" cap="none" spc="0" normalizeH="0" baseline="0" noProof="0" dirty="0" err="1">
                <a:ln>
                  <a:noFill/>
                </a:ln>
                <a:solidFill>
                  <a:srgbClr val="000000"/>
                </a:solidFill>
                <a:effectLst/>
                <a:uLnTx/>
                <a:uFillTx/>
                <a:latin typeface="Arial" pitchFamily="34" charset="0"/>
                <a:ea typeface="+mn-ea"/>
                <a:cs typeface="+mn-cs"/>
              </a:rPr>
              <a:t>Macinga</a:t>
            </a:r>
            <a:r>
              <a:rPr kumimoji="0" lang="en-US" sz="1800" b="1" i="0" u="none" strike="noStrike" kern="1200" cap="none" spc="0" normalizeH="0" baseline="0" noProof="0" dirty="0">
                <a:ln>
                  <a:noFill/>
                </a:ln>
                <a:solidFill>
                  <a:srgbClr val="000000"/>
                </a:solidFill>
                <a:effectLst/>
                <a:uLnTx/>
                <a:uFillTx/>
                <a:latin typeface="Arial" pitchFamily="34" charset="0"/>
                <a:ea typeface="+mn-ea"/>
                <a:cs typeface="+mn-cs"/>
              </a:rPr>
              <a:t>, David J. Shumaker, Roberto </a:t>
            </a:r>
            <a:r>
              <a:rPr kumimoji="0" lang="en-US" sz="1800" b="1" i="0" u="none" strike="noStrike" kern="1200" cap="none" spc="0" normalizeH="0" baseline="0" noProof="0" dirty="0" err="1">
                <a:ln>
                  <a:noFill/>
                </a:ln>
                <a:solidFill>
                  <a:srgbClr val="000000"/>
                </a:solidFill>
                <a:effectLst/>
                <a:uLnTx/>
                <a:uFillTx/>
                <a:latin typeface="Arial" pitchFamily="34" charset="0"/>
                <a:ea typeface="+mn-ea"/>
                <a:cs typeface="+mn-cs"/>
              </a:rPr>
              <a:t>Bellino</a:t>
            </a:r>
            <a:r>
              <a:rPr kumimoji="0" lang="en-US" sz="1800" b="1" i="0" u="none" strike="noStrike" kern="1200" cap="none" spc="0" normalizeH="0" baseline="0" noProof="0" dirty="0">
                <a:ln>
                  <a:noFill/>
                </a:ln>
                <a:solidFill>
                  <a:srgbClr val="000000"/>
                </a:solidFill>
                <a:effectLst/>
                <a:uLnTx/>
                <a:uFillTx/>
                <a:latin typeface="Arial" pitchFamily="34" charset="0"/>
                <a:ea typeface="+mn-ea"/>
                <a:cs typeface="+mn-cs"/>
              </a:rPr>
              <a:t>, James W. </a:t>
            </a:r>
            <a:r>
              <a:rPr kumimoji="0" lang="en-US" sz="1800" b="1" i="0" u="none" strike="noStrike" kern="1200" cap="none" spc="0" normalizeH="0" baseline="0" noProof="0" dirty="0" err="1">
                <a:ln>
                  <a:noFill/>
                </a:ln>
                <a:solidFill>
                  <a:srgbClr val="000000"/>
                </a:solidFill>
                <a:effectLst/>
                <a:uLnTx/>
                <a:uFillTx/>
                <a:latin typeface="Arial" pitchFamily="34" charset="0"/>
                <a:ea typeface="+mn-ea"/>
                <a:cs typeface="+mn-cs"/>
              </a:rPr>
              <a:t>Arbogast</a:t>
            </a:r>
            <a:r>
              <a:rPr kumimoji="0" lang="en-US" sz="1800" b="1" i="0" u="none" strike="noStrike" kern="1200" cap="none" spc="0" normalizeH="0" baseline="0" noProof="0" dirty="0">
                <a:ln>
                  <a:noFill/>
                </a:ln>
                <a:solidFill>
                  <a:srgbClr val="000000"/>
                </a:solidFill>
                <a:effectLst/>
                <a:uLnTx/>
                <a:uFillTx/>
                <a:latin typeface="Arial" pitchFamily="34" charset="0"/>
                <a:ea typeface="+mn-ea"/>
                <a:cs typeface="+mn-cs"/>
              </a:rPr>
              <a:t> and Donald W. </a:t>
            </a:r>
            <a:r>
              <a:rPr kumimoji="0" lang="en-US" sz="1800" b="1" i="0" u="none" strike="noStrike" kern="1200" cap="none" spc="0" normalizeH="0" baseline="0" noProof="0" dirty="0" err="1">
                <a:ln>
                  <a:noFill/>
                </a:ln>
                <a:solidFill>
                  <a:srgbClr val="000000"/>
                </a:solidFill>
                <a:effectLst/>
                <a:uLnTx/>
                <a:uFillTx/>
                <a:latin typeface="Arial" pitchFamily="34" charset="0"/>
                <a:ea typeface="+mn-ea"/>
                <a:cs typeface="+mn-cs"/>
              </a:rPr>
              <a:t>Schaffner</a:t>
            </a:r>
            <a:endParaRPr kumimoji="0" lang="en-US" sz="1800" b="1"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3267900372"/>
      </p:ext>
    </p:extLst>
  </p:cSld>
  <p:clrMapOvr>
    <a:masterClrMapping/>
  </p:clrMapOvr>
  <p:transition/>
</p:sld>
</file>

<file path=ppt/slides/slide48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1024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6313" y="290512"/>
            <a:ext cx="7065311"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46950" y="1028700"/>
            <a:ext cx="1270000" cy="609600"/>
          </a:xfrm>
          <a:prstGeom prst="rect">
            <a:avLst/>
          </a:prstGeom>
        </p:spPr>
      </p:pic>
      <p:sp>
        <p:nvSpPr>
          <p:cNvPr id="9"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latin typeface="Arial" charset="0"/>
                <a:hlinkClick r:id="rId4"/>
              </a:rPr>
              <a:t>http://www.bbc.com/news/health-40118539</a:t>
            </a:r>
            <a:endParaRPr kumimoji="1" lang="en-US" sz="800" dirty="0">
              <a:solidFill>
                <a:srgbClr val="99CC00"/>
              </a:solidFill>
              <a:latin typeface="Arial" charset="0"/>
            </a:endParaRPr>
          </a:p>
        </p:txBody>
      </p:sp>
      <p:pic>
        <p:nvPicPr>
          <p:cNvPr id="10245" name="Picture 5" descr="http://jfoodprotection.org/na101/home/literatum/publisher/pinnacle/journals/content/food/2017/0362028x-80.6/0362028x-80.6/20170530/0362028x-80.6.cover.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88200" y="4689036"/>
            <a:ext cx="1428750" cy="1914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0526209"/>
      </p:ext>
    </p:extLst>
  </p:cSld>
  <p:clrMapOvr>
    <a:masterClrMapping/>
  </p:clrMapOvr>
  <p:transition/>
</p:sld>
</file>

<file path=ppt/slides/slide48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1024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6313" y="290512"/>
            <a:ext cx="7065311"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46950" y="1028700"/>
            <a:ext cx="1270000" cy="609600"/>
          </a:xfrm>
          <a:prstGeom prst="rect">
            <a:avLst/>
          </a:prstGeom>
        </p:spPr>
      </p:pic>
      <p:sp>
        <p:nvSpPr>
          <p:cNvPr id="9"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latin typeface="Arial" charset="0"/>
                <a:hlinkClick r:id="rId4"/>
              </a:rPr>
              <a:t>http://www.bbc.com/news/health-40118539</a:t>
            </a:r>
            <a:endParaRPr kumimoji="1" lang="en-US" sz="800" dirty="0">
              <a:solidFill>
                <a:srgbClr val="99CC00"/>
              </a:solidFill>
              <a:latin typeface="Arial" charset="0"/>
            </a:endParaRPr>
          </a:p>
        </p:txBody>
      </p:sp>
      <p:pic>
        <p:nvPicPr>
          <p:cNvPr id="6" name="Picture 5" descr="http://jfoodprotection.org/na101/home/literatum/publisher/pinnacle/journals/content/food/2017/0362028x-80.6/0362028x-80.6/20170530/0362028x-80.6.cover.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88200" y="4689036"/>
            <a:ext cx="1428750" cy="191452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590550" y="2112614"/>
            <a:ext cx="8153400" cy="2431435"/>
          </a:xfrm>
          <a:prstGeom prst="rect">
            <a:avLst/>
          </a:prstGeom>
          <a:solidFill>
            <a:srgbClr val="FFFFFF">
              <a:alpha val="54000"/>
            </a:srgbClr>
          </a:solidFill>
          <a:ln w="76200">
            <a:solidFill>
              <a:srgbClr val="C00000"/>
            </a:solidFill>
          </a:ln>
        </p:spPr>
        <p:txBody>
          <a:bodyPr wrap="square" lIns="228600" tIns="228600" rIns="228600" bIns="228600">
            <a:spAutoFit/>
          </a:bodyPr>
          <a:lstStyle/>
          <a:p>
            <a:pPr algn="ctr"/>
            <a:r>
              <a:rPr lang="en-US" sz="3200" b="1" dirty="0">
                <a:solidFill>
                  <a:srgbClr val="000000"/>
                </a:solidFill>
              </a:rPr>
              <a:t>US scientists say they have poured cold water on the theory that washing hands with hot water kills more germs than unheated water.</a:t>
            </a:r>
          </a:p>
        </p:txBody>
      </p:sp>
    </p:spTree>
    <p:extLst>
      <p:ext uri="{BB962C8B-B14F-4D97-AF65-F5344CB8AC3E}">
        <p14:creationId xmlns:p14="http://schemas.microsoft.com/office/powerpoint/2010/main" val="3362751557"/>
      </p:ext>
    </p:extLst>
  </p:cSld>
  <p:clrMapOvr>
    <a:masterClrMapping/>
  </p:clrMapOvr>
  <p:transition/>
</p:sld>
</file>

<file path=ppt/slides/slide48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 name="Text Box 2"/>
          <p:cNvSpPr txBox="1">
            <a:spLocks noChangeArrowheads="1"/>
          </p:cNvSpPr>
          <p:nvPr/>
        </p:nvSpPr>
        <p:spPr bwMode="auto">
          <a:xfrm>
            <a:off x="1490662" y="6546411"/>
            <a:ext cx="6109365"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latin typeface="Arial" charset="0"/>
              </a:rPr>
              <a:t>http://jfoodprotection.org/doi/pdf/10.4315/0362-028X.JFP-16-370</a:t>
            </a:r>
            <a:r>
              <a:rPr kumimoji="1" lang="en-US" sz="800" dirty="0">
                <a:solidFill>
                  <a:srgbClr val="99CC00"/>
                </a:solidFill>
                <a:latin typeface="Arial" charset="0"/>
                <a:hlinkClick r:id="rId2"/>
              </a:rPr>
              <a:t>http://jfoodprotection.org/doi/pdf/10.4315/0362-028X.JFP-16-370</a:t>
            </a:r>
            <a:endParaRPr kumimoji="1" lang="en-US" sz="800" dirty="0">
              <a:solidFill>
                <a:srgbClr val="99CC00"/>
              </a:solidFill>
              <a:latin typeface="Arial" charset="0"/>
            </a:endParaRPr>
          </a:p>
        </p:txBody>
      </p:sp>
      <p:sp>
        <p:nvSpPr>
          <p:cNvPr id="3" name="Rectangle 2"/>
          <p:cNvSpPr/>
          <p:nvPr/>
        </p:nvSpPr>
        <p:spPr>
          <a:xfrm>
            <a:off x="1200150" y="5646298"/>
            <a:ext cx="5753100" cy="646331"/>
          </a:xfrm>
          <a:prstGeom prst="rect">
            <a:avLst/>
          </a:prstGeom>
        </p:spPr>
        <p:txBody>
          <a:bodyPr wrap="square">
            <a:spAutoFit/>
          </a:bodyPr>
          <a:lstStyle/>
          <a:p>
            <a:r>
              <a:rPr lang="en-US" i="1" dirty="0">
                <a:solidFill>
                  <a:srgbClr val="000000"/>
                </a:solidFill>
              </a:rPr>
              <a:t>Journal of Food Protection</a:t>
            </a:r>
            <a:r>
              <a:rPr lang="en-US" dirty="0">
                <a:solidFill>
                  <a:srgbClr val="000000"/>
                </a:solidFill>
              </a:rPr>
              <a:t>, Volume 80, Issue 6 (June 2017),  pp. 1022-1031.</a:t>
            </a:r>
          </a:p>
        </p:txBody>
      </p:sp>
      <p:pic>
        <p:nvPicPr>
          <p:cNvPr id="6" name="Picture 5" descr="http://jfoodprotection.org/na101/home/literatum/publisher/pinnacle/journals/content/food/2017/0362028x-80.6/0362028x-80.6/20170530/0362028x-80.6.cove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3250" y="4221804"/>
            <a:ext cx="1663700" cy="222935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933450" y="1306351"/>
            <a:ext cx="7315200" cy="2985433"/>
          </a:xfrm>
          <a:prstGeom prst="rect">
            <a:avLst/>
          </a:prstGeom>
        </p:spPr>
        <p:txBody>
          <a:bodyPr wrap="square">
            <a:spAutoFit/>
          </a:bodyPr>
          <a:lstStyle/>
          <a:p>
            <a:pPr algn="ctr"/>
            <a:r>
              <a:rPr lang="en-US" sz="2000" dirty="0">
                <a:solidFill>
                  <a:srgbClr val="000000"/>
                </a:solidFill>
              </a:rPr>
              <a:t>Article:</a:t>
            </a:r>
          </a:p>
          <a:p>
            <a:pPr algn="ctr"/>
            <a:endParaRPr lang="en-US" sz="2800" dirty="0">
              <a:solidFill>
                <a:srgbClr val="000000"/>
              </a:solidFill>
            </a:endParaRPr>
          </a:p>
          <a:p>
            <a:r>
              <a:rPr lang="en-US" sz="2800" dirty="0">
                <a:solidFill>
                  <a:srgbClr val="000000"/>
                </a:solidFill>
              </a:rPr>
              <a:t>“Quantifying the Effects of Water Temperature, Soap Volume, Lather Time, and Antimicrobial Soap as Variables in the Removal of Escherichia coli ATCC 11229 from Hands”</a:t>
            </a:r>
            <a:endParaRPr lang="en-US" sz="3200" b="1" dirty="0">
              <a:solidFill>
                <a:srgbClr val="000000"/>
              </a:solidFill>
            </a:endParaRPr>
          </a:p>
        </p:txBody>
      </p:sp>
      <p:sp>
        <p:nvSpPr>
          <p:cNvPr id="7" name="Rectangle 6"/>
          <p:cNvSpPr/>
          <p:nvPr/>
        </p:nvSpPr>
        <p:spPr>
          <a:xfrm>
            <a:off x="1162050" y="4543336"/>
            <a:ext cx="5657850" cy="923330"/>
          </a:xfrm>
          <a:prstGeom prst="rect">
            <a:avLst/>
          </a:prstGeom>
        </p:spPr>
        <p:txBody>
          <a:bodyPr wrap="square">
            <a:spAutoFit/>
          </a:bodyPr>
          <a:lstStyle/>
          <a:p>
            <a:r>
              <a:rPr lang="en-US" dirty="0">
                <a:solidFill>
                  <a:srgbClr val="000000"/>
                </a:solidFill>
              </a:rPr>
              <a:t>Dane A. Jensen, David R. </a:t>
            </a:r>
            <a:r>
              <a:rPr lang="en-US" dirty="0" err="1">
                <a:solidFill>
                  <a:srgbClr val="000000"/>
                </a:solidFill>
              </a:rPr>
              <a:t>Macinga</a:t>
            </a:r>
            <a:r>
              <a:rPr lang="en-US" dirty="0">
                <a:solidFill>
                  <a:srgbClr val="000000"/>
                </a:solidFill>
              </a:rPr>
              <a:t>, David J. Shumaker, Roberto </a:t>
            </a:r>
            <a:r>
              <a:rPr lang="en-US" dirty="0" err="1">
                <a:solidFill>
                  <a:srgbClr val="000000"/>
                </a:solidFill>
              </a:rPr>
              <a:t>Bellino</a:t>
            </a:r>
            <a:r>
              <a:rPr lang="en-US" dirty="0">
                <a:solidFill>
                  <a:srgbClr val="000000"/>
                </a:solidFill>
              </a:rPr>
              <a:t>, James W. </a:t>
            </a:r>
            <a:r>
              <a:rPr lang="en-US" dirty="0" err="1">
                <a:solidFill>
                  <a:srgbClr val="000000"/>
                </a:solidFill>
              </a:rPr>
              <a:t>Arbogast</a:t>
            </a:r>
            <a:r>
              <a:rPr lang="en-US" dirty="0">
                <a:solidFill>
                  <a:srgbClr val="000000"/>
                </a:solidFill>
              </a:rPr>
              <a:t> and Donald W. </a:t>
            </a:r>
            <a:r>
              <a:rPr lang="en-US" dirty="0" err="1">
                <a:solidFill>
                  <a:srgbClr val="000000"/>
                </a:solidFill>
              </a:rPr>
              <a:t>Schaffner</a:t>
            </a:r>
            <a:endParaRPr lang="en-US" dirty="0">
              <a:solidFill>
                <a:srgbClr val="000000"/>
              </a:solidFill>
            </a:endParaRPr>
          </a:p>
        </p:txBody>
      </p:sp>
    </p:spTree>
    <p:extLst>
      <p:ext uri="{BB962C8B-B14F-4D97-AF65-F5344CB8AC3E}">
        <p14:creationId xmlns:p14="http://schemas.microsoft.com/office/powerpoint/2010/main" val="243413351"/>
      </p:ext>
    </p:extLst>
  </p:cSld>
  <p:clrMapOvr>
    <a:masterClrMapping/>
  </p:clrMapOvr>
  <p:transition/>
</p:sld>
</file>

<file path=ppt/slides/slide48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1102311"/>
            <a:ext cx="7721600" cy="5262979"/>
          </a:xfrm>
          <a:prstGeom prst="rect">
            <a:avLst/>
          </a:prstGeom>
          <a:noFill/>
          <a:ln w="9525">
            <a:noFill/>
            <a:miter lim="800000"/>
            <a:headEnd/>
            <a:tailEnd/>
          </a:ln>
        </p:spPr>
        <p:txBody>
          <a:bodyPr wrap="square" anchor="ctr">
            <a:spAutoFit/>
          </a:bodyPr>
          <a:lstStyle/>
          <a:p>
            <a:pPr algn="ctr" eaLnBrk="0" hangingPunct="0">
              <a:lnSpc>
                <a:spcPct val="120000"/>
              </a:lnSpc>
            </a:pPr>
            <a:r>
              <a:rPr kumimoji="1" lang="en-US" sz="4000" b="1" dirty="0">
                <a:solidFill>
                  <a:srgbClr val="FFFFFF"/>
                </a:solidFill>
                <a:latin typeface="Verdana" pitchFamily="34" charset="0"/>
              </a:rPr>
              <a:t>an anthropologist would look at the problem of water temperature </a:t>
            </a:r>
            <a:r>
              <a:rPr kumimoji="1" lang="en-US" sz="4000" b="1" i="1" dirty="0">
                <a:solidFill>
                  <a:srgbClr val="FFFFFF"/>
                </a:solidFill>
                <a:latin typeface="Verdana" pitchFamily="34" charset="0"/>
              </a:rPr>
              <a:t>holistically</a:t>
            </a:r>
            <a:r>
              <a:rPr kumimoji="1" lang="en-US" sz="4000" b="1" dirty="0">
                <a:solidFill>
                  <a:srgbClr val="FFFFFF"/>
                </a:solidFill>
                <a:latin typeface="Verdana" pitchFamily="34" charset="0"/>
              </a:rPr>
              <a:t>, and conclude that the water temperature DOES make a difference . . . </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latin typeface="Arial" charset="0"/>
                <a:hlinkClick r:id="rId2"/>
              </a:rPr>
              <a:t>http://www.bbc.com/news/health-40118539</a:t>
            </a:r>
            <a:endParaRPr kumimoji="1" lang="en-US" sz="800" dirty="0">
              <a:solidFill>
                <a:srgbClr val="99CC00"/>
              </a:solidFill>
              <a:latin typeface="Arial" charset="0"/>
            </a:endParaRPr>
          </a:p>
        </p:txBody>
      </p:sp>
    </p:spTree>
    <p:extLst>
      <p:ext uri="{BB962C8B-B14F-4D97-AF65-F5344CB8AC3E}">
        <p14:creationId xmlns:p14="http://schemas.microsoft.com/office/powerpoint/2010/main" val="4033485249"/>
      </p:ext>
    </p:extLst>
  </p:cSld>
  <p:clrMapOvr>
    <a:masterClrMapping/>
  </p:clrMapOvr>
  <p:transition/>
</p:sld>
</file>

<file path=ppt/slides/slide48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1250044"/>
            <a:ext cx="7721600" cy="4967514"/>
          </a:xfrm>
          <a:prstGeom prst="rect">
            <a:avLst/>
          </a:prstGeom>
          <a:noFill/>
          <a:ln w="9525">
            <a:noFill/>
            <a:miter lim="800000"/>
            <a:headEnd/>
            <a:tailEnd/>
          </a:ln>
        </p:spPr>
        <p:txBody>
          <a:bodyPr wrap="square" anchor="ctr">
            <a:spAutoFit/>
          </a:bodyPr>
          <a:lstStyle/>
          <a:p>
            <a:pPr algn="ctr" eaLnBrk="0" hangingPunct="0">
              <a:lnSpc>
                <a:spcPct val="120000"/>
              </a:lnSpc>
            </a:pPr>
            <a:r>
              <a:rPr kumimoji="1" lang="en-US" sz="4000" b="1" dirty="0">
                <a:solidFill>
                  <a:srgbClr val="FFFFFF"/>
                </a:solidFill>
                <a:latin typeface="Verdana" pitchFamily="34" charset="0"/>
              </a:rPr>
              <a:t>because </a:t>
            </a:r>
            <a:r>
              <a:rPr kumimoji="1" lang="en-US" sz="4000" b="1" i="1" dirty="0">
                <a:solidFill>
                  <a:srgbClr val="FFFFFF"/>
                </a:solidFill>
                <a:latin typeface="Verdana" pitchFamily="34" charset="0"/>
              </a:rPr>
              <a:t>length of time</a:t>
            </a:r>
            <a:r>
              <a:rPr kumimoji="1" lang="en-US" sz="4000" b="1" dirty="0">
                <a:solidFill>
                  <a:srgbClr val="FFFFFF"/>
                </a:solidFill>
                <a:latin typeface="Verdana" pitchFamily="34" charset="0"/>
              </a:rPr>
              <a:t> of washing hands </a:t>
            </a:r>
          </a:p>
          <a:p>
            <a:pPr algn="ctr" eaLnBrk="0" hangingPunct="0">
              <a:lnSpc>
                <a:spcPct val="120000"/>
              </a:lnSpc>
            </a:pPr>
            <a:r>
              <a:rPr kumimoji="1" lang="en-US" sz="3200" b="1" dirty="0">
                <a:solidFill>
                  <a:srgbClr val="FFFFFF"/>
                </a:solidFill>
                <a:latin typeface="Verdana" pitchFamily="34" charset="0"/>
              </a:rPr>
              <a:t>(like </a:t>
            </a:r>
            <a:r>
              <a:rPr kumimoji="1" lang="en-US" sz="3200" b="1" i="1" dirty="0">
                <a:solidFill>
                  <a:srgbClr val="FFFFFF"/>
                </a:solidFill>
                <a:latin typeface="Verdana" pitchFamily="34" charset="0"/>
              </a:rPr>
              <a:t>length of time </a:t>
            </a:r>
          </a:p>
          <a:p>
            <a:pPr algn="ctr" eaLnBrk="0" hangingPunct="0">
              <a:lnSpc>
                <a:spcPct val="120000"/>
              </a:lnSpc>
            </a:pPr>
            <a:r>
              <a:rPr kumimoji="1" lang="en-US" sz="3200" b="1" dirty="0">
                <a:solidFill>
                  <a:srgbClr val="FFFFFF"/>
                </a:solidFill>
                <a:latin typeface="Verdana" pitchFamily="34" charset="0"/>
              </a:rPr>
              <a:t>brushing one’s teeth) </a:t>
            </a:r>
          </a:p>
          <a:p>
            <a:pPr algn="ctr" eaLnBrk="0" hangingPunct="0">
              <a:lnSpc>
                <a:spcPct val="120000"/>
              </a:lnSpc>
            </a:pPr>
            <a:r>
              <a:rPr kumimoji="1" lang="en-US" sz="4000" b="1" dirty="0">
                <a:solidFill>
                  <a:srgbClr val="FFFFFF"/>
                </a:solidFill>
                <a:latin typeface="Verdana" pitchFamily="34" charset="0"/>
              </a:rPr>
              <a:t>is a key variable to overall effectiveness </a:t>
            </a:r>
          </a:p>
          <a:p>
            <a:pPr algn="ctr" eaLnBrk="0" hangingPunct="0">
              <a:lnSpc>
                <a:spcPct val="120000"/>
              </a:lnSpc>
            </a:pPr>
            <a:r>
              <a:rPr kumimoji="1" lang="en-US" sz="4000" b="1" dirty="0">
                <a:solidFill>
                  <a:srgbClr val="FFFFFF"/>
                </a:solidFill>
                <a:latin typeface="Verdana" pitchFamily="34" charset="0"/>
              </a:rPr>
              <a:t>. . . </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latin typeface="Arial" charset="0"/>
                <a:hlinkClick r:id="rId2"/>
              </a:rPr>
              <a:t>http://www.bbc.com/news/health-40118539</a:t>
            </a:r>
            <a:endParaRPr kumimoji="1" lang="en-US" sz="800" dirty="0">
              <a:solidFill>
                <a:srgbClr val="99CC00"/>
              </a:solidFill>
              <a:latin typeface="Arial" charset="0"/>
            </a:endParaRPr>
          </a:p>
        </p:txBody>
      </p:sp>
    </p:spTree>
    <p:extLst>
      <p:ext uri="{BB962C8B-B14F-4D97-AF65-F5344CB8AC3E}">
        <p14:creationId xmlns:p14="http://schemas.microsoft.com/office/powerpoint/2010/main" val="1612146973"/>
      </p:ext>
    </p:extLst>
  </p:cSld>
  <p:clrMapOvr>
    <a:masterClrMapping/>
  </p:clrMapOvr>
  <p:transition/>
</p:sld>
</file>

<file path=ppt/slides/slide48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2210307"/>
            <a:ext cx="7721600" cy="3046988"/>
          </a:xfrm>
          <a:prstGeom prst="rect">
            <a:avLst/>
          </a:prstGeom>
          <a:noFill/>
          <a:ln w="9525">
            <a:noFill/>
            <a:miter lim="800000"/>
            <a:headEnd/>
            <a:tailEnd/>
          </a:ln>
        </p:spPr>
        <p:txBody>
          <a:bodyPr wrap="square" anchor="ctr">
            <a:spAutoFit/>
          </a:bodyPr>
          <a:lstStyle/>
          <a:p>
            <a:pPr algn="ctr" eaLnBrk="0" hangingPunct="0">
              <a:lnSpc>
                <a:spcPct val="120000"/>
              </a:lnSpc>
            </a:pPr>
            <a:r>
              <a:rPr kumimoji="1" lang="en-US" sz="4000" b="1" dirty="0">
                <a:solidFill>
                  <a:srgbClr val="FFFFFF"/>
                </a:solidFill>
                <a:latin typeface="Verdana" pitchFamily="34" charset="0"/>
              </a:rPr>
              <a:t>. . . in other words, HUMAN BEHAVIOR</a:t>
            </a:r>
          </a:p>
          <a:p>
            <a:pPr algn="ctr" eaLnBrk="0" hangingPunct="0">
              <a:lnSpc>
                <a:spcPct val="120000"/>
              </a:lnSpc>
            </a:pPr>
            <a:r>
              <a:rPr kumimoji="1" lang="en-US" sz="4000" b="1" dirty="0">
                <a:solidFill>
                  <a:srgbClr val="FFFFFF"/>
                </a:solidFill>
                <a:latin typeface="Verdana" pitchFamily="34" charset="0"/>
              </a:rPr>
              <a:t>is a most-important</a:t>
            </a:r>
          </a:p>
          <a:p>
            <a:pPr algn="ctr" eaLnBrk="0" hangingPunct="0">
              <a:lnSpc>
                <a:spcPct val="120000"/>
              </a:lnSpc>
            </a:pPr>
            <a:r>
              <a:rPr kumimoji="1" lang="en-US" sz="4000" b="1" dirty="0">
                <a:solidFill>
                  <a:srgbClr val="FFFFFF"/>
                </a:solidFill>
                <a:latin typeface="Verdana" pitchFamily="34" charset="0"/>
              </a:rPr>
              <a:t> key variable </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latin typeface="Arial" charset="0"/>
                <a:hlinkClick r:id="rId2"/>
              </a:rPr>
              <a:t>http://www.bbc.com/news/health-40118539</a:t>
            </a:r>
            <a:endParaRPr kumimoji="1" lang="en-US" sz="800" dirty="0">
              <a:solidFill>
                <a:srgbClr val="99CC00"/>
              </a:solidFill>
              <a:latin typeface="Arial" charset="0"/>
            </a:endParaRPr>
          </a:p>
        </p:txBody>
      </p:sp>
    </p:spTree>
    <p:extLst>
      <p:ext uri="{BB962C8B-B14F-4D97-AF65-F5344CB8AC3E}">
        <p14:creationId xmlns:p14="http://schemas.microsoft.com/office/powerpoint/2010/main" val="1697791956"/>
      </p:ext>
    </p:extLst>
  </p:cSld>
  <p:clrMapOvr>
    <a:masterClrMapping/>
  </p:clrMapOvr>
  <p:transition/>
</p:sld>
</file>

<file path=ppt/slides/slide48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2210307"/>
            <a:ext cx="7721600" cy="3046988"/>
          </a:xfrm>
          <a:prstGeom prst="rect">
            <a:avLst/>
          </a:prstGeom>
          <a:noFill/>
          <a:ln w="9525">
            <a:noFill/>
            <a:miter lim="800000"/>
            <a:headEnd/>
            <a:tailEnd/>
          </a:ln>
        </p:spPr>
        <p:txBody>
          <a:bodyPr wrap="square" anchor="ctr">
            <a:spAutoFit/>
          </a:bodyPr>
          <a:lstStyle/>
          <a:p>
            <a:pPr algn="ctr" eaLnBrk="0" hangingPunct="0">
              <a:lnSpc>
                <a:spcPct val="120000"/>
              </a:lnSpc>
            </a:pPr>
            <a:r>
              <a:rPr kumimoji="1" lang="en-US" sz="4000" b="1" dirty="0">
                <a:solidFill>
                  <a:srgbClr val="FFFFFF"/>
                </a:solidFill>
                <a:latin typeface="Verdana" pitchFamily="34" charset="0"/>
              </a:rPr>
              <a:t>. . . and people tend to wash their hands </a:t>
            </a:r>
            <a:r>
              <a:rPr kumimoji="1" lang="en-US" sz="4000" b="1" i="1" dirty="0">
                <a:solidFill>
                  <a:srgbClr val="FFFFFF"/>
                </a:solidFill>
                <a:latin typeface="Verdana" pitchFamily="34" charset="0"/>
              </a:rPr>
              <a:t>longer</a:t>
            </a:r>
            <a:r>
              <a:rPr kumimoji="1" lang="en-US" sz="4000" b="1" dirty="0">
                <a:solidFill>
                  <a:srgbClr val="FFFFFF"/>
                </a:solidFill>
                <a:latin typeface="Verdana" pitchFamily="34" charset="0"/>
              </a:rPr>
              <a:t> if the water temperature is comfortably warm</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latin typeface="Arial" charset="0"/>
                <a:hlinkClick r:id="rId2"/>
              </a:rPr>
              <a:t>http://www.bbc.com/news/health-40118539</a:t>
            </a:r>
            <a:endParaRPr kumimoji="1" lang="en-US" sz="800" dirty="0">
              <a:solidFill>
                <a:srgbClr val="99CC00"/>
              </a:solidFill>
              <a:latin typeface="Arial" charset="0"/>
            </a:endParaRPr>
          </a:p>
        </p:txBody>
      </p:sp>
    </p:spTree>
    <p:extLst>
      <p:ext uri="{BB962C8B-B14F-4D97-AF65-F5344CB8AC3E}">
        <p14:creationId xmlns:p14="http://schemas.microsoft.com/office/powerpoint/2010/main" val="1065057472"/>
      </p:ext>
    </p:extLst>
  </p:cSld>
  <p:clrMapOvr>
    <a:masterClrMapping/>
  </p:clrMapOvr>
  <p:transition/>
</p:sld>
</file>

<file path=ppt/slides/slide48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dirty="0"/>
            </a:br>
            <a:endParaRPr lang="en-US" i="1" dirty="0"/>
          </a:p>
        </p:txBody>
      </p:sp>
      <p:sp>
        <p:nvSpPr>
          <p:cNvPr id="7" name="Rectangle 3"/>
          <p:cNvSpPr>
            <a:spLocks noChangeArrowheads="1"/>
          </p:cNvSpPr>
          <p:nvPr/>
        </p:nvSpPr>
        <p:spPr bwMode="auto">
          <a:xfrm>
            <a:off x="694267" y="1102312"/>
            <a:ext cx="7721600" cy="5262979"/>
          </a:xfrm>
          <a:prstGeom prst="rect">
            <a:avLst/>
          </a:prstGeom>
          <a:noFill/>
          <a:ln w="9525">
            <a:noFill/>
            <a:miter lim="800000"/>
            <a:headEnd/>
            <a:tailEnd/>
          </a:ln>
        </p:spPr>
        <p:txBody>
          <a:bodyPr wrap="square" anchor="ctr">
            <a:spAutoFit/>
          </a:bodyPr>
          <a:lstStyle/>
          <a:p>
            <a:pPr algn="ctr" eaLnBrk="0" hangingPunct="0">
              <a:lnSpc>
                <a:spcPct val="120000"/>
              </a:lnSpc>
            </a:pPr>
            <a:r>
              <a:rPr kumimoji="1" lang="en-US" sz="4000" b="1" dirty="0">
                <a:solidFill>
                  <a:srgbClr val="FFFFFF"/>
                </a:solidFill>
                <a:latin typeface="Verdana" pitchFamily="34" charset="0"/>
              </a:rPr>
              <a:t>even the scientists focusing on water temperature in the experiments note more or less in passing that human behavior is an important issue . . . </a:t>
            </a:r>
          </a:p>
        </p:txBody>
      </p:sp>
      <p:sp>
        <p:nvSpPr>
          <p:cNvPr id="6" name="Text Box 2"/>
          <p:cNvSpPr txBox="1">
            <a:spLocks noChangeArrowheads="1"/>
          </p:cNvSpPr>
          <p:nvPr/>
        </p:nvSpPr>
        <p:spPr bwMode="auto">
          <a:xfrm>
            <a:off x="3471862" y="6603561"/>
            <a:ext cx="2159566"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latin typeface="Arial" charset="0"/>
                <a:hlinkClick r:id="rId2"/>
              </a:rPr>
              <a:t>http://www.bbc.com/news/health-40118539</a:t>
            </a:r>
            <a:endParaRPr kumimoji="1" lang="en-US" sz="800" dirty="0">
              <a:solidFill>
                <a:srgbClr val="99CC00"/>
              </a:solidFill>
              <a:latin typeface="Arial" charset="0"/>
            </a:endParaRPr>
          </a:p>
        </p:txBody>
      </p:sp>
    </p:spTree>
    <p:extLst>
      <p:ext uri="{BB962C8B-B14F-4D97-AF65-F5344CB8AC3E}">
        <p14:creationId xmlns:p14="http://schemas.microsoft.com/office/powerpoint/2010/main" val="3430207739"/>
      </p:ext>
    </p:extLst>
  </p:cSld>
  <p:clrMapOvr>
    <a:masterClrMapping/>
  </p:clrMapOvr>
  <p:transition/>
</p:sld>
</file>

<file path=ppt/slides/slide49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 name="Text Box 2"/>
          <p:cNvSpPr txBox="1">
            <a:spLocks noChangeArrowheads="1"/>
          </p:cNvSpPr>
          <p:nvPr/>
        </p:nvSpPr>
        <p:spPr bwMode="auto">
          <a:xfrm>
            <a:off x="1490662" y="6565461"/>
            <a:ext cx="6154249"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latin typeface="Arial" charset="0"/>
              </a:rPr>
              <a:t>http://jfoodprotection.org/doi/abs/10.4315/0362-028X.JFP-16-370</a:t>
            </a:r>
            <a:r>
              <a:rPr kumimoji="1" lang="en-US" sz="800" dirty="0">
                <a:solidFill>
                  <a:srgbClr val="99CC00"/>
                </a:solidFill>
                <a:latin typeface="Arial" charset="0"/>
                <a:hlinkClick r:id="rId2"/>
              </a:rPr>
              <a:t>http://jfoodprotection.org/doi/abs/10.4315/0362-028X.JFP-16-370</a:t>
            </a:r>
            <a:endParaRPr kumimoji="1" lang="en-US" sz="800" dirty="0">
              <a:solidFill>
                <a:srgbClr val="99CC00"/>
              </a:solidFill>
              <a:latin typeface="Arial" charset="0"/>
            </a:endParaRPr>
          </a:p>
        </p:txBody>
      </p:sp>
      <p:sp>
        <p:nvSpPr>
          <p:cNvPr id="3" name="Rectangle 2"/>
          <p:cNvSpPr/>
          <p:nvPr/>
        </p:nvSpPr>
        <p:spPr>
          <a:xfrm>
            <a:off x="1104900" y="5874898"/>
            <a:ext cx="5753100" cy="646331"/>
          </a:xfrm>
          <a:prstGeom prst="rect">
            <a:avLst/>
          </a:prstGeom>
        </p:spPr>
        <p:txBody>
          <a:bodyPr wrap="square">
            <a:spAutoFit/>
          </a:bodyPr>
          <a:lstStyle/>
          <a:p>
            <a:r>
              <a:rPr lang="en-US" i="1" dirty="0">
                <a:solidFill>
                  <a:srgbClr val="000000"/>
                </a:solidFill>
              </a:rPr>
              <a:t>Journal of Food Protection</a:t>
            </a:r>
            <a:r>
              <a:rPr lang="en-US" dirty="0">
                <a:solidFill>
                  <a:srgbClr val="000000"/>
                </a:solidFill>
              </a:rPr>
              <a:t>, Volume 80, Issue 6 (June 2017),  pp. 1022-1031.</a:t>
            </a:r>
          </a:p>
        </p:txBody>
      </p:sp>
      <p:pic>
        <p:nvPicPr>
          <p:cNvPr id="6" name="Picture 5" descr="http://jfoodprotection.org/na101/home/literatum/publisher/pinnacle/journals/content/food/2017/0362028x-80.6/0362028x-80.6/20170530/0362028x-80.6.cove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5200" y="4343724"/>
            <a:ext cx="1473200" cy="197408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781050" y="658651"/>
            <a:ext cx="7600950" cy="4278094"/>
          </a:xfrm>
          <a:prstGeom prst="rect">
            <a:avLst/>
          </a:prstGeom>
        </p:spPr>
        <p:txBody>
          <a:bodyPr wrap="square">
            <a:spAutoFit/>
          </a:bodyPr>
          <a:lstStyle/>
          <a:p>
            <a:r>
              <a:rPr lang="en-US" sz="3200" b="1" dirty="0">
                <a:solidFill>
                  <a:srgbClr val="000000"/>
                </a:solidFill>
              </a:rPr>
              <a:t>“A large part of the variability in the data was associated </a:t>
            </a:r>
            <a:r>
              <a:rPr lang="en-US" sz="4000" b="1" dirty="0">
                <a:solidFill>
                  <a:srgbClr val="000000"/>
                </a:solidFill>
              </a:rPr>
              <a:t>with the behaviors of the volunteers</a:t>
            </a:r>
            <a:r>
              <a:rPr lang="en-US" sz="3200" b="1" dirty="0">
                <a:solidFill>
                  <a:srgbClr val="000000"/>
                </a:solidFill>
              </a:rPr>
              <a:t>. Understanding what behaviors and human factors most influence hand washing may help researchers find techniques to optimize the effectiveness of hand washing.”</a:t>
            </a:r>
          </a:p>
        </p:txBody>
      </p:sp>
      <p:sp>
        <p:nvSpPr>
          <p:cNvPr id="7" name="Rectangle 6"/>
          <p:cNvSpPr/>
          <p:nvPr/>
        </p:nvSpPr>
        <p:spPr>
          <a:xfrm>
            <a:off x="1143000" y="4924336"/>
            <a:ext cx="5657850" cy="923330"/>
          </a:xfrm>
          <a:prstGeom prst="rect">
            <a:avLst/>
          </a:prstGeom>
        </p:spPr>
        <p:txBody>
          <a:bodyPr wrap="square">
            <a:spAutoFit/>
          </a:bodyPr>
          <a:lstStyle/>
          <a:p>
            <a:r>
              <a:rPr lang="en-US" b="1" dirty="0">
                <a:solidFill>
                  <a:srgbClr val="000000"/>
                </a:solidFill>
              </a:rPr>
              <a:t>Dane A. Jensen, David R. </a:t>
            </a:r>
            <a:r>
              <a:rPr lang="en-US" b="1" dirty="0" err="1">
                <a:solidFill>
                  <a:srgbClr val="000000"/>
                </a:solidFill>
              </a:rPr>
              <a:t>Macinga</a:t>
            </a:r>
            <a:r>
              <a:rPr lang="en-US" b="1" dirty="0">
                <a:solidFill>
                  <a:srgbClr val="000000"/>
                </a:solidFill>
              </a:rPr>
              <a:t>, David J. Shumaker, Roberto </a:t>
            </a:r>
            <a:r>
              <a:rPr lang="en-US" b="1" dirty="0" err="1">
                <a:solidFill>
                  <a:srgbClr val="000000"/>
                </a:solidFill>
              </a:rPr>
              <a:t>Bellino</a:t>
            </a:r>
            <a:r>
              <a:rPr lang="en-US" b="1" dirty="0">
                <a:solidFill>
                  <a:srgbClr val="000000"/>
                </a:solidFill>
              </a:rPr>
              <a:t>, James W. </a:t>
            </a:r>
            <a:r>
              <a:rPr lang="en-US" b="1" dirty="0" err="1">
                <a:solidFill>
                  <a:srgbClr val="000000"/>
                </a:solidFill>
              </a:rPr>
              <a:t>Arbogast</a:t>
            </a:r>
            <a:r>
              <a:rPr lang="en-US" b="1" dirty="0">
                <a:solidFill>
                  <a:srgbClr val="000000"/>
                </a:solidFill>
              </a:rPr>
              <a:t> and Donald W. </a:t>
            </a:r>
            <a:r>
              <a:rPr lang="en-US" b="1" dirty="0" err="1">
                <a:solidFill>
                  <a:srgbClr val="000000"/>
                </a:solidFill>
              </a:rPr>
              <a:t>Schaffner</a:t>
            </a:r>
            <a:endParaRPr lang="en-US" b="1" dirty="0">
              <a:solidFill>
                <a:srgbClr val="000000"/>
              </a:solidFill>
            </a:endParaRPr>
          </a:p>
        </p:txBody>
      </p:sp>
    </p:spTree>
    <p:extLst>
      <p:ext uri="{BB962C8B-B14F-4D97-AF65-F5344CB8AC3E}">
        <p14:creationId xmlns:p14="http://schemas.microsoft.com/office/powerpoint/2010/main" val="108892272"/>
      </p:ext>
    </p:extLst>
  </p:cSld>
  <p:clrMapOvr>
    <a:masterClrMapping/>
  </p:clrMapOvr>
  <p:transition/>
</p:sld>
</file>

<file path=ppt/slides/slide49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sp>
        <p:nvSpPr>
          <p:cNvPr id="522244" name="Rectangle 3"/>
          <p:cNvSpPr>
            <a:spLocks noChangeArrowheads="1"/>
          </p:cNvSpPr>
          <p:nvPr/>
        </p:nvSpPr>
        <p:spPr bwMode="auto">
          <a:xfrm>
            <a:off x="741510" y="3469512"/>
            <a:ext cx="7668684" cy="646331"/>
          </a:xfrm>
          <a:prstGeom prst="rect">
            <a:avLst/>
          </a:prstGeom>
          <a:noFill/>
          <a:ln w="952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ct val="0"/>
              </a:spcAft>
              <a:buClrTx/>
              <a:buSzTx/>
              <a:buFontTx/>
              <a:buNone/>
              <a:tabLst>
                <a:tab pos="231775" algn="l"/>
              </a:tabLst>
              <a:defRPr/>
            </a:pP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One more example . . . </a:t>
            </a:r>
          </a:p>
        </p:txBody>
      </p:sp>
    </p:spTree>
    <p:extLst>
      <p:ext uri="{BB962C8B-B14F-4D97-AF65-F5344CB8AC3E}">
        <p14:creationId xmlns:p14="http://schemas.microsoft.com/office/powerpoint/2010/main" val="4082108115"/>
      </p:ext>
    </p:extLst>
  </p:cSld>
  <p:clrMapOvr>
    <a:masterClrMapping/>
  </p:clrMapOvr>
  <p:transition/>
</p:sld>
</file>

<file path=ppt/slides/slide49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pic>
        <p:nvPicPr>
          <p:cNvPr id="2" name="Picture 1"/>
          <p:cNvPicPr>
            <a:picLocks noChangeAspect="1"/>
          </p:cNvPicPr>
          <p:nvPr/>
        </p:nvPicPr>
        <p:blipFill>
          <a:blip r:embed="rId2"/>
          <a:stretch>
            <a:fillRect/>
          </a:stretch>
        </p:blipFill>
        <p:spPr>
          <a:xfrm>
            <a:off x="3852" y="81847"/>
            <a:ext cx="9144000" cy="6776153"/>
          </a:xfrm>
          <a:prstGeom prst="rect">
            <a:avLst/>
          </a:prstGeom>
          <a:solidFill>
            <a:schemeClr val="bg1"/>
          </a:solidFill>
        </p:spPr>
      </p:pic>
    </p:spTree>
    <p:extLst>
      <p:ext uri="{BB962C8B-B14F-4D97-AF65-F5344CB8AC3E}">
        <p14:creationId xmlns:p14="http://schemas.microsoft.com/office/powerpoint/2010/main" val="3577558085"/>
      </p:ext>
    </p:extLst>
  </p:cSld>
  <p:clrMapOvr>
    <a:masterClrMapping/>
  </p:clrMapOvr>
  <p:transition/>
</p:sld>
</file>

<file path=ppt/slides/slide49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pic>
        <p:nvPicPr>
          <p:cNvPr id="2" name="Picture 1"/>
          <p:cNvPicPr>
            <a:picLocks noChangeAspect="1"/>
          </p:cNvPicPr>
          <p:nvPr/>
        </p:nvPicPr>
        <p:blipFill>
          <a:blip r:embed="rId2"/>
          <a:stretch>
            <a:fillRect/>
          </a:stretch>
        </p:blipFill>
        <p:spPr>
          <a:xfrm>
            <a:off x="3852" y="81847"/>
            <a:ext cx="9144000" cy="6776153"/>
          </a:xfrm>
          <a:prstGeom prst="rect">
            <a:avLst/>
          </a:prstGeom>
          <a:solidFill>
            <a:schemeClr val="bg1"/>
          </a:solidFill>
        </p:spPr>
      </p:pic>
      <p:sp>
        <p:nvSpPr>
          <p:cNvPr id="5" name="Rectangle 3"/>
          <p:cNvSpPr>
            <a:spLocks noChangeArrowheads="1"/>
          </p:cNvSpPr>
          <p:nvPr/>
        </p:nvSpPr>
        <p:spPr bwMode="auto">
          <a:xfrm>
            <a:off x="3852" y="3054286"/>
            <a:ext cx="9140148" cy="3063711"/>
          </a:xfrm>
          <a:prstGeom prst="rect">
            <a:avLst/>
          </a:prstGeom>
          <a:solidFill>
            <a:schemeClr val="bg1"/>
          </a:solidFill>
          <a:ln w="9525">
            <a:noFill/>
            <a:miter lim="800000"/>
            <a:headEnd/>
            <a:tailEnd/>
          </a:ln>
        </p:spPr>
        <p:txBody>
          <a:bodyPr wrap="square" anchor="ctr">
            <a:noAutofit/>
          </a:bodyPr>
          <a:lstStyle/>
          <a:p>
            <a:pPr marL="0" marR="0" lvl="0" indent="0" algn="ctr" defTabSz="914400" rtl="0" eaLnBrk="0" fontAlgn="base" latinLnBrk="0" hangingPunct="0">
              <a:lnSpc>
                <a:spcPct val="100000"/>
              </a:lnSpc>
              <a:spcBef>
                <a:spcPct val="0"/>
              </a:spcBef>
              <a:spcAft>
                <a:spcPct val="0"/>
              </a:spcAft>
              <a:buClrTx/>
              <a:buSzTx/>
              <a:buFontTx/>
              <a:buNone/>
              <a:tabLst>
                <a:tab pos="231775" algn="l"/>
              </a:tabLst>
              <a:defRPr/>
            </a:pPr>
            <a:r>
              <a:rPr kumimoji="1" lang="en-US" sz="6000" b="1" i="0" u="none" strike="noStrike" kern="1200" cap="none" spc="0" normalizeH="0" baseline="0" noProof="0" dirty="0">
                <a:ln>
                  <a:noFill/>
                </a:ln>
                <a:solidFill>
                  <a:srgbClr val="000000"/>
                </a:solidFill>
                <a:effectLst/>
                <a:uLnTx/>
                <a:uFillTx/>
                <a:latin typeface="Verdana" pitchFamily="34" charset="0"/>
                <a:ea typeface="+mn-ea"/>
                <a:cs typeface="+mn-cs"/>
              </a:rPr>
              <a:t>No . . .</a:t>
            </a:r>
          </a:p>
          <a:p>
            <a:pPr marL="0" marR="0" lvl="0" indent="0" algn="ctr" defTabSz="914400" rtl="0" eaLnBrk="0" fontAlgn="base" latinLnBrk="0" hangingPunct="0">
              <a:lnSpc>
                <a:spcPct val="100000"/>
              </a:lnSpc>
              <a:spcBef>
                <a:spcPct val="0"/>
              </a:spcBef>
              <a:spcAft>
                <a:spcPct val="0"/>
              </a:spcAft>
              <a:buClrTx/>
              <a:buSzTx/>
              <a:buFontTx/>
              <a:buNone/>
              <a:tabLst>
                <a:tab pos="231775" algn="l"/>
              </a:tabLst>
              <a:defRPr/>
            </a:pPr>
            <a:r>
              <a:rPr kumimoji="1" lang="en-US" sz="2800" b="1" i="0" u="none" strike="noStrike" kern="1200" cap="none" spc="0" normalizeH="0" baseline="0" noProof="0" dirty="0">
                <a:ln>
                  <a:noFill/>
                </a:ln>
                <a:solidFill>
                  <a:srgbClr val="000000"/>
                </a:solidFill>
                <a:effectLst/>
                <a:uLnTx/>
                <a:uFillTx/>
                <a:latin typeface="Verdana" pitchFamily="34" charset="0"/>
                <a:ea typeface="+mn-ea"/>
                <a:cs typeface="+mn-cs"/>
              </a:rPr>
              <a:t>Wearing helmets may actually </a:t>
            </a:r>
            <a:r>
              <a:rPr kumimoji="1" lang="en-US" sz="2800" b="1" i="1" u="none" strike="noStrike" kern="1200" cap="none" spc="0" normalizeH="0" baseline="0" noProof="0" dirty="0">
                <a:ln>
                  <a:noFill/>
                </a:ln>
                <a:solidFill>
                  <a:srgbClr val="000000"/>
                </a:solidFill>
                <a:effectLst/>
                <a:uLnTx/>
                <a:uFillTx/>
                <a:latin typeface="Verdana" pitchFamily="34" charset="0"/>
                <a:ea typeface="+mn-ea"/>
                <a:cs typeface="+mn-cs"/>
              </a:rPr>
              <a:t>result in</a:t>
            </a:r>
            <a:r>
              <a:rPr kumimoji="1" lang="en-US" sz="2800" b="1" i="0" u="none" strike="noStrike" kern="1200" cap="none" spc="0" normalizeH="0" baseline="0" noProof="0" dirty="0">
                <a:ln>
                  <a:noFill/>
                </a:ln>
                <a:solidFill>
                  <a:srgbClr val="000000"/>
                </a:solidFill>
                <a:effectLst/>
                <a:uLnTx/>
                <a:uFillTx/>
                <a:latin typeface="Verdana" pitchFamily="34" charset="0"/>
                <a:ea typeface="+mn-ea"/>
                <a:cs typeface="+mn-cs"/>
              </a:rPr>
              <a:t> </a:t>
            </a:r>
            <a:r>
              <a:rPr kumimoji="1" lang="en-US" sz="2800" b="1" i="1" u="none" strike="noStrike" kern="1200" cap="none" spc="0" normalizeH="0" baseline="0" noProof="0" dirty="0">
                <a:ln>
                  <a:noFill/>
                </a:ln>
                <a:solidFill>
                  <a:srgbClr val="000000"/>
                </a:solidFill>
                <a:effectLst/>
                <a:uLnTx/>
                <a:uFillTx/>
                <a:latin typeface="Verdana" pitchFamily="34" charset="0"/>
                <a:ea typeface="+mn-ea"/>
                <a:cs typeface="+mn-cs"/>
              </a:rPr>
              <a:t>more</a:t>
            </a:r>
            <a:r>
              <a:rPr kumimoji="1" lang="en-US" sz="2800" b="1" i="0" u="none" strike="noStrike" kern="1200" cap="none" spc="0" normalizeH="0" baseline="0" noProof="0" dirty="0">
                <a:ln>
                  <a:noFill/>
                </a:ln>
                <a:solidFill>
                  <a:srgbClr val="000000"/>
                </a:solidFill>
                <a:effectLst/>
                <a:uLnTx/>
                <a:uFillTx/>
                <a:latin typeface="Verdana" pitchFamily="34" charset="0"/>
                <a:ea typeface="+mn-ea"/>
                <a:cs typeface="+mn-cs"/>
              </a:rPr>
              <a:t> concussions because players assume that helmets help prevent concussions and thus take less care to prevent them . . . </a:t>
            </a:r>
          </a:p>
        </p:txBody>
      </p:sp>
    </p:spTree>
    <p:extLst>
      <p:ext uri="{BB962C8B-B14F-4D97-AF65-F5344CB8AC3E}">
        <p14:creationId xmlns:p14="http://schemas.microsoft.com/office/powerpoint/2010/main" val="3588750952"/>
      </p:ext>
    </p:extLst>
  </p:cSld>
  <p:clrMapOvr>
    <a:masterClrMapping/>
  </p:clrMapOvr>
  <p:transition/>
</p:sld>
</file>

<file path=ppt/slides/slide49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pic>
        <p:nvPicPr>
          <p:cNvPr id="2" name="Picture 1"/>
          <p:cNvPicPr>
            <a:picLocks noChangeAspect="1"/>
          </p:cNvPicPr>
          <p:nvPr/>
        </p:nvPicPr>
        <p:blipFill>
          <a:blip r:embed="rId2"/>
          <a:stretch>
            <a:fillRect/>
          </a:stretch>
        </p:blipFill>
        <p:spPr>
          <a:xfrm>
            <a:off x="3852" y="81847"/>
            <a:ext cx="9144000" cy="6776153"/>
          </a:xfrm>
          <a:prstGeom prst="rect">
            <a:avLst/>
          </a:prstGeom>
          <a:solidFill>
            <a:schemeClr val="bg1"/>
          </a:solidFill>
        </p:spPr>
      </p:pic>
      <p:sp>
        <p:nvSpPr>
          <p:cNvPr id="5" name="Rectangle 3"/>
          <p:cNvSpPr>
            <a:spLocks noChangeArrowheads="1"/>
          </p:cNvSpPr>
          <p:nvPr/>
        </p:nvSpPr>
        <p:spPr bwMode="auto">
          <a:xfrm>
            <a:off x="0" y="3047900"/>
            <a:ext cx="9144000" cy="3228975"/>
          </a:xfrm>
          <a:prstGeom prst="rect">
            <a:avLst/>
          </a:prstGeom>
          <a:solidFill>
            <a:schemeClr val="bg1"/>
          </a:solidFill>
          <a:ln w="9525">
            <a:noFill/>
            <a:miter lim="800000"/>
            <a:headEnd/>
            <a:tailEnd/>
          </a:ln>
        </p:spPr>
        <p:txBody>
          <a:bodyPr wrap="square" anchor="ctr">
            <a:noAutofit/>
          </a:bodyPr>
          <a:lstStyle/>
          <a:p>
            <a:pPr marL="685800" marR="0" lvl="0" indent="-685800" algn="ctr" defTabSz="914400" rtl="0" eaLnBrk="0" fontAlgn="base" latinLnBrk="0" hangingPunct="0">
              <a:lnSpc>
                <a:spcPct val="100000"/>
              </a:lnSpc>
              <a:spcBef>
                <a:spcPct val="0"/>
              </a:spcBef>
              <a:spcAft>
                <a:spcPct val="0"/>
              </a:spcAft>
              <a:buClrTx/>
              <a:buSzTx/>
              <a:buFontTx/>
              <a:buNone/>
              <a:tabLst>
                <a:tab pos="231775" algn="l"/>
                <a:tab pos="8743950" algn="l"/>
              </a:tabLst>
              <a:defRPr/>
            </a:pPr>
            <a:r>
              <a:rPr kumimoji="1" lang="en-US" sz="2400" b="1" i="0" u="none" strike="noStrike" kern="1200" cap="none" spc="0" normalizeH="0" baseline="0" noProof="0" dirty="0">
                <a:ln>
                  <a:noFill/>
                </a:ln>
                <a:solidFill>
                  <a:srgbClr val="000000"/>
                </a:solidFill>
                <a:effectLst/>
                <a:uLnTx/>
                <a:uFillTx/>
                <a:latin typeface="Verdana" pitchFamily="34" charset="0"/>
                <a:ea typeface="+mn-ea"/>
                <a:cs typeface="+mn-cs"/>
              </a:rPr>
              <a:t>Concussions are caused by acceleration or deceleration of the brain </a:t>
            </a:r>
            <a:r>
              <a:rPr kumimoji="1" lang="en-US" sz="2400" b="1" i="1" u="none" strike="noStrike" kern="1200" cap="none" spc="0" normalizeH="0" baseline="0" noProof="0" dirty="0">
                <a:ln>
                  <a:noFill/>
                </a:ln>
                <a:solidFill>
                  <a:srgbClr val="000000"/>
                </a:solidFill>
                <a:effectLst/>
                <a:uLnTx/>
                <a:uFillTx/>
                <a:latin typeface="Verdana" pitchFamily="34" charset="0"/>
                <a:ea typeface="+mn-ea"/>
                <a:cs typeface="+mn-cs"/>
              </a:rPr>
              <a:t>inside </a:t>
            </a:r>
            <a:r>
              <a:rPr kumimoji="1" lang="en-US" sz="2400" b="1" i="0" u="none" strike="noStrike" kern="1200" cap="none" spc="0" normalizeH="0" baseline="0" noProof="0" dirty="0">
                <a:ln>
                  <a:noFill/>
                </a:ln>
                <a:solidFill>
                  <a:srgbClr val="000000"/>
                </a:solidFill>
                <a:effectLst/>
                <a:uLnTx/>
                <a:uFillTx/>
                <a:latin typeface="Verdana" pitchFamily="34" charset="0"/>
                <a:ea typeface="+mn-ea"/>
                <a:cs typeface="+mn-cs"/>
              </a:rPr>
              <a:t>the skull . . .</a:t>
            </a:r>
          </a:p>
          <a:p>
            <a:pPr marL="685800" marR="0" lvl="0" indent="-685800" algn="ctr" defTabSz="914400" rtl="0" eaLnBrk="0" fontAlgn="base" latinLnBrk="0" hangingPunct="0">
              <a:lnSpc>
                <a:spcPct val="100000"/>
              </a:lnSpc>
              <a:spcBef>
                <a:spcPct val="0"/>
              </a:spcBef>
              <a:spcAft>
                <a:spcPct val="0"/>
              </a:spcAft>
              <a:buClrTx/>
              <a:buSzTx/>
              <a:buFontTx/>
              <a:buNone/>
              <a:tabLst>
                <a:tab pos="231775" algn="l"/>
                <a:tab pos="8743950" algn="l"/>
              </a:tabLst>
              <a:defRPr/>
            </a:pPr>
            <a:endParaRPr kumimoji="1" lang="en-US" sz="1400" b="1" i="0" u="none" strike="noStrike" kern="1200" cap="none" spc="0" normalizeH="0" baseline="0" noProof="0" dirty="0">
              <a:ln>
                <a:noFill/>
              </a:ln>
              <a:solidFill>
                <a:srgbClr val="000000"/>
              </a:solidFill>
              <a:effectLst/>
              <a:uLnTx/>
              <a:uFillTx/>
              <a:latin typeface="Verdana" pitchFamily="34" charset="0"/>
              <a:ea typeface="+mn-ea"/>
              <a:cs typeface="+mn-cs"/>
            </a:endParaRPr>
          </a:p>
          <a:p>
            <a:pPr marL="685800" marR="0" lvl="0" indent="-685800" algn="ctr" defTabSz="914400" rtl="0" eaLnBrk="0" fontAlgn="base" latinLnBrk="0" hangingPunct="0">
              <a:lnSpc>
                <a:spcPct val="100000"/>
              </a:lnSpc>
              <a:spcBef>
                <a:spcPct val="0"/>
              </a:spcBef>
              <a:spcAft>
                <a:spcPct val="0"/>
              </a:spcAft>
              <a:buClrTx/>
              <a:buSzTx/>
              <a:buFontTx/>
              <a:buNone/>
              <a:tabLst>
                <a:tab pos="231775" algn="l"/>
                <a:tab pos="8743950" algn="l"/>
              </a:tabLst>
              <a:defRPr/>
            </a:pPr>
            <a:r>
              <a:rPr kumimoji="1" lang="en-US" sz="2400" b="1" i="0" u="none" strike="noStrike" kern="1200" cap="none" spc="0" normalizeH="0" baseline="0" noProof="0" dirty="0">
                <a:ln>
                  <a:noFill/>
                </a:ln>
                <a:solidFill>
                  <a:srgbClr val="000000"/>
                </a:solidFill>
                <a:effectLst/>
                <a:uLnTx/>
                <a:uFillTx/>
                <a:latin typeface="Verdana" pitchFamily="34" charset="0"/>
                <a:ea typeface="+mn-ea"/>
                <a:cs typeface="+mn-cs"/>
              </a:rPr>
              <a:t>Helmets on the </a:t>
            </a:r>
            <a:r>
              <a:rPr kumimoji="1" lang="en-US" sz="2400" b="1" i="1" u="none" strike="noStrike" kern="1200" cap="none" spc="0" normalizeH="0" baseline="0" noProof="0" dirty="0">
                <a:ln>
                  <a:noFill/>
                </a:ln>
                <a:solidFill>
                  <a:srgbClr val="000000"/>
                </a:solidFill>
                <a:effectLst/>
                <a:uLnTx/>
                <a:uFillTx/>
                <a:latin typeface="Verdana" pitchFamily="34" charset="0"/>
                <a:ea typeface="+mn-ea"/>
                <a:cs typeface="+mn-cs"/>
              </a:rPr>
              <a:t>outside</a:t>
            </a:r>
            <a:r>
              <a:rPr kumimoji="1" lang="en-US" sz="2400" b="1" i="0" u="none" strike="noStrike" kern="1200" cap="none" spc="0" normalizeH="0" baseline="0" noProof="0" dirty="0">
                <a:ln>
                  <a:noFill/>
                </a:ln>
                <a:solidFill>
                  <a:srgbClr val="000000"/>
                </a:solidFill>
                <a:effectLst/>
                <a:uLnTx/>
                <a:uFillTx/>
                <a:latin typeface="Verdana" pitchFamily="34" charset="0"/>
                <a:ea typeface="+mn-ea"/>
                <a:cs typeface="+mn-cs"/>
              </a:rPr>
              <a:t> of the skull do not mitigate that . . . and athletes think they can hit harder with the helmet on, and that can only </a:t>
            </a:r>
            <a:r>
              <a:rPr kumimoji="1" lang="en-US" sz="2400" b="1" i="1" u="none" strike="noStrike" kern="1200" cap="none" spc="0" normalizeH="0" baseline="0" noProof="0" dirty="0">
                <a:ln>
                  <a:noFill/>
                </a:ln>
                <a:solidFill>
                  <a:srgbClr val="000000"/>
                </a:solidFill>
                <a:effectLst/>
                <a:uLnTx/>
                <a:uFillTx/>
                <a:latin typeface="Verdana" pitchFamily="34" charset="0"/>
                <a:ea typeface="+mn-ea"/>
                <a:cs typeface="+mn-cs"/>
              </a:rPr>
              <a:t>increase</a:t>
            </a:r>
            <a:r>
              <a:rPr kumimoji="1" lang="en-US" sz="2400" b="1" i="0" u="none" strike="noStrike" kern="1200" cap="none" spc="0" normalizeH="0" baseline="0" noProof="0" dirty="0">
                <a:ln>
                  <a:noFill/>
                </a:ln>
                <a:solidFill>
                  <a:srgbClr val="000000"/>
                </a:solidFill>
                <a:effectLst/>
                <a:uLnTx/>
                <a:uFillTx/>
                <a:latin typeface="Verdana" pitchFamily="34" charset="0"/>
                <a:ea typeface="+mn-ea"/>
                <a:cs typeface="+mn-cs"/>
              </a:rPr>
              <a:t> the chances of a concussion . . . </a:t>
            </a:r>
          </a:p>
        </p:txBody>
      </p:sp>
    </p:spTree>
    <p:extLst>
      <p:ext uri="{BB962C8B-B14F-4D97-AF65-F5344CB8AC3E}">
        <p14:creationId xmlns:p14="http://schemas.microsoft.com/office/powerpoint/2010/main" val="3976271195"/>
      </p:ext>
    </p:extLst>
  </p:cSld>
  <p:clrMapOvr>
    <a:masterClrMapping/>
  </p:clrMapOvr>
  <p:transition/>
</p:sld>
</file>

<file path=ppt/slides/slide49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pic>
        <p:nvPicPr>
          <p:cNvPr id="2" name="Picture 1"/>
          <p:cNvPicPr>
            <a:picLocks noChangeAspect="1"/>
          </p:cNvPicPr>
          <p:nvPr/>
        </p:nvPicPr>
        <p:blipFill>
          <a:blip r:embed="rId2"/>
          <a:stretch>
            <a:fillRect/>
          </a:stretch>
        </p:blipFill>
        <p:spPr>
          <a:xfrm>
            <a:off x="3852" y="81847"/>
            <a:ext cx="9144000" cy="6776153"/>
          </a:xfrm>
          <a:prstGeom prst="rect">
            <a:avLst/>
          </a:prstGeom>
          <a:solidFill>
            <a:schemeClr val="bg1"/>
          </a:solidFill>
        </p:spPr>
      </p:pic>
      <p:sp>
        <p:nvSpPr>
          <p:cNvPr id="5" name="Rectangle 3"/>
          <p:cNvSpPr>
            <a:spLocks noChangeArrowheads="1"/>
          </p:cNvSpPr>
          <p:nvPr/>
        </p:nvSpPr>
        <p:spPr bwMode="auto">
          <a:xfrm>
            <a:off x="0" y="3047900"/>
            <a:ext cx="9144000" cy="3228975"/>
          </a:xfrm>
          <a:prstGeom prst="rect">
            <a:avLst/>
          </a:prstGeom>
          <a:solidFill>
            <a:schemeClr val="bg1"/>
          </a:solidFill>
          <a:ln w="9525">
            <a:noFill/>
            <a:miter lim="800000"/>
            <a:headEnd/>
            <a:tailEnd/>
          </a:ln>
        </p:spPr>
        <p:txBody>
          <a:bodyPr wrap="square" anchor="ctr">
            <a:noAutofit/>
          </a:bodyPr>
          <a:lstStyle/>
          <a:p>
            <a:pPr marL="685800" marR="0" lvl="0" indent="-685800" algn="ctr" defTabSz="914400" rtl="0" eaLnBrk="0" fontAlgn="base" latinLnBrk="0" hangingPunct="0">
              <a:lnSpc>
                <a:spcPct val="100000"/>
              </a:lnSpc>
              <a:spcBef>
                <a:spcPct val="0"/>
              </a:spcBef>
              <a:spcAft>
                <a:spcPct val="0"/>
              </a:spcAft>
              <a:buClrTx/>
              <a:buSzTx/>
              <a:buFontTx/>
              <a:buNone/>
              <a:tabLst>
                <a:tab pos="231775" algn="l"/>
                <a:tab pos="8743950" algn="l"/>
              </a:tabLst>
              <a:defRPr/>
            </a:pPr>
            <a:r>
              <a:rPr kumimoji="1" lang="en-US" sz="2800" b="1" i="0" u="none" strike="noStrike" kern="1200" cap="none" spc="0" normalizeH="0" baseline="0" noProof="0" dirty="0">
                <a:ln>
                  <a:noFill/>
                </a:ln>
                <a:solidFill>
                  <a:srgbClr val="000000"/>
                </a:solidFill>
                <a:effectLst/>
                <a:uLnTx/>
                <a:uFillTx/>
                <a:latin typeface="Verdana" pitchFamily="34" charset="0"/>
                <a:ea typeface="+mn-ea"/>
                <a:cs typeface="+mn-cs"/>
              </a:rPr>
              <a:t>It is more likely that if athletes were to</a:t>
            </a:r>
            <a:br>
              <a:rPr kumimoji="1" lang="en-US" sz="2800" b="1" i="0" u="none" strike="noStrike" kern="1200" cap="none" spc="0" normalizeH="0" baseline="0" noProof="0" dirty="0">
                <a:ln>
                  <a:noFill/>
                </a:ln>
                <a:solidFill>
                  <a:srgbClr val="000000"/>
                </a:solidFill>
                <a:effectLst/>
                <a:uLnTx/>
                <a:uFillTx/>
                <a:latin typeface="Verdana" pitchFamily="34" charset="0"/>
                <a:ea typeface="+mn-ea"/>
                <a:cs typeface="+mn-cs"/>
              </a:rPr>
            </a:br>
            <a:r>
              <a:rPr kumimoji="1" lang="en-US" sz="2800" b="1" i="0" u="none" strike="noStrike" kern="1200" cap="none" spc="0" normalizeH="0" baseline="0" noProof="0" dirty="0">
                <a:ln>
                  <a:noFill/>
                </a:ln>
                <a:solidFill>
                  <a:srgbClr val="000000"/>
                </a:solidFill>
                <a:effectLst/>
                <a:uLnTx/>
                <a:uFillTx/>
                <a:latin typeface="Verdana" pitchFamily="34" charset="0"/>
                <a:ea typeface="+mn-ea"/>
                <a:cs typeface="+mn-cs"/>
              </a:rPr>
              <a:t>wear </a:t>
            </a:r>
            <a:r>
              <a:rPr kumimoji="1" lang="en-US" sz="2800" b="1" i="1" u="none" strike="noStrike" kern="1200" cap="none" spc="0" normalizeH="0" baseline="0" noProof="0" dirty="0">
                <a:ln>
                  <a:noFill/>
                </a:ln>
                <a:solidFill>
                  <a:srgbClr val="000000"/>
                </a:solidFill>
                <a:effectLst/>
                <a:uLnTx/>
                <a:uFillTx/>
                <a:latin typeface="Verdana" pitchFamily="34" charset="0"/>
                <a:ea typeface="+mn-ea"/>
                <a:cs typeface="+mn-cs"/>
              </a:rPr>
              <a:t>no helmets </a:t>
            </a:r>
            <a:r>
              <a:rPr kumimoji="1" lang="en-US" sz="2800" b="1" i="0" u="none" strike="noStrike" kern="1200" cap="none" spc="0" normalizeH="0" baseline="0" noProof="0" dirty="0">
                <a:ln>
                  <a:noFill/>
                </a:ln>
                <a:solidFill>
                  <a:srgbClr val="000000"/>
                </a:solidFill>
                <a:effectLst/>
                <a:uLnTx/>
                <a:uFillTx/>
                <a:latin typeface="Verdana" pitchFamily="34" charset="0"/>
                <a:ea typeface="+mn-ea"/>
                <a:cs typeface="+mn-cs"/>
              </a:rPr>
              <a:t>that the actual number of concussions would be reduced . . .</a:t>
            </a:r>
          </a:p>
        </p:txBody>
      </p:sp>
    </p:spTree>
    <p:extLst>
      <p:ext uri="{BB962C8B-B14F-4D97-AF65-F5344CB8AC3E}">
        <p14:creationId xmlns:p14="http://schemas.microsoft.com/office/powerpoint/2010/main" val="2937668658"/>
      </p:ext>
    </p:extLst>
  </p:cSld>
  <p:clrMapOvr>
    <a:masterClrMapping/>
  </p:clrMapOvr>
  <p:transition/>
</p:sld>
</file>

<file path=ppt/slides/slide49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pic>
        <p:nvPicPr>
          <p:cNvPr id="3" name="Picture 2"/>
          <p:cNvPicPr>
            <a:picLocks noChangeAspect="1"/>
          </p:cNvPicPr>
          <p:nvPr/>
        </p:nvPicPr>
        <p:blipFill>
          <a:blip r:embed="rId2"/>
          <a:stretch>
            <a:fillRect/>
          </a:stretch>
        </p:blipFill>
        <p:spPr>
          <a:xfrm>
            <a:off x="1249082" y="360950"/>
            <a:ext cx="6670231" cy="6400800"/>
          </a:xfrm>
          <a:prstGeom prst="rect">
            <a:avLst/>
          </a:prstGeom>
        </p:spPr>
      </p:pic>
      <p:sp>
        <p:nvSpPr>
          <p:cNvPr id="6" name="Rectangle 3"/>
          <p:cNvSpPr>
            <a:spLocks noChangeArrowheads="1"/>
          </p:cNvSpPr>
          <p:nvPr/>
        </p:nvSpPr>
        <p:spPr bwMode="auto">
          <a:xfrm>
            <a:off x="0" y="5226518"/>
            <a:ext cx="9144000" cy="1570127"/>
          </a:xfrm>
          <a:prstGeom prst="rect">
            <a:avLst/>
          </a:prstGeom>
          <a:solidFill>
            <a:schemeClr val="bg1"/>
          </a:solidFill>
          <a:ln w="9525">
            <a:noFill/>
            <a:miter lim="800000"/>
            <a:headEnd/>
            <a:tailEnd/>
          </a:ln>
        </p:spPr>
        <p:txBody>
          <a:bodyPr wrap="square" anchor="ctr">
            <a:noAutofit/>
          </a:bodyPr>
          <a:lstStyle/>
          <a:p>
            <a:pPr marL="0" marR="0" lvl="0" indent="0" algn="ctr" defTabSz="914400" rtl="0" eaLnBrk="0" fontAlgn="base" latinLnBrk="0" hangingPunct="0">
              <a:lnSpc>
                <a:spcPct val="100000"/>
              </a:lnSpc>
              <a:spcBef>
                <a:spcPct val="0"/>
              </a:spcBef>
              <a:spcAft>
                <a:spcPct val="0"/>
              </a:spcAft>
              <a:buClrTx/>
              <a:buSzTx/>
              <a:buFontTx/>
              <a:buNone/>
              <a:tabLst>
                <a:tab pos="231775" algn="l"/>
                <a:tab pos="8743950" algn="l"/>
              </a:tabLst>
              <a:defRPr/>
            </a:pPr>
            <a:r>
              <a:rPr kumimoji="1" lang="en-US" sz="2800" b="1" i="0" u="none" strike="noStrike" kern="1200" cap="none" spc="0" normalizeH="0" baseline="0" noProof="0" dirty="0">
                <a:ln>
                  <a:noFill/>
                </a:ln>
                <a:solidFill>
                  <a:srgbClr val="000000"/>
                </a:solidFill>
                <a:effectLst/>
                <a:uLnTx/>
                <a:uFillTx/>
                <a:latin typeface="Verdana" pitchFamily="34" charset="0"/>
                <a:ea typeface="+mn-ea"/>
                <a:cs typeface="+mn-cs"/>
              </a:rPr>
              <a:t>But </a:t>
            </a: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wear a bike helmet to protect your head. </a:t>
            </a:r>
            <a:b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br>
            <a:r>
              <a:rPr kumimoji="0" lang="en-US" sz="2800" b="1" i="0" u="none" strike="noStrike" kern="1200" cap="none" spc="0" normalizeH="0" baseline="0" noProof="0" dirty="0">
                <a:ln>
                  <a:noFill/>
                </a:ln>
                <a:solidFill>
                  <a:srgbClr val="000000"/>
                </a:solidFill>
                <a:effectLst/>
                <a:uLnTx/>
                <a:uFillTx/>
                <a:latin typeface="Arial" pitchFamily="34" charset="0"/>
                <a:ea typeface="+mn-ea"/>
                <a:cs typeface="+mn-cs"/>
              </a:rPr>
              <a:t>Wearing a bike helmet reduces the risk of serious head injury (to your skull) by about 70 percent.</a:t>
            </a:r>
            <a:endParaRPr kumimoji="1" lang="en-US" sz="2800" b="1"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858108320"/>
      </p:ext>
    </p:extLst>
  </p:cSld>
  <p:clrMapOvr>
    <a:masterClrMapping/>
  </p:clrMapOvr>
  <p:transition/>
</p:sld>
</file>

<file path=ppt/slides/slide49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sp>
        <p:nvSpPr>
          <p:cNvPr id="522244" name="Rectangle 3"/>
          <p:cNvSpPr>
            <a:spLocks noChangeArrowheads="1"/>
          </p:cNvSpPr>
          <p:nvPr/>
        </p:nvSpPr>
        <p:spPr bwMode="auto">
          <a:xfrm>
            <a:off x="732366" y="2331406"/>
            <a:ext cx="7668684" cy="3416320"/>
          </a:xfrm>
          <a:prstGeom prst="rect">
            <a:avLst/>
          </a:prstGeom>
          <a:noFill/>
          <a:ln w="952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ct val="0"/>
              </a:spcAft>
              <a:buClrTx/>
              <a:buSzTx/>
              <a:buFontTx/>
              <a:buNone/>
              <a:tabLst>
                <a:tab pos="231775" algn="l"/>
              </a:tabLst>
              <a:defRPr/>
            </a:pP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with humans, </a:t>
            </a:r>
            <a:b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b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in anthropology, </a:t>
            </a:r>
            <a:b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br>
            <a:r>
              <a:rPr kumimoji="1" lang="en-US" sz="3600" b="1" i="1" u="none" strike="noStrike" kern="1200" cap="none" spc="0" normalizeH="0" baseline="0" noProof="0" dirty="0">
                <a:ln>
                  <a:noFill/>
                </a:ln>
                <a:solidFill>
                  <a:srgbClr val="FF0000"/>
                </a:solidFill>
                <a:effectLst/>
                <a:uLnTx/>
                <a:uFillTx/>
                <a:latin typeface="Verdana" pitchFamily="34" charset="0"/>
                <a:ea typeface="+mn-ea"/>
                <a:cs typeface="+mn-cs"/>
              </a:rPr>
              <a:t>holism</a:t>
            </a: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 looks at an item including the many </a:t>
            </a:r>
            <a:r>
              <a:rPr kumimoji="1" lang="en-US" sz="3600" b="1" i="0" u="none" strike="noStrike" kern="1200" cap="none" spc="0" normalizeH="0" baseline="0" noProof="0" dirty="0" err="1">
                <a:ln>
                  <a:noFill/>
                </a:ln>
                <a:solidFill>
                  <a:srgbClr val="FFFFFF"/>
                </a:solidFill>
                <a:effectLst/>
                <a:uLnTx/>
                <a:uFillTx/>
                <a:latin typeface="Verdana" pitchFamily="34" charset="0"/>
                <a:ea typeface="+mn-ea"/>
                <a:cs typeface="+mn-cs"/>
              </a:rPr>
              <a:t>subdisciplines</a:t>
            </a:r>
            <a:r>
              <a:rPr kumimoji="1" lang="en-US" sz="3600" b="1" i="0" u="none" strike="noStrike" kern="1200" cap="none" spc="0" normalizeH="0" baseline="0" noProof="0" dirty="0">
                <a:ln>
                  <a:noFill/>
                </a:ln>
                <a:solidFill>
                  <a:srgbClr val="FFFFFF"/>
                </a:solidFill>
                <a:effectLst/>
                <a:uLnTx/>
                <a:uFillTx/>
                <a:latin typeface="Verdana" pitchFamily="34" charset="0"/>
                <a:ea typeface="+mn-ea"/>
                <a:cs typeface="+mn-cs"/>
              </a:rPr>
              <a:t> in the areas of . . . </a:t>
            </a:r>
          </a:p>
        </p:txBody>
      </p:sp>
    </p:spTree>
    <p:extLst>
      <p:ext uri="{BB962C8B-B14F-4D97-AF65-F5344CB8AC3E}">
        <p14:creationId xmlns:p14="http://schemas.microsoft.com/office/powerpoint/2010/main" val="3404568512"/>
      </p:ext>
    </p:extLst>
  </p:cSld>
  <p:clrMapOvr>
    <a:masterClrMapping/>
  </p:clrMapOvr>
  <p:transition/>
</p:sld>
</file>

<file path=ppt/slides/slide49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sp>
        <p:nvSpPr>
          <p:cNvPr id="522244" name="Rectangle 3"/>
          <p:cNvSpPr>
            <a:spLocks noChangeArrowheads="1"/>
          </p:cNvSpPr>
          <p:nvPr/>
        </p:nvSpPr>
        <p:spPr bwMode="auto">
          <a:xfrm>
            <a:off x="2404534" y="2743283"/>
            <a:ext cx="5147733" cy="3243965"/>
          </a:xfrm>
          <a:prstGeom prst="rect">
            <a:avLst/>
          </a:prstGeom>
          <a:noFill/>
          <a:ln w="9525">
            <a:noFill/>
            <a:miter lim="800000"/>
            <a:headEnd/>
            <a:tailEnd/>
          </a:ln>
        </p:spPr>
        <p:txBody>
          <a:bodyPr wrap="square" anchor="ctr">
            <a:spAutoFit/>
          </a:bodyPr>
          <a:lstStyle/>
          <a:p>
            <a:pPr indent="347663" eaLnBrk="0" hangingPunct="0">
              <a:lnSpc>
                <a:spcPct val="160000"/>
              </a:lnSpc>
              <a:buFontTx/>
              <a:buChar char="•"/>
              <a:tabLst>
                <a:tab pos="231775" algn="l"/>
              </a:tabLst>
              <a:defRPr/>
            </a:pPr>
            <a:r>
              <a:rPr kumimoji="1" lang="en-US" sz="3200" b="1" dirty="0">
                <a:solidFill>
                  <a:srgbClr val="FFFFFF"/>
                </a:solidFill>
                <a:latin typeface="Verdana" pitchFamily="34" charset="0"/>
              </a:rPr>
              <a:t>cultural / social</a:t>
            </a:r>
          </a:p>
          <a:p>
            <a:pPr indent="347663" eaLnBrk="0" hangingPunct="0">
              <a:lnSpc>
                <a:spcPct val="160000"/>
              </a:lnSpc>
              <a:buFontTx/>
              <a:buChar char="•"/>
              <a:tabLst>
                <a:tab pos="231775" algn="l"/>
              </a:tabLst>
              <a:defRPr/>
            </a:pPr>
            <a:r>
              <a:rPr kumimoji="1" lang="en-US" sz="3200" b="1" dirty="0">
                <a:solidFill>
                  <a:srgbClr val="FFFFFF"/>
                </a:solidFill>
                <a:latin typeface="Verdana" pitchFamily="34" charset="0"/>
              </a:rPr>
              <a:t>physical</a:t>
            </a:r>
          </a:p>
          <a:p>
            <a:pPr indent="347663" eaLnBrk="0" hangingPunct="0">
              <a:lnSpc>
                <a:spcPct val="160000"/>
              </a:lnSpc>
              <a:buFontTx/>
              <a:buChar char="•"/>
              <a:tabLst>
                <a:tab pos="231775" algn="l"/>
              </a:tabLst>
              <a:defRPr/>
            </a:pPr>
            <a:r>
              <a:rPr kumimoji="1" lang="en-US" sz="3200" b="1" dirty="0">
                <a:solidFill>
                  <a:srgbClr val="FFFFFF"/>
                </a:solidFill>
                <a:latin typeface="Verdana" pitchFamily="34" charset="0"/>
              </a:rPr>
              <a:t>archaeology</a:t>
            </a:r>
          </a:p>
          <a:p>
            <a:pPr indent="347663" eaLnBrk="0" hangingPunct="0">
              <a:lnSpc>
                <a:spcPct val="160000"/>
              </a:lnSpc>
              <a:buFontTx/>
              <a:buChar char="•"/>
              <a:tabLst>
                <a:tab pos="231775" algn="l"/>
              </a:tabLst>
              <a:defRPr/>
            </a:pPr>
            <a:r>
              <a:rPr kumimoji="1" lang="en-US" sz="3200" b="1" dirty="0">
                <a:solidFill>
                  <a:srgbClr val="FFFFFF"/>
                </a:solidFill>
                <a:latin typeface="Verdana" pitchFamily="34" charset="0"/>
              </a:rPr>
              <a:t>linguistics</a:t>
            </a:r>
          </a:p>
        </p:txBody>
      </p:sp>
      <p:sp>
        <p:nvSpPr>
          <p:cNvPr id="7" name="Rectangle 3"/>
          <p:cNvSpPr>
            <a:spLocks noChangeArrowheads="1"/>
          </p:cNvSpPr>
          <p:nvPr/>
        </p:nvSpPr>
        <p:spPr bwMode="auto">
          <a:xfrm>
            <a:off x="694267" y="1143000"/>
            <a:ext cx="7721600" cy="1865126"/>
          </a:xfrm>
          <a:prstGeom prst="rect">
            <a:avLst/>
          </a:prstGeom>
          <a:noFill/>
          <a:ln w="9525">
            <a:noFill/>
            <a:miter lim="800000"/>
            <a:headEnd/>
            <a:tailEnd/>
          </a:ln>
        </p:spPr>
        <p:txBody>
          <a:bodyPr wrap="square" anchor="ctr">
            <a:noAutofit/>
          </a:bodyPr>
          <a:lstStyle/>
          <a:p>
            <a:pPr algn="ctr" eaLnBrk="0" hangingPunct="0">
              <a:lnSpc>
                <a:spcPct val="120000"/>
              </a:lnSpc>
            </a:pPr>
            <a:r>
              <a:rPr kumimoji="1" lang="en-US" sz="3200" b="1" dirty="0">
                <a:solidFill>
                  <a:srgbClr val="FFFFFF">
                    <a:lumMod val="65000"/>
                  </a:srgbClr>
                </a:solidFill>
                <a:latin typeface="Verdana" pitchFamily="34" charset="0"/>
              </a:rPr>
              <a:t>Understanding Global Cultures</a:t>
            </a:r>
          </a:p>
          <a:p>
            <a:pPr algn="ctr" eaLnBrk="0" hangingPunct="0">
              <a:lnSpc>
                <a:spcPct val="120000"/>
              </a:lnSpc>
            </a:pPr>
            <a:r>
              <a:rPr kumimoji="1" lang="en-US" sz="1600" b="1" dirty="0">
                <a:solidFill>
                  <a:srgbClr val="FFFFFF">
                    <a:lumMod val="65000"/>
                  </a:srgbClr>
                </a:solidFill>
                <a:latin typeface="Verdana" pitchFamily="34" charset="0"/>
              </a:rPr>
              <a:t>and its . . .</a:t>
            </a:r>
            <a:endParaRPr kumimoji="1" lang="en-US" sz="1200" b="1" dirty="0">
              <a:solidFill>
                <a:srgbClr val="FFFFFF">
                  <a:lumMod val="65000"/>
                </a:srgbClr>
              </a:solidFill>
              <a:latin typeface="Verdana" pitchFamily="34" charset="0"/>
            </a:endParaRPr>
          </a:p>
        </p:txBody>
      </p:sp>
      <p:sp>
        <p:nvSpPr>
          <p:cNvPr id="6" name="Rectangle 5"/>
          <p:cNvSpPr>
            <a:spLocks noChangeArrowheads="1"/>
          </p:cNvSpPr>
          <p:nvPr/>
        </p:nvSpPr>
        <p:spPr bwMode="auto">
          <a:xfrm>
            <a:off x="685800" y="594868"/>
            <a:ext cx="7772400" cy="830997"/>
          </a:xfrm>
          <a:prstGeom prst="rect">
            <a:avLst/>
          </a:prstGeom>
          <a:solidFill>
            <a:schemeClr val="bg1"/>
          </a:solidFill>
          <a:ln w="76200">
            <a:solidFill>
              <a:srgbClr val="FFC000"/>
            </a:solidFill>
            <a:miter lim="800000"/>
            <a:headEnd/>
            <a:tailEnd/>
          </a:ln>
        </p:spPr>
        <p:txBody>
          <a:bodyPr wrap="square" lIns="228600" tIns="228600" rIns="228600" bIns="228600" anchor="ctr">
            <a:spAutoFit/>
          </a:bodyPr>
          <a:lstStyle/>
          <a:p>
            <a:pPr algn="ctr"/>
            <a:r>
              <a:rPr lang="en-US" sz="2400" dirty="0">
                <a:solidFill>
                  <a:srgbClr val="FF0000"/>
                </a:solidFill>
                <a:latin typeface="Arial"/>
              </a:rPr>
              <a:t>Holism</a:t>
            </a:r>
            <a:r>
              <a:rPr lang="en-US" sz="2400" dirty="0">
                <a:solidFill>
                  <a:srgbClr val="000000"/>
                </a:solidFill>
                <a:latin typeface="Arial"/>
              </a:rPr>
              <a:t> tries to put all of the pieces together . . .</a:t>
            </a:r>
          </a:p>
        </p:txBody>
      </p:sp>
      <p:sp>
        <p:nvSpPr>
          <p:cNvPr id="8" name="Rectangle 7"/>
          <p:cNvSpPr/>
          <p:nvPr/>
        </p:nvSpPr>
        <p:spPr>
          <a:xfrm>
            <a:off x="4688001" y="3777742"/>
            <a:ext cx="2268570" cy="461665"/>
          </a:xfrm>
          <a:prstGeom prst="rect">
            <a:avLst/>
          </a:prstGeom>
        </p:spPr>
        <p:txBody>
          <a:bodyPr wrap="none">
            <a:spAutoFit/>
          </a:bodyPr>
          <a:lstStyle/>
          <a:p>
            <a:r>
              <a:rPr lang="en-US" sz="2400" b="1" dirty="0">
                <a:solidFill>
                  <a:srgbClr val="FFFFFF"/>
                </a:solidFill>
              </a:rPr>
              <a:t>(bio-physical) </a:t>
            </a:r>
            <a:endParaRPr lang="en-US" sz="2400" dirty="0">
              <a:solidFill>
                <a:srgbClr val="FFFFFF"/>
              </a:solidFill>
              <a:latin typeface="Arial" charset="0"/>
            </a:endParaRPr>
          </a:p>
        </p:txBody>
      </p:sp>
    </p:spTree>
    <p:extLst>
      <p:ext uri="{BB962C8B-B14F-4D97-AF65-F5344CB8AC3E}">
        <p14:creationId xmlns:p14="http://schemas.microsoft.com/office/powerpoint/2010/main" val="417443791"/>
      </p:ext>
    </p:extLst>
  </p:cSld>
  <p:clrMapOvr>
    <a:masterClrMapping/>
  </p:clrMapOvr>
  <p:transition/>
</p:sld>
</file>

<file path=ppt/slides/slide49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2597985"/>
            <a:ext cx="6908800" cy="2834109"/>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let’s have a look at that on the </a:t>
            </a:r>
          </a:p>
          <a:p>
            <a:pPr marL="0" marR="0" lvl="0" indent="0" algn="ctr" defTabSz="914400" rtl="0" eaLnBrk="0" fontAlgn="base" latinLnBrk="0" hangingPunct="0">
              <a:lnSpc>
                <a:spcPct val="150000"/>
              </a:lnSpc>
              <a:spcBef>
                <a:spcPct val="0"/>
              </a:spcBef>
              <a:spcAft>
                <a:spcPts val="50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Arial" charset="0"/>
                <a:ea typeface="+mn-ea"/>
                <a:cs typeface="+mn-cs"/>
              </a:rPr>
              <a:t>“Anthropology and . . . Its Parts” chart . . .</a:t>
            </a:r>
            <a:endParaRPr kumimoji="1" lang="en-US" sz="44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4072192756"/>
      </p:ext>
    </p:extLst>
  </p:cSld>
  <p:clrMapOvr>
    <a:masterClrMapping/>
  </p:clrMapOvr>
  <p:transition/>
</p:sld>
</file>

<file path=ppt/slides/slide50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64455" y="856343"/>
            <a:ext cx="8229600" cy="5143500"/>
          </a:xfrm>
          <a:prstGeom prst="rect">
            <a:avLst/>
          </a:prstGeom>
          <a:noFill/>
          <a:ln w="9525">
            <a:noFill/>
            <a:miter lim="800000"/>
            <a:headEnd/>
            <a:tailEnd/>
          </a:ln>
        </p:spPr>
      </p:pic>
    </p:spTree>
    <p:extLst>
      <p:ext uri="{BB962C8B-B14F-4D97-AF65-F5344CB8AC3E}">
        <p14:creationId xmlns:p14="http://schemas.microsoft.com/office/powerpoint/2010/main" val="61452999"/>
      </p:ext>
    </p:extLst>
  </p:cSld>
  <p:clrMapOvr>
    <a:masterClrMapping/>
  </p:clrMapOvr>
  <p:transition/>
</p:sld>
</file>

<file path=ppt/slides/slide50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71009" name="Rectangle 2"/>
          <p:cNvSpPr>
            <a:spLocks noGrp="1" noChangeArrowheads="1"/>
          </p:cNvSpPr>
          <p:nvPr>
            <p:ph type="title" idx="4294967295"/>
          </p:nvPr>
        </p:nvSpPr>
        <p:spPr>
          <a:xfrm>
            <a:off x="1066800" y="2857500"/>
            <a:ext cx="7772400" cy="1143000"/>
          </a:xfrm>
        </p:spPr>
        <p:txBody>
          <a:bodyPr/>
          <a:lstStyle/>
          <a:p>
            <a:br>
              <a:rPr lang="en-US" i="1"/>
            </a:br>
            <a:endParaRPr lang="en-US" i="1"/>
          </a:p>
        </p:txBody>
      </p:sp>
      <p:sp>
        <p:nvSpPr>
          <p:cNvPr id="171010" name="Rectangle 3"/>
          <p:cNvSpPr>
            <a:spLocks noChangeArrowheads="1"/>
          </p:cNvSpPr>
          <p:nvPr/>
        </p:nvSpPr>
        <p:spPr bwMode="auto">
          <a:xfrm>
            <a:off x="1320800" y="1695973"/>
            <a:ext cx="6502400" cy="1163395"/>
          </a:xfrm>
          <a:prstGeom prst="rect">
            <a:avLst/>
          </a:prstGeom>
          <a:noFill/>
          <a:ln w="9525">
            <a:noFill/>
            <a:miter lim="800000"/>
            <a:headEnd/>
            <a:tailEnd/>
          </a:ln>
        </p:spPr>
        <p:txBody>
          <a:bodyPr anchor="ctr">
            <a:spAutoFit/>
          </a:body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t>Global Cultures</a:t>
            </a:r>
            <a:br>
              <a:rPr kumimoji="1" lang="en-US" sz="4000" b="1" i="0" u="none" strike="noStrike" kern="1200" cap="none" spc="0" normalizeH="0" baseline="0" noProof="0" dirty="0">
                <a:ln>
                  <a:noFill/>
                </a:ln>
                <a:solidFill>
                  <a:srgbClr val="FFFFFF"/>
                </a:solidFill>
                <a:effectLst/>
                <a:uLnTx/>
                <a:uFillTx/>
                <a:latin typeface="Verdana" pitchFamily="34" charset="0"/>
                <a:ea typeface="+mn-ea"/>
                <a:cs typeface="+mn-cs"/>
              </a:rPr>
            </a:br>
            <a:r>
              <a:rPr kumimoji="1" lang="en-US" sz="1600" b="1" i="0" u="none" strike="noStrike" kern="1200" cap="none" spc="0" normalizeH="0" baseline="0" noProof="0" dirty="0">
                <a:ln>
                  <a:noFill/>
                </a:ln>
                <a:solidFill>
                  <a:srgbClr val="FFFFFF"/>
                </a:solidFill>
                <a:effectLst/>
                <a:uLnTx/>
                <a:uFillTx/>
                <a:latin typeface="Verdana" pitchFamily="34" charset="0"/>
                <a:ea typeface="+mn-ea"/>
                <a:cs typeface="+mn-cs"/>
              </a:rPr>
              <a:t>and their . . .</a:t>
            </a:r>
            <a:endParaRPr kumimoji="1" lang="en-US" sz="12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522244" name="Rectangle 3"/>
          <p:cNvSpPr>
            <a:spLocks noChangeArrowheads="1"/>
          </p:cNvSpPr>
          <p:nvPr/>
        </p:nvSpPr>
        <p:spPr bwMode="auto">
          <a:xfrm>
            <a:off x="2404534" y="2743261"/>
            <a:ext cx="5147733" cy="3243965"/>
          </a:xfrm>
          <a:prstGeom prst="rect">
            <a:avLst/>
          </a:prstGeom>
          <a:noFill/>
          <a:ln w="9525">
            <a:noFill/>
            <a:miter lim="800000"/>
            <a:headEnd/>
            <a:tailEnd/>
          </a:ln>
        </p:spPr>
        <p:txBody>
          <a:bodyPr wrap="square" anchor="ctr">
            <a:spAutoFit/>
          </a:bodyPr>
          <a:lstStyle/>
          <a:p>
            <a:pPr marL="0" marR="0" lvl="0" indent="347663" algn="l" defTabSz="914400" rtl="0" eaLnBrk="0" fontAlgn="base" latinLnBrk="0" hangingPunct="0">
              <a:lnSpc>
                <a:spcPct val="160000"/>
              </a:lnSpc>
              <a:spcBef>
                <a:spcPct val="0"/>
              </a:spcBef>
              <a:spcAft>
                <a:spcPct val="0"/>
              </a:spcAft>
              <a:buClrTx/>
              <a:buSzTx/>
              <a:buFontTx/>
              <a:buChar char="•"/>
              <a:tabLst>
                <a:tab pos="231775" algn="l"/>
              </a:tabLst>
              <a:defRPr/>
            </a:pPr>
            <a:r>
              <a:rPr kumimoji="1" lang="en-US" sz="3200" b="1" i="0" u="none" strike="noStrike" kern="1200" cap="none" spc="0" normalizeH="0" baseline="0" noProof="0" dirty="0">
                <a:ln>
                  <a:noFill/>
                </a:ln>
                <a:solidFill>
                  <a:srgbClr val="FFFFFF"/>
                </a:solidFill>
                <a:effectLst/>
                <a:uLnTx/>
                <a:uFillTx/>
                <a:latin typeface="Verdana" pitchFamily="34" charset="0"/>
                <a:ea typeface="+mn-ea"/>
                <a:cs typeface="+mn-cs"/>
              </a:rPr>
              <a:t>cultural / social</a:t>
            </a:r>
          </a:p>
          <a:p>
            <a:pPr marL="0" marR="0" lvl="0" indent="347663" algn="l" defTabSz="914400" rtl="0" eaLnBrk="0" fontAlgn="base" latinLnBrk="0" hangingPunct="0">
              <a:lnSpc>
                <a:spcPct val="160000"/>
              </a:lnSpc>
              <a:spcBef>
                <a:spcPct val="0"/>
              </a:spcBef>
              <a:spcAft>
                <a:spcPct val="0"/>
              </a:spcAft>
              <a:buClrTx/>
              <a:buSzTx/>
              <a:buFontTx/>
              <a:buChar char="•"/>
              <a:tabLst>
                <a:tab pos="231775" algn="l"/>
              </a:tabLst>
              <a:defRPr/>
            </a:pPr>
            <a:r>
              <a:rPr kumimoji="1" lang="en-US" sz="3200" b="1" i="0" u="none" strike="noStrike" kern="1200" cap="none" spc="0" normalizeH="0" baseline="0" noProof="0" dirty="0">
                <a:ln>
                  <a:noFill/>
                </a:ln>
                <a:solidFill>
                  <a:srgbClr val="FFFFFF"/>
                </a:solidFill>
                <a:effectLst/>
                <a:uLnTx/>
                <a:uFillTx/>
                <a:latin typeface="Verdana" pitchFamily="34" charset="0"/>
                <a:ea typeface="+mn-ea"/>
                <a:cs typeface="+mn-cs"/>
              </a:rPr>
              <a:t>physical</a:t>
            </a:r>
          </a:p>
          <a:p>
            <a:pPr marL="0" marR="0" lvl="0" indent="347663" algn="l" defTabSz="914400" rtl="0" eaLnBrk="0" fontAlgn="base" latinLnBrk="0" hangingPunct="0">
              <a:lnSpc>
                <a:spcPct val="160000"/>
              </a:lnSpc>
              <a:spcBef>
                <a:spcPct val="0"/>
              </a:spcBef>
              <a:spcAft>
                <a:spcPct val="0"/>
              </a:spcAft>
              <a:buClrTx/>
              <a:buSzTx/>
              <a:buFontTx/>
              <a:buChar char="•"/>
              <a:tabLst>
                <a:tab pos="231775" algn="l"/>
              </a:tabLst>
              <a:defRPr/>
            </a:pPr>
            <a:r>
              <a:rPr kumimoji="1" lang="en-US" sz="3200" b="1" i="0" u="none" strike="noStrike" kern="1200" cap="none" spc="0" normalizeH="0" baseline="0" noProof="0" dirty="0">
                <a:ln>
                  <a:noFill/>
                </a:ln>
                <a:solidFill>
                  <a:srgbClr val="FFFFFF"/>
                </a:solidFill>
                <a:effectLst/>
                <a:uLnTx/>
                <a:uFillTx/>
                <a:latin typeface="Verdana" pitchFamily="34" charset="0"/>
                <a:ea typeface="+mn-ea"/>
                <a:cs typeface="+mn-cs"/>
              </a:rPr>
              <a:t>archaeology</a:t>
            </a:r>
          </a:p>
          <a:p>
            <a:pPr marL="0" marR="0" lvl="0" indent="347663" algn="l" defTabSz="914400" rtl="0" eaLnBrk="0" fontAlgn="base" latinLnBrk="0" hangingPunct="0">
              <a:lnSpc>
                <a:spcPct val="160000"/>
              </a:lnSpc>
              <a:spcBef>
                <a:spcPct val="0"/>
              </a:spcBef>
              <a:spcAft>
                <a:spcPct val="0"/>
              </a:spcAft>
              <a:buClrTx/>
              <a:buSzTx/>
              <a:buFontTx/>
              <a:buChar char="•"/>
              <a:tabLst>
                <a:tab pos="231775" algn="l"/>
              </a:tabLst>
              <a:defRPr/>
            </a:pPr>
            <a:r>
              <a:rPr kumimoji="1" lang="en-US" sz="3200" b="1" i="0" u="none" strike="noStrike" kern="1200" cap="none" spc="0" normalizeH="0" baseline="0" noProof="0" dirty="0">
                <a:ln>
                  <a:noFill/>
                </a:ln>
                <a:solidFill>
                  <a:srgbClr val="FFFFFF"/>
                </a:solidFill>
                <a:effectLst/>
                <a:uLnTx/>
                <a:uFillTx/>
                <a:latin typeface="Verdana" pitchFamily="34" charset="0"/>
                <a:ea typeface="+mn-ea"/>
                <a:cs typeface="+mn-cs"/>
              </a:rPr>
              <a:t>linguistics</a:t>
            </a:r>
          </a:p>
        </p:txBody>
      </p:sp>
      <p:sp>
        <p:nvSpPr>
          <p:cNvPr id="5" name="Rectangle 3"/>
          <p:cNvSpPr>
            <a:spLocks noChangeArrowheads="1"/>
          </p:cNvSpPr>
          <p:nvPr/>
        </p:nvSpPr>
        <p:spPr bwMode="auto">
          <a:xfrm>
            <a:off x="1104699" y="1143055"/>
            <a:ext cx="6908800" cy="584775"/>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REM: We’re having a look at . . . </a:t>
            </a:r>
          </a:p>
        </p:txBody>
      </p:sp>
      <p:sp>
        <p:nvSpPr>
          <p:cNvPr id="6" name="Rectangle 5"/>
          <p:cNvSpPr/>
          <p:nvPr/>
        </p:nvSpPr>
        <p:spPr>
          <a:xfrm>
            <a:off x="1768417" y="5925924"/>
            <a:ext cx="5638082" cy="369332"/>
          </a:xfrm>
          <a:prstGeom prst="rect">
            <a:avLst/>
          </a:prstGeom>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en-US" sz="1800" b="1" i="0" u="none" strike="noStrike" kern="1200" cap="none" spc="0" normalizeH="0" baseline="0" noProof="0" dirty="0">
                <a:ln>
                  <a:noFill/>
                </a:ln>
                <a:solidFill>
                  <a:srgbClr val="FFFFFF"/>
                </a:solidFill>
                <a:effectLst/>
                <a:uLnTx/>
                <a:uFillTx/>
                <a:latin typeface="Verdana" pitchFamily="34" charset="0"/>
                <a:ea typeface="+mn-ea"/>
                <a:cs typeface="+mn-cs"/>
              </a:rPr>
              <a:t>and that would appear on the chart as . . .</a:t>
            </a:r>
            <a:endParaRPr kumimoji="0" lang="en-US" sz="1800" b="0"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753852119"/>
      </p:ext>
    </p:extLst>
  </p:cSld>
  <p:clrMapOvr>
    <a:masterClrMapping/>
  </p:clrMapOvr>
  <p:transition/>
</p:sld>
</file>

<file path=ppt/slides/slide50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1811870"/>
            <a:ext cx="6908800" cy="4406334"/>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NOTE:  </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usually anthropologists read charts from the bottom up</a:t>
            </a:r>
          </a:p>
          <a:p>
            <a:pPr marL="0" marR="0" lvl="0" indent="0" algn="ctr" defTabSz="914400" rtl="0" eaLnBrk="0" fontAlgn="base" latinLnBrk="0" hangingPunct="0">
              <a:lnSpc>
                <a:spcPct val="100000"/>
              </a:lnSpc>
              <a:spcBef>
                <a:spcPct val="0"/>
              </a:spcBef>
              <a:spcAft>
                <a:spcPts val="0"/>
              </a:spcAft>
              <a:buClrTx/>
              <a:buSzTx/>
              <a:buFontTx/>
              <a:buNone/>
              <a:tabLst/>
              <a:defRPr/>
            </a:pPr>
            <a:endParaRPr kumimoji="1" lang="en-US" sz="3600" b="1" i="0" u="none" strike="noStrike" kern="1200" cap="none" spc="0" normalizeH="0" baseline="0" noProof="0" dirty="0">
              <a:ln>
                <a:noFill/>
              </a:ln>
              <a:solidFill>
                <a:srgbClr val="FFFFFF"/>
              </a:solidFill>
              <a:effectLst/>
              <a:uLnTx/>
              <a:uFillTx/>
              <a:latin typeface="Arial" charset="0"/>
              <a:ea typeface="+mn-ea"/>
              <a:cs typeface="+mn-cs"/>
            </a:endParaRP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that has to do with the fact that  in archaeology the oldest layers are at the bottom of a site and the newer ones are on top</a:t>
            </a:r>
            <a:endParaRPr kumimoji="1" lang="en-US" sz="40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21504520"/>
      </p:ext>
    </p:extLst>
  </p:cSld>
  <p:clrMapOvr>
    <a:masterClrMapping/>
  </p:clrMapOvr>
  <p:transition/>
</p:sld>
</file>

<file path=ppt/slides/slide50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2365680"/>
            <a:ext cx="6908800" cy="3488134"/>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 . . but first note that the two main divisions</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of Anthropology are</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bio-physical and cultural . . .</a:t>
            </a:r>
          </a:p>
          <a:p>
            <a:pPr marL="0" marR="0" lvl="0" indent="0" algn="ctr" defTabSz="914400" rtl="0" eaLnBrk="0" fontAlgn="base" latinLnBrk="0" hangingPunct="0">
              <a:lnSpc>
                <a:spcPct val="100000"/>
              </a:lnSpc>
              <a:spcBef>
                <a:spcPct val="0"/>
              </a:spcBef>
              <a:spcAft>
                <a:spcPts val="500"/>
              </a:spcAft>
              <a:buClrTx/>
              <a:buSzTx/>
              <a:buFontTx/>
              <a:buNone/>
              <a:tabLst/>
              <a:defRPr/>
            </a:pPr>
            <a:endParaRPr kumimoji="1" lang="en-US" sz="2400" b="0" i="0" u="none" strike="noStrike" kern="1200" cap="none" spc="0" normalizeH="0" baseline="0" noProof="0" dirty="0">
              <a:ln>
                <a:noFill/>
              </a:ln>
              <a:solidFill>
                <a:srgbClr val="FFFFFF"/>
              </a:solidFill>
              <a:effectLst/>
              <a:uLnTx/>
              <a:uFillTx/>
              <a:latin typeface="Arial" charset="0"/>
              <a:ea typeface="+mn-ea"/>
              <a:cs typeface="+mn-cs"/>
            </a:endParaRPr>
          </a:p>
          <a:p>
            <a:pPr marL="0" marR="0" lvl="0" indent="0" algn="ctr" defTabSz="914400" rtl="0" eaLnBrk="0" fontAlgn="base" latinLnBrk="0" hangingPunct="0">
              <a:lnSpc>
                <a:spcPct val="100000"/>
              </a:lnSpc>
              <a:spcBef>
                <a:spcPct val="0"/>
              </a:spcBef>
              <a:spcAft>
                <a:spcPts val="0"/>
              </a:spcAft>
              <a:buClrTx/>
              <a:buSzTx/>
              <a:buFontTx/>
              <a:buNone/>
              <a:tabLst/>
              <a:defRPr/>
            </a:pPr>
            <a:endParaRPr kumimoji="1" lang="en-US" sz="36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3370067101"/>
      </p:ext>
    </p:extLst>
  </p:cSld>
  <p:clrMapOvr>
    <a:masterClrMapping/>
  </p:clrMapOvr>
  <p:transition/>
</p:sld>
</file>

<file path=ppt/slides/slide50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9" name="Rectangle 4"/>
          <p:cNvSpPr>
            <a:spLocks noChangeArrowheads="1"/>
          </p:cNvSpPr>
          <p:nvPr/>
        </p:nvSpPr>
        <p:spPr bwMode="auto">
          <a:xfrm>
            <a:off x="2317752" y="1877354"/>
            <a:ext cx="5870448" cy="789646"/>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3200" b="1" dirty="0">
                <a:solidFill>
                  <a:srgbClr val="000000"/>
                </a:solidFill>
              </a:rPr>
              <a:t>Anthropology</a:t>
            </a:r>
          </a:p>
        </p:txBody>
      </p:sp>
      <p:sp>
        <p:nvSpPr>
          <p:cNvPr id="4" name="Rectangle 2"/>
          <p:cNvSpPr txBox="1">
            <a:spLocks noChangeArrowheads="1"/>
          </p:cNvSpPr>
          <p:nvPr/>
        </p:nvSpPr>
        <p:spPr bwMode="auto">
          <a:xfrm>
            <a:off x="442686" y="260931"/>
            <a:ext cx="8229600" cy="406734"/>
          </a:xfrm>
          <a:prstGeom prst="rect">
            <a:avLst/>
          </a:prstGeom>
          <a:noFill/>
          <a:ln w="9525">
            <a:noFill/>
            <a:miter lim="800000"/>
            <a:headEnd/>
            <a:tailEnd/>
          </a:ln>
        </p:spPr>
        <p:txBody>
          <a:bodyPr anchor="ctr"/>
          <a:lstStyle/>
          <a:p>
            <a:pPr algn="ctr"/>
            <a:r>
              <a:rPr lang="en-US" sz="1600" b="1" dirty="0">
                <a:solidFill>
                  <a:srgbClr val="BADDE1"/>
                </a:solidFill>
              </a:rPr>
              <a:t>Understanding Global Cultures</a:t>
            </a:r>
          </a:p>
        </p:txBody>
      </p:sp>
    </p:spTree>
  </p:cSld>
  <p:clrMapOvr>
    <a:masterClrMapping/>
  </p:clrMapOvr>
  <p:transition/>
</p:sld>
</file>

<file path=ppt/slides/slide50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6"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3200" b="1" dirty="0">
                <a:solidFill>
                  <a:srgbClr val="000000"/>
                </a:solidFill>
              </a:rPr>
              <a:t>Anthropology</a:t>
            </a:r>
          </a:p>
        </p:txBody>
      </p:sp>
      <p:sp>
        <p:nvSpPr>
          <p:cNvPr id="5" name="Rectangle 2"/>
          <p:cNvSpPr txBox="1">
            <a:spLocks noChangeArrowheads="1"/>
          </p:cNvSpPr>
          <p:nvPr/>
        </p:nvSpPr>
        <p:spPr bwMode="auto">
          <a:xfrm>
            <a:off x="442686" y="260931"/>
            <a:ext cx="8229600" cy="406734"/>
          </a:xfrm>
          <a:prstGeom prst="rect">
            <a:avLst/>
          </a:prstGeom>
          <a:noFill/>
          <a:ln w="9525">
            <a:noFill/>
            <a:miter lim="800000"/>
            <a:headEnd/>
            <a:tailEnd/>
          </a:ln>
        </p:spPr>
        <p:txBody>
          <a:bodyPr anchor="ctr"/>
          <a:lstStyle/>
          <a:p>
            <a:pPr algn="ctr"/>
            <a:r>
              <a:rPr lang="en-US" sz="1600" b="1" dirty="0">
                <a:solidFill>
                  <a:srgbClr val="BADDE1"/>
                </a:solidFill>
              </a:rPr>
              <a:t>Understanding Global Cultures</a:t>
            </a:r>
          </a:p>
        </p:txBody>
      </p:sp>
      <p:sp>
        <p:nvSpPr>
          <p:cNvPr id="2" name="Freeform 1"/>
          <p:cNvSpPr/>
          <p:nvPr/>
        </p:nvSpPr>
        <p:spPr bwMode="auto">
          <a:xfrm>
            <a:off x="2307770" y="2555633"/>
            <a:ext cx="5834742" cy="796050"/>
          </a:xfrm>
          <a:custGeom>
            <a:avLst/>
            <a:gdLst>
              <a:gd name="connsiteX0" fmla="*/ 2510971 w 5675085"/>
              <a:gd name="connsiteY0" fmla="*/ 827314 h 957943"/>
              <a:gd name="connsiteX1" fmla="*/ 2714171 w 5675085"/>
              <a:gd name="connsiteY1" fmla="*/ 841829 h 957943"/>
              <a:gd name="connsiteX2" fmla="*/ 2757714 w 5675085"/>
              <a:gd name="connsiteY2" fmla="*/ 856343 h 957943"/>
              <a:gd name="connsiteX3" fmla="*/ 3033485 w 5675085"/>
              <a:gd name="connsiteY3" fmla="*/ 870857 h 957943"/>
              <a:gd name="connsiteX4" fmla="*/ 3164114 w 5675085"/>
              <a:gd name="connsiteY4" fmla="*/ 899886 h 957943"/>
              <a:gd name="connsiteX5" fmla="*/ 3309257 w 5675085"/>
              <a:gd name="connsiteY5" fmla="*/ 914400 h 957943"/>
              <a:gd name="connsiteX6" fmla="*/ 3439885 w 5675085"/>
              <a:gd name="connsiteY6" fmla="*/ 928914 h 957943"/>
              <a:gd name="connsiteX7" fmla="*/ 4049485 w 5675085"/>
              <a:gd name="connsiteY7" fmla="*/ 957943 h 957943"/>
              <a:gd name="connsiteX8" fmla="*/ 4513943 w 5675085"/>
              <a:gd name="connsiteY8" fmla="*/ 943429 h 957943"/>
              <a:gd name="connsiteX9" fmla="*/ 4659085 w 5675085"/>
              <a:gd name="connsiteY9" fmla="*/ 914400 h 957943"/>
              <a:gd name="connsiteX10" fmla="*/ 4746171 w 5675085"/>
              <a:gd name="connsiteY10" fmla="*/ 899886 h 957943"/>
              <a:gd name="connsiteX11" fmla="*/ 5428343 w 5675085"/>
              <a:gd name="connsiteY11" fmla="*/ 885372 h 957943"/>
              <a:gd name="connsiteX12" fmla="*/ 5486400 w 5675085"/>
              <a:gd name="connsiteY12" fmla="*/ 856343 h 957943"/>
              <a:gd name="connsiteX13" fmla="*/ 5529943 w 5675085"/>
              <a:gd name="connsiteY13" fmla="*/ 812800 h 957943"/>
              <a:gd name="connsiteX14" fmla="*/ 5573485 w 5675085"/>
              <a:gd name="connsiteY14" fmla="*/ 783772 h 957943"/>
              <a:gd name="connsiteX15" fmla="*/ 5602514 w 5675085"/>
              <a:gd name="connsiteY15" fmla="*/ 740229 h 957943"/>
              <a:gd name="connsiteX16" fmla="*/ 5646057 w 5675085"/>
              <a:gd name="connsiteY16" fmla="*/ 696686 h 957943"/>
              <a:gd name="connsiteX17" fmla="*/ 5675085 w 5675085"/>
              <a:gd name="connsiteY17" fmla="*/ 609600 h 957943"/>
              <a:gd name="connsiteX18" fmla="*/ 5631543 w 5675085"/>
              <a:gd name="connsiteY18" fmla="*/ 435429 h 957943"/>
              <a:gd name="connsiteX19" fmla="*/ 5588000 w 5675085"/>
              <a:gd name="connsiteY19" fmla="*/ 406400 h 957943"/>
              <a:gd name="connsiteX20" fmla="*/ 5544457 w 5675085"/>
              <a:gd name="connsiteY20" fmla="*/ 362857 h 957943"/>
              <a:gd name="connsiteX21" fmla="*/ 5500914 w 5675085"/>
              <a:gd name="connsiteY21" fmla="*/ 348343 h 957943"/>
              <a:gd name="connsiteX22" fmla="*/ 5442857 w 5675085"/>
              <a:gd name="connsiteY22" fmla="*/ 319314 h 957943"/>
              <a:gd name="connsiteX23" fmla="*/ 5399314 w 5675085"/>
              <a:gd name="connsiteY23" fmla="*/ 304800 h 957943"/>
              <a:gd name="connsiteX24" fmla="*/ 5326743 w 5675085"/>
              <a:gd name="connsiteY24" fmla="*/ 275772 h 957943"/>
              <a:gd name="connsiteX25" fmla="*/ 5254171 w 5675085"/>
              <a:gd name="connsiteY25" fmla="*/ 261257 h 957943"/>
              <a:gd name="connsiteX26" fmla="*/ 5167085 w 5675085"/>
              <a:gd name="connsiteY26" fmla="*/ 232229 h 957943"/>
              <a:gd name="connsiteX27" fmla="*/ 5050971 w 5675085"/>
              <a:gd name="connsiteY27" fmla="*/ 203200 h 957943"/>
              <a:gd name="connsiteX28" fmla="*/ 4992914 w 5675085"/>
              <a:gd name="connsiteY28" fmla="*/ 174172 h 957943"/>
              <a:gd name="connsiteX29" fmla="*/ 4847771 w 5675085"/>
              <a:gd name="connsiteY29" fmla="*/ 145143 h 957943"/>
              <a:gd name="connsiteX30" fmla="*/ 4804228 w 5675085"/>
              <a:gd name="connsiteY30" fmla="*/ 130629 h 957943"/>
              <a:gd name="connsiteX31" fmla="*/ 4659085 w 5675085"/>
              <a:gd name="connsiteY31" fmla="*/ 116114 h 957943"/>
              <a:gd name="connsiteX32" fmla="*/ 4557485 w 5675085"/>
              <a:gd name="connsiteY32" fmla="*/ 101600 h 957943"/>
              <a:gd name="connsiteX33" fmla="*/ 4020457 w 5675085"/>
              <a:gd name="connsiteY33" fmla="*/ 87086 h 957943"/>
              <a:gd name="connsiteX34" fmla="*/ 3759200 w 5675085"/>
              <a:gd name="connsiteY34" fmla="*/ 58057 h 957943"/>
              <a:gd name="connsiteX35" fmla="*/ 3541485 w 5675085"/>
              <a:gd name="connsiteY35" fmla="*/ 43543 h 957943"/>
              <a:gd name="connsiteX36" fmla="*/ 3265714 w 5675085"/>
              <a:gd name="connsiteY36" fmla="*/ 14514 h 957943"/>
              <a:gd name="connsiteX37" fmla="*/ 3091543 w 5675085"/>
              <a:gd name="connsiteY37" fmla="*/ 0 h 957943"/>
              <a:gd name="connsiteX38" fmla="*/ 2627085 w 5675085"/>
              <a:gd name="connsiteY38" fmla="*/ 14514 h 957943"/>
              <a:gd name="connsiteX39" fmla="*/ 2365828 w 5675085"/>
              <a:gd name="connsiteY39" fmla="*/ 43543 h 957943"/>
              <a:gd name="connsiteX40" fmla="*/ 2075543 w 5675085"/>
              <a:gd name="connsiteY40" fmla="*/ 72572 h 957943"/>
              <a:gd name="connsiteX41" fmla="*/ 2032000 w 5675085"/>
              <a:gd name="connsiteY41" fmla="*/ 87086 h 957943"/>
              <a:gd name="connsiteX42" fmla="*/ 1654628 w 5675085"/>
              <a:gd name="connsiteY42" fmla="*/ 116114 h 957943"/>
              <a:gd name="connsiteX43" fmla="*/ 841828 w 5675085"/>
              <a:gd name="connsiteY43" fmla="*/ 116114 h 957943"/>
              <a:gd name="connsiteX44" fmla="*/ 653143 w 5675085"/>
              <a:gd name="connsiteY44" fmla="*/ 145143 h 957943"/>
              <a:gd name="connsiteX45" fmla="*/ 595085 w 5675085"/>
              <a:gd name="connsiteY45" fmla="*/ 159657 h 957943"/>
              <a:gd name="connsiteX46" fmla="*/ 449943 w 5675085"/>
              <a:gd name="connsiteY46" fmla="*/ 174172 h 957943"/>
              <a:gd name="connsiteX47" fmla="*/ 333828 w 5675085"/>
              <a:gd name="connsiteY47" fmla="*/ 203200 h 957943"/>
              <a:gd name="connsiteX48" fmla="*/ 290285 w 5675085"/>
              <a:gd name="connsiteY48" fmla="*/ 217714 h 957943"/>
              <a:gd name="connsiteX49" fmla="*/ 232228 w 5675085"/>
              <a:gd name="connsiteY49" fmla="*/ 232229 h 957943"/>
              <a:gd name="connsiteX50" fmla="*/ 188685 w 5675085"/>
              <a:gd name="connsiteY50" fmla="*/ 261257 h 957943"/>
              <a:gd name="connsiteX51" fmla="*/ 145143 w 5675085"/>
              <a:gd name="connsiteY51" fmla="*/ 275772 h 957943"/>
              <a:gd name="connsiteX52" fmla="*/ 116114 w 5675085"/>
              <a:gd name="connsiteY52" fmla="*/ 319314 h 957943"/>
              <a:gd name="connsiteX53" fmla="*/ 72571 w 5675085"/>
              <a:gd name="connsiteY53" fmla="*/ 420914 h 957943"/>
              <a:gd name="connsiteX54" fmla="*/ 29028 w 5675085"/>
              <a:gd name="connsiteY54" fmla="*/ 508000 h 957943"/>
              <a:gd name="connsiteX55" fmla="*/ 0 w 5675085"/>
              <a:gd name="connsiteY55" fmla="*/ 624114 h 957943"/>
              <a:gd name="connsiteX56" fmla="*/ 14514 w 5675085"/>
              <a:gd name="connsiteY56" fmla="*/ 812800 h 957943"/>
              <a:gd name="connsiteX57" fmla="*/ 72571 w 5675085"/>
              <a:gd name="connsiteY57" fmla="*/ 827314 h 957943"/>
              <a:gd name="connsiteX58" fmla="*/ 116114 w 5675085"/>
              <a:gd name="connsiteY58" fmla="*/ 856343 h 957943"/>
              <a:gd name="connsiteX59" fmla="*/ 159657 w 5675085"/>
              <a:gd name="connsiteY59" fmla="*/ 870857 h 957943"/>
              <a:gd name="connsiteX60" fmla="*/ 217714 w 5675085"/>
              <a:gd name="connsiteY60" fmla="*/ 899886 h 957943"/>
              <a:gd name="connsiteX61" fmla="*/ 333828 w 5675085"/>
              <a:gd name="connsiteY61" fmla="*/ 914400 h 957943"/>
              <a:gd name="connsiteX62" fmla="*/ 391885 w 5675085"/>
              <a:gd name="connsiteY62" fmla="*/ 928914 h 957943"/>
              <a:gd name="connsiteX63" fmla="*/ 812800 w 5675085"/>
              <a:gd name="connsiteY63" fmla="*/ 899886 h 957943"/>
              <a:gd name="connsiteX64" fmla="*/ 870857 w 5675085"/>
              <a:gd name="connsiteY64" fmla="*/ 885372 h 957943"/>
              <a:gd name="connsiteX65" fmla="*/ 1001485 w 5675085"/>
              <a:gd name="connsiteY65" fmla="*/ 870857 h 957943"/>
              <a:gd name="connsiteX66" fmla="*/ 1393371 w 5675085"/>
              <a:gd name="connsiteY66" fmla="*/ 870857 h 957943"/>
              <a:gd name="connsiteX67" fmla="*/ 1741714 w 5675085"/>
              <a:gd name="connsiteY67" fmla="*/ 899886 h 957943"/>
              <a:gd name="connsiteX68" fmla="*/ 2075543 w 5675085"/>
              <a:gd name="connsiteY68" fmla="*/ 885372 h 957943"/>
              <a:gd name="connsiteX69" fmla="*/ 2177143 w 5675085"/>
              <a:gd name="connsiteY69" fmla="*/ 870857 h 957943"/>
              <a:gd name="connsiteX70" fmla="*/ 2322285 w 5675085"/>
              <a:gd name="connsiteY70" fmla="*/ 856343 h 957943"/>
              <a:gd name="connsiteX71" fmla="*/ 2409371 w 5675085"/>
              <a:gd name="connsiteY71" fmla="*/ 841829 h 957943"/>
              <a:gd name="connsiteX72" fmla="*/ 2525485 w 5675085"/>
              <a:gd name="connsiteY72" fmla="*/ 827314 h 957943"/>
              <a:gd name="connsiteX73" fmla="*/ 2583543 w 5675085"/>
              <a:gd name="connsiteY73" fmla="*/ 812800 h 957943"/>
              <a:gd name="connsiteX74" fmla="*/ 2728685 w 5675085"/>
              <a:gd name="connsiteY74" fmla="*/ 812800 h 957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5675085" h="957943">
                <a:moveTo>
                  <a:pt x="2510971" y="827314"/>
                </a:moveTo>
                <a:cubicBezTo>
                  <a:pt x="2578704" y="832152"/>
                  <a:pt x="2646730" y="833895"/>
                  <a:pt x="2714171" y="841829"/>
                </a:cubicBezTo>
                <a:cubicBezTo>
                  <a:pt x="2729366" y="843617"/>
                  <a:pt x="2742477" y="854958"/>
                  <a:pt x="2757714" y="856343"/>
                </a:cubicBezTo>
                <a:cubicBezTo>
                  <a:pt x="2849387" y="864677"/>
                  <a:pt x="2941561" y="866019"/>
                  <a:pt x="3033485" y="870857"/>
                </a:cubicBezTo>
                <a:cubicBezTo>
                  <a:pt x="3072908" y="880713"/>
                  <a:pt x="3124624" y="894621"/>
                  <a:pt x="3164114" y="899886"/>
                </a:cubicBezTo>
                <a:cubicBezTo>
                  <a:pt x="3212310" y="906312"/>
                  <a:pt x="3260902" y="909310"/>
                  <a:pt x="3309257" y="914400"/>
                </a:cubicBezTo>
                <a:cubicBezTo>
                  <a:pt x="3352827" y="918986"/>
                  <a:pt x="3396214" y="925420"/>
                  <a:pt x="3439885" y="928914"/>
                </a:cubicBezTo>
                <a:cubicBezTo>
                  <a:pt x="3647006" y="945484"/>
                  <a:pt x="3839276" y="949858"/>
                  <a:pt x="4049485" y="957943"/>
                </a:cubicBezTo>
                <a:cubicBezTo>
                  <a:pt x="4204304" y="953105"/>
                  <a:pt x="4359442" y="954465"/>
                  <a:pt x="4513943" y="943429"/>
                </a:cubicBezTo>
                <a:cubicBezTo>
                  <a:pt x="4563156" y="939914"/>
                  <a:pt x="4610417" y="922511"/>
                  <a:pt x="4659085" y="914400"/>
                </a:cubicBezTo>
                <a:cubicBezTo>
                  <a:pt x="4688114" y="909562"/>
                  <a:pt x="4716763" y="900996"/>
                  <a:pt x="4746171" y="899886"/>
                </a:cubicBezTo>
                <a:cubicBezTo>
                  <a:pt x="4973451" y="891310"/>
                  <a:pt x="5200952" y="890210"/>
                  <a:pt x="5428343" y="885372"/>
                </a:cubicBezTo>
                <a:cubicBezTo>
                  <a:pt x="5447695" y="875696"/>
                  <a:pt x="5468794" y="868919"/>
                  <a:pt x="5486400" y="856343"/>
                </a:cubicBezTo>
                <a:cubicBezTo>
                  <a:pt x="5503103" y="844412"/>
                  <a:pt x="5514174" y="825941"/>
                  <a:pt x="5529943" y="812800"/>
                </a:cubicBezTo>
                <a:cubicBezTo>
                  <a:pt x="5543344" y="801633"/>
                  <a:pt x="5558971" y="793448"/>
                  <a:pt x="5573485" y="783772"/>
                </a:cubicBezTo>
                <a:cubicBezTo>
                  <a:pt x="5583161" y="769258"/>
                  <a:pt x="5591347" y="753630"/>
                  <a:pt x="5602514" y="740229"/>
                </a:cubicBezTo>
                <a:cubicBezTo>
                  <a:pt x="5615655" y="724460"/>
                  <a:pt x="5636089" y="714629"/>
                  <a:pt x="5646057" y="696686"/>
                </a:cubicBezTo>
                <a:cubicBezTo>
                  <a:pt x="5660917" y="669938"/>
                  <a:pt x="5675085" y="609600"/>
                  <a:pt x="5675085" y="609600"/>
                </a:cubicBezTo>
                <a:cubicBezTo>
                  <a:pt x="5667016" y="536978"/>
                  <a:pt x="5681539" y="485426"/>
                  <a:pt x="5631543" y="435429"/>
                </a:cubicBezTo>
                <a:cubicBezTo>
                  <a:pt x="5619208" y="423094"/>
                  <a:pt x="5601401" y="417567"/>
                  <a:pt x="5588000" y="406400"/>
                </a:cubicBezTo>
                <a:cubicBezTo>
                  <a:pt x="5572231" y="393259"/>
                  <a:pt x="5561536" y="374243"/>
                  <a:pt x="5544457" y="362857"/>
                </a:cubicBezTo>
                <a:cubicBezTo>
                  <a:pt x="5531727" y="354370"/>
                  <a:pt x="5514976" y="354370"/>
                  <a:pt x="5500914" y="348343"/>
                </a:cubicBezTo>
                <a:cubicBezTo>
                  <a:pt x="5481027" y="339820"/>
                  <a:pt x="5462744" y="327837"/>
                  <a:pt x="5442857" y="319314"/>
                </a:cubicBezTo>
                <a:cubicBezTo>
                  <a:pt x="5428795" y="313287"/>
                  <a:pt x="5413639" y="310172"/>
                  <a:pt x="5399314" y="304800"/>
                </a:cubicBezTo>
                <a:cubicBezTo>
                  <a:pt x="5374919" y="295652"/>
                  <a:pt x="5351698" y="283259"/>
                  <a:pt x="5326743" y="275772"/>
                </a:cubicBezTo>
                <a:cubicBezTo>
                  <a:pt x="5303114" y="268683"/>
                  <a:pt x="5277972" y="267748"/>
                  <a:pt x="5254171" y="261257"/>
                </a:cubicBezTo>
                <a:cubicBezTo>
                  <a:pt x="5224650" y="253206"/>
                  <a:pt x="5197090" y="238230"/>
                  <a:pt x="5167085" y="232229"/>
                </a:cubicBezTo>
                <a:cubicBezTo>
                  <a:pt x="5124493" y="223710"/>
                  <a:pt x="5090021" y="219935"/>
                  <a:pt x="5050971" y="203200"/>
                </a:cubicBezTo>
                <a:cubicBezTo>
                  <a:pt x="5031084" y="194677"/>
                  <a:pt x="5013173" y="181769"/>
                  <a:pt x="4992914" y="174172"/>
                </a:cubicBezTo>
                <a:cubicBezTo>
                  <a:pt x="4950844" y="158396"/>
                  <a:pt x="4888828" y="154267"/>
                  <a:pt x="4847771" y="145143"/>
                </a:cubicBezTo>
                <a:cubicBezTo>
                  <a:pt x="4832836" y="141824"/>
                  <a:pt x="4819350" y="132955"/>
                  <a:pt x="4804228" y="130629"/>
                </a:cubicBezTo>
                <a:cubicBezTo>
                  <a:pt x="4756171" y="123236"/>
                  <a:pt x="4707374" y="121795"/>
                  <a:pt x="4659085" y="116114"/>
                </a:cubicBezTo>
                <a:cubicBezTo>
                  <a:pt x="4625109" y="112117"/>
                  <a:pt x="4591660" y="103153"/>
                  <a:pt x="4557485" y="101600"/>
                </a:cubicBezTo>
                <a:cubicBezTo>
                  <a:pt x="4378595" y="93469"/>
                  <a:pt x="4199466" y="91924"/>
                  <a:pt x="4020457" y="87086"/>
                </a:cubicBezTo>
                <a:cubicBezTo>
                  <a:pt x="3921701" y="74742"/>
                  <a:pt x="3861376" y="66231"/>
                  <a:pt x="3759200" y="58057"/>
                </a:cubicBezTo>
                <a:cubicBezTo>
                  <a:pt x="3686699" y="52257"/>
                  <a:pt x="3614004" y="49121"/>
                  <a:pt x="3541485" y="43543"/>
                </a:cubicBezTo>
                <a:cubicBezTo>
                  <a:pt x="3212224" y="18216"/>
                  <a:pt x="3530297" y="40973"/>
                  <a:pt x="3265714" y="14514"/>
                </a:cubicBezTo>
                <a:cubicBezTo>
                  <a:pt x="3207745" y="8717"/>
                  <a:pt x="3149600" y="4838"/>
                  <a:pt x="3091543" y="0"/>
                </a:cubicBezTo>
                <a:cubicBezTo>
                  <a:pt x="2936724" y="4838"/>
                  <a:pt x="2781702" y="5237"/>
                  <a:pt x="2627085" y="14514"/>
                </a:cubicBezTo>
                <a:cubicBezTo>
                  <a:pt x="2539621" y="19762"/>
                  <a:pt x="2453090" y="35610"/>
                  <a:pt x="2365828" y="43543"/>
                </a:cubicBezTo>
                <a:cubicBezTo>
                  <a:pt x="2162540" y="62023"/>
                  <a:pt x="2259283" y="52155"/>
                  <a:pt x="2075543" y="72572"/>
                </a:cubicBezTo>
                <a:cubicBezTo>
                  <a:pt x="2061029" y="77410"/>
                  <a:pt x="2047002" y="84086"/>
                  <a:pt x="2032000" y="87086"/>
                </a:cubicBezTo>
                <a:cubicBezTo>
                  <a:pt x="1914004" y="110685"/>
                  <a:pt x="1763484" y="110385"/>
                  <a:pt x="1654628" y="116114"/>
                </a:cubicBezTo>
                <a:cubicBezTo>
                  <a:pt x="1233545" y="103354"/>
                  <a:pt x="1217239" y="91086"/>
                  <a:pt x="841828" y="116114"/>
                </a:cubicBezTo>
                <a:cubicBezTo>
                  <a:pt x="820923" y="117508"/>
                  <a:pt x="679496" y="139872"/>
                  <a:pt x="653143" y="145143"/>
                </a:cubicBezTo>
                <a:cubicBezTo>
                  <a:pt x="633582" y="149055"/>
                  <a:pt x="614833" y="156836"/>
                  <a:pt x="595085" y="159657"/>
                </a:cubicBezTo>
                <a:cubicBezTo>
                  <a:pt x="546952" y="166533"/>
                  <a:pt x="498324" y="169334"/>
                  <a:pt x="449943" y="174172"/>
                </a:cubicBezTo>
                <a:cubicBezTo>
                  <a:pt x="350410" y="207349"/>
                  <a:pt x="473947" y="168171"/>
                  <a:pt x="333828" y="203200"/>
                </a:cubicBezTo>
                <a:cubicBezTo>
                  <a:pt x="318985" y="206911"/>
                  <a:pt x="304996" y="213511"/>
                  <a:pt x="290285" y="217714"/>
                </a:cubicBezTo>
                <a:cubicBezTo>
                  <a:pt x="271105" y="223194"/>
                  <a:pt x="251580" y="227391"/>
                  <a:pt x="232228" y="232229"/>
                </a:cubicBezTo>
                <a:cubicBezTo>
                  <a:pt x="217714" y="241905"/>
                  <a:pt x="204287" y="253456"/>
                  <a:pt x="188685" y="261257"/>
                </a:cubicBezTo>
                <a:cubicBezTo>
                  <a:pt x="175001" y="268099"/>
                  <a:pt x="157090" y="266215"/>
                  <a:pt x="145143" y="275772"/>
                </a:cubicBezTo>
                <a:cubicBezTo>
                  <a:pt x="131522" y="286669"/>
                  <a:pt x="125790" y="304800"/>
                  <a:pt x="116114" y="319314"/>
                </a:cubicBezTo>
                <a:cubicBezTo>
                  <a:pt x="99830" y="368167"/>
                  <a:pt x="101269" y="370692"/>
                  <a:pt x="72571" y="420914"/>
                </a:cubicBezTo>
                <a:cubicBezTo>
                  <a:pt x="38109" y="481222"/>
                  <a:pt x="46382" y="444369"/>
                  <a:pt x="29028" y="508000"/>
                </a:cubicBezTo>
                <a:cubicBezTo>
                  <a:pt x="18531" y="546490"/>
                  <a:pt x="0" y="624114"/>
                  <a:pt x="0" y="624114"/>
                </a:cubicBezTo>
                <a:cubicBezTo>
                  <a:pt x="4838" y="687009"/>
                  <a:pt x="-6702" y="753394"/>
                  <a:pt x="14514" y="812800"/>
                </a:cubicBezTo>
                <a:cubicBezTo>
                  <a:pt x="21223" y="831586"/>
                  <a:pt x="54236" y="819456"/>
                  <a:pt x="72571" y="827314"/>
                </a:cubicBezTo>
                <a:cubicBezTo>
                  <a:pt x="88605" y="834186"/>
                  <a:pt x="100512" y="848542"/>
                  <a:pt x="116114" y="856343"/>
                </a:cubicBezTo>
                <a:cubicBezTo>
                  <a:pt x="129798" y="863185"/>
                  <a:pt x="145595" y="864830"/>
                  <a:pt x="159657" y="870857"/>
                </a:cubicBezTo>
                <a:cubicBezTo>
                  <a:pt x="179544" y="879380"/>
                  <a:pt x="196723" y="894638"/>
                  <a:pt x="217714" y="899886"/>
                </a:cubicBezTo>
                <a:cubicBezTo>
                  <a:pt x="255555" y="909346"/>
                  <a:pt x="295353" y="907988"/>
                  <a:pt x="333828" y="914400"/>
                </a:cubicBezTo>
                <a:cubicBezTo>
                  <a:pt x="353505" y="917679"/>
                  <a:pt x="372533" y="924076"/>
                  <a:pt x="391885" y="928914"/>
                </a:cubicBezTo>
                <a:cubicBezTo>
                  <a:pt x="468589" y="924402"/>
                  <a:pt x="717883" y="911750"/>
                  <a:pt x="812800" y="899886"/>
                </a:cubicBezTo>
                <a:cubicBezTo>
                  <a:pt x="832594" y="897412"/>
                  <a:pt x="851141" y="888405"/>
                  <a:pt x="870857" y="885372"/>
                </a:cubicBezTo>
                <a:cubicBezTo>
                  <a:pt x="914158" y="878710"/>
                  <a:pt x="957942" y="875695"/>
                  <a:pt x="1001485" y="870857"/>
                </a:cubicBezTo>
                <a:cubicBezTo>
                  <a:pt x="1163490" y="830357"/>
                  <a:pt x="1062556" y="849741"/>
                  <a:pt x="1393371" y="870857"/>
                </a:cubicBezTo>
                <a:cubicBezTo>
                  <a:pt x="1509651" y="878279"/>
                  <a:pt x="1741714" y="899886"/>
                  <a:pt x="1741714" y="899886"/>
                </a:cubicBezTo>
                <a:cubicBezTo>
                  <a:pt x="1852990" y="895048"/>
                  <a:pt x="1964408" y="892781"/>
                  <a:pt x="2075543" y="885372"/>
                </a:cubicBezTo>
                <a:cubicBezTo>
                  <a:pt x="2109678" y="883096"/>
                  <a:pt x="2143167" y="874854"/>
                  <a:pt x="2177143" y="870857"/>
                </a:cubicBezTo>
                <a:cubicBezTo>
                  <a:pt x="2225432" y="865176"/>
                  <a:pt x="2274038" y="862374"/>
                  <a:pt x="2322285" y="856343"/>
                </a:cubicBezTo>
                <a:cubicBezTo>
                  <a:pt x="2351487" y="852693"/>
                  <a:pt x="2380238" y="845991"/>
                  <a:pt x="2409371" y="841829"/>
                </a:cubicBezTo>
                <a:cubicBezTo>
                  <a:pt x="2447985" y="836313"/>
                  <a:pt x="2487010" y="833727"/>
                  <a:pt x="2525485" y="827314"/>
                </a:cubicBezTo>
                <a:cubicBezTo>
                  <a:pt x="2545162" y="824034"/>
                  <a:pt x="2563645" y="814221"/>
                  <a:pt x="2583543" y="812800"/>
                </a:cubicBezTo>
                <a:cubicBezTo>
                  <a:pt x="2631801" y="809353"/>
                  <a:pt x="2680304" y="812800"/>
                  <a:pt x="2728685" y="812800"/>
                </a:cubicBezTo>
              </a:path>
            </a:pathLst>
          </a:custGeom>
          <a:noFill/>
          <a:ln w="76200" cap="flat" cmpd="sng" algn="ctr">
            <a:solidFill>
              <a:srgbClr val="00B0F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p:txBody>
      </p:sp>
    </p:spTree>
  </p:cSld>
  <p:clrMapOvr>
    <a:masterClrMapping/>
  </p:clrMapOvr>
  <p:transition/>
</p:sld>
</file>

<file path=ppt/slides/slide50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6"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3200" b="1" dirty="0">
                <a:solidFill>
                  <a:srgbClr val="000000"/>
                </a:solidFill>
              </a:rPr>
              <a:t>Anthropology</a:t>
            </a:r>
          </a:p>
        </p:txBody>
      </p:sp>
      <p:sp>
        <p:nvSpPr>
          <p:cNvPr id="7" name="Rectangle 6"/>
          <p:cNvSpPr>
            <a:spLocks noChangeArrowheads="1"/>
          </p:cNvSpPr>
          <p:nvPr/>
        </p:nvSpPr>
        <p:spPr bwMode="auto">
          <a:xfrm>
            <a:off x="2358609" y="2645241"/>
            <a:ext cx="2442029"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  Bio-physical</a:t>
            </a:r>
            <a:r>
              <a:rPr kumimoji="1" lang="en-US" b="1" dirty="0">
                <a:solidFill>
                  <a:srgbClr val="000000"/>
                </a:solidFill>
              </a:rPr>
              <a:t>  </a:t>
            </a:r>
            <a:endParaRPr kumimoji="1" lang="en-US" sz="2800" b="1" dirty="0">
              <a:solidFill>
                <a:srgbClr val="000000"/>
              </a:solidFill>
            </a:endParaRPr>
          </a:p>
        </p:txBody>
      </p:sp>
      <p:sp>
        <p:nvSpPr>
          <p:cNvPr id="5" name="Rectangle 2"/>
          <p:cNvSpPr txBox="1">
            <a:spLocks noChangeArrowheads="1"/>
          </p:cNvSpPr>
          <p:nvPr/>
        </p:nvSpPr>
        <p:spPr bwMode="auto">
          <a:xfrm>
            <a:off x="442686" y="260931"/>
            <a:ext cx="8229600" cy="406734"/>
          </a:xfrm>
          <a:prstGeom prst="rect">
            <a:avLst/>
          </a:prstGeom>
          <a:noFill/>
          <a:ln w="9525">
            <a:noFill/>
            <a:miter lim="800000"/>
            <a:headEnd/>
            <a:tailEnd/>
          </a:ln>
        </p:spPr>
        <p:txBody>
          <a:bodyPr anchor="ctr"/>
          <a:lstStyle/>
          <a:p>
            <a:pPr algn="ctr"/>
            <a:r>
              <a:rPr lang="en-US" sz="1600" b="1" dirty="0">
                <a:solidFill>
                  <a:srgbClr val="BADDE1"/>
                </a:solidFill>
              </a:rPr>
              <a:t>Understanding Global Cultures</a:t>
            </a:r>
          </a:p>
        </p:txBody>
      </p:sp>
    </p:spTree>
    <p:extLst>
      <p:ext uri="{BB962C8B-B14F-4D97-AF65-F5344CB8AC3E}">
        <p14:creationId xmlns:p14="http://schemas.microsoft.com/office/powerpoint/2010/main" val="1882220430"/>
      </p:ext>
    </p:extLst>
  </p:cSld>
  <p:clrMapOvr>
    <a:masterClrMapping/>
  </p:clrMapOvr>
  <p:transition/>
</p:sld>
</file>

<file path=ppt/slides/slide50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2919578"/>
            <a:ext cx="6908800" cy="1200329"/>
          </a:xfrm>
          <a:prstGeom prst="rect">
            <a:avLst/>
          </a:prstGeom>
          <a:noFill/>
          <a:ln w="28575">
            <a:noFill/>
            <a:miter lim="800000"/>
            <a:headEnd/>
            <a:tailEnd/>
          </a:ln>
        </p:spPr>
        <p:txBody>
          <a:bodyPr wrap="square" anchor="ctr">
            <a:spAutoFit/>
          </a:bodyPr>
          <a:lstStyle/>
          <a:p>
            <a:pPr algn="ctr" eaLnBrk="0" hangingPunct="0">
              <a:spcAft>
                <a:spcPts val="500"/>
              </a:spcAft>
            </a:pPr>
            <a:r>
              <a:rPr kumimoji="1" lang="en-US" sz="3600" b="1" dirty="0">
                <a:solidFill>
                  <a:srgbClr val="FFFFFF"/>
                </a:solidFill>
                <a:latin typeface="Arial" charset="0"/>
              </a:rPr>
              <a:t>. . . biophysical involves</a:t>
            </a:r>
            <a:br>
              <a:rPr kumimoji="1" lang="en-US" sz="3600" b="1" dirty="0">
                <a:solidFill>
                  <a:srgbClr val="FFFFFF"/>
                </a:solidFill>
                <a:latin typeface="Arial" charset="0"/>
              </a:rPr>
            </a:br>
            <a:r>
              <a:rPr kumimoji="1" lang="en-US" sz="3600" b="1" dirty="0">
                <a:solidFill>
                  <a:srgbClr val="FFFFFF"/>
                </a:solidFill>
                <a:latin typeface="Arial" charset="0"/>
              </a:rPr>
              <a:t>things like . . .</a:t>
            </a:r>
          </a:p>
        </p:txBody>
      </p:sp>
    </p:spTree>
  </p:cSld>
  <p:clrMapOvr>
    <a:masterClrMapping/>
  </p:clrMapOvr>
  <p:transition/>
</p:sld>
</file>

<file path=ppt/slides/slide508.xml><?xml version="1.0" encoding="utf-8"?>
<p:sld xmlns:a="http://schemas.openxmlformats.org/drawingml/2006/main" xmlns:r="http://schemas.openxmlformats.org/officeDocument/2006/relationships" xmlns:p="http://schemas.openxmlformats.org/presentationml/2006/main">
  <p:cSld>
    <p:bg>
      <p:bgPr>
        <a:solidFill>
          <a:srgbClr val="0C0600"/>
        </a:solidFill>
        <a:effectLst/>
      </p:bgPr>
    </p:bg>
    <p:spTree>
      <p:nvGrpSpPr>
        <p:cNvPr id="1" name=""/>
        <p:cNvGrpSpPr/>
        <p:nvPr/>
      </p:nvGrpSpPr>
      <p:grpSpPr>
        <a:xfrm>
          <a:off x="0" y="0"/>
          <a:ext cx="0" cy="0"/>
          <a:chOff x="0" y="0"/>
          <a:chExt cx="0" cy="0"/>
        </a:xfrm>
      </p:grpSpPr>
      <p:sp>
        <p:nvSpPr>
          <p:cNvPr id="412674" name="Text Box 2"/>
          <p:cNvSpPr txBox="1">
            <a:spLocks noChangeArrowheads="1"/>
          </p:cNvSpPr>
          <p:nvPr/>
        </p:nvSpPr>
        <p:spPr bwMode="auto">
          <a:xfrm>
            <a:off x="3414735" y="6394010"/>
            <a:ext cx="2289409" cy="215444"/>
          </a:xfrm>
          <a:prstGeom prst="rect">
            <a:avLst/>
          </a:prstGeom>
          <a:noFill/>
          <a:ln w="9525">
            <a:noFill/>
            <a:miter lim="800000"/>
            <a:headEnd/>
            <a:tailEnd/>
          </a:ln>
        </p:spPr>
        <p:txBody>
          <a:bodyPr wrap="none">
            <a:spAutoFit/>
          </a:bodyPr>
          <a:lstStyle/>
          <a:p>
            <a:pPr eaLnBrk="0" hangingPunct="0"/>
            <a:r>
              <a:rPr kumimoji="1" lang="en-US" sz="800" dirty="0">
                <a:solidFill>
                  <a:srgbClr val="99CC00"/>
                </a:solidFill>
                <a:latin typeface="Arial" charset="0"/>
                <a:hlinkClick r:id="rId2"/>
              </a:rPr>
              <a:t>http://news.bbc.co.uk/2/hi/health/7120564.stm</a:t>
            </a:r>
            <a:endParaRPr kumimoji="1" lang="en-US" sz="800" dirty="0">
              <a:solidFill>
                <a:srgbClr val="99CC00"/>
              </a:solidFill>
              <a:latin typeface="Arial" charset="0"/>
            </a:endParaRPr>
          </a:p>
        </p:txBody>
      </p:sp>
      <p:pic>
        <p:nvPicPr>
          <p:cNvPr id="4098" name="Picture 2"/>
          <p:cNvPicPr>
            <a:picLocks noChangeAspect="1" noChangeArrowheads="1"/>
          </p:cNvPicPr>
          <p:nvPr/>
        </p:nvPicPr>
        <p:blipFill>
          <a:blip r:embed="rId3" cstate="print"/>
          <a:srcRect/>
          <a:stretch>
            <a:fillRect/>
          </a:stretch>
        </p:blipFill>
        <p:spPr bwMode="auto">
          <a:xfrm>
            <a:off x="682171" y="1146628"/>
            <a:ext cx="7772400" cy="4857750"/>
          </a:xfrm>
          <a:prstGeom prst="rect">
            <a:avLst/>
          </a:prstGeom>
          <a:noFill/>
          <a:ln w="9525">
            <a:noFill/>
            <a:miter lim="800000"/>
            <a:headEnd/>
            <a:tailEnd/>
          </a:ln>
        </p:spPr>
      </p:pic>
    </p:spTree>
  </p:cSld>
  <p:clrMapOvr>
    <a:masterClrMapping/>
  </p:clrMapOvr>
  <p:transition/>
</p:sld>
</file>

<file path=ppt/slides/slide50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1427865"/>
            <a:ext cx="6908800" cy="2926442"/>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 . . but ultimately anthropologists seek to study phenomena in terms of </a:t>
            </a:r>
            <a:r>
              <a:rPr kumimoji="1" lang="en-US" sz="3600" b="1" i="1" u="none" strike="noStrike" kern="1200" cap="none" spc="0" normalizeH="0" baseline="0" noProof="0" dirty="0">
                <a:ln>
                  <a:noFill/>
                </a:ln>
                <a:solidFill>
                  <a:srgbClr val="FFFFFF"/>
                </a:solidFill>
                <a:effectLst/>
                <a:uLnTx/>
                <a:uFillTx/>
                <a:latin typeface="Arial" charset="0"/>
                <a:ea typeface="+mn-ea"/>
                <a:cs typeface="+mn-cs"/>
              </a:rPr>
              <a:t>both physical and cultural</a:t>
            </a:r>
            <a:r>
              <a:rPr kumimoji="1" lang="en-US" sz="3600" b="1" i="0" u="none" strike="noStrike" kern="1200" cap="none" spc="0" normalizeH="0" baseline="0" noProof="0" dirty="0">
                <a:ln>
                  <a:noFill/>
                </a:ln>
                <a:solidFill>
                  <a:srgbClr val="FFFFFF"/>
                </a:solidFill>
                <a:effectLst/>
                <a:uLnTx/>
                <a:uFillTx/>
                <a:latin typeface="Arial" charset="0"/>
                <a:ea typeface="+mn-ea"/>
                <a:cs typeface="+mn-cs"/>
              </a:rPr>
              <a:t> aspects</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 . .</a:t>
            </a:r>
          </a:p>
        </p:txBody>
      </p:sp>
    </p:spTree>
    <p:extLst>
      <p:ext uri="{BB962C8B-B14F-4D97-AF65-F5344CB8AC3E}">
        <p14:creationId xmlns:p14="http://schemas.microsoft.com/office/powerpoint/2010/main" val="368959556"/>
      </p:ext>
    </p:extLst>
  </p:cSld>
  <p:clrMapOvr>
    <a:masterClrMapping/>
  </p:clrMapOvr>
  <p:transition/>
</p:sld>
</file>

<file path=ppt/slides/slide51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6"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3200" b="1" i="0" u="none" strike="noStrike" kern="1200" cap="none" spc="0" normalizeH="0" baseline="0" noProof="0" dirty="0">
                <a:ln>
                  <a:noFill/>
                </a:ln>
                <a:solidFill>
                  <a:srgbClr val="000000"/>
                </a:solidFill>
                <a:effectLst/>
                <a:uLnTx/>
                <a:uFillTx/>
                <a:latin typeface="Arial" pitchFamily="34" charset="0"/>
                <a:ea typeface="+mn-ea"/>
                <a:cs typeface="+mn-cs"/>
              </a:rPr>
              <a:t>Anthropology</a:t>
            </a:r>
          </a:p>
        </p:txBody>
      </p:sp>
      <p:sp>
        <p:nvSpPr>
          <p:cNvPr id="8" name="Rectangle 7"/>
          <p:cNvSpPr>
            <a:spLocks noChangeArrowheads="1"/>
          </p:cNvSpPr>
          <p:nvPr/>
        </p:nvSpPr>
        <p:spPr bwMode="auto">
          <a:xfrm>
            <a:off x="4771632" y="2648856"/>
            <a:ext cx="3370943" cy="905256"/>
          </a:xfrm>
          <a:prstGeom prst="rect">
            <a:avLst/>
          </a:prstGeom>
          <a:solidFill>
            <a:schemeClr val="accent1"/>
          </a:solidFill>
          <a:ln w="76200">
            <a:solidFill>
              <a:schemeClr val="accent1"/>
            </a:solidFill>
            <a:miter lim="800000"/>
            <a:headEnd/>
            <a:tailEnd/>
          </a:ln>
        </p:spPr>
        <p:txBody>
          <a:bodyPr wrap="none" anchor="ct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2800" b="1" i="0" u="none" strike="noStrike" kern="1200" cap="none" spc="0" normalizeH="0" baseline="0" noProof="0" dirty="0">
                <a:ln>
                  <a:noFill/>
                </a:ln>
                <a:solidFill>
                  <a:srgbClr val="000000"/>
                </a:solidFill>
                <a:effectLst/>
                <a:uLnTx/>
                <a:uFillTx/>
                <a:latin typeface="Arial" pitchFamily="34" charset="0"/>
                <a:ea typeface="+mn-ea"/>
                <a:cs typeface="+mn-cs"/>
              </a:rPr>
              <a:t>Cultural</a:t>
            </a:r>
          </a:p>
        </p:txBody>
      </p:sp>
      <p:sp>
        <p:nvSpPr>
          <p:cNvPr id="9" name="Rectangle 8"/>
          <p:cNvSpPr>
            <a:spLocks noChangeArrowheads="1"/>
          </p:cNvSpPr>
          <p:nvPr/>
        </p:nvSpPr>
        <p:spPr bwMode="auto">
          <a:xfrm>
            <a:off x="2358609" y="2645241"/>
            <a:ext cx="2442029" cy="905256"/>
          </a:xfrm>
          <a:prstGeom prst="rect">
            <a:avLst/>
          </a:prstGeom>
          <a:solidFill>
            <a:schemeClr val="accent1"/>
          </a:solidFill>
          <a:ln w="76200">
            <a:solidFill>
              <a:schemeClr val="accent1"/>
            </a:solidFill>
            <a:miter lim="800000"/>
            <a:headEnd/>
            <a:tailEnd/>
          </a:ln>
        </p:spPr>
        <p:txBody>
          <a:bodyPr wrap="none" anchor="ct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2800" b="1" i="0" u="none" strike="noStrike" kern="1200" cap="none" spc="0" normalizeH="0" baseline="0" noProof="0" dirty="0">
                <a:ln>
                  <a:noFill/>
                </a:ln>
                <a:solidFill>
                  <a:srgbClr val="000000"/>
                </a:solidFill>
                <a:effectLst/>
                <a:uLnTx/>
                <a:uFillTx/>
                <a:latin typeface="Arial" pitchFamily="34" charset="0"/>
                <a:ea typeface="+mn-ea"/>
                <a:cs typeface="+mn-cs"/>
              </a:rPr>
              <a:t>  Bio-physical</a:t>
            </a:r>
            <a:r>
              <a:rPr kumimoji="1" lang="en-US" sz="1800" b="1" i="0" u="none" strike="noStrike" kern="1200" cap="none" spc="0" normalizeH="0" baseline="0" noProof="0" dirty="0">
                <a:ln>
                  <a:noFill/>
                </a:ln>
                <a:solidFill>
                  <a:srgbClr val="000000"/>
                </a:solidFill>
                <a:effectLst/>
                <a:uLnTx/>
                <a:uFillTx/>
                <a:latin typeface="Arial" pitchFamily="34" charset="0"/>
                <a:ea typeface="+mn-ea"/>
                <a:cs typeface="+mn-cs"/>
              </a:rPr>
              <a:t>  </a:t>
            </a:r>
            <a:endParaRPr kumimoji="1" lang="en-US" sz="2800" b="1"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7" name="Rectangle 2"/>
          <p:cNvSpPr txBox="1">
            <a:spLocks noChangeArrowheads="1"/>
          </p:cNvSpPr>
          <p:nvPr/>
        </p:nvSpPr>
        <p:spPr bwMode="auto">
          <a:xfrm>
            <a:off x="442686" y="26093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BADDE1"/>
                </a:solidFill>
                <a:effectLst/>
                <a:uLnTx/>
                <a:uFillTx/>
                <a:latin typeface="Arial" pitchFamily="34" charset="0"/>
                <a:ea typeface="+mn-ea"/>
                <a:cs typeface="+mn-cs"/>
              </a:rPr>
              <a:t>Understanding Global Cultures</a:t>
            </a:r>
          </a:p>
        </p:txBody>
      </p:sp>
    </p:spTree>
    <p:extLst>
      <p:ext uri="{BB962C8B-B14F-4D97-AF65-F5344CB8AC3E}">
        <p14:creationId xmlns:p14="http://schemas.microsoft.com/office/powerpoint/2010/main" val="3328017836"/>
      </p:ext>
    </p:extLst>
  </p:cSld>
  <p:clrMapOvr>
    <a:masterClrMapping/>
  </p:clrMapOvr>
  <p:transition/>
</p:sld>
</file>

<file path=ppt/slides/slide51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481284" name="Subtitle 2"/>
          <p:cNvSpPr txBox="1">
            <a:spLocks/>
          </p:cNvSpPr>
          <p:nvPr/>
        </p:nvSpPr>
        <p:spPr bwMode="auto">
          <a:xfrm>
            <a:off x="914400" y="2188940"/>
            <a:ext cx="7315200" cy="3108543"/>
          </a:xfrm>
          <a:prstGeom prst="rect">
            <a:avLst/>
          </a:prstGeom>
          <a:noFill/>
          <a:ln w="9525">
            <a:noFill/>
            <a:miter lim="800000"/>
            <a:headEnd/>
            <a:tailEnd/>
          </a:ln>
        </p:spPr>
        <p:txBody>
          <a:bodyPr lIns="457200" rIns="457200">
            <a:spAutoFit/>
          </a:bodyPr>
          <a:lstStyle/>
          <a:p>
            <a:pPr marL="0" marR="0" lvl="1"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Arial" charset="0"/>
                <a:ea typeface="+mn-ea"/>
                <a:cs typeface="Arial" charset="0"/>
              </a:rPr>
              <a:t>for example, numerous studies have shown that exposure to images </a:t>
            </a:r>
            <a:r>
              <a:rPr kumimoji="0" lang="en-US" sz="2800" b="1" i="0" u="none" strike="noStrike" kern="1200" cap="none" spc="0" normalizeH="0" baseline="0" noProof="0" dirty="0">
                <a:ln>
                  <a:noFill/>
                </a:ln>
                <a:solidFill>
                  <a:srgbClr val="FF0000"/>
                </a:solidFill>
                <a:effectLst/>
                <a:uLnTx/>
                <a:uFillTx/>
                <a:latin typeface="Arial" charset="0"/>
                <a:ea typeface="+mn-ea"/>
                <a:cs typeface="Arial" charset="0"/>
              </a:rPr>
              <a:t>[cultural] </a:t>
            </a:r>
            <a:r>
              <a:rPr kumimoji="0" lang="en-US" sz="2800" b="1" i="0" u="none" strike="noStrike" kern="1200" cap="none" spc="0" normalizeH="0" baseline="0" noProof="0" dirty="0">
                <a:ln>
                  <a:noFill/>
                </a:ln>
                <a:solidFill>
                  <a:srgbClr val="FFFFFF"/>
                </a:solidFill>
                <a:effectLst/>
                <a:uLnTx/>
                <a:uFillTx/>
                <a:latin typeface="Arial" charset="0"/>
                <a:ea typeface="+mn-ea"/>
                <a:cs typeface="Arial" charset="0"/>
              </a:rPr>
              <a:t>of ultrathin models can lead to body dissatisfaction and eventually to unhealthy eating behaviors and physical illness </a:t>
            </a:r>
            <a:r>
              <a:rPr kumimoji="0" lang="en-US" sz="2800" b="1" i="0" u="none" strike="noStrike" kern="1200" cap="none" spc="0" normalizeH="0" baseline="0" noProof="0" dirty="0">
                <a:ln>
                  <a:noFill/>
                </a:ln>
                <a:solidFill>
                  <a:srgbClr val="FF0000"/>
                </a:solidFill>
                <a:effectLst/>
                <a:uLnTx/>
                <a:uFillTx/>
                <a:latin typeface="Arial" charset="0"/>
                <a:ea typeface="+mn-ea"/>
                <a:cs typeface="Arial" charset="0"/>
              </a:rPr>
              <a:t>[physical] </a:t>
            </a:r>
            <a:r>
              <a:rPr kumimoji="0" lang="en-US" sz="2800" b="1" i="0" u="none" strike="noStrike" kern="1200" cap="none" spc="0" normalizeH="0" baseline="0" noProof="0" dirty="0">
                <a:ln>
                  <a:noFill/>
                </a:ln>
                <a:solidFill>
                  <a:srgbClr val="FFFFFF"/>
                </a:solidFill>
                <a:effectLst/>
                <a:uLnTx/>
                <a:uFillTx/>
                <a:latin typeface="Arial" charset="0"/>
                <a:ea typeface="+mn-ea"/>
                <a:cs typeface="Arial" charset="0"/>
              </a:rPr>
              <a:t>. . .</a:t>
            </a:r>
          </a:p>
        </p:txBody>
      </p:sp>
      <p:sp>
        <p:nvSpPr>
          <p:cNvPr id="481285" name="TextBox 2"/>
          <p:cNvSpPr txBox="1">
            <a:spLocks noChangeArrowheads="1"/>
          </p:cNvSpPr>
          <p:nvPr/>
        </p:nvSpPr>
        <p:spPr bwMode="auto">
          <a:xfrm>
            <a:off x="914400" y="6245225"/>
            <a:ext cx="7315200" cy="369888"/>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0" i="1" u="none" strike="noStrike" kern="1200" cap="none" spc="0" normalizeH="0" baseline="0" noProof="0" dirty="0">
                <a:ln>
                  <a:noFill/>
                </a:ln>
                <a:solidFill>
                  <a:srgbClr val="FFFFFF"/>
                </a:solidFill>
                <a:effectLst/>
                <a:uLnTx/>
                <a:uFillTx/>
                <a:latin typeface="Calibri" pitchFamily="34" charset="0"/>
                <a:ea typeface="+mn-ea"/>
                <a:cs typeface="+mn-cs"/>
              </a:rPr>
              <a:t>The Cultural Feast</a:t>
            </a:r>
            <a:r>
              <a:rPr kumimoji="0" lang="en-US" sz="1800" b="0" i="0" u="none" strike="noStrike" kern="1200" cap="none" spc="0" normalizeH="0" baseline="0" noProof="0" dirty="0">
                <a:ln>
                  <a:noFill/>
                </a:ln>
                <a:solidFill>
                  <a:srgbClr val="FFFFFF"/>
                </a:solidFill>
                <a:effectLst/>
                <a:uLnTx/>
                <a:uFillTx/>
                <a:latin typeface="Calibri" pitchFamily="34" charset="0"/>
                <a:ea typeface="+mn-ea"/>
                <a:cs typeface="+mn-cs"/>
              </a:rPr>
              <a:t>, 2</a:t>
            </a:r>
            <a:r>
              <a:rPr kumimoji="0" lang="en-US" sz="1800" b="0" i="0" u="none" strike="noStrike" kern="1200" cap="none" spc="0" normalizeH="0" baseline="30000" noProof="0" dirty="0">
                <a:ln>
                  <a:noFill/>
                </a:ln>
                <a:solidFill>
                  <a:srgbClr val="FFFFFF"/>
                </a:solidFill>
                <a:effectLst/>
                <a:uLnTx/>
                <a:uFillTx/>
                <a:latin typeface="Calibri" pitchFamily="34" charset="0"/>
                <a:ea typeface="+mn-ea"/>
                <a:cs typeface="+mn-cs"/>
              </a:rPr>
              <a:t>nd</a:t>
            </a:r>
            <a:r>
              <a:rPr kumimoji="0" lang="en-US" sz="1800" b="0" i="0" u="none" strike="noStrike" kern="1200" cap="none" spc="0" normalizeH="0" baseline="0" noProof="0" dirty="0">
                <a:ln>
                  <a:noFill/>
                </a:ln>
                <a:solidFill>
                  <a:srgbClr val="FFFFFF"/>
                </a:solidFill>
                <a:effectLst/>
                <a:uLnTx/>
                <a:uFillTx/>
                <a:latin typeface="Calibri" pitchFamily="34" charset="0"/>
                <a:ea typeface="+mn-ea"/>
                <a:cs typeface="+mn-cs"/>
              </a:rPr>
              <a:t> ed., p. 115</a:t>
            </a:r>
          </a:p>
        </p:txBody>
      </p:sp>
    </p:spTree>
    <p:extLst>
      <p:ext uri="{BB962C8B-B14F-4D97-AF65-F5344CB8AC3E}">
        <p14:creationId xmlns:p14="http://schemas.microsoft.com/office/powerpoint/2010/main" val="3306109059"/>
      </p:ext>
    </p:extLst>
  </p:cSld>
  <p:clrMapOvr>
    <a:masterClrMapping/>
  </p:clrMapOvr>
</p:sld>
</file>

<file path=ppt/slides/slide5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24962" name="Rectangle 3"/>
          <p:cNvSpPr>
            <a:spLocks noChangeArrowheads="1"/>
          </p:cNvSpPr>
          <p:nvPr/>
        </p:nvSpPr>
        <p:spPr bwMode="auto">
          <a:xfrm>
            <a:off x="1856096" y="6483464"/>
            <a:ext cx="5410200" cy="276999"/>
          </a:xfrm>
          <a:prstGeom prst="rect">
            <a:avLst/>
          </a:prstGeom>
          <a:noFill/>
          <a:ln w="9525">
            <a:noFill/>
            <a:miter lim="800000"/>
            <a:headEnd/>
            <a:tailEnd/>
          </a:ln>
        </p:spPr>
        <p:txBody>
          <a:bodyPr wrap="square">
            <a:spAutoFit/>
          </a:bodyPr>
          <a:lstStyle/>
          <a:p>
            <a:pPr algn="ctr"/>
            <a:r>
              <a:rPr lang="en-US" sz="1200" dirty="0">
                <a:solidFill>
                  <a:srgbClr val="000000"/>
                </a:solidFill>
                <a:latin typeface="Arial" charset="0"/>
                <a:cs typeface="Arial" charset="0"/>
                <a:hlinkClick r:id="rId2"/>
              </a:rPr>
              <a:t>http://www.bbc.com/news/world-europe-35130792</a:t>
            </a:r>
            <a:endParaRPr lang="en-US" sz="1200" dirty="0">
              <a:solidFill>
                <a:srgbClr val="000000"/>
              </a:solidFill>
              <a:latin typeface="Arial" charset="0"/>
              <a:cs typeface="Arial" charset="0"/>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6000" y="445863"/>
            <a:ext cx="6032458"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0374" y="464004"/>
            <a:ext cx="1270000" cy="609600"/>
          </a:xfrm>
          <a:prstGeom prst="rect">
            <a:avLst/>
          </a:prstGeom>
        </p:spPr>
      </p:pic>
    </p:spTree>
    <p:extLst>
      <p:ext uri="{BB962C8B-B14F-4D97-AF65-F5344CB8AC3E}">
        <p14:creationId xmlns:p14="http://schemas.microsoft.com/office/powerpoint/2010/main" val="3264427917"/>
      </p:ext>
    </p:extLst>
  </p:cSld>
  <p:clrMapOvr>
    <a:masterClrMapping/>
  </p:clrMapOvr>
</p:sld>
</file>

<file path=ppt/slides/slide51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2363626"/>
            <a:ext cx="6908800" cy="2372444"/>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BADDE1"/>
                </a:solidFill>
                <a:effectLst/>
                <a:uLnTx/>
                <a:uFillTx/>
                <a:latin typeface="Arial" charset="0"/>
                <a:ea typeface="+mn-ea"/>
                <a:cs typeface="+mn-cs"/>
              </a:rPr>
              <a:t>. . . and to understand a phenomena in terms of </a:t>
            </a:r>
            <a:r>
              <a:rPr kumimoji="1" lang="en-US" sz="3600" b="1" i="1" u="none" strike="noStrike" kern="1200" cap="none" spc="0" normalizeH="0" baseline="0" noProof="0" dirty="0">
                <a:ln>
                  <a:noFill/>
                </a:ln>
                <a:solidFill>
                  <a:srgbClr val="BADDE1"/>
                </a:solidFill>
                <a:effectLst/>
                <a:uLnTx/>
                <a:uFillTx/>
                <a:latin typeface="Arial" charset="0"/>
                <a:ea typeface="+mn-ea"/>
                <a:cs typeface="+mn-cs"/>
              </a:rPr>
              <a:t>both physical and cultural</a:t>
            </a:r>
            <a:r>
              <a:rPr kumimoji="1" lang="en-US" sz="3600" b="1" i="0" u="none" strike="noStrike" kern="1200" cap="none" spc="0" normalizeH="0" baseline="0" noProof="0" dirty="0">
                <a:ln>
                  <a:noFill/>
                </a:ln>
                <a:solidFill>
                  <a:srgbClr val="BADDE1"/>
                </a:solidFill>
                <a:effectLst/>
                <a:uLnTx/>
                <a:uFillTx/>
                <a:latin typeface="Arial" charset="0"/>
                <a:ea typeface="+mn-ea"/>
                <a:cs typeface="+mn-cs"/>
              </a:rPr>
              <a:t> aspects</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000000"/>
                </a:solidFill>
                <a:effectLst/>
                <a:uLnTx/>
                <a:uFillTx/>
                <a:latin typeface="Arial" charset="0"/>
                <a:ea typeface="+mn-ea"/>
                <a:cs typeface="+mn-cs"/>
              </a:rPr>
              <a:t>. . .</a:t>
            </a:r>
          </a:p>
        </p:txBody>
      </p:sp>
      <p:sp>
        <p:nvSpPr>
          <p:cNvPr id="5" name="Rectangle 2"/>
          <p:cNvSpPr txBox="1">
            <a:spLocks noChangeArrowheads="1"/>
          </p:cNvSpPr>
          <p:nvPr/>
        </p:nvSpPr>
        <p:spPr bwMode="auto">
          <a:xfrm>
            <a:off x="442686" y="26093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BADDE1"/>
                </a:solidFill>
                <a:effectLst/>
                <a:uLnTx/>
                <a:uFillTx/>
                <a:latin typeface="Arial" pitchFamily="34" charset="0"/>
                <a:ea typeface="+mn-ea"/>
                <a:cs typeface="+mn-cs"/>
              </a:rPr>
              <a:t>Understanding Global Cultures</a:t>
            </a:r>
          </a:p>
        </p:txBody>
      </p:sp>
      <p:sp>
        <p:nvSpPr>
          <p:cNvPr id="6" name="Rectangle 3"/>
          <p:cNvSpPr>
            <a:spLocks noChangeArrowheads="1"/>
          </p:cNvSpPr>
          <p:nvPr/>
        </p:nvSpPr>
        <p:spPr bwMode="auto">
          <a:xfrm>
            <a:off x="1098550" y="4090846"/>
            <a:ext cx="6908800" cy="1200329"/>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 . . ultimately involves lots of </a:t>
            </a:r>
            <a:r>
              <a:rPr kumimoji="1" lang="en-US" sz="3600" b="1" i="0" u="none" strike="noStrike" kern="1200" cap="none" spc="0" normalizeH="0" baseline="0" noProof="0" dirty="0" err="1">
                <a:ln>
                  <a:noFill/>
                </a:ln>
                <a:solidFill>
                  <a:srgbClr val="FFFFFF"/>
                </a:solidFill>
                <a:effectLst/>
                <a:uLnTx/>
                <a:uFillTx/>
                <a:latin typeface="Arial" charset="0"/>
                <a:ea typeface="+mn-ea"/>
                <a:cs typeface="+mn-cs"/>
              </a:rPr>
              <a:t>subdisciplines</a:t>
            </a:r>
            <a:r>
              <a:rPr kumimoji="1" lang="en-US" sz="3600" b="1" i="0" u="none" strike="noStrike" kern="1200" cap="none" spc="0" normalizeH="0" baseline="0" noProof="0" dirty="0">
                <a:ln>
                  <a:noFill/>
                </a:ln>
                <a:solidFill>
                  <a:srgbClr val="FFFFFF"/>
                </a:solidFill>
                <a:effectLst/>
                <a:uLnTx/>
                <a:uFillTx/>
                <a:latin typeface="Arial" charset="0"/>
                <a:ea typeface="+mn-ea"/>
                <a:cs typeface="+mn-cs"/>
              </a:rPr>
              <a:t> . . .</a:t>
            </a:r>
          </a:p>
        </p:txBody>
      </p:sp>
    </p:spTree>
    <p:extLst>
      <p:ext uri="{BB962C8B-B14F-4D97-AF65-F5344CB8AC3E}">
        <p14:creationId xmlns:p14="http://schemas.microsoft.com/office/powerpoint/2010/main" val="942907603"/>
      </p:ext>
    </p:extLst>
  </p:cSld>
  <p:clrMapOvr>
    <a:masterClrMapping/>
  </p:clrMapOvr>
  <p:transition/>
</p:sld>
</file>

<file path=ppt/slides/slide51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2936290"/>
            <a:ext cx="6908800" cy="2995692"/>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NOTE:  </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4000" b="1" i="0" u="none" strike="noStrike" kern="1200" cap="none" spc="0" normalizeH="0" baseline="0" noProof="0" dirty="0">
                <a:ln>
                  <a:noFill/>
                </a:ln>
                <a:solidFill>
                  <a:srgbClr val="FFFFFF"/>
                </a:solidFill>
                <a:effectLst/>
                <a:uLnTx/>
                <a:uFillTx/>
                <a:latin typeface="Arial" charset="0"/>
                <a:ea typeface="+mn-ea"/>
                <a:cs typeface="+mn-cs"/>
              </a:rPr>
              <a:t>There are four levels . . .</a:t>
            </a:r>
          </a:p>
          <a:p>
            <a:pPr marL="0" marR="0" lvl="0" indent="0" algn="ctr" defTabSz="914400" rtl="0" eaLnBrk="0" fontAlgn="base" latinLnBrk="0" hangingPunct="0">
              <a:lnSpc>
                <a:spcPct val="100000"/>
              </a:lnSpc>
              <a:spcBef>
                <a:spcPct val="0"/>
              </a:spcBef>
              <a:spcAft>
                <a:spcPts val="500"/>
              </a:spcAft>
              <a:buClrTx/>
              <a:buSzTx/>
              <a:buFontTx/>
              <a:buNone/>
              <a:tabLst/>
              <a:defRPr/>
            </a:pPr>
            <a:endParaRPr kumimoji="1" lang="en-US" sz="3600" b="1" i="0" u="none" strike="noStrike" kern="1200" cap="none" spc="0" normalizeH="0" baseline="0" noProof="0" dirty="0">
              <a:ln>
                <a:noFill/>
              </a:ln>
              <a:solidFill>
                <a:srgbClr val="FFFFFF"/>
              </a:solidFill>
              <a:effectLst/>
              <a:uLnTx/>
              <a:uFillTx/>
              <a:latin typeface="Arial" charset="0"/>
              <a:ea typeface="+mn-ea"/>
              <a:cs typeface="+mn-cs"/>
            </a:endParaRP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2400" b="0" i="0" u="none" strike="noStrike" kern="1200" cap="none" spc="0" normalizeH="0" baseline="0" noProof="0" dirty="0">
                <a:ln>
                  <a:noFill/>
                </a:ln>
                <a:solidFill>
                  <a:srgbClr val="FFFFFF"/>
                </a:solidFill>
                <a:effectLst/>
                <a:uLnTx/>
                <a:uFillTx/>
                <a:latin typeface="Arial" charset="0"/>
                <a:ea typeface="+mn-ea"/>
                <a:cs typeface="+mn-cs"/>
              </a:rPr>
              <a:t>(REM: read from the bottom up)</a:t>
            </a:r>
          </a:p>
          <a:p>
            <a:pPr marL="0" marR="0" lvl="0" indent="0" algn="ctr" defTabSz="914400" rtl="0" eaLnBrk="0" fontAlgn="base" latinLnBrk="0" hangingPunct="0">
              <a:lnSpc>
                <a:spcPct val="100000"/>
              </a:lnSpc>
              <a:spcBef>
                <a:spcPct val="0"/>
              </a:spcBef>
              <a:spcAft>
                <a:spcPts val="0"/>
              </a:spcAft>
              <a:buClrTx/>
              <a:buSzTx/>
              <a:buFontTx/>
              <a:buNone/>
              <a:tabLst/>
              <a:defRPr/>
            </a:pPr>
            <a:endParaRPr kumimoji="1" lang="en-US" sz="36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1701078440"/>
      </p:ext>
    </p:extLst>
  </p:cSld>
  <p:clrMapOvr>
    <a:masterClrMapping/>
  </p:clrMapOvr>
  <p:transition/>
</p:sld>
</file>

<file path=ppt/slides/slide51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64455" y="856343"/>
            <a:ext cx="8229600" cy="5143500"/>
          </a:xfrm>
          <a:prstGeom prst="rect">
            <a:avLst/>
          </a:prstGeom>
          <a:noFill/>
          <a:ln w="9525">
            <a:noFill/>
            <a:miter lim="800000"/>
            <a:headEnd/>
            <a:tailEnd/>
          </a:ln>
        </p:spPr>
      </p:pic>
      <p:sp>
        <p:nvSpPr>
          <p:cNvPr id="6" name="AutoShape 4"/>
          <p:cNvSpPr>
            <a:spLocks noChangeArrowheads="1"/>
          </p:cNvSpPr>
          <p:nvPr/>
        </p:nvSpPr>
        <p:spPr bwMode="auto">
          <a:xfrm>
            <a:off x="2036306" y="4473008"/>
            <a:ext cx="2290762" cy="733663"/>
          </a:xfrm>
          <a:prstGeom prst="leftArrow">
            <a:avLst>
              <a:gd name="adj1" fmla="val 50000"/>
              <a:gd name="adj2" fmla="val 117892"/>
            </a:avLst>
          </a:prstGeom>
          <a:solidFill>
            <a:schemeClr val="accent1"/>
          </a:solid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2189407738"/>
      </p:ext>
    </p:extLst>
  </p:cSld>
  <p:clrMapOvr>
    <a:masterClrMapping/>
  </p:clrMapOvr>
  <p:transition/>
</p:sld>
</file>

<file path=ppt/slides/slide51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64455" y="856343"/>
            <a:ext cx="8229600" cy="5143500"/>
          </a:xfrm>
          <a:prstGeom prst="rect">
            <a:avLst/>
          </a:prstGeom>
          <a:noFill/>
          <a:ln w="9525">
            <a:noFill/>
            <a:miter lim="800000"/>
            <a:headEnd/>
            <a:tailEnd/>
          </a:ln>
        </p:spPr>
      </p:pic>
      <p:sp>
        <p:nvSpPr>
          <p:cNvPr id="7" name="AutoShape 5"/>
          <p:cNvSpPr>
            <a:spLocks noChangeArrowheads="1"/>
          </p:cNvSpPr>
          <p:nvPr/>
        </p:nvSpPr>
        <p:spPr bwMode="auto">
          <a:xfrm>
            <a:off x="2065109" y="3641527"/>
            <a:ext cx="2290763" cy="733663"/>
          </a:xfrm>
          <a:prstGeom prst="leftArrow">
            <a:avLst>
              <a:gd name="adj1" fmla="val 50000"/>
              <a:gd name="adj2" fmla="val 117892"/>
            </a:avLst>
          </a:prstGeom>
          <a:solidFill>
            <a:schemeClr val="accent1"/>
          </a:solid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928375122"/>
      </p:ext>
    </p:extLst>
  </p:cSld>
  <p:clrMapOvr>
    <a:masterClrMapping/>
  </p:clrMapOvr>
  <p:transition/>
</p:sld>
</file>

<file path=ppt/slides/slide51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64455" y="856343"/>
            <a:ext cx="8229600" cy="5143500"/>
          </a:xfrm>
          <a:prstGeom prst="rect">
            <a:avLst/>
          </a:prstGeom>
          <a:noFill/>
          <a:ln w="9525">
            <a:noFill/>
            <a:miter lim="800000"/>
            <a:headEnd/>
            <a:tailEnd/>
          </a:ln>
        </p:spPr>
      </p:pic>
      <p:sp>
        <p:nvSpPr>
          <p:cNvPr id="8" name="AutoShape 5"/>
          <p:cNvSpPr>
            <a:spLocks noChangeArrowheads="1"/>
          </p:cNvSpPr>
          <p:nvPr/>
        </p:nvSpPr>
        <p:spPr bwMode="auto">
          <a:xfrm>
            <a:off x="2043341" y="2734491"/>
            <a:ext cx="2290763" cy="733663"/>
          </a:xfrm>
          <a:prstGeom prst="leftArrow">
            <a:avLst>
              <a:gd name="adj1" fmla="val 50000"/>
              <a:gd name="adj2" fmla="val 117892"/>
            </a:avLst>
          </a:prstGeom>
          <a:solidFill>
            <a:schemeClr val="accent1"/>
          </a:solid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327118291"/>
      </p:ext>
    </p:extLst>
  </p:cSld>
  <p:clrMapOvr>
    <a:masterClrMapping/>
  </p:clrMapOvr>
  <p:transition/>
</p:sld>
</file>

<file path=ppt/slides/slide51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64455" y="856343"/>
            <a:ext cx="8229600" cy="5143500"/>
          </a:xfrm>
          <a:prstGeom prst="rect">
            <a:avLst/>
          </a:prstGeom>
          <a:noFill/>
          <a:ln w="9525">
            <a:noFill/>
            <a:miter lim="800000"/>
            <a:headEnd/>
            <a:tailEnd/>
          </a:ln>
        </p:spPr>
      </p:pic>
      <p:sp>
        <p:nvSpPr>
          <p:cNvPr id="9" name="AutoShape 5"/>
          <p:cNvSpPr>
            <a:spLocks noChangeArrowheads="1"/>
          </p:cNvSpPr>
          <p:nvPr/>
        </p:nvSpPr>
        <p:spPr bwMode="auto">
          <a:xfrm>
            <a:off x="2043341" y="1979763"/>
            <a:ext cx="2290763" cy="733663"/>
          </a:xfrm>
          <a:prstGeom prst="leftArrow">
            <a:avLst>
              <a:gd name="adj1" fmla="val 50000"/>
              <a:gd name="adj2" fmla="val 117892"/>
            </a:avLst>
          </a:prstGeom>
          <a:solidFill>
            <a:schemeClr val="accent1"/>
          </a:solid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1599813778"/>
      </p:ext>
    </p:extLst>
  </p:cSld>
  <p:clrMapOvr>
    <a:masterClrMapping/>
  </p:clrMapOvr>
  <p:transition/>
</p:sld>
</file>

<file path=ppt/slides/slide51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2348950"/>
            <a:ext cx="6908800" cy="4170372"/>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0000"/>
                </a:solidFill>
                <a:effectLst/>
                <a:uLnTx/>
                <a:uFillTx/>
                <a:latin typeface="Arial" charset="0"/>
                <a:ea typeface="+mn-ea"/>
                <a:cs typeface="+mn-cs"/>
              </a:rPr>
              <a:t>HOLISM</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Involves all four levels</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and all</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of the physical and cultural</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components combined</a:t>
            </a:r>
          </a:p>
          <a:p>
            <a:pPr marL="0" marR="0" lvl="0" indent="0" algn="ctr" defTabSz="914400" rtl="0" eaLnBrk="0" fontAlgn="base" latinLnBrk="0" hangingPunct="0">
              <a:lnSpc>
                <a:spcPct val="100000"/>
              </a:lnSpc>
              <a:spcBef>
                <a:spcPct val="0"/>
              </a:spcBef>
              <a:spcAft>
                <a:spcPts val="500"/>
              </a:spcAft>
              <a:buClrTx/>
              <a:buSzTx/>
              <a:buFontTx/>
              <a:buNone/>
              <a:tabLst/>
              <a:defRPr/>
            </a:pPr>
            <a:endParaRPr kumimoji="1" lang="en-US" sz="2400" b="0" i="0" u="none" strike="noStrike" kern="1200" cap="none" spc="0" normalizeH="0" baseline="0" noProof="0" dirty="0">
              <a:ln>
                <a:noFill/>
              </a:ln>
              <a:solidFill>
                <a:srgbClr val="FFFFFF"/>
              </a:solidFill>
              <a:effectLst/>
              <a:uLnTx/>
              <a:uFillTx/>
              <a:latin typeface="Arial" charset="0"/>
              <a:ea typeface="+mn-ea"/>
              <a:cs typeface="+mn-cs"/>
            </a:endParaRPr>
          </a:p>
          <a:p>
            <a:pPr marL="0" marR="0" lvl="0" indent="0" algn="ctr" defTabSz="914400" rtl="0" eaLnBrk="0" fontAlgn="base" latinLnBrk="0" hangingPunct="0">
              <a:lnSpc>
                <a:spcPct val="100000"/>
              </a:lnSpc>
              <a:spcBef>
                <a:spcPct val="0"/>
              </a:spcBef>
              <a:spcAft>
                <a:spcPts val="0"/>
              </a:spcAft>
              <a:buClrTx/>
              <a:buSzTx/>
              <a:buFontTx/>
              <a:buNone/>
              <a:tabLst/>
              <a:defRPr/>
            </a:pPr>
            <a:endParaRPr kumimoji="1" lang="en-US" sz="36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1691490781"/>
      </p:ext>
    </p:extLst>
  </p:cSld>
  <p:clrMapOvr>
    <a:masterClrMapping/>
  </p:clrMapOvr>
  <p:transition/>
</p:sld>
</file>

<file path=ppt/slides/slide52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64455" y="856343"/>
            <a:ext cx="8229600" cy="5143500"/>
          </a:xfrm>
          <a:prstGeom prst="rect">
            <a:avLst/>
          </a:prstGeom>
          <a:noFill/>
          <a:ln w="9525">
            <a:noFill/>
            <a:miter lim="800000"/>
            <a:headEnd/>
            <a:tailEnd/>
          </a:ln>
        </p:spPr>
      </p:pic>
      <p:sp>
        <p:nvSpPr>
          <p:cNvPr id="6" name="AutoShape 4"/>
          <p:cNvSpPr>
            <a:spLocks noChangeArrowheads="1"/>
          </p:cNvSpPr>
          <p:nvPr/>
        </p:nvSpPr>
        <p:spPr bwMode="auto">
          <a:xfrm>
            <a:off x="2036306" y="4473008"/>
            <a:ext cx="2290762" cy="733663"/>
          </a:xfrm>
          <a:prstGeom prst="leftArrow">
            <a:avLst>
              <a:gd name="adj1" fmla="val 50000"/>
              <a:gd name="adj2" fmla="val 117892"/>
            </a:avLst>
          </a:prstGeom>
          <a:solidFill>
            <a:schemeClr val="accent1"/>
          </a:solid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7" name="AutoShape 5"/>
          <p:cNvSpPr>
            <a:spLocks noChangeArrowheads="1"/>
          </p:cNvSpPr>
          <p:nvPr/>
        </p:nvSpPr>
        <p:spPr bwMode="auto">
          <a:xfrm>
            <a:off x="2065109" y="3641527"/>
            <a:ext cx="2290763" cy="733663"/>
          </a:xfrm>
          <a:prstGeom prst="leftArrow">
            <a:avLst>
              <a:gd name="adj1" fmla="val 50000"/>
              <a:gd name="adj2" fmla="val 117892"/>
            </a:avLst>
          </a:prstGeom>
          <a:solidFill>
            <a:schemeClr val="accent1"/>
          </a:solid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8" name="AutoShape 5"/>
          <p:cNvSpPr>
            <a:spLocks noChangeArrowheads="1"/>
          </p:cNvSpPr>
          <p:nvPr/>
        </p:nvSpPr>
        <p:spPr bwMode="auto">
          <a:xfrm>
            <a:off x="2043341" y="2734491"/>
            <a:ext cx="2290763" cy="733663"/>
          </a:xfrm>
          <a:prstGeom prst="leftArrow">
            <a:avLst>
              <a:gd name="adj1" fmla="val 50000"/>
              <a:gd name="adj2" fmla="val 117892"/>
            </a:avLst>
          </a:prstGeom>
          <a:solidFill>
            <a:schemeClr val="accent1"/>
          </a:solid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9" name="AutoShape 5"/>
          <p:cNvSpPr>
            <a:spLocks noChangeArrowheads="1"/>
          </p:cNvSpPr>
          <p:nvPr/>
        </p:nvSpPr>
        <p:spPr bwMode="auto">
          <a:xfrm>
            <a:off x="2043341" y="1979763"/>
            <a:ext cx="2290763" cy="733663"/>
          </a:xfrm>
          <a:prstGeom prst="leftArrow">
            <a:avLst>
              <a:gd name="adj1" fmla="val 50000"/>
              <a:gd name="adj2" fmla="val 117892"/>
            </a:avLst>
          </a:prstGeom>
          <a:solidFill>
            <a:schemeClr val="accent1"/>
          </a:solidFill>
          <a:ln w="9525">
            <a:no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mn-ea"/>
              <a:cs typeface="+mn-cs"/>
            </a:endParaRPr>
          </a:p>
        </p:txBody>
      </p:sp>
      <p:sp>
        <p:nvSpPr>
          <p:cNvPr id="10" name="Rectangle 7"/>
          <p:cNvSpPr>
            <a:spLocks noChangeArrowheads="1"/>
          </p:cNvSpPr>
          <p:nvPr/>
        </p:nvSpPr>
        <p:spPr bwMode="auto">
          <a:xfrm>
            <a:off x="2401910" y="1941852"/>
            <a:ext cx="5668037" cy="584775"/>
          </a:xfrm>
          <a:prstGeom prst="rect">
            <a:avLst/>
          </a:prstGeom>
          <a:solidFill>
            <a:schemeClr val="accent1"/>
          </a:solidFill>
          <a:ln w="76200">
            <a:solidFill>
              <a:schemeClr val="accent1"/>
            </a:solidFill>
            <a:miter lim="800000"/>
            <a:headEnd/>
            <a:tailEnd/>
          </a:ln>
        </p:spPr>
        <p:txBody>
          <a:bodyPr wrap="square" anchor="ctr">
            <a:spAutoFit/>
          </a:bodyP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3200" b="1" i="0" u="none" strike="noStrike" kern="1200" cap="none" spc="0" normalizeH="0" baseline="0" noProof="0" dirty="0">
                <a:ln>
                  <a:noFill/>
                </a:ln>
                <a:solidFill>
                  <a:srgbClr val="FF0000"/>
                </a:solidFill>
                <a:effectLst/>
                <a:uLnTx/>
                <a:uFillTx/>
                <a:latin typeface="Arial" pitchFamily="34" charset="0"/>
                <a:ea typeface="+mn-ea"/>
                <a:cs typeface="+mn-cs"/>
              </a:rPr>
              <a:t>holism</a:t>
            </a:r>
          </a:p>
        </p:txBody>
      </p:sp>
      <p:sp>
        <p:nvSpPr>
          <p:cNvPr id="11" name="Rectangle 10"/>
          <p:cNvSpPr/>
          <p:nvPr/>
        </p:nvSpPr>
        <p:spPr>
          <a:xfrm>
            <a:off x="1042218" y="6261990"/>
            <a:ext cx="7049730" cy="338554"/>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pitchFamily="34" charset="0"/>
                <a:ea typeface="+mn-ea"/>
                <a:cs typeface="+mn-cs"/>
              </a:rPr>
              <a:t>URL link to print: </a:t>
            </a:r>
            <a:r>
              <a:rPr kumimoji="0" lang="en-US" sz="1200" b="0" i="0" u="none" strike="noStrike" kern="1200" cap="none" spc="0" normalizeH="0" baseline="0" noProof="0" dirty="0">
                <a:ln>
                  <a:noFill/>
                </a:ln>
                <a:solidFill>
                  <a:srgbClr val="000000"/>
                </a:solidFill>
                <a:effectLst/>
                <a:uLnTx/>
                <a:uFillTx/>
                <a:latin typeface="Arial" pitchFamily="34" charset="0"/>
                <a:ea typeface="+mn-ea"/>
                <a:cs typeface="+mn-cs"/>
                <a:hlinkClick r:id="rId4"/>
              </a:rPr>
              <a:t>https://www.d.umn.edu/cla/faculty/troufs/anth1602/pchoebel.html#title</a:t>
            </a:r>
            <a:endParaRPr kumimoji="0" lang="en-US" sz="12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1931357261"/>
      </p:ext>
    </p:extLst>
  </p:cSld>
  <p:clrMapOvr>
    <a:masterClrMapping/>
  </p:clrMapOvr>
  <p:transition/>
</p:sld>
</file>

<file path=ppt/slides/slide52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64455" y="856343"/>
            <a:ext cx="8229600" cy="5143500"/>
          </a:xfrm>
          <a:prstGeom prst="rect">
            <a:avLst/>
          </a:prstGeom>
          <a:noFill/>
          <a:ln w="9525">
            <a:noFill/>
            <a:miter lim="800000"/>
            <a:headEnd/>
            <a:tailEnd/>
          </a:ln>
        </p:spPr>
      </p:pic>
      <p:sp>
        <p:nvSpPr>
          <p:cNvPr id="14" name="Rectangle 7"/>
          <p:cNvSpPr>
            <a:spLocks noChangeArrowheads="1"/>
          </p:cNvSpPr>
          <p:nvPr/>
        </p:nvSpPr>
        <p:spPr bwMode="auto">
          <a:xfrm>
            <a:off x="2401910" y="1904521"/>
            <a:ext cx="5668037" cy="769441"/>
          </a:xfrm>
          <a:prstGeom prst="rect">
            <a:avLst/>
          </a:prstGeom>
          <a:solidFill>
            <a:schemeClr val="bg1"/>
          </a:solidFill>
          <a:ln w="76200">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4400" b="1" i="0" u="none" strike="noStrike" kern="1200" cap="none" spc="0" normalizeH="0" baseline="0" noProof="0" dirty="0">
                <a:ln>
                  <a:noFill/>
                </a:ln>
                <a:solidFill>
                  <a:srgbClr val="FFFFFF"/>
                </a:solidFill>
                <a:effectLst/>
                <a:uLnTx/>
                <a:uFillTx/>
                <a:latin typeface="Arial" pitchFamily="34" charset="0"/>
                <a:ea typeface="+mn-ea"/>
                <a:cs typeface="+mn-cs"/>
              </a:rPr>
              <a:t>holism</a:t>
            </a:r>
          </a:p>
        </p:txBody>
      </p:sp>
      <p:sp>
        <p:nvSpPr>
          <p:cNvPr id="15" name="Text Box 3"/>
          <p:cNvSpPr txBox="1">
            <a:spLocks noChangeArrowheads="1"/>
          </p:cNvSpPr>
          <p:nvPr/>
        </p:nvSpPr>
        <p:spPr bwMode="auto">
          <a:xfrm>
            <a:off x="2307771" y="1843320"/>
            <a:ext cx="5907542" cy="3410857"/>
          </a:xfrm>
          <a:prstGeom prst="rect">
            <a:avLst/>
          </a:prstGeom>
          <a:gradFill rotWithShape="1">
            <a:gsLst>
              <a:gs pos="0">
                <a:schemeClr val="accent1">
                  <a:alpha val="70000"/>
                </a:schemeClr>
              </a:gs>
              <a:gs pos="100000">
                <a:schemeClr val="accent1">
                  <a:gamma/>
                  <a:tint val="0"/>
                  <a:invGamma/>
                  <a:alpha val="70000"/>
                </a:schemeClr>
              </a:gs>
            </a:gsLst>
            <a:lin ang="5400000" scaled="1"/>
          </a:gradFill>
          <a:ln w="76200">
            <a:solidFill>
              <a:schemeClr val="accent1"/>
            </a:solidFill>
            <a:miter lim="800000"/>
            <a:headEnd/>
            <a:tailEnd/>
          </a:ln>
          <a:effectLst/>
        </p:spPr>
        <p:txBody>
          <a:bodyPr wrap="none"/>
          <a:lstStyle/>
          <a:p>
            <a:pPr marL="0" marR="0" lvl="0" indent="0" algn="l" defTabSz="914400" rtl="0" eaLnBrk="1" fontAlgn="base" latinLnBrk="0" hangingPunct="1">
              <a:lnSpc>
                <a:spcPct val="100000"/>
              </a:lnSpc>
              <a:spcBef>
                <a:spcPct val="5000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
        <p:nvSpPr>
          <p:cNvPr id="16" name="Rectangle 7"/>
          <p:cNvSpPr>
            <a:spLocks noChangeArrowheads="1"/>
          </p:cNvSpPr>
          <p:nvPr/>
        </p:nvSpPr>
        <p:spPr bwMode="auto">
          <a:xfrm>
            <a:off x="2401910" y="1820492"/>
            <a:ext cx="5668037" cy="769441"/>
          </a:xfrm>
          <a:prstGeom prst="rect">
            <a:avLst/>
          </a:prstGeom>
          <a:noFill/>
          <a:ln w="76200">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4400" b="1" i="0" u="none" strike="noStrike" kern="1200" cap="none" spc="0" normalizeH="0" baseline="0" noProof="0" dirty="0">
                <a:ln>
                  <a:noFill/>
                </a:ln>
                <a:solidFill>
                  <a:srgbClr val="FF0000"/>
                </a:solidFill>
                <a:effectLst/>
                <a:uLnTx/>
                <a:uFillTx/>
                <a:latin typeface="Arial" pitchFamily="34" charset="0"/>
                <a:ea typeface="+mn-ea"/>
                <a:cs typeface="+mn-cs"/>
              </a:rPr>
              <a:t>holism</a:t>
            </a:r>
          </a:p>
        </p:txBody>
      </p:sp>
    </p:spTree>
    <p:extLst>
      <p:ext uri="{BB962C8B-B14F-4D97-AF65-F5344CB8AC3E}">
        <p14:creationId xmlns:p14="http://schemas.microsoft.com/office/powerpoint/2010/main" val="2755824393"/>
      </p:ext>
    </p:extLst>
  </p:cSld>
  <p:clrMapOvr>
    <a:masterClrMapping/>
  </p:clrMapOvr>
  <p:transition/>
</p:sld>
</file>

<file path=ppt/slides/slide52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9" name="Rectangle 4"/>
          <p:cNvSpPr>
            <a:spLocks noChangeArrowheads="1"/>
          </p:cNvSpPr>
          <p:nvPr/>
        </p:nvSpPr>
        <p:spPr bwMode="auto">
          <a:xfrm>
            <a:off x="2317752" y="1877354"/>
            <a:ext cx="5870448" cy="789646"/>
          </a:xfrm>
          <a:prstGeom prst="rect">
            <a:avLst/>
          </a:prstGeom>
          <a:solidFill>
            <a:schemeClr val="accent1"/>
          </a:solidFill>
          <a:ln w="76200">
            <a:noFill/>
            <a:miter lim="800000"/>
            <a:headEnd/>
            <a:tailEnd/>
          </a:ln>
        </p:spPr>
        <p:txBody>
          <a:bodyPr wrap="none" anchor="ct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3200" b="1" i="0" u="none" strike="noStrike" kern="1200" cap="none" spc="0" normalizeH="0" baseline="0" noProof="0" dirty="0">
                <a:ln>
                  <a:noFill/>
                </a:ln>
                <a:solidFill>
                  <a:srgbClr val="000000"/>
                </a:solidFill>
                <a:effectLst/>
                <a:uLnTx/>
                <a:uFillTx/>
                <a:latin typeface="Arial" pitchFamily="34" charset="0"/>
                <a:ea typeface="+mn-ea"/>
                <a:cs typeface="+mn-cs"/>
              </a:rPr>
              <a:t>Anthropology</a:t>
            </a:r>
          </a:p>
        </p:txBody>
      </p:sp>
    </p:spTree>
    <p:extLst>
      <p:ext uri="{BB962C8B-B14F-4D97-AF65-F5344CB8AC3E}">
        <p14:creationId xmlns:p14="http://schemas.microsoft.com/office/powerpoint/2010/main" val="2934628986"/>
      </p:ext>
    </p:extLst>
  </p:cSld>
  <p:clrMapOvr>
    <a:masterClrMapping/>
  </p:clrMapOvr>
  <p:transition/>
</p:sld>
</file>

<file path=ppt/slides/slide523.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412674" name="Text Box 2"/>
          <p:cNvSpPr txBox="1">
            <a:spLocks noChangeArrowheads="1"/>
          </p:cNvSpPr>
          <p:nvPr/>
        </p:nvSpPr>
        <p:spPr bwMode="auto">
          <a:xfrm>
            <a:off x="4314562" y="6394010"/>
            <a:ext cx="494046" cy="215444"/>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sz="800" b="0" i="0" u="none" strike="noStrike" kern="1200" cap="none" spc="0" normalizeH="0" baseline="0" noProof="0" dirty="0">
                <a:ln>
                  <a:noFill/>
                </a:ln>
                <a:solidFill>
                  <a:srgbClr val="99CC00"/>
                </a:solidFill>
                <a:effectLst/>
                <a:uLnTx/>
                <a:uFillTx/>
                <a:latin typeface="Arial" charset="0"/>
                <a:ea typeface="+mn-ea"/>
                <a:cs typeface="+mn-cs"/>
                <a:hlinkClick r:id="rId2"/>
              </a:rPr>
              <a:t>source</a:t>
            </a:r>
            <a:endParaRPr kumimoji="1" lang="en-US" sz="800" b="0" i="0" u="none" strike="noStrike" kern="1200" cap="none" spc="0" normalizeH="0" baseline="0" noProof="0" dirty="0">
              <a:ln>
                <a:noFill/>
              </a:ln>
              <a:solidFill>
                <a:srgbClr val="99CC00"/>
              </a:solidFill>
              <a:effectLst/>
              <a:uLnTx/>
              <a:uFillTx/>
              <a:latin typeface="Arial" charset="0"/>
              <a:ea typeface="+mn-ea"/>
              <a:cs typeface="+mn-cs"/>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754" y="1047750"/>
            <a:ext cx="8572500" cy="476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93754708"/>
      </p:ext>
    </p:extLst>
  </p:cSld>
  <p:clrMapOvr>
    <a:masterClrMapping/>
  </p:clrMapOvr>
  <p:transition/>
</p:sld>
</file>

<file path=ppt/slides/slide52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2333594"/>
            <a:ext cx="6908800" cy="3552254"/>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REM </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 . . the two main divisions</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of Anthropology are</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bio-physical and cultural . . .</a:t>
            </a:r>
          </a:p>
          <a:p>
            <a:pPr marL="0" marR="0" lvl="0" indent="0" algn="ctr" defTabSz="914400" rtl="0" eaLnBrk="0" fontAlgn="base" latinLnBrk="0" hangingPunct="0">
              <a:lnSpc>
                <a:spcPct val="100000"/>
              </a:lnSpc>
              <a:spcBef>
                <a:spcPct val="0"/>
              </a:spcBef>
              <a:spcAft>
                <a:spcPts val="500"/>
              </a:spcAft>
              <a:buClrTx/>
              <a:buSzTx/>
              <a:buFontTx/>
              <a:buNone/>
              <a:tabLst/>
              <a:defRPr/>
            </a:pPr>
            <a:endParaRPr kumimoji="1" lang="en-US" sz="2400" b="0" i="0" u="none" strike="noStrike" kern="1200" cap="none" spc="0" normalizeH="0" baseline="0" noProof="0" dirty="0">
              <a:ln>
                <a:noFill/>
              </a:ln>
              <a:solidFill>
                <a:srgbClr val="FFFFFF"/>
              </a:solidFill>
              <a:effectLst/>
              <a:uLnTx/>
              <a:uFillTx/>
              <a:latin typeface="Arial" charset="0"/>
              <a:ea typeface="+mn-ea"/>
              <a:cs typeface="+mn-cs"/>
            </a:endParaRPr>
          </a:p>
          <a:p>
            <a:pPr marL="0" marR="0" lvl="0" indent="0" algn="ctr" defTabSz="914400" rtl="0" eaLnBrk="0" fontAlgn="base" latinLnBrk="0" hangingPunct="0">
              <a:lnSpc>
                <a:spcPct val="100000"/>
              </a:lnSpc>
              <a:spcBef>
                <a:spcPct val="0"/>
              </a:spcBef>
              <a:spcAft>
                <a:spcPts val="0"/>
              </a:spcAft>
              <a:buClrTx/>
              <a:buSzTx/>
              <a:buFontTx/>
              <a:buNone/>
              <a:tabLst/>
              <a:defRPr/>
            </a:pPr>
            <a:endParaRPr kumimoji="1" lang="en-US" sz="36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1000588111"/>
      </p:ext>
    </p:extLst>
  </p:cSld>
  <p:clrMapOvr>
    <a:masterClrMapping/>
  </p:clrMapOvr>
  <p:transition/>
</p:sld>
</file>

<file path=ppt/slides/slide52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6"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3200" b="1" i="0" u="none" strike="noStrike" kern="1200" cap="none" spc="0" normalizeH="0" baseline="0" noProof="0" dirty="0">
                <a:ln>
                  <a:noFill/>
                </a:ln>
                <a:solidFill>
                  <a:srgbClr val="000000"/>
                </a:solidFill>
                <a:effectLst/>
                <a:uLnTx/>
                <a:uFillTx/>
                <a:latin typeface="Arial" pitchFamily="34" charset="0"/>
                <a:ea typeface="+mn-ea"/>
                <a:cs typeface="+mn-cs"/>
              </a:rPr>
              <a:t>Anthropology</a:t>
            </a:r>
          </a:p>
        </p:txBody>
      </p:sp>
      <p:sp>
        <p:nvSpPr>
          <p:cNvPr id="5" name="Rectangle 2"/>
          <p:cNvSpPr txBox="1">
            <a:spLocks noChangeArrowheads="1"/>
          </p:cNvSpPr>
          <p:nvPr/>
        </p:nvSpPr>
        <p:spPr bwMode="auto">
          <a:xfrm>
            <a:off x="442686" y="26093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BADDE1"/>
                </a:solidFill>
                <a:effectLst/>
                <a:uLnTx/>
                <a:uFillTx/>
                <a:latin typeface="Arial" pitchFamily="34" charset="0"/>
                <a:ea typeface="+mn-ea"/>
                <a:cs typeface="+mn-cs"/>
              </a:rPr>
              <a:t>Understanding Global Cultures</a:t>
            </a:r>
          </a:p>
        </p:txBody>
      </p:sp>
      <p:sp>
        <p:nvSpPr>
          <p:cNvPr id="2" name="Freeform 1"/>
          <p:cNvSpPr/>
          <p:nvPr/>
        </p:nvSpPr>
        <p:spPr bwMode="auto">
          <a:xfrm>
            <a:off x="2307770" y="2715287"/>
            <a:ext cx="5834742" cy="369332"/>
          </a:xfrm>
          <a:custGeom>
            <a:avLst/>
            <a:gdLst>
              <a:gd name="connsiteX0" fmla="*/ 2510971 w 5675085"/>
              <a:gd name="connsiteY0" fmla="*/ 827314 h 957943"/>
              <a:gd name="connsiteX1" fmla="*/ 2714171 w 5675085"/>
              <a:gd name="connsiteY1" fmla="*/ 841829 h 957943"/>
              <a:gd name="connsiteX2" fmla="*/ 2757714 w 5675085"/>
              <a:gd name="connsiteY2" fmla="*/ 856343 h 957943"/>
              <a:gd name="connsiteX3" fmla="*/ 3033485 w 5675085"/>
              <a:gd name="connsiteY3" fmla="*/ 870857 h 957943"/>
              <a:gd name="connsiteX4" fmla="*/ 3164114 w 5675085"/>
              <a:gd name="connsiteY4" fmla="*/ 899886 h 957943"/>
              <a:gd name="connsiteX5" fmla="*/ 3309257 w 5675085"/>
              <a:gd name="connsiteY5" fmla="*/ 914400 h 957943"/>
              <a:gd name="connsiteX6" fmla="*/ 3439885 w 5675085"/>
              <a:gd name="connsiteY6" fmla="*/ 928914 h 957943"/>
              <a:gd name="connsiteX7" fmla="*/ 4049485 w 5675085"/>
              <a:gd name="connsiteY7" fmla="*/ 957943 h 957943"/>
              <a:gd name="connsiteX8" fmla="*/ 4513943 w 5675085"/>
              <a:gd name="connsiteY8" fmla="*/ 943429 h 957943"/>
              <a:gd name="connsiteX9" fmla="*/ 4659085 w 5675085"/>
              <a:gd name="connsiteY9" fmla="*/ 914400 h 957943"/>
              <a:gd name="connsiteX10" fmla="*/ 4746171 w 5675085"/>
              <a:gd name="connsiteY10" fmla="*/ 899886 h 957943"/>
              <a:gd name="connsiteX11" fmla="*/ 5428343 w 5675085"/>
              <a:gd name="connsiteY11" fmla="*/ 885372 h 957943"/>
              <a:gd name="connsiteX12" fmla="*/ 5486400 w 5675085"/>
              <a:gd name="connsiteY12" fmla="*/ 856343 h 957943"/>
              <a:gd name="connsiteX13" fmla="*/ 5529943 w 5675085"/>
              <a:gd name="connsiteY13" fmla="*/ 812800 h 957943"/>
              <a:gd name="connsiteX14" fmla="*/ 5573485 w 5675085"/>
              <a:gd name="connsiteY14" fmla="*/ 783772 h 957943"/>
              <a:gd name="connsiteX15" fmla="*/ 5602514 w 5675085"/>
              <a:gd name="connsiteY15" fmla="*/ 740229 h 957943"/>
              <a:gd name="connsiteX16" fmla="*/ 5646057 w 5675085"/>
              <a:gd name="connsiteY16" fmla="*/ 696686 h 957943"/>
              <a:gd name="connsiteX17" fmla="*/ 5675085 w 5675085"/>
              <a:gd name="connsiteY17" fmla="*/ 609600 h 957943"/>
              <a:gd name="connsiteX18" fmla="*/ 5631543 w 5675085"/>
              <a:gd name="connsiteY18" fmla="*/ 435429 h 957943"/>
              <a:gd name="connsiteX19" fmla="*/ 5588000 w 5675085"/>
              <a:gd name="connsiteY19" fmla="*/ 406400 h 957943"/>
              <a:gd name="connsiteX20" fmla="*/ 5544457 w 5675085"/>
              <a:gd name="connsiteY20" fmla="*/ 362857 h 957943"/>
              <a:gd name="connsiteX21" fmla="*/ 5500914 w 5675085"/>
              <a:gd name="connsiteY21" fmla="*/ 348343 h 957943"/>
              <a:gd name="connsiteX22" fmla="*/ 5442857 w 5675085"/>
              <a:gd name="connsiteY22" fmla="*/ 319314 h 957943"/>
              <a:gd name="connsiteX23" fmla="*/ 5399314 w 5675085"/>
              <a:gd name="connsiteY23" fmla="*/ 304800 h 957943"/>
              <a:gd name="connsiteX24" fmla="*/ 5326743 w 5675085"/>
              <a:gd name="connsiteY24" fmla="*/ 275772 h 957943"/>
              <a:gd name="connsiteX25" fmla="*/ 5254171 w 5675085"/>
              <a:gd name="connsiteY25" fmla="*/ 261257 h 957943"/>
              <a:gd name="connsiteX26" fmla="*/ 5167085 w 5675085"/>
              <a:gd name="connsiteY26" fmla="*/ 232229 h 957943"/>
              <a:gd name="connsiteX27" fmla="*/ 5050971 w 5675085"/>
              <a:gd name="connsiteY27" fmla="*/ 203200 h 957943"/>
              <a:gd name="connsiteX28" fmla="*/ 4992914 w 5675085"/>
              <a:gd name="connsiteY28" fmla="*/ 174172 h 957943"/>
              <a:gd name="connsiteX29" fmla="*/ 4847771 w 5675085"/>
              <a:gd name="connsiteY29" fmla="*/ 145143 h 957943"/>
              <a:gd name="connsiteX30" fmla="*/ 4804228 w 5675085"/>
              <a:gd name="connsiteY30" fmla="*/ 130629 h 957943"/>
              <a:gd name="connsiteX31" fmla="*/ 4659085 w 5675085"/>
              <a:gd name="connsiteY31" fmla="*/ 116114 h 957943"/>
              <a:gd name="connsiteX32" fmla="*/ 4557485 w 5675085"/>
              <a:gd name="connsiteY32" fmla="*/ 101600 h 957943"/>
              <a:gd name="connsiteX33" fmla="*/ 4020457 w 5675085"/>
              <a:gd name="connsiteY33" fmla="*/ 87086 h 957943"/>
              <a:gd name="connsiteX34" fmla="*/ 3759200 w 5675085"/>
              <a:gd name="connsiteY34" fmla="*/ 58057 h 957943"/>
              <a:gd name="connsiteX35" fmla="*/ 3541485 w 5675085"/>
              <a:gd name="connsiteY35" fmla="*/ 43543 h 957943"/>
              <a:gd name="connsiteX36" fmla="*/ 3265714 w 5675085"/>
              <a:gd name="connsiteY36" fmla="*/ 14514 h 957943"/>
              <a:gd name="connsiteX37" fmla="*/ 3091543 w 5675085"/>
              <a:gd name="connsiteY37" fmla="*/ 0 h 957943"/>
              <a:gd name="connsiteX38" fmla="*/ 2627085 w 5675085"/>
              <a:gd name="connsiteY38" fmla="*/ 14514 h 957943"/>
              <a:gd name="connsiteX39" fmla="*/ 2365828 w 5675085"/>
              <a:gd name="connsiteY39" fmla="*/ 43543 h 957943"/>
              <a:gd name="connsiteX40" fmla="*/ 2075543 w 5675085"/>
              <a:gd name="connsiteY40" fmla="*/ 72572 h 957943"/>
              <a:gd name="connsiteX41" fmla="*/ 2032000 w 5675085"/>
              <a:gd name="connsiteY41" fmla="*/ 87086 h 957943"/>
              <a:gd name="connsiteX42" fmla="*/ 1654628 w 5675085"/>
              <a:gd name="connsiteY42" fmla="*/ 116114 h 957943"/>
              <a:gd name="connsiteX43" fmla="*/ 841828 w 5675085"/>
              <a:gd name="connsiteY43" fmla="*/ 116114 h 957943"/>
              <a:gd name="connsiteX44" fmla="*/ 653143 w 5675085"/>
              <a:gd name="connsiteY44" fmla="*/ 145143 h 957943"/>
              <a:gd name="connsiteX45" fmla="*/ 595085 w 5675085"/>
              <a:gd name="connsiteY45" fmla="*/ 159657 h 957943"/>
              <a:gd name="connsiteX46" fmla="*/ 449943 w 5675085"/>
              <a:gd name="connsiteY46" fmla="*/ 174172 h 957943"/>
              <a:gd name="connsiteX47" fmla="*/ 333828 w 5675085"/>
              <a:gd name="connsiteY47" fmla="*/ 203200 h 957943"/>
              <a:gd name="connsiteX48" fmla="*/ 290285 w 5675085"/>
              <a:gd name="connsiteY48" fmla="*/ 217714 h 957943"/>
              <a:gd name="connsiteX49" fmla="*/ 232228 w 5675085"/>
              <a:gd name="connsiteY49" fmla="*/ 232229 h 957943"/>
              <a:gd name="connsiteX50" fmla="*/ 188685 w 5675085"/>
              <a:gd name="connsiteY50" fmla="*/ 261257 h 957943"/>
              <a:gd name="connsiteX51" fmla="*/ 145143 w 5675085"/>
              <a:gd name="connsiteY51" fmla="*/ 275772 h 957943"/>
              <a:gd name="connsiteX52" fmla="*/ 116114 w 5675085"/>
              <a:gd name="connsiteY52" fmla="*/ 319314 h 957943"/>
              <a:gd name="connsiteX53" fmla="*/ 72571 w 5675085"/>
              <a:gd name="connsiteY53" fmla="*/ 420914 h 957943"/>
              <a:gd name="connsiteX54" fmla="*/ 29028 w 5675085"/>
              <a:gd name="connsiteY54" fmla="*/ 508000 h 957943"/>
              <a:gd name="connsiteX55" fmla="*/ 0 w 5675085"/>
              <a:gd name="connsiteY55" fmla="*/ 624114 h 957943"/>
              <a:gd name="connsiteX56" fmla="*/ 14514 w 5675085"/>
              <a:gd name="connsiteY56" fmla="*/ 812800 h 957943"/>
              <a:gd name="connsiteX57" fmla="*/ 72571 w 5675085"/>
              <a:gd name="connsiteY57" fmla="*/ 827314 h 957943"/>
              <a:gd name="connsiteX58" fmla="*/ 116114 w 5675085"/>
              <a:gd name="connsiteY58" fmla="*/ 856343 h 957943"/>
              <a:gd name="connsiteX59" fmla="*/ 159657 w 5675085"/>
              <a:gd name="connsiteY59" fmla="*/ 870857 h 957943"/>
              <a:gd name="connsiteX60" fmla="*/ 217714 w 5675085"/>
              <a:gd name="connsiteY60" fmla="*/ 899886 h 957943"/>
              <a:gd name="connsiteX61" fmla="*/ 333828 w 5675085"/>
              <a:gd name="connsiteY61" fmla="*/ 914400 h 957943"/>
              <a:gd name="connsiteX62" fmla="*/ 391885 w 5675085"/>
              <a:gd name="connsiteY62" fmla="*/ 928914 h 957943"/>
              <a:gd name="connsiteX63" fmla="*/ 812800 w 5675085"/>
              <a:gd name="connsiteY63" fmla="*/ 899886 h 957943"/>
              <a:gd name="connsiteX64" fmla="*/ 870857 w 5675085"/>
              <a:gd name="connsiteY64" fmla="*/ 885372 h 957943"/>
              <a:gd name="connsiteX65" fmla="*/ 1001485 w 5675085"/>
              <a:gd name="connsiteY65" fmla="*/ 870857 h 957943"/>
              <a:gd name="connsiteX66" fmla="*/ 1393371 w 5675085"/>
              <a:gd name="connsiteY66" fmla="*/ 870857 h 957943"/>
              <a:gd name="connsiteX67" fmla="*/ 1741714 w 5675085"/>
              <a:gd name="connsiteY67" fmla="*/ 899886 h 957943"/>
              <a:gd name="connsiteX68" fmla="*/ 2075543 w 5675085"/>
              <a:gd name="connsiteY68" fmla="*/ 885372 h 957943"/>
              <a:gd name="connsiteX69" fmla="*/ 2177143 w 5675085"/>
              <a:gd name="connsiteY69" fmla="*/ 870857 h 957943"/>
              <a:gd name="connsiteX70" fmla="*/ 2322285 w 5675085"/>
              <a:gd name="connsiteY70" fmla="*/ 856343 h 957943"/>
              <a:gd name="connsiteX71" fmla="*/ 2409371 w 5675085"/>
              <a:gd name="connsiteY71" fmla="*/ 841829 h 957943"/>
              <a:gd name="connsiteX72" fmla="*/ 2525485 w 5675085"/>
              <a:gd name="connsiteY72" fmla="*/ 827314 h 957943"/>
              <a:gd name="connsiteX73" fmla="*/ 2583543 w 5675085"/>
              <a:gd name="connsiteY73" fmla="*/ 812800 h 957943"/>
              <a:gd name="connsiteX74" fmla="*/ 2728685 w 5675085"/>
              <a:gd name="connsiteY74" fmla="*/ 812800 h 957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5675085" h="957943">
                <a:moveTo>
                  <a:pt x="2510971" y="827314"/>
                </a:moveTo>
                <a:cubicBezTo>
                  <a:pt x="2578704" y="832152"/>
                  <a:pt x="2646730" y="833895"/>
                  <a:pt x="2714171" y="841829"/>
                </a:cubicBezTo>
                <a:cubicBezTo>
                  <a:pt x="2729366" y="843617"/>
                  <a:pt x="2742477" y="854958"/>
                  <a:pt x="2757714" y="856343"/>
                </a:cubicBezTo>
                <a:cubicBezTo>
                  <a:pt x="2849387" y="864677"/>
                  <a:pt x="2941561" y="866019"/>
                  <a:pt x="3033485" y="870857"/>
                </a:cubicBezTo>
                <a:cubicBezTo>
                  <a:pt x="3072908" y="880713"/>
                  <a:pt x="3124624" y="894621"/>
                  <a:pt x="3164114" y="899886"/>
                </a:cubicBezTo>
                <a:cubicBezTo>
                  <a:pt x="3212310" y="906312"/>
                  <a:pt x="3260902" y="909310"/>
                  <a:pt x="3309257" y="914400"/>
                </a:cubicBezTo>
                <a:cubicBezTo>
                  <a:pt x="3352827" y="918986"/>
                  <a:pt x="3396214" y="925420"/>
                  <a:pt x="3439885" y="928914"/>
                </a:cubicBezTo>
                <a:cubicBezTo>
                  <a:pt x="3647006" y="945484"/>
                  <a:pt x="3839276" y="949858"/>
                  <a:pt x="4049485" y="957943"/>
                </a:cubicBezTo>
                <a:cubicBezTo>
                  <a:pt x="4204304" y="953105"/>
                  <a:pt x="4359442" y="954465"/>
                  <a:pt x="4513943" y="943429"/>
                </a:cubicBezTo>
                <a:cubicBezTo>
                  <a:pt x="4563156" y="939914"/>
                  <a:pt x="4610417" y="922511"/>
                  <a:pt x="4659085" y="914400"/>
                </a:cubicBezTo>
                <a:cubicBezTo>
                  <a:pt x="4688114" y="909562"/>
                  <a:pt x="4716763" y="900996"/>
                  <a:pt x="4746171" y="899886"/>
                </a:cubicBezTo>
                <a:cubicBezTo>
                  <a:pt x="4973451" y="891310"/>
                  <a:pt x="5200952" y="890210"/>
                  <a:pt x="5428343" y="885372"/>
                </a:cubicBezTo>
                <a:cubicBezTo>
                  <a:pt x="5447695" y="875696"/>
                  <a:pt x="5468794" y="868919"/>
                  <a:pt x="5486400" y="856343"/>
                </a:cubicBezTo>
                <a:cubicBezTo>
                  <a:pt x="5503103" y="844412"/>
                  <a:pt x="5514174" y="825941"/>
                  <a:pt x="5529943" y="812800"/>
                </a:cubicBezTo>
                <a:cubicBezTo>
                  <a:pt x="5543344" y="801633"/>
                  <a:pt x="5558971" y="793448"/>
                  <a:pt x="5573485" y="783772"/>
                </a:cubicBezTo>
                <a:cubicBezTo>
                  <a:pt x="5583161" y="769258"/>
                  <a:pt x="5591347" y="753630"/>
                  <a:pt x="5602514" y="740229"/>
                </a:cubicBezTo>
                <a:cubicBezTo>
                  <a:pt x="5615655" y="724460"/>
                  <a:pt x="5636089" y="714629"/>
                  <a:pt x="5646057" y="696686"/>
                </a:cubicBezTo>
                <a:cubicBezTo>
                  <a:pt x="5660917" y="669938"/>
                  <a:pt x="5675085" y="609600"/>
                  <a:pt x="5675085" y="609600"/>
                </a:cubicBezTo>
                <a:cubicBezTo>
                  <a:pt x="5667016" y="536978"/>
                  <a:pt x="5681539" y="485426"/>
                  <a:pt x="5631543" y="435429"/>
                </a:cubicBezTo>
                <a:cubicBezTo>
                  <a:pt x="5619208" y="423094"/>
                  <a:pt x="5601401" y="417567"/>
                  <a:pt x="5588000" y="406400"/>
                </a:cubicBezTo>
                <a:cubicBezTo>
                  <a:pt x="5572231" y="393259"/>
                  <a:pt x="5561536" y="374243"/>
                  <a:pt x="5544457" y="362857"/>
                </a:cubicBezTo>
                <a:cubicBezTo>
                  <a:pt x="5531727" y="354370"/>
                  <a:pt x="5514976" y="354370"/>
                  <a:pt x="5500914" y="348343"/>
                </a:cubicBezTo>
                <a:cubicBezTo>
                  <a:pt x="5481027" y="339820"/>
                  <a:pt x="5462744" y="327837"/>
                  <a:pt x="5442857" y="319314"/>
                </a:cubicBezTo>
                <a:cubicBezTo>
                  <a:pt x="5428795" y="313287"/>
                  <a:pt x="5413639" y="310172"/>
                  <a:pt x="5399314" y="304800"/>
                </a:cubicBezTo>
                <a:cubicBezTo>
                  <a:pt x="5374919" y="295652"/>
                  <a:pt x="5351698" y="283259"/>
                  <a:pt x="5326743" y="275772"/>
                </a:cubicBezTo>
                <a:cubicBezTo>
                  <a:pt x="5303114" y="268683"/>
                  <a:pt x="5277972" y="267748"/>
                  <a:pt x="5254171" y="261257"/>
                </a:cubicBezTo>
                <a:cubicBezTo>
                  <a:pt x="5224650" y="253206"/>
                  <a:pt x="5197090" y="238230"/>
                  <a:pt x="5167085" y="232229"/>
                </a:cubicBezTo>
                <a:cubicBezTo>
                  <a:pt x="5124493" y="223710"/>
                  <a:pt x="5090021" y="219935"/>
                  <a:pt x="5050971" y="203200"/>
                </a:cubicBezTo>
                <a:cubicBezTo>
                  <a:pt x="5031084" y="194677"/>
                  <a:pt x="5013173" y="181769"/>
                  <a:pt x="4992914" y="174172"/>
                </a:cubicBezTo>
                <a:cubicBezTo>
                  <a:pt x="4950844" y="158396"/>
                  <a:pt x="4888828" y="154267"/>
                  <a:pt x="4847771" y="145143"/>
                </a:cubicBezTo>
                <a:cubicBezTo>
                  <a:pt x="4832836" y="141824"/>
                  <a:pt x="4819350" y="132955"/>
                  <a:pt x="4804228" y="130629"/>
                </a:cubicBezTo>
                <a:cubicBezTo>
                  <a:pt x="4756171" y="123236"/>
                  <a:pt x="4707374" y="121795"/>
                  <a:pt x="4659085" y="116114"/>
                </a:cubicBezTo>
                <a:cubicBezTo>
                  <a:pt x="4625109" y="112117"/>
                  <a:pt x="4591660" y="103153"/>
                  <a:pt x="4557485" y="101600"/>
                </a:cubicBezTo>
                <a:cubicBezTo>
                  <a:pt x="4378595" y="93469"/>
                  <a:pt x="4199466" y="91924"/>
                  <a:pt x="4020457" y="87086"/>
                </a:cubicBezTo>
                <a:cubicBezTo>
                  <a:pt x="3921701" y="74742"/>
                  <a:pt x="3861376" y="66231"/>
                  <a:pt x="3759200" y="58057"/>
                </a:cubicBezTo>
                <a:cubicBezTo>
                  <a:pt x="3686699" y="52257"/>
                  <a:pt x="3614004" y="49121"/>
                  <a:pt x="3541485" y="43543"/>
                </a:cubicBezTo>
                <a:cubicBezTo>
                  <a:pt x="3212224" y="18216"/>
                  <a:pt x="3530297" y="40973"/>
                  <a:pt x="3265714" y="14514"/>
                </a:cubicBezTo>
                <a:cubicBezTo>
                  <a:pt x="3207745" y="8717"/>
                  <a:pt x="3149600" y="4838"/>
                  <a:pt x="3091543" y="0"/>
                </a:cubicBezTo>
                <a:cubicBezTo>
                  <a:pt x="2936724" y="4838"/>
                  <a:pt x="2781702" y="5237"/>
                  <a:pt x="2627085" y="14514"/>
                </a:cubicBezTo>
                <a:cubicBezTo>
                  <a:pt x="2539621" y="19762"/>
                  <a:pt x="2453090" y="35610"/>
                  <a:pt x="2365828" y="43543"/>
                </a:cubicBezTo>
                <a:cubicBezTo>
                  <a:pt x="2162540" y="62023"/>
                  <a:pt x="2259283" y="52155"/>
                  <a:pt x="2075543" y="72572"/>
                </a:cubicBezTo>
                <a:cubicBezTo>
                  <a:pt x="2061029" y="77410"/>
                  <a:pt x="2047002" y="84086"/>
                  <a:pt x="2032000" y="87086"/>
                </a:cubicBezTo>
                <a:cubicBezTo>
                  <a:pt x="1914004" y="110685"/>
                  <a:pt x="1763484" y="110385"/>
                  <a:pt x="1654628" y="116114"/>
                </a:cubicBezTo>
                <a:cubicBezTo>
                  <a:pt x="1233545" y="103354"/>
                  <a:pt x="1217239" y="91086"/>
                  <a:pt x="841828" y="116114"/>
                </a:cubicBezTo>
                <a:cubicBezTo>
                  <a:pt x="820923" y="117508"/>
                  <a:pt x="679496" y="139872"/>
                  <a:pt x="653143" y="145143"/>
                </a:cubicBezTo>
                <a:cubicBezTo>
                  <a:pt x="633582" y="149055"/>
                  <a:pt x="614833" y="156836"/>
                  <a:pt x="595085" y="159657"/>
                </a:cubicBezTo>
                <a:cubicBezTo>
                  <a:pt x="546952" y="166533"/>
                  <a:pt x="498324" y="169334"/>
                  <a:pt x="449943" y="174172"/>
                </a:cubicBezTo>
                <a:cubicBezTo>
                  <a:pt x="350410" y="207349"/>
                  <a:pt x="473947" y="168171"/>
                  <a:pt x="333828" y="203200"/>
                </a:cubicBezTo>
                <a:cubicBezTo>
                  <a:pt x="318985" y="206911"/>
                  <a:pt x="304996" y="213511"/>
                  <a:pt x="290285" y="217714"/>
                </a:cubicBezTo>
                <a:cubicBezTo>
                  <a:pt x="271105" y="223194"/>
                  <a:pt x="251580" y="227391"/>
                  <a:pt x="232228" y="232229"/>
                </a:cubicBezTo>
                <a:cubicBezTo>
                  <a:pt x="217714" y="241905"/>
                  <a:pt x="204287" y="253456"/>
                  <a:pt x="188685" y="261257"/>
                </a:cubicBezTo>
                <a:cubicBezTo>
                  <a:pt x="175001" y="268099"/>
                  <a:pt x="157090" y="266215"/>
                  <a:pt x="145143" y="275772"/>
                </a:cubicBezTo>
                <a:cubicBezTo>
                  <a:pt x="131522" y="286669"/>
                  <a:pt x="125790" y="304800"/>
                  <a:pt x="116114" y="319314"/>
                </a:cubicBezTo>
                <a:cubicBezTo>
                  <a:pt x="99830" y="368167"/>
                  <a:pt x="101269" y="370692"/>
                  <a:pt x="72571" y="420914"/>
                </a:cubicBezTo>
                <a:cubicBezTo>
                  <a:pt x="38109" y="481222"/>
                  <a:pt x="46382" y="444369"/>
                  <a:pt x="29028" y="508000"/>
                </a:cubicBezTo>
                <a:cubicBezTo>
                  <a:pt x="18531" y="546490"/>
                  <a:pt x="0" y="624114"/>
                  <a:pt x="0" y="624114"/>
                </a:cubicBezTo>
                <a:cubicBezTo>
                  <a:pt x="4838" y="687009"/>
                  <a:pt x="-6702" y="753394"/>
                  <a:pt x="14514" y="812800"/>
                </a:cubicBezTo>
                <a:cubicBezTo>
                  <a:pt x="21223" y="831586"/>
                  <a:pt x="54236" y="819456"/>
                  <a:pt x="72571" y="827314"/>
                </a:cubicBezTo>
                <a:cubicBezTo>
                  <a:pt x="88605" y="834186"/>
                  <a:pt x="100512" y="848542"/>
                  <a:pt x="116114" y="856343"/>
                </a:cubicBezTo>
                <a:cubicBezTo>
                  <a:pt x="129798" y="863185"/>
                  <a:pt x="145595" y="864830"/>
                  <a:pt x="159657" y="870857"/>
                </a:cubicBezTo>
                <a:cubicBezTo>
                  <a:pt x="179544" y="879380"/>
                  <a:pt x="196723" y="894638"/>
                  <a:pt x="217714" y="899886"/>
                </a:cubicBezTo>
                <a:cubicBezTo>
                  <a:pt x="255555" y="909346"/>
                  <a:pt x="295353" y="907988"/>
                  <a:pt x="333828" y="914400"/>
                </a:cubicBezTo>
                <a:cubicBezTo>
                  <a:pt x="353505" y="917679"/>
                  <a:pt x="372533" y="924076"/>
                  <a:pt x="391885" y="928914"/>
                </a:cubicBezTo>
                <a:cubicBezTo>
                  <a:pt x="468589" y="924402"/>
                  <a:pt x="717883" y="911750"/>
                  <a:pt x="812800" y="899886"/>
                </a:cubicBezTo>
                <a:cubicBezTo>
                  <a:pt x="832594" y="897412"/>
                  <a:pt x="851141" y="888405"/>
                  <a:pt x="870857" y="885372"/>
                </a:cubicBezTo>
                <a:cubicBezTo>
                  <a:pt x="914158" y="878710"/>
                  <a:pt x="957942" y="875695"/>
                  <a:pt x="1001485" y="870857"/>
                </a:cubicBezTo>
                <a:cubicBezTo>
                  <a:pt x="1163490" y="830357"/>
                  <a:pt x="1062556" y="849741"/>
                  <a:pt x="1393371" y="870857"/>
                </a:cubicBezTo>
                <a:cubicBezTo>
                  <a:pt x="1509651" y="878279"/>
                  <a:pt x="1741714" y="899886"/>
                  <a:pt x="1741714" y="899886"/>
                </a:cubicBezTo>
                <a:cubicBezTo>
                  <a:pt x="1852990" y="895048"/>
                  <a:pt x="1964408" y="892781"/>
                  <a:pt x="2075543" y="885372"/>
                </a:cubicBezTo>
                <a:cubicBezTo>
                  <a:pt x="2109678" y="883096"/>
                  <a:pt x="2143167" y="874854"/>
                  <a:pt x="2177143" y="870857"/>
                </a:cubicBezTo>
                <a:cubicBezTo>
                  <a:pt x="2225432" y="865176"/>
                  <a:pt x="2274038" y="862374"/>
                  <a:pt x="2322285" y="856343"/>
                </a:cubicBezTo>
                <a:cubicBezTo>
                  <a:pt x="2351487" y="852693"/>
                  <a:pt x="2380238" y="845991"/>
                  <a:pt x="2409371" y="841829"/>
                </a:cubicBezTo>
                <a:cubicBezTo>
                  <a:pt x="2447985" y="836313"/>
                  <a:pt x="2487010" y="833727"/>
                  <a:pt x="2525485" y="827314"/>
                </a:cubicBezTo>
                <a:cubicBezTo>
                  <a:pt x="2545162" y="824034"/>
                  <a:pt x="2563645" y="814221"/>
                  <a:pt x="2583543" y="812800"/>
                </a:cubicBezTo>
                <a:cubicBezTo>
                  <a:pt x="2631801" y="809353"/>
                  <a:pt x="2680304" y="812800"/>
                  <a:pt x="2728685" y="812800"/>
                </a:cubicBezTo>
              </a:path>
            </a:pathLst>
          </a:custGeom>
          <a:noFill/>
          <a:ln w="76200" cap="flat" cmpd="sng" algn="ctr">
            <a:solidFill>
              <a:srgbClr val="00B0F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
        <p:nvSpPr>
          <p:cNvPr id="7" name="Rectangle 6"/>
          <p:cNvSpPr/>
          <p:nvPr/>
        </p:nvSpPr>
        <p:spPr>
          <a:xfrm>
            <a:off x="1042218" y="6261990"/>
            <a:ext cx="7049730" cy="338554"/>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pitchFamily="34" charset="0"/>
                <a:ea typeface="+mn-ea"/>
                <a:cs typeface="+mn-cs"/>
              </a:rPr>
              <a:t>URL link to print: </a:t>
            </a:r>
            <a:r>
              <a:rPr kumimoji="0" lang="en-US" sz="1200" b="0" i="0" u="none" strike="noStrike" kern="1200" cap="none" spc="0" normalizeH="0" baseline="0" noProof="0" dirty="0">
                <a:ln>
                  <a:noFill/>
                </a:ln>
                <a:solidFill>
                  <a:srgbClr val="000000"/>
                </a:solidFill>
                <a:effectLst/>
                <a:uLnTx/>
                <a:uFillTx/>
                <a:latin typeface="Arial" pitchFamily="34" charset="0"/>
                <a:ea typeface="+mn-ea"/>
                <a:cs typeface="+mn-cs"/>
                <a:hlinkClick r:id="rId4"/>
              </a:rPr>
              <a:t>https://www.d.umn.edu/cla/faculty/troufs/anth1602/pchoebel.html#title</a:t>
            </a:r>
            <a:endParaRPr kumimoji="0" lang="en-US" sz="12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2689879804"/>
      </p:ext>
    </p:extLst>
  </p:cSld>
  <p:clrMapOvr>
    <a:masterClrMapping/>
  </p:clrMapOvr>
  <p:transition/>
</p:sld>
</file>

<file path=ppt/slides/slide52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6"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3200" b="1" i="0" u="none" strike="noStrike" kern="1200" cap="none" spc="0" normalizeH="0" baseline="0" noProof="0" dirty="0">
                <a:ln>
                  <a:noFill/>
                </a:ln>
                <a:solidFill>
                  <a:srgbClr val="000000"/>
                </a:solidFill>
                <a:effectLst/>
                <a:uLnTx/>
                <a:uFillTx/>
                <a:latin typeface="Arial" pitchFamily="34" charset="0"/>
                <a:ea typeface="+mn-ea"/>
                <a:cs typeface="+mn-cs"/>
              </a:rPr>
              <a:t>Anthropology</a:t>
            </a:r>
          </a:p>
        </p:txBody>
      </p:sp>
      <p:sp>
        <p:nvSpPr>
          <p:cNvPr id="7" name="Rectangle 6"/>
          <p:cNvSpPr>
            <a:spLocks noChangeArrowheads="1"/>
          </p:cNvSpPr>
          <p:nvPr/>
        </p:nvSpPr>
        <p:spPr bwMode="auto">
          <a:xfrm>
            <a:off x="2358594" y="2645241"/>
            <a:ext cx="2442029" cy="905256"/>
          </a:xfrm>
          <a:prstGeom prst="rect">
            <a:avLst/>
          </a:prstGeom>
          <a:solidFill>
            <a:schemeClr val="accent1"/>
          </a:solidFill>
          <a:ln w="76200">
            <a:solidFill>
              <a:schemeClr val="accent1"/>
            </a:solidFill>
            <a:miter lim="800000"/>
            <a:headEnd/>
            <a:tailEnd/>
          </a:ln>
        </p:spPr>
        <p:txBody>
          <a:bodyPr wrap="none" anchor="ct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2800" b="1" i="0" u="none" strike="noStrike" kern="1200" cap="none" spc="0" normalizeH="0" baseline="0" noProof="0" dirty="0">
                <a:ln>
                  <a:noFill/>
                </a:ln>
                <a:solidFill>
                  <a:srgbClr val="000000"/>
                </a:solidFill>
                <a:effectLst/>
                <a:uLnTx/>
                <a:uFillTx/>
                <a:latin typeface="Arial" pitchFamily="34" charset="0"/>
                <a:ea typeface="+mn-ea"/>
                <a:cs typeface="+mn-cs"/>
              </a:rPr>
              <a:t>  Bio-physical</a:t>
            </a:r>
            <a:r>
              <a:rPr kumimoji="1" lang="en-US" sz="1800" b="1" i="0" u="none" strike="noStrike" kern="1200" cap="none" spc="0" normalizeH="0" baseline="0" noProof="0" dirty="0">
                <a:ln>
                  <a:noFill/>
                </a:ln>
                <a:solidFill>
                  <a:srgbClr val="000000"/>
                </a:solidFill>
                <a:effectLst/>
                <a:uLnTx/>
                <a:uFillTx/>
                <a:latin typeface="Arial" pitchFamily="34" charset="0"/>
                <a:ea typeface="+mn-ea"/>
                <a:cs typeface="+mn-cs"/>
              </a:rPr>
              <a:t>  </a:t>
            </a:r>
            <a:endParaRPr kumimoji="1" lang="en-US" sz="2800" b="1"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5" name="Rectangle 4"/>
          <p:cNvSpPr/>
          <p:nvPr/>
        </p:nvSpPr>
        <p:spPr>
          <a:xfrm>
            <a:off x="1042218" y="6261990"/>
            <a:ext cx="7049730" cy="338554"/>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pitchFamily="34" charset="0"/>
                <a:ea typeface="+mn-ea"/>
                <a:cs typeface="+mn-cs"/>
              </a:rPr>
              <a:t>URL link to print: </a:t>
            </a:r>
            <a:r>
              <a:rPr kumimoji="0" lang="en-US" sz="1200" b="0" i="0" u="none" strike="noStrike" kern="1200" cap="none" spc="0" normalizeH="0" baseline="0" noProof="0" dirty="0">
                <a:ln>
                  <a:noFill/>
                </a:ln>
                <a:solidFill>
                  <a:srgbClr val="000000"/>
                </a:solidFill>
                <a:effectLst/>
                <a:uLnTx/>
                <a:uFillTx/>
                <a:latin typeface="Arial" pitchFamily="34" charset="0"/>
                <a:ea typeface="+mn-ea"/>
                <a:cs typeface="+mn-cs"/>
                <a:hlinkClick r:id="rId4"/>
              </a:rPr>
              <a:t>https://www.d.umn.edu/cla/faculty/troufs/anth1602/pchoebel.html#title</a:t>
            </a:r>
            <a:endParaRPr kumimoji="0" lang="en-US" sz="1200" b="0" i="0" u="none" strike="noStrike" kern="1200" cap="none" spc="0" normalizeH="0" baseline="0" noProof="0" dirty="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2849752234"/>
      </p:ext>
    </p:extLst>
  </p:cSld>
  <p:clrMapOvr>
    <a:masterClrMapping/>
  </p:clrMapOvr>
  <p:transition/>
</p:sld>
</file>

<file path=ppt/slides/slide52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13" name="Rectangle 12"/>
          <p:cNvSpPr>
            <a:spLocks noChangeArrowheads="1"/>
          </p:cNvSpPr>
          <p:nvPr/>
        </p:nvSpPr>
        <p:spPr bwMode="auto">
          <a:xfrm>
            <a:off x="4771632" y="2648856"/>
            <a:ext cx="3370943" cy="905256"/>
          </a:xfrm>
          <a:prstGeom prst="rect">
            <a:avLst/>
          </a:prstGeom>
          <a:solidFill>
            <a:schemeClr val="accent1"/>
          </a:solidFill>
          <a:ln w="76200">
            <a:solidFill>
              <a:schemeClr val="accent1"/>
            </a:solidFill>
            <a:miter lim="800000"/>
            <a:headEnd/>
            <a:tailEnd/>
          </a:ln>
        </p:spPr>
        <p:txBody>
          <a:bodyPr wrap="none" anchor="ct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2800" b="1" i="0" u="none" strike="noStrike" kern="1200" cap="none" spc="0" normalizeH="0" baseline="0" noProof="0" dirty="0">
                <a:ln>
                  <a:noFill/>
                </a:ln>
                <a:solidFill>
                  <a:srgbClr val="000000"/>
                </a:solidFill>
                <a:effectLst/>
                <a:uLnTx/>
                <a:uFillTx/>
                <a:latin typeface="Arial" pitchFamily="34" charset="0"/>
                <a:ea typeface="+mn-ea"/>
                <a:cs typeface="+mn-cs"/>
              </a:rPr>
              <a:t>Cultural</a:t>
            </a:r>
          </a:p>
        </p:txBody>
      </p:sp>
      <p:sp>
        <p:nvSpPr>
          <p:cNvPr id="14" name="Rectangle 13"/>
          <p:cNvSpPr>
            <a:spLocks noChangeArrowheads="1"/>
          </p:cNvSpPr>
          <p:nvPr/>
        </p:nvSpPr>
        <p:spPr bwMode="auto">
          <a:xfrm>
            <a:off x="2358571" y="2645241"/>
            <a:ext cx="2377440" cy="905256"/>
          </a:xfrm>
          <a:prstGeom prst="rect">
            <a:avLst/>
          </a:prstGeom>
          <a:solidFill>
            <a:schemeClr val="accent1"/>
          </a:solidFill>
          <a:ln w="76200">
            <a:solidFill>
              <a:schemeClr val="accent1"/>
            </a:solidFill>
            <a:miter lim="800000"/>
            <a:headEnd/>
            <a:tailEnd/>
          </a:ln>
        </p:spPr>
        <p:txBody>
          <a:bodyPr wrap="none" anchor="ct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2800" b="1" i="0" u="none" strike="noStrike" kern="1200" cap="none" spc="0" normalizeH="0" baseline="0" noProof="0" dirty="0">
                <a:ln>
                  <a:noFill/>
                </a:ln>
                <a:solidFill>
                  <a:srgbClr val="000000"/>
                </a:solidFill>
                <a:effectLst/>
                <a:uLnTx/>
                <a:uFillTx/>
                <a:latin typeface="Arial" pitchFamily="34" charset="0"/>
                <a:ea typeface="+mn-ea"/>
                <a:cs typeface="+mn-cs"/>
              </a:rPr>
              <a:t>  Bio-physical</a:t>
            </a:r>
            <a:r>
              <a:rPr kumimoji="1" lang="en-US" sz="1800" b="1" i="0" u="none" strike="noStrike" kern="1200" cap="none" spc="0" normalizeH="0" baseline="0" noProof="0" dirty="0">
                <a:ln>
                  <a:noFill/>
                </a:ln>
                <a:solidFill>
                  <a:srgbClr val="000000"/>
                </a:solidFill>
                <a:effectLst/>
                <a:uLnTx/>
                <a:uFillTx/>
                <a:latin typeface="Arial" pitchFamily="34" charset="0"/>
                <a:ea typeface="+mn-ea"/>
                <a:cs typeface="+mn-cs"/>
              </a:rPr>
              <a:t>  </a:t>
            </a:r>
            <a:endParaRPr kumimoji="1" lang="en-US" sz="2800" b="1"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15"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3200" b="1" i="0" u="none" strike="noStrike" kern="1200" cap="none" spc="0" normalizeH="0" baseline="0" noProof="0" dirty="0">
                <a:ln>
                  <a:noFill/>
                </a:ln>
                <a:solidFill>
                  <a:srgbClr val="000000"/>
                </a:solidFill>
                <a:effectLst/>
                <a:uLnTx/>
                <a:uFillTx/>
                <a:latin typeface="Arial" pitchFamily="34" charset="0"/>
                <a:ea typeface="+mn-ea"/>
                <a:cs typeface="+mn-cs"/>
              </a:rPr>
              <a:t>Anthropology</a:t>
            </a:r>
          </a:p>
        </p:txBody>
      </p:sp>
      <p:sp>
        <p:nvSpPr>
          <p:cNvPr id="9" name="Rectangle 2"/>
          <p:cNvSpPr txBox="1">
            <a:spLocks noChangeArrowheads="1"/>
          </p:cNvSpPr>
          <p:nvPr/>
        </p:nvSpPr>
        <p:spPr bwMode="auto">
          <a:xfrm>
            <a:off x="442686" y="26093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BADDE1"/>
                </a:solidFill>
                <a:effectLst/>
                <a:uLnTx/>
                <a:uFillTx/>
                <a:latin typeface="Arial" pitchFamily="34" charset="0"/>
                <a:ea typeface="+mn-ea"/>
                <a:cs typeface="+mn-cs"/>
              </a:rPr>
              <a:t>Understanding Global Cultures</a:t>
            </a:r>
          </a:p>
        </p:txBody>
      </p:sp>
    </p:spTree>
    <p:extLst>
      <p:ext uri="{BB962C8B-B14F-4D97-AF65-F5344CB8AC3E}">
        <p14:creationId xmlns:p14="http://schemas.microsoft.com/office/powerpoint/2010/main" val="3297488073"/>
      </p:ext>
    </p:extLst>
  </p:cSld>
  <p:clrMapOvr>
    <a:masterClrMapping/>
  </p:clrMapOvr>
  <p:transition/>
</p:sld>
</file>

<file path=ppt/slides/slide52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1150866"/>
            <a:ext cx="6908800" cy="3480440"/>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 . . but, as mentioned above, ultimately anthropologists seek to study phenomena in terms of </a:t>
            </a:r>
            <a:r>
              <a:rPr kumimoji="1" lang="en-US" sz="3600" b="1" i="1" u="none" strike="noStrike" kern="1200" cap="none" spc="0" normalizeH="0" baseline="0" noProof="0" dirty="0">
                <a:ln>
                  <a:noFill/>
                </a:ln>
                <a:solidFill>
                  <a:srgbClr val="FFFFFF"/>
                </a:solidFill>
                <a:effectLst/>
                <a:uLnTx/>
                <a:uFillTx/>
                <a:latin typeface="Arial" charset="0"/>
                <a:ea typeface="+mn-ea"/>
                <a:cs typeface="+mn-cs"/>
              </a:rPr>
              <a:t>both physical and cultural</a:t>
            </a:r>
            <a:r>
              <a:rPr kumimoji="1" lang="en-US" sz="3600" b="1" i="0" u="none" strike="noStrike" kern="1200" cap="none" spc="0" normalizeH="0" baseline="0" noProof="0" dirty="0">
                <a:ln>
                  <a:noFill/>
                </a:ln>
                <a:solidFill>
                  <a:srgbClr val="FFFFFF"/>
                </a:solidFill>
                <a:effectLst/>
                <a:uLnTx/>
                <a:uFillTx/>
                <a:latin typeface="Arial" charset="0"/>
                <a:ea typeface="+mn-ea"/>
                <a:cs typeface="+mn-cs"/>
              </a:rPr>
              <a:t> aspects</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 . .</a:t>
            </a:r>
          </a:p>
        </p:txBody>
      </p:sp>
    </p:spTree>
    <p:extLst>
      <p:ext uri="{BB962C8B-B14F-4D97-AF65-F5344CB8AC3E}">
        <p14:creationId xmlns:p14="http://schemas.microsoft.com/office/powerpoint/2010/main" val="2054743021"/>
      </p:ext>
    </p:extLst>
  </p:cSld>
  <p:clrMapOvr>
    <a:masterClrMapping/>
  </p:clrMapOvr>
  <p:transition/>
</p:sld>
</file>

<file path=ppt/slides/slide52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13" name="Rectangle 12"/>
          <p:cNvSpPr>
            <a:spLocks noChangeArrowheads="1"/>
          </p:cNvSpPr>
          <p:nvPr/>
        </p:nvSpPr>
        <p:spPr bwMode="auto">
          <a:xfrm>
            <a:off x="4771632" y="2648856"/>
            <a:ext cx="3370943" cy="905256"/>
          </a:xfrm>
          <a:prstGeom prst="rect">
            <a:avLst/>
          </a:prstGeom>
          <a:solidFill>
            <a:schemeClr val="accent1"/>
          </a:solidFill>
          <a:ln w="76200">
            <a:solidFill>
              <a:schemeClr val="accent1"/>
            </a:solidFill>
            <a:miter lim="800000"/>
            <a:headEnd/>
            <a:tailEnd/>
          </a:ln>
        </p:spPr>
        <p:txBody>
          <a:bodyPr wrap="none" anchor="ct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2800" b="1" i="0" u="none" strike="noStrike" kern="1200" cap="none" spc="0" normalizeH="0" baseline="0" noProof="0" dirty="0">
                <a:ln>
                  <a:noFill/>
                </a:ln>
                <a:solidFill>
                  <a:srgbClr val="000000"/>
                </a:solidFill>
                <a:effectLst/>
                <a:uLnTx/>
                <a:uFillTx/>
                <a:latin typeface="Arial" pitchFamily="34" charset="0"/>
                <a:ea typeface="+mn-ea"/>
                <a:cs typeface="+mn-cs"/>
              </a:rPr>
              <a:t>Cultural</a:t>
            </a:r>
          </a:p>
        </p:txBody>
      </p:sp>
      <p:sp>
        <p:nvSpPr>
          <p:cNvPr id="14" name="Rectangle 13"/>
          <p:cNvSpPr>
            <a:spLocks noChangeArrowheads="1"/>
          </p:cNvSpPr>
          <p:nvPr/>
        </p:nvSpPr>
        <p:spPr bwMode="auto">
          <a:xfrm>
            <a:off x="2358571" y="2645241"/>
            <a:ext cx="2377440" cy="905256"/>
          </a:xfrm>
          <a:prstGeom prst="rect">
            <a:avLst/>
          </a:prstGeom>
          <a:solidFill>
            <a:schemeClr val="accent1"/>
          </a:solidFill>
          <a:ln w="76200">
            <a:solidFill>
              <a:schemeClr val="accent1"/>
            </a:solidFill>
            <a:miter lim="800000"/>
            <a:headEnd/>
            <a:tailEnd/>
          </a:ln>
        </p:spPr>
        <p:txBody>
          <a:bodyPr wrap="none" anchor="ct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2800" b="1" i="0" u="none" strike="noStrike" kern="1200" cap="none" spc="0" normalizeH="0" baseline="0" noProof="0" dirty="0">
                <a:ln>
                  <a:noFill/>
                </a:ln>
                <a:solidFill>
                  <a:srgbClr val="000000"/>
                </a:solidFill>
                <a:effectLst/>
                <a:uLnTx/>
                <a:uFillTx/>
                <a:latin typeface="Arial" pitchFamily="34" charset="0"/>
                <a:ea typeface="+mn-ea"/>
                <a:cs typeface="+mn-cs"/>
              </a:rPr>
              <a:t>  Bio-physical</a:t>
            </a:r>
            <a:r>
              <a:rPr kumimoji="1" lang="en-US" sz="1800" b="1" i="0" u="none" strike="noStrike" kern="1200" cap="none" spc="0" normalizeH="0" baseline="0" noProof="0" dirty="0">
                <a:ln>
                  <a:noFill/>
                </a:ln>
                <a:solidFill>
                  <a:srgbClr val="000000"/>
                </a:solidFill>
                <a:effectLst/>
                <a:uLnTx/>
                <a:uFillTx/>
                <a:latin typeface="Arial" pitchFamily="34" charset="0"/>
                <a:ea typeface="+mn-ea"/>
                <a:cs typeface="+mn-cs"/>
              </a:rPr>
              <a:t>  </a:t>
            </a:r>
            <a:endParaRPr kumimoji="1" lang="en-US" sz="2800" b="1"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15"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3200" b="1" i="0" u="none" strike="noStrike" kern="1200" cap="none" spc="0" normalizeH="0" baseline="0" noProof="0" dirty="0">
                <a:ln>
                  <a:noFill/>
                </a:ln>
                <a:solidFill>
                  <a:srgbClr val="000000"/>
                </a:solidFill>
                <a:effectLst/>
                <a:uLnTx/>
                <a:uFillTx/>
                <a:latin typeface="Arial" pitchFamily="34" charset="0"/>
                <a:ea typeface="+mn-ea"/>
                <a:cs typeface="+mn-cs"/>
              </a:rPr>
              <a:t>Anthropology</a:t>
            </a:r>
          </a:p>
        </p:txBody>
      </p:sp>
      <p:sp>
        <p:nvSpPr>
          <p:cNvPr id="9" name="Rectangle 2"/>
          <p:cNvSpPr txBox="1">
            <a:spLocks noChangeArrowheads="1"/>
          </p:cNvSpPr>
          <p:nvPr/>
        </p:nvSpPr>
        <p:spPr bwMode="auto">
          <a:xfrm>
            <a:off x="442686" y="26093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BADDE1"/>
                </a:solidFill>
                <a:effectLst/>
                <a:uLnTx/>
                <a:uFillTx/>
                <a:latin typeface="Arial" pitchFamily="34" charset="0"/>
                <a:ea typeface="+mn-ea"/>
                <a:cs typeface="+mn-cs"/>
              </a:rPr>
              <a:t>Understanding Global Cultures</a:t>
            </a:r>
          </a:p>
        </p:txBody>
      </p:sp>
    </p:spTree>
    <p:extLst>
      <p:ext uri="{BB962C8B-B14F-4D97-AF65-F5344CB8AC3E}">
        <p14:creationId xmlns:p14="http://schemas.microsoft.com/office/powerpoint/2010/main" val="2291808644"/>
      </p:ext>
    </p:extLst>
  </p:cSld>
  <p:clrMapOvr>
    <a:masterClrMapping/>
  </p:clrMapOvr>
  <p:transition/>
</p:sld>
</file>

<file path=ppt/slides/slide53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81284" name="Subtitle 2"/>
          <p:cNvSpPr txBox="1">
            <a:spLocks/>
          </p:cNvSpPr>
          <p:nvPr/>
        </p:nvSpPr>
        <p:spPr bwMode="auto">
          <a:xfrm>
            <a:off x="914400" y="2188939"/>
            <a:ext cx="7315200" cy="3108543"/>
          </a:xfrm>
          <a:prstGeom prst="rect">
            <a:avLst/>
          </a:prstGeom>
          <a:noFill/>
          <a:ln w="9525">
            <a:noFill/>
            <a:miter lim="800000"/>
            <a:headEnd/>
            <a:tailEnd/>
          </a:ln>
        </p:spPr>
        <p:txBody>
          <a:bodyPr lIns="457200" rIns="457200">
            <a:spAutoFit/>
          </a:bodyPr>
          <a:lstStyle/>
          <a:p>
            <a:pPr marL="0" marR="0" lvl="1"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Arial" charset="0"/>
                <a:ea typeface="+mn-ea"/>
                <a:cs typeface="Arial" charset="0"/>
              </a:rPr>
              <a:t>as in the example mentioned above, numerous studies have shown that exposure to images </a:t>
            </a:r>
            <a:r>
              <a:rPr kumimoji="0" lang="en-US" sz="2800" b="1" i="0" u="none" strike="noStrike" kern="1200" cap="none" spc="0" normalizeH="0" baseline="0" noProof="0" dirty="0">
                <a:ln>
                  <a:noFill/>
                </a:ln>
                <a:solidFill>
                  <a:srgbClr val="FF0000"/>
                </a:solidFill>
                <a:effectLst/>
                <a:uLnTx/>
                <a:uFillTx/>
                <a:latin typeface="Arial" charset="0"/>
                <a:ea typeface="+mn-ea"/>
                <a:cs typeface="Arial" charset="0"/>
              </a:rPr>
              <a:t>[cultural] </a:t>
            </a:r>
            <a:r>
              <a:rPr kumimoji="0" lang="en-US" sz="2800" b="1" i="0" u="none" strike="noStrike" kern="1200" cap="none" spc="0" normalizeH="0" baseline="0" noProof="0" dirty="0">
                <a:ln>
                  <a:noFill/>
                </a:ln>
                <a:solidFill>
                  <a:srgbClr val="FFFFFF"/>
                </a:solidFill>
                <a:effectLst/>
                <a:uLnTx/>
                <a:uFillTx/>
                <a:latin typeface="Arial" charset="0"/>
                <a:ea typeface="+mn-ea"/>
                <a:cs typeface="Arial" charset="0"/>
              </a:rPr>
              <a:t>of ultrathin models can lead to body dissatisfaction and eventually to unhealthy eating behaviors and physical illness </a:t>
            </a:r>
            <a:r>
              <a:rPr kumimoji="0" lang="en-US" sz="2800" b="1" i="0" u="none" strike="noStrike" kern="1200" cap="none" spc="0" normalizeH="0" baseline="0" noProof="0" dirty="0">
                <a:ln>
                  <a:noFill/>
                </a:ln>
                <a:solidFill>
                  <a:srgbClr val="FF0000"/>
                </a:solidFill>
                <a:effectLst/>
                <a:uLnTx/>
                <a:uFillTx/>
                <a:latin typeface="Arial" charset="0"/>
                <a:ea typeface="+mn-ea"/>
                <a:cs typeface="Arial" charset="0"/>
              </a:rPr>
              <a:t>[physical] </a:t>
            </a:r>
            <a:r>
              <a:rPr kumimoji="0" lang="en-US" sz="2800" b="1" i="0" u="none" strike="noStrike" kern="1200" cap="none" spc="0" normalizeH="0" baseline="0" noProof="0" dirty="0">
                <a:ln>
                  <a:noFill/>
                </a:ln>
                <a:solidFill>
                  <a:srgbClr val="FFFFFF"/>
                </a:solidFill>
                <a:effectLst/>
                <a:uLnTx/>
                <a:uFillTx/>
                <a:latin typeface="Arial" charset="0"/>
                <a:ea typeface="+mn-ea"/>
                <a:cs typeface="Arial" charset="0"/>
              </a:rPr>
              <a:t>. . .</a:t>
            </a:r>
          </a:p>
        </p:txBody>
      </p:sp>
      <p:sp>
        <p:nvSpPr>
          <p:cNvPr id="481285" name="TextBox 2"/>
          <p:cNvSpPr txBox="1">
            <a:spLocks noChangeArrowheads="1"/>
          </p:cNvSpPr>
          <p:nvPr/>
        </p:nvSpPr>
        <p:spPr bwMode="auto">
          <a:xfrm>
            <a:off x="914400" y="6245225"/>
            <a:ext cx="7315200" cy="369888"/>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0" i="1" u="none" strike="noStrike" kern="1200" cap="none" spc="0" normalizeH="0" baseline="0" noProof="0" dirty="0">
                <a:ln>
                  <a:noFill/>
                </a:ln>
                <a:solidFill>
                  <a:srgbClr val="FFFFFF"/>
                </a:solidFill>
                <a:effectLst/>
                <a:uLnTx/>
                <a:uFillTx/>
                <a:latin typeface="Calibri" pitchFamily="34" charset="0"/>
                <a:ea typeface="+mn-ea"/>
                <a:cs typeface="+mn-cs"/>
              </a:rPr>
              <a:t>The Cultural Feast</a:t>
            </a:r>
            <a:r>
              <a:rPr kumimoji="0" lang="en-US" sz="1800" b="0" i="0" u="none" strike="noStrike" kern="1200" cap="none" spc="0" normalizeH="0" baseline="0" noProof="0" dirty="0">
                <a:ln>
                  <a:noFill/>
                </a:ln>
                <a:solidFill>
                  <a:srgbClr val="FFFFFF"/>
                </a:solidFill>
                <a:effectLst/>
                <a:uLnTx/>
                <a:uFillTx/>
                <a:latin typeface="Calibri" pitchFamily="34" charset="0"/>
                <a:ea typeface="+mn-ea"/>
                <a:cs typeface="+mn-cs"/>
              </a:rPr>
              <a:t>, 2</a:t>
            </a:r>
            <a:r>
              <a:rPr kumimoji="0" lang="en-US" sz="1800" b="0" i="0" u="none" strike="noStrike" kern="1200" cap="none" spc="0" normalizeH="0" baseline="30000" noProof="0" dirty="0">
                <a:ln>
                  <a:noFill/>
                </a:ln>
                <a:solidFill>
                  <a:srgbClr val="FFFFFF"/>
                </a:solidFill>
                <a:effectLst/>
                <a:uLnTx/>
                <a:uFillTx/>
                <a:latin typeface="Calibri" pitchFamily="34" charset="0"/>
                <a:ea typeface="+mn-ea"/>
                <a:cs typeface="+mn-cs"/>
              </a:rPr>
              <a:t>nd</a:t>
            </a:r>
            <a:r>
              <a:rPr kumimoji="0" lang="en-US" sz="1800" b="0" i="0" u="none" strike="noStrike" kern="1200" cap="none" spc="0" normalizeH="0" baseline="0" noProof="0" dirty="0">
                <a:ln>
                  <a:noFill/>
                </a:ln>
                <a:solidFill>
                  <a:srgbClr val="FFFFFF"/>
                </a:solidFill>
                <a:effectLst/>
                <a:uLnTx/>
                <a:uFillTx/>
                <a:latin typeface="Calibri" pitchFamily="34" charset="0"/>
                <a:ea typeface="+mn-ea"/>
                <a:cs typeface="+mn-cs"/>
              </a:rPr>
              <a:t> ed., p. 115</a:t>
            </a:r>
          </a:p>
        </p:txBody>
      </p:sp>
    </p:spTree>
    <p:extLst>
      <p:ext uri="{BB962C8B-B14F-4D97-AF65-F5344CB8AC3E}">
        <p14:creationId xmlns:p14="http://schemas.microsoft.com/office/powerpoint/2010/main" val="1127577812"/>
      </p:ext>
    </p:extLst>
  </p:cSld>
  <p:clrMapOvr>
    <a:masterClrMapping/>
  </p:clrMapOvr>
</p:sld>
</file>

<file path=ppt/slides/slide53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24962" name="Rectangle 3"/>
          <p:cNvSpPr>
            <a:spLocks noChangeArrowheads="1"/>
          </p:cNvSpPr>
          <p:nvPr/>
        </p:nvSpPr>
        <p:spPr bwMode="auto">
          <a:xfrm>
            <a:off x="1885950" y="6407269"/>
            <a:ext cx="5410200" cy="461665"/>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charset="0"/>
                <a:ea typeface="+mn-ea"/>
                <a:cs typeface="Arial" charset="0"/>
              </a:rPr>
              <a:t>http://www.bbc.com/news/world-europe-39821036</a:t>
            </a:r>
            <a:r>
              <a:rPr kumimoji="0" lang="en-US" sz="1200" b="0" i="0" u="none" strike="noStrike" kern="1200" cap="none" spc="0" normalizeH="0" baseline="0" noProof="0" dirty="0">
                <a:ln>
                  <a:noFill/>
                </a:ln>
                <a:solidFill>
                  <a:srgbClr val="000000"/>
                </a:solidFill>
                <a:effectLst/>
                <a:uLnTx/>
                <a:uFillTx/>
                <a:latin typeface="Arial" charset="0"/>
                <a:ea typeface="+mn-ea"/>
                <a:cs typeface="Arial" charset="0"/>
                <a:hlinkClick r:id="rId2"/>
              </a:rPr>
              <a:t>http://www.bbc.com/news/world-europe-39821036</a:t>
            </a:r>
            <a:endParaRPr kumimoji="0" lang="en-US" sz="1200" b="0" i="0" u="none" strike="noStrike" kern="1200" cap="none" spc="0" normalizeH="0" baseline="0" noProof="0" dirty="0">
              <a:ln>
                <a:noFill/>
              </a:ln>
              <a:solidFill>
                <a:srgbClr val="000000"/>
              </a:solidFill>
              <a:effectLst/>
              <a:uLnTx/>
              <a:uFillTx/>
              <a:latin typeface="Arial" charset="0"/>
              <a:ea typeface="+mn-ea"/>
              <a:cs typeface="Arial"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0374" y="464004"/>
            <a:ext cx="1270000" cy="609600"/>
          </a:xfrm>
          <a:prstGeom prst="rect">
            <a:avLst/>
          </a:prstGeom>
        </p:spPr>
      </p:pic>
      <p:pic>
        <p:nvPicPr>
          <p:cNvPr id="1331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47788" y="452438"/>
            <a:ext cx="6448425" cy="5953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58933760"/>
      </p:ext>
    </p:extLst>
  </p:cSld>
  <p:clrMapOvr>
    <a:masterClrMapping/>
  </p:clrMapOvr>
</p:sld>
</file>

<file path=ppt/slides/slide53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2234" y="43541"/>
            <a:ext cx="8686800" cy="67448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3"/>
          <p:cNvSpPr>
            <a:spLocks noChangeArrowheads="1"/>
          </p:cNvSpPr>
          <p:nvPr/>
        </p:nvSpPr>
        <p:spPr bwMode="auto">
          <a:xfrm>
            <a:off x="1856096" y="6541520"/>
            <a:ext cx="5410200" cy="215444"/>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charset="0"/>
                <a:ea typeface="+mn-ea"/>
                <a:cs typeface="Arial" charset="0"/>
                <a:hlinkClick r:id="rId3"/>
              </a:rPr>
              <a:t>http://www.bbc.co.uk/newsround/35979565</a:t>
            </a:r>
            <a:endParaRPr kumimoji="0" lang="en-US" sz="800" b="0" i="0" u="none" strike="noStrike" kern="1200" cap="none" spc="0" normalizeH="0" baseline="0" noProof="0" dirty="0">
              <a:ln>
                <a:noFill/>
              </a:ln>
              <a:solidFill>
                <a:srgbClr val="000000"/>
              </a:solidFill>
              <a:effectLst/>
              <a:uLnTx/>
              <a:uFillTx/>
              <a:latin typeface="Arial" charset="0"/>
              <a:ea typeface="+mn-ea"/>
              <a:cs typeface="Arial" charset="0"/>
            </a:endParaRPr>
          </a:p>
        </p:txBody>
      </p:sp>
    </p:spTree>
    <p:extLst>
      <p:ext uri="{BB962C8B-B14F-4D97-AF65-F5344CB8AC3E}">
        <p14:creationId xmlns:p14="http://schemas.microsoft.com/office/powerpoint/2010/main" val="4198731580"/>
      </p:ext>
    </p:extLst>
  </p:cSld>
  <p:clrMapOvr>
    <a:masterClrMapping/>
  </p:clrMapOvr>
</p:sld>
</file>

<file path=ppt/slides/slide533.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2363626"/>
            <a:ext cx="6908800" cy="2372444"/>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BADDE1"/>
                </a:solidFill>
                <a:effectLst/>
                <a:uLnTx/>
                <a:uFillTx/>
                <a:latin typeface="Arial" charset="0"/>
                <a:ea typeface="+mn-ea"/>
                <a:cs typeface="+mn-cs"/>
              </a:rPr>
              <a:t>. . . and to understand a phenomena in terms of </a:t>
            </a:r>
            <a:r>
              <a:rPr kumimoji="1" lang="en-US" sz="3600" b="1" i="1" u="none" strike="noStrike" kern="1200" cap="none" spc="0" normalizeH="0" baseline="0" noProof="0" dirty="0">
                <a:ln>
                  <a:noFill/>
                </a:ln>
                <a:solidFill>
                  <a:srgbClr val="BADDE1"/>
                </a:solidFill>
                <a:effectLst/>
                <a:uLnTx/>
                <a:uFillTx/>
                <a:latin typeface="Arial" charset="0"/>
                <a:ea typeface="+mn-ea"/>
                <a:cs typeface="+mn-cs"/>
              </a:rPr>
              <a:t>both physical and cultural</a:t>
            </a:r>
            <a:r>
              <a:rPr kumimoji="1" lang="en-US" sz="3600" b="1" i="0" u="none" strike="noStrike" kern="1200" cap="none" spc="0" normalizeH="0" baseline="0" noProof="0" dirty="0">
                <a:ln>
                  <a:noFill/>
                </a:ln>
                <a:solidFill>
                  <a:srgbClr val="BADDE1"/>
                </a:solidFill>
                <a:effectLst/>
                <a:uLnTx/>
                <a:uFillTx/>
                <a:latin typeface="Arial" charset="0"/>
                <a:ea typeface="+mn-ea"/>
                <a:cs typeface="+mn-cs"/>
              </a:rPr>
              <a:t> aspects</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000000"/>
                </a:solidFill>
                <a:effectLst/>
                <a:uLnTx/>
                <a:uFillTx/>
                <a:latin typeface="Arial" charset="0"/>
                <a:ea typeface="+mn-ea"/>
                <a:cs typeface="+mn-cs"/>
              </a:rPr>
              <a:t>. . .</a:t>
            </a:r>
          </a:p>
        </p:txBody>
      </p:sp>
      <p:sp>
        <p:nvSpPr>
          <p:cNvPr id="5" name="Rectangle 2"/>
          <p:cNvSpPr txBox="1">
            <a:spLocks noChangeArrowheads="1"/>
          </p:cNvSpPr>
          <p:nvPr/>
        </p:nvSpPr>
        <p:spPr bwMode="auto">
          <a:xfrm>
            <a:off x="442686" y="26093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BADDE1"/>
                </a:solidFill>
                <a:effectLst/>
                <a:uLnTx/>
                <a:uFillTx/>
                <a:latin typeface="Arial" pitchFamily="34" charset="0"/>
                <a:ea typeface="+mn-ea"/>
                <a:cs typeface="+mn-cs"/>
              </a:rPr>
              <a:t>Understanding Global Cultures</a:t>
            </a:r>
          </a:p>
        </p:txBody>
      </p:sp>
      <p:sp>
        <p:nvSpPr>
          <p:cNvPr id="6" name="Rectangle 3"/>
          <p:cNvSpPr>
            <a:spLocks noChangeArrowheads="1"/>
          </p:cNvSpPr>
          <p:nvPr/>
        </p:nvSpPr>
        <p:spPr bwMode="auto">
          <a:xfrm>
            <a:off x="1098550" y="4000656"/>
            <a:ext cx="6908800" cy="1754326"/>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 . . ultimately involves lots of disciplines and </a:t>
            </a:r>
            <a:r>
              <a:rPr kumimoji="1" lang="en-US" sz="3600" b="1" i="0" u="none" strike="noStrike" kern="1200" cap="none" spc="0" normalizeH="0" baseline="0" noProof="0" dirty="0" err="1">
                <a:ln>
                  <a:noFill/>
                </a:ln>
                <a:solidFill>
                  <a:srgbClr val="FFFFFF"/>
                </a:solidFill>
                <a:effectLst/>
                <a:uLnTx/>
                <a:uFillTx/>
                <a:latin typeface="Arial" charset="0"/>
                <a:ea typeface="+mn-ea"/>
                <a:cs typeface="+mn-cs"/>
              </a:rPr>
              <a:t>subdisciplines</a:t>
            </a:r>
            <a:r>
              <a:rPr kumimoji="1" lang="en-US" sz="3600" b="1" i="0" u="none" strike="noStrike" kern="1200" cap="none" spc="0" normalizeH="0" baseline="0" noProof="0" dirty="0">
                <a:ln>
                  <a:noFill/>
                </a:ln>
                <a:solidFill>
                  <a:srgbClr val="FFFFFF"/>
                </a:solidFill>
                <a:effectLst/>
                <a:uLnTx/>
                <a:uFillTx/>
                <a:latin typeface="Arial" charset="0"/>
                <a:ea typeface="+mn-ea"/>
                <a:cs typeface="+mn-cs"/>
              </a:rPr>
              <a:t> . . .</a:t>
            </a:r>
          </a:p>
        </p:txBody>
      </p:sp>
    </p:spTree>
    <p:extLst>
      <p:ext uri="{BB962C8B-B14F-4D97-AF65-F5344CB8AC3E}">
        <p14:creationId xmlns:p14="http://schemas.microsoft.com/office/powerpoint/2010/main" val="2609965609"/>
      </p:ext>
    </p:extLst>
  </p:cSld>
  <p:clrMapOvr>
    <a:masterClrMapping/>
  </p:clrMapOvr>
  <p:transition/>
</p:sld>
</file>

<file path=ppt/slides/slide53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24962" name="Rectangle 3"/>
          <p:cNvSpPr>
            <a:spLocks noChangeArrowheads="1"/>
          </p:cNvSpPr>
          <p:nvPr/>
        </p:nvSpPr>
        <p:spPr bwMode="auto">
          <a:xfrm>
            <a:off x="1856096" y="6338330"/>
            <a:ext cx="5410200" cy="276999"/>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charset="0"/>
                <a:ea typeface="+mn-ea"/>
                <a:cs typeface="Arial" charset="0"/>
                <a:hlinkClick r:id="rId2"/>
              </a:rPr>
              <a:t>www.eatingdisorderfoundation.org/EatingDisorders.htm</a:t>
            </a:r>
            <a:endParaRPr kumimoji="0" lang="en-US" sz="1200" b="0" i="0" u="none" strike="noStrike" kern="1200" cap="none" spc="0" normalizeH="0" baseline="0" noProof="0" dirty="0">
              <a:ln>
                <a:noFill/>
              </a:ln>
              <a:solidFill>
                <a:srgbClr val="000000"/>
              </a:solidFill>
              <a:effectLst/>
              <a:uLnTx/>
              <a:uFillTx/>
              <a:latin typeface="Arial" charset="0"/>
              <a:ea typeface="+mn-ea"/>
              <a:cs typeface="Arial" charset="0"/>
            </a:endParaRPr>
          </a:p>
        </p:txBody>
      </p:sp>
      <p:pic>
        <p:nvPicPr>
          <p:cNvPr id="17410" name="Picture 2"/>
          <p:cNvPicPr>
            <a:picLocks noChangeAspect="1" noChangeArrowheads="1"/>
          </p:cNvPicPr>
          <p:nvPr/>
        </p:nvPicPr>
        <p:blipFill>
          <a:blip r:embed="rId3" cstate="print"/>
          <a:srcRect/>
          <a:stretch>
            <a:fillRect/>
          </a:stretch>
        </p:blipFill>
        <p:spPr bwMode="auto">
          <a:xfrm>
            <a:off x="1676400" y="76200"/>
            <a:ext cx="5852160" cy="5486400"/>
          </a:xfrm>
          <a:prstGeom prst="rect">
            <a:avLst/>
          </a:prstGeom>
          <a:noFill/>
          <a:ln w="9525">
            <a:noFill/>
            <a:miter lim="800000"/>
            <a:headEnd/>
            <a:tailEnd/>
          </a:ln>
          <a:effectLst/>
        </p:spPr>
      </p:pic>
      <p:sp>
        <p:nvSpPr>
          <p:cNvPr id="4" name="Rectangle 3"/>
          <p:cNvSpPr>
            <a:spLocks noChangeArrowheads="1"/>
          </p:cNvSpPr>
          <p:nvPr/>
        </p:nvSpPr>
        <p:spPr bwMode="auto">
          <a:xfrm>
            <a:off x="1633184" y="5493685"/>
            <a:ext cx="5986816" cy="83099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“Eating Disorders are about feelings, not food.”</a:t>
            </a:r>
          </a:p>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charset="0"/>
                <a:ea typeface="+mn-ea"/>
                <a:cs typeface="Arial" charset="0"/>
              </a:rPr>
              <a:t>The Eating Disorder Foundation</a:t>
            </a:r>
          </a:p>
        </p:txBody>
      </p:sp>
    </p:spTree>
    <p:extLst>
      <p:ext uri="{BB962C8B-B14F-4D97-AF65-F5344CB8AC3E}">
        <p14:creationId xmlns:p14="http://schemas.microsoft.com/office/powerpoint/2010/main" val="245840216"/>
      </p:ext>
    </p:extLst>
  </p:cSld>
  <p:clrMapOvr>
    <a:masterClrMapping/>
  </p:clrMapOvr>
</p:sld>
</file>

<file path=ppt/slides/slide53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2909277"/>
            <a:ext cx="6908800" cy="1754326"/>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 . . and that ultimately involves lots of </a:t>
            </a:r>
            <a:r>
              <a:rPr kumimoji="1" lang="en-US" sz="3600" b="1" i="0" u="none" strike="noStrike" kern="1200" cap="none" spc="0" normalizeH="0" baseline="0" noProof="0" dirty="0" err="1">
                <a:ln>
                  <a:noFill/>
                </a:ln>
                <a:solidFill>
                  <a:srgbClr val="FFFFFF"/>
                </a:solidFill>
                <a:effectLst/>
                <a:uLnTx/>
                <a:uFillTx/>
                <a:latin typeface="Arial" charset="0"/>
                <a:ea typeface="+mn-ea"/>
                <a:cs typeface="+mn-cs"/>
              </a:rPr>
              <a:t>subdisciplines</a:t>
            </a:r>
            <a:r>
              <a:rPr kumimoji="1" lang="en-US" sz="3600" b="1" i="0" u="none" strike="noStrike" kern="1200" cap="none" spc="0" normalizeH="0" baseline="0" noProof="0" dirty="0">
                <a:ln>
                  <a:noFill/>
                </a:ln>
                <a:solidFill>
                  <a:srgbClr val="FFFFFF"/>
                </a:solidFill>
                <a:effectLst/>
                <a:uLnTx/>
                <a:uFillTx/>
                <a:latin typeface="Arial" charset="0"/>
                <a:ea typeface="+mn-ea"/>
                <a:cs typeface="+mn-cs"/>
              </a:rPr>
              <a:t> . . .</a:t>
            </a:r>
          </a:p>
        </p:txBody>
      </p:sp>
    </p:spTree>
    <p:extLst>
      <p:ext uri="{BB962C8B-B14F-4D97-AF65-F5344CB8AC3E}">
        <p14:creationId xmlns:p14="http://schemas.microsoft.com/office/powerpoint/2010/main" val="1973319994"/>
      </p:ext>
    </p:extLst>
  </p:cSld>
  <p:clrMapOvr>
    <a:masterClrMapping/>
  </p:clrMapOvr>
  <p:transition/>
</p:sld>
</file>

<file path=ppt/slides/slide53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3" name="Rectangle 2"/>
          <p:cNvSpPr>
            <a:spLocks noChangeArrowheads="1"/>
          </p:cNvSpPr>
          <p:nvPr/>
        </p:nvSpPr>
        <p:spPr bwMode="auto">
          <a:xfrm>
            <a:off x="2344057" y="4448436"/>
            <a:ext cx="1457322" cy="749808"/>
          </a:xfrm>
          <a:prstGeom prst="rect">
            <a:avLst/>
          </a:prstGeom>
          <a:solidFill>
            <a:schemeClr val="accent1"/>
          </a:solidFill>
          <a:ln w="76200">
            <a:solidFill>
              <a:schemeClr val="accent1"/>
            </a:solidFill>
            <a:miter lim="800000"/>
            <a:headEnd/>
            <a:tailEnd/>
          </a:ln>
        </p:spPr>
        <p:txBody>
          <a:bodyPr wrap="none" anchor="ct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2000" b="1" i="0" u="none" strike="noStrike" kern="1200" cap="none" spc="0" normalizeH="0" baseline="0" noProof="0" dirty="0">
                <a:ln>
                  <a:noFill/>
                </a:ln>
                <a:solidFill>
                  <a:srgbClr val="000000"/>
                </a:solidFill>
                <a:effectLst/>
                <a:uLnTx/>
                <a:uFillTx/>
                <a:latin typeface="Arial" pitchFamily="34" charset="0"/>
                <a:ea typeface="+mn-ea"/>
                <a:cs typeface="+mn-cs"/>
              </a:rPr>
              <a:t>measuring</a:t>
            </a:r>
            <a:endParaRPr kumimoji="1" lang="en-US" sz="3200" b="1"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4" name="Rectangle 3"/>
          <p:cNvSpPr>
            <a:spLocks noChangeArrowheads="1"/>
          </p:cNvSpPr>
          <p:nvPr/>
        </p:nvSpPr>
        <p:spPr bwMode="auto">
          <a:xfrm>
            <a:off x="3871687" y="4445113"/>
            <a:ext cx="1730828" cy="748361"/>
          </a:xfrm>
          <a:prstGeom prst="rect">
            <a:avLst/>
          </a:prstGeom>
          <a:solidFill>
            <a:schemeClr val="accent1"/>
          </a:solidFill>
          <a:ln w="76200">
            <a:solidFill>
              <a:schemeClr val="accent1"/>
            </a:solidFill>
            <a:miter lim="800000"/>
            <a:headEnd/>
            <a:tailEnd/>
          </a:ln>
        </p:spPr>
        <p:txBody>
          <a:bodyPr wrap="none" anchor="ct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2000" b="1" i="0" u="none" strike="noStrike" kern="1200" cap="none" spc="0" normalizeH="0" baseline="0" noProof="0" dirty="0">
                <a:ln>
                  <a:noFill/>
                </a:ln>
                <a:solidFill>
                  <a:srgbClr val="000000"/>
                </a:solidFill>
                <a:effectLst/>
                <a:uLnTx/>
                <a:uFillTx/>
                <a:latin typeface="Arial" pitchFamily="34" charset="0"/>
                <a:ea typeface="+mn-ea"/>
                <a:cs typeface="+mn-cs"/>
              </a:rPr>
              <a:t> excavating</a:t>
            </a:r>
            <a:endParaRPr kumimoji="1" lang="en-US" sz="3200" b="1"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5" name="Rectangle 4"/>
          <p:cNvSpPr>
            <a:spLocks noChangeArrowheads="1"/>
          </p:cNvSpPr>
          <p:nvPr/>
        </p:nvSpPr>
        <p:spPr bwMode="auto">
          <a:xfrm>
            <a:off x="5625592" y="4445015"/>
            <a:ext cx="2514600" cy="749808"/>
          </a:xfrm>
          <a:prstGeom prst="rect">
            <a:avLst/>
          </a:prstGeom>
          <a:solidFill>
            <a:schemeClr val="accent1"/>
          </a:solidFill>
          <a:ln w="76200">
            <a:solidFill>
              <a:schemeClr val="accent1"/>
            </a:solidFill>
            <a:miter lim="800000"/>
            <a:headEnd/>
            <a:tailEnd/>
          </a:ln>
        </p:spPr>
        <p:txBody>
          <a:bodyPr wrap="none" anchor="ct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2000" b="1" i="0" u="none" strike="noStrike" kern="1200" cap="none" spc="0" normalizeH="0" baseline="0" noProof="0" dirty="0">
                <a:ln>
                  <a:noFill/>
                </a:ln>
                <a:solidFill>
                  <a:srgbClr val="000000"/>
                </a:solidFill>
                <a:effectLst/>
                <a:uLnTx/>
                <a:uFillTx/>
                <a:latin typeface="Arial" pitchFamily="34" charset="0"/>
                <a:ea typeface="+mn-ea"/>
                <a:cs typeface="+mn-cs"/>
              </a:rPr>
              <a:t>participant /</a:t>
            </a:r>
          </a:p>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2000" b="1" i="0" u="none" strike="noStrike" kern="1200" cap="none" spc="0" normalizeH="0" baseline="0" noProof="0" dirty="0">
                <a:ln>
                  <a:noFill/>
                </a:ln>
                <a:solidFill>
                  <a:srgbClr val="000000"/>
                </a:solidFill>
                <a:effectLst/>
                <a:uLnTx/>
                <a:uFillTx/>
                <a:latin typeface="Arial" pitchFamily="34" charset="0"/>
                <a:ea typeface="+mn-ea"/>
                <a:cs typeface="+mn-cs"/>
              </a:rPr>
              <a:t>observation</a:t>
            </a:r>
            <a:endParaRPr kumimoji="1" lang="en-US" sz="3200" b="1"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13" name="Rectangle 12"/>
          <p:cNvSpPr>
            <a:spLocks noChangeArrowheads="1"/>
          </p:cNvSpPr>
          <p:nvPr/>
        </p:nvSpPr>
        <p:spPr bwMode="auto">
          <a:xfrm>
            <a:off x="4771632" y="2648856"/>
            <a:ext cx="3370943" cy="905256"/>
          </a:xfrm>
          <a:prstGeom prst="rect">
            <a:avLst/>
          </a:prstGeom>
          <a:solidFill>
            <a:schemeClr val="accent1"/>
          </a:solidFill>
          <a:ln w="76200">
            <a:solidFill>
              <a:schemeClr val="accent1"/>
            </a:solidFill>
            <a:miter lim="800000"/>
            <a:headEnd/>
            <a:tailEnd/>
          </a:ln>
        </p:spPr>
        <p:txBody>
          <a:bodyPr wrap="none" anchor="ct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2800" b="1" i="0" u="none" strike="noStrike" kern="1200" cap="none" spc="0" normalizeH="0" baseline="0" noProof="0" dirty="0">
                <a:ln>
                  <a:noFill/>
                </a:ln>
                <a:solidFill>
                  <a:srgbClr val="000000"/>
                </a:solidFill>
                <a:effectLst/>
                <a:uLnTx/>
                <a:uFillTx/>
                <a:latin typeface="Arial" pitchFamily="34" charset="0"/>
                <a:ea typeface="+mn-ea"/>
                <a:cs typeface="+mn-cs"/>
              </a:rPr>
              <a:t>Cultural</a:t>
            </a:r>
          </a:p>
        </p:txBody>
      </p:sp>
      <p:sp>
        <p:nvSpPr>
          <p:cNvPr id="14" name="Rectangle 13"/>
          <p:cNvSpPr>
            <a:spLocks noChangeArrowheads="1"/>
          </p:cNvSpPr>
          <p:nvPr/>
        </p:nvSpPr>
        <p:spPr bwMode="auto">
          <a:xfrm>
            <a:off x="2358571" y="2645241"/>
            <a:ext cx="2377440" cy="905256"/>
          </a:xfrm>
          <a:prstGeom prst="rect">
            <a:avLst/>
          </a:prstGeom>
          <a:solidFill>
            <a:schemeClr val="accent1"/>
          </a:solidFill>
          <a:ln w="76200">
            <a:solidFill>
              <a:schemeClr val="accent1"/>
            </a:solidFill>
            <a:miter lim="800000"/>
            <a:headEnd/>
            <a:tailEnd/>
          </a:ln>
        </p:spPr>
        <p:txBody>
          <a:bodyPr wrap="none" anchor="ct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2800" b="1" i="0" u="none" strike="noStrike" kern="1200" cap="none" spc="0" normalizeH="0" baseline="0" noProof="0" dirty="0">
                <a:ln>
                  <a:noFill/>
                </a:ln>
                <a:solidFill>
                  <a:srgbClr val="000000"/>
                </a:solidFill>
                <a:effectLst/>
                <a:uLnTx/>
                <a:uFillTx/>
                <a:latin typeface="Arial" pitchFamily="34" charset="0"/>
                <a:ea typeface="+mn-ea"/>
                <a:cs typeface="+mn-cs"/>
              </a:rPr>
              <a:t>  Bio-physical</a:t>
            </a:r>
            <a:r>
              <a:rPr kumimoji="1" lang="en-US" sz="1800" b="1" i="0" u="none" strike="noStrike" kern="1200" cap="none" spc="0" normalizeH="0" baseline="0" noProof="0" dirty="0">
                <a:ln>
                  <a:noFill/>
                </a:ln>
                <a:solidFill>
                  <a:srgbClr val="000000"/>
                </a:solidFill>
                <a:effectLst/>
                <a:uLnTx/>
                <a:uFillTx/>
                <a:latin typeface="Arial" pitchFamily="34" charset="0"/>
                <a:ea typeface="+mn-ea"/>
                <a:cs typeface="+mn-cs"/>
              </a:rPr>
              <a:t>  </a:t>
            </a:r>
            <a:endParaRPr kumimoji="1" lang="en-US" sz="2800" b="1"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15"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3200" b="1" i="0" u="none" strike="noStrike" kern="1200" cap="none" spc="0" normalizeH="0" baseline="0" noProof="0" dirty="0">
                <a:ln>
                  <a:noFill/>
                </a:ln>
                <a:solidFill>
                  <a:srgbClr val="000000"/>
                </a:solidFill>
                <a:effectLst/>
                <a:uLnTx/>
                <a:uFillTx/>
                <a:latin typeface="Arial" pitchFamily="34" charset="0"/>
                <a:ea typeface="+mn-ea"/>
                <a:cs typeface="+mn-cs"/>
              </a:rPr>
              <a:t>Anthropology</a:t>
            </a:r>
          </a:p>
        </p:txBody>
      </p:sp>
      <p:sp>
        <p:nvSpPr>
          <p:cNvPr id="10" name="Rectangle 2"/>
          <p:cNvSpPr txBox="1">
            <a:spLocks noChangeArrowheads="1"/>
          </p:cNvSpPr>
          <p:nvPr/>
        </p:nvSpPr>
        <p:spPr bwMode="auto">
          <a:xfrm>
            <a:off x="442686" y="260931"/>
            <a:ext cx="8229600" cy="406734"/>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BADDE1"/>
                </a:solidFill>
                <a:effectLst/>
                <a:uLnTx/>
                <a:uFillTx/>
                <a:latin typeface="Arial" pitchFamily="34" charset="0"/>
                <a:ea typeface="+mn-ea"/>
                <a:cs typeface="+mn-cs"/>
              </a:rPr>
              <a:t>Understanding Global Cultures</a:t>
            </a:r>
          </a:p>
        </p:txBody>
      </p:sp>
    </p:spTree>
    <p:extLst>
      <p:ext uri="{BB962C8B-B14F-4D97-AF65-F5344CB8AC3E}">
        <p14:creationId xmlns:p14="http://schemas.microsoft.com/office/powerpoint/2010/main" val="1577982915"/>
      </p:ext>
    </p:extLst>
  </p:cSld>
  <p:clrMapOvr>
    <a:masterClrMapping/>
  </p:clrMapOvr>
  <p:transition/>
</p:sld>
</file>

<file path=ppt/slides/slide53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3" name="Rectangle 2"/>
          <p:cNvSpPr>
            <a:spLocks noChangeArrowheads="1"/>
          </p:cNvSpPr>
          <p:nvPr/>
        </p:nvSpPr>
        <p:spPr bwMode="auto">
          <a:xfrm>
            <a:off x="2344057" y="4448436"/>
            <a:ext cx="1457322" cy="749808"/>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measuring</a:t>
            </a:r>
            <a:endParaRPr kumimoji="1" lang="en-US" sz="3200" b="1" dirty="0">
              <a:solidFill>
                <a:srgbClr val="000000"/>
              </a:solidFill>
            </a:endParaRPr>
          </a:p>
        </p:txBody>
      </p:sp>
      <p:sp>
        <p:nvSpPr>
          <p:cNvPr id="4" name="Rectangle 3"/>
          <p:cNvSpPr>
            <a:spLocks noChangeArrowheads="1"/>
          </p:cNvSpPr>
          <p:nvPr/>
        </p:nvSpPr>
        <p:spPr bwMode="auto">
          <a:xfrm>
            <a:off x="3871687" y="4445113"/>
            <a:ext cx="1730828" cy="7483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 excavating</a:t>
            </a:r>
            <a:endParaRPr kumimoji="1" lang="en-US" sz="3200" b="1" dirty="0">
              <a:solidFill>
                <a:srgbClr val="000000"/>
              </a:solidFill>
            </a:endParaRPr>
          </a:p>
        </p:txBody>
      </p:sp>
      <p:sp>
        <p:nvSpPr>
          <p:cNvPr id="5" name="Rectangle 4"/>
          <p:cNvSpPr>
            <a:spLocks noChangeArrowheads="1"/>
          </p:cNvSpPr>
          <p:nvPr/>
        </p:nvSpPr>
        <p:spPr bwMode="auto">
          <a:xfrm>
            <a:off x="5625592" y="4445015"/>
            <a:ext cx="2514600" cy="749808"/>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participant /</a:t>
            </a:r>
          </a:p>
          <a:p>
            <a:pPr algn="ctr" eaLnBrk="0" hangingPunct="0">
              <a:spcBef>
                <a:spcPct val="20000"/>
              </a:spcBef>
              <a:buClr>
                <a:srgbClr val="009999"/>
              </a:buClr>
            </a:pPr>
            <a:r>
              <a:rPr kumimoji="1" lang="en-US" sz="2000" b="1" dirty="0">
                <a:solidFill>
                  <a:srgbClr val="000000"/>
                </a:solidFill>
              </a:rPr>
              <a:t>observation</a:t>
            </a:r>
            <a:endParaRPr kumimoji="1" lang="en-US" sz="3200" b="1" dirty="0">
              <a:solidFill>
                <a:srgbClr val="000000"/>
              </a:solidFill>
            </a:endParaRPr>
          </a:p>
        </p:txBody>
      </p:sp>
      <p:sp>
        <p:nvSpPr>
          <p:cNvPr id="13" name="Rectangle 12"/>
          <p:cNvSpPr>
            <a:spLocks noChangeArrowheads="1"/>
          </p:cNvSpPr>
          <p:nvPr/>
        </p:nvSpPr>
        <p:spPr bwMode="auto">
          <a:xfrm>
            <a:off x="4771632" y="2648856"/>
            <a:ext cx="3370943"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Cultural</a:t>
            </a:r>
          </a:p>
        </p:txBody>
      </p:sp>
      <p:sp>
        <p:nvSpPr>
          <p:cNvPr id="14" name="Rectangle 13"/>
          <p:cNvSpPr>
            <a:spLocks noChangeArrowheads="1"/>
          </p:cNvSpPr>
          <p:nvPr/>
        </p:nvSpPr>
        <p:spPr bwMode="auto">
          <a:xfrm>
            <a:off x="2358571" y="2645241"/>
            <a:ext cx="2377440"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  Bio-physical</a:t>
            </a:r>
            <a:r>
              <a:rPr kumimoji="1" lang="en-US" b="1" dirty="0">
                <a:solidFill>
                  <a:srgbClr val="000000"/>
                </a:solidFill>
              </a:rPr>
              <a:t>  </a:t>
            </a:r>
            <a:endParaRPr kumimoji="1" lang="en-US" sz="2800" b="1" dirty="0">
              <a:solidFill>
                <a:srgbClr val="000000"/>
              </a:solidFill>
            </a:endParaRPr>
          </a:p>
        </p:txBody>
      </p:sp>
      <p:sp>
        <p:nvSpPr>
          <p:cNvPr id="15"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3200" b="1" dirty="0">
                <a:solidFill>
                  <a:srgbClr val="000000"/>
                </a:solidFill>
              </a:rPr>
              <a:t>Anthropology</a:t>
            </a:r>
          </a:p>
        </p:txBody>
      </p:sp>
      <p:sp>
        <p:nvSpPr>
          <p:cNvPr id="9" name="Rectangle 8"/>
          <p:cNvSpPr>
            <a:spLocks noChangeArrowheads="1"/>
          </p:cNvSpPr>
          <p:nvPr/>
        </p:nvSpPr>
        <p:spPr bwMode="auto">
          <a:xfrm>
            <a:off x="2349954" y="3617699"/>
            <a:ext cx="85953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body </a:t>
            </a:r>
          </a:p>
          <a:p>
            <a:pPr algn="ctr" eaLnBrk="0" hangingPunct="0">
              <a:spcBef>
                <a:spcPct val="20000"/>
              </a:spcBef>
              <a:buClr>
                <a:srgbClr val="009999"/>
              </a:buClr>
            </a:pPr>
            <a:r>
              <a:rPr kumimoji="1" lang="en-US" sz="1100" b="1" dirty="0">
                <a:solidFill>
                  <a:srgbClr val="000000"/>
                </a:solidFill>
              </a:rPr>
              <a:t>size/shape,</a:t>
            </a:r>
          </a:p>
          <a:p>
            <a:pPr algn="ctr" eaLnBrk="0" hangingPunct="0">
              <a:spcBef>
                <a:spcPct val="20000"/>
              </a:spcBef>
              <a:buClr>
                <a:srgbClr val="009999"/>
              </a:buClr>
            </a:pPr>
            <a:r>
              <a:rPr kumimoji="1" lang="en-US" sz="1100" b="1" dirty="0">
                <a:solidFill>
                  <a:srgbClr val="000000"/>
                </a:solidFill>
              </a:rPr>
              <a:t>etc.</a:t>
            </a:r>
          </a:p>
        </p:txBody>
      </p:sp>
      <p:sp>
        <p:nvSpPr>
          <p:cNvPr id="10" name="Rectangle 2"/>
          <p:cNvSpPr txBox="1">
            <a:spLocks noChangeArrowheads="1"/>
          </p:cNvSpPr>
          <p:nvPr/>
        </p:nvSpPr>
        <p:spPr bwMode="auto">
          <a:xfrm>
            <a:off x="442686" y="260931"/>
            <a:ext cx="8229600" cy="406734"/>
          </a:xfrm>
          <a:prstGeom prst="rect">
            <a:avLst/>
          </a:prstGeom>
          <a:noFill/>
          <a:ln w="9525">
            <a:noFill/>
            <a:miter lim="800000"/>
            <a:headEnd/>
            <a:tailEnd/>
          </a:ln>
        </p:spPr>
        <p:txBody>
          <a:bodyPr anchor="ctr"/>
          <a:lstStyle/>
          <a:p>
            <a:pPr algn="ctr"/>
            <a:r>
              <a:rPr lang="en-US" sz="1600" b="1" dirty="0">
                <a:solidFill>
                  <a:srgbClr val="BADDE1"/>
                </a:solidFill>
              </a:rPr>
              <a:t>Understanding Global Cultures</a:t>
            </a:r>
          </a:p>
        </p:txBody>
      </p:sp>
    </p:spTree>
    <p:extLst>
      <p:ext uri="{BB962C8B-B14F-4D97-AF65-F5344CB8AC3E}">
        <p14:creationId xmlns:p14="http://schemas.microsoft.com/office/powerpoint/2010/main" val="3042763351"/>
      </p:ext>
    </p:extLst>
  </p:cSld>
  <p:clrMapOvr>
    <a:masterClrMapping/>
  </p:clrMapOvr>
  <p:transition/>
</p:sld>
</file>

<file path=ppt/slides/slide53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3" name="Rectangle 2"/>
          <p:cNvSpPr>
            <a:spLocks noChangeArrowheads="1"/>
          </p:cNvSpPr>
          <p:nvPr/>
        </p:nvSpPr>
        <p:spPr bwMode="auto">
          <a:xfrm>
            <a:off x="2344057" y="4448436"/>
            <a:ext cx="1457322" cy="749808"/>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measuring</a:t>
            </a:r>
            <a:endParaRPr kumimoji="1" lang="en-US" sz="3200" b="1" dirty="0">
              <a:solidFill>
                <a:srgbClr val="000000"/>
              </a:solidFill>
            </a:endParaRPr>
          </a:p>
        </p:txBody>
      </p:sp>
      <p:sp>
        <p:nvSpPr>
          <p:cNvPr id="4" name="Rectangle 3"/>
          <p:cNvSpPr>
            <a:spLocks noChangeArrowheads="1"/>
          </p:cNvSpPr>
          <p:nvPr/>
        </p:nvSpPr>
        <p:spPr bwMode="auto">
          <a:xfrm>
            <a:off x="3871687" y="4445113"/>
            <a:ext cx="1730828" cy="7483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 excavating</a:t>
            </a:r>
            <a:endParaRPr kumimoji="1" lang="en-US" sz="3200" b="1" dirty="0">
              <a:solidFill>
                <a:srgbClr val="000000"/>
              </a:solidFill>
            </a:endParaRPr>
          </a:p>
        </p:txBody>
      </p:sp>
      <p:sp>
        <p:nvSpPr>
          <p:cNvPr id="5" name="Rectangle 4"/>
          <p:cNvSpPr>
            <a:spLocks noChangeArrowheads="1"/>
          </p:cNvSpPr>
          <p:nvPr/>
        </p:nvSpPr>
        <p:spPr bwMode="auto">
          <a:xfrm>
            <a:off x="5625592" y="4445015"/>
            <a:ext cx="2514600" cy="749808"/>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participant /</a:t>
            </a:r>
          </a:p>
          <a:p>
            <a:pPr algn="ctr" eaLnBrk="0" hangingPunct="0">
              <a:spcBef>
                <a:spcPct val="20000"/>
              </a:spcBef>
              <a:buClr>
                <a:srgbClr val="009999"/>
              </a:buClr>
            </a:pPr>
            <a:r>
              <a:rPr kumimoji="1" lang="en-US" sz="2000" b="1" dirty="0">
                <a:solidFill>
                  <a:srgbClr val="000000"/>
                </a:solidFill>
              </a:rPr>
              <a:t>observation</a:t>
            </a:r>
            <a:endParaRPr kumimoji="1" lang="en-US" sz="3200" b="1" dirty="0">
              <a:solidFill>
                <a:srgbClr val="000000"/>
              </a:solidFill>
            </a:endParaRPr>
          </a:p>
        </p:txBody>
      </p:sp>
      <p:sp>
        <p:nvSpPr>
          <p:cNvPr id="13" name="Rectangle 12"/>
          <p:cNvSpPr>
            <a:spLocks noChangeArrowheads="1"/>
          </p:cNvSpPr>
          <p:nvPr/>
        </p:nvSpPr>
        <p:spPr bwMode="auto">
          <a:xfrm>
            <a:off x="4771632" y="2648856"/>
            <a:ext cx="3370943"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Cultural</a:t>
            </a:r>
          </a:p>
        </p:txBody>
      </p:sp>
      <p:sp>
        <p:nvSpPr>
          <p:cNvPr id="14" name="Rectangle 13"/>
          <p:cNvSpPr>
            <a:spLocks noChangeArrowheads="1"/>
          </p:cNvSpPr>
          <p:nvPr/>
        </p:nvSpPr>
        <p:spPr bwMode="auto">
          <a:xfrm>
            <a:off x="2358571" y="2645241"/>
            <a:ext cx="2377440"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  Bio-physical</a:t>
            </a:r>
            <a:r>
              <a:rPr kumimoji="1" lang="en-US" b="1" dirty="0">
                <a:solidFill>
                  <a:srgbClr val="000000"/>
                </a:solidFill>
              </a:rPr>
              <a:t>  </a:t>
            </a:r>
            <a:endParaRPr kumimoji="1" lang="en-US" sz="2800" b="1" dirty="0">
              <a:solidFill>
                <a:srgbClr val="000000"/>
              </a:solidFill>
            </a:endParaRPr>
          </a:p>
        </p:txBody>
      </p:sp>
      <p:sp>
        <p:nvSpPr>
          <p:cNvPr id="15"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3200" b="1" dirty="0">
                <a:solidFill>
                  <a:srgbClr val="000000"/>
                </a:solidFill>
              </a:rPr>
              <a:t>Anthropology</a:t>
            </a:r>
          </a:p>
        </p:txBody>
      </p:sp>
      <p:sp>
        <p:nvSpPr>
          <p:cNvPr id="9" name="Rectangle 8"/>
          <p:cNvSpPr>
            <a:spLocks noChangeArrowheads="1"/>
          </p:cNvSpPr>
          <p:nvPr/>
        </p:nvSpPr>
        <p:spPr bwMode="auto">
          <a:xfrm>
            <a:off x="2349954" y="3617699"/>
            <a:ext cx="85953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body </a:t>
            </a:r>
          </a:p>
          <a:p>
            <a:pPr algn="ctr" eaLnBrk="0" hangingPunct="0">
              <a:spcBef>
                <a:spcPct val="20000"/>
              </a:spcBef>
              <a:buClr>
                <a:srgbClr val="009999"/>
              </a:buClr>
            </a:pPr>
            <a:r>
              <a:rPr kumimoji="1" lang="en-US" sz="1100" b="1" dirty="0">
                <a:solidFill>
                  <a:srgbClr val="000000"/>
                </a:solidFill>
              </a:rPr>
              <a:t>size/shape,</a:t>
            </a:r>
          </a:p>
          <a:p>
            <a:pPr algn="ctr" eaLnBrk="0" hangingPunct="0">
              <a:spcBef>
                <a:spcPct val="20000"/>
              </a:spcBef>
              <a:buClr>
                <a:srgbClr val="009999"/>
              </a:buClr>
            </a:pPr>
            <a:r>
              <a:rPr kumimoji="1" lang="en-US" sz="1100" b="1" dirty="0">
                <a:solidFill>
                  <a:srgbClr val="000000"/>
                </a:solidFill>
              </a:rPr>
              <a:t>etc.</a:t>
            </a:r>
          </a:p>
        </p:txBody>
      </p:sp>
      <p:sp>
        <p:nvSpPr>
          <p:cNvPr id="10" name="Rectangle 9"/>
          <p:cNvSpPr>
            <a:spLocks noChangeArrowheads="1"/>
          </p:cNvSpPr>
          <p:nvPr/>
        </p:nvSpPr>
        <p:spPr bwMode="auto">
          <a:xfrm>
            <a:off x="3272972" y="3621024"/>
            <a:ext cx="537033" cy="7592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nutrition,</a:t>
            </a:r>
          </a:p>
          <a:p>
            <a:pPr algn="ctr" eaLnBrk="0" hangingPunct="0">
              <a:spcBef>
                <a:spcPct val="20000"/>
              </a:spcBef>
              <a:buClr>
                <a:srgbClr val="009999"/>
              </a:buClr>
            </a:pPr>
            <a:r>
              <a:rPr kumimoji="1" lang="en-US" sz="1100" b="1" dirty="0">
                <a:solidFill>
                  <a:srgbClr val="000000"/>
                </a:solidFill>
              </a:rPr>
              <a:t>etc.</a:t>
            </a:r>
          </a:p>
        </p:txBody>
      </p:sp>
      <p:sp>
        <p:nvSpPr>
          <p:cNvPr id="12" name="Rectangle 2"/>
          <p:cNvSpPr txBox="1">
            <a:spLocks noChangeArrowheads="1"/>
          </p:cNvSpPr>
          <p:nvPr/>
        </p:nvSpPr>
        <p:spPr bwMode="auto">
          <a:xfrm>
            <a:off x="442686" y="260931"/>
            <a:ext cx="8229600" cy="406734"/>
          </a:xfrm>
          <a:prstGeom prst="rect">
            <a:avLst/>
          </a:prstGeom>
          <a:noFill/>
          <a:ln w="9525">
            <a:noFill/>
            <a:miter lim="800000"/>
            <a:headEnd/>
            <a:tailEnd/>
          </a:ln>
        </p:spPr>
        <p:txBody>
          <a:bodyPr anchor="ctr"/>
          <a:lstStyle/>
          <a:p>
            <a:pPr algn="ctr"/>
            <a:r>
              <a:rPr lang="en-US" sz="1600" b="1" dirty="0">
                <a:solidFill>
                  <a:srgbClr val="BADDE1"/>
                </a:solidFill>
              </a:rPr>
              <a:t>Understanding Global Cultures</a:t>
            </a:r>
          </a:p>
        </p:txBody>
      </p:sp>
    </p:spTree>
    <p:extLst>
      <p:ext uri="{BB962C8B-B14F-4D97-AF65-F5344CB8AC3E}">
        <p14:creationId xmlns:p14="http://schemas.microsoft.com/office/powerpoint/2010/main" val="2949389620"/>
      </p:ext>
    </p:extLst>
  </p:cSld>
  <p:clrMapOvr>
    <a:masterClrMapping/>
  </p:clrMapOvr>
  <p:transition/>
</p:sld>
</file>

<file path=ppt/slides/slide53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3" name="Rectangle 2"/>
          <p:cNvSpPr>
            <a:spLocks noChangeArrowheads="1"/>
          </p:cNvSpPr>
          <p:nvPr/>
        </p:nvSpPr>
        <p:spPr bwMode="auto">
          <a:xfrm>
            <a:off x="2344057" y="4448436"/>
            <a:ext cx="1457322" cy="749808"/>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measuring</a:t>
            </a:r>
            <a:endParaRPr kumimoji="1" lang="en-US" sz="3200" b="1" dirty="0">
              <a:solidFill>
                <a:srgbClr val="000000"/>
              </a:solidFill>
            </a:endParaRPr>
          </a:p>
        </p:txBody>
      </p:sp>
      <p:sp>
        <p:nvSpPr>
          <p:cNvPr id="4" name="Rectangle 3"/>
          <p:cNvSpPr>
            <a:spLocks noChangeArrowheads="1"/>
          </p:cNvSpPr>
          <p:nvPr/>
        </p:nvSpPr>
        <p:spPr bwMode="auto">
          <a:xfrm>
            <a:off x="3871687" y="4445113"/>
            <a:ext cx="1730828" cy="7483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 excavating</a:t>
            </a:r>
            <a:endParaRPr kumimoji="1" lang="en-US" sz="3200" b="1" dirty="0">
              <a:solidFill>
                <a:srgbClr val="000000"/>
              </a:solidFill>
            </a:endParaRPr>
          </a:p>
        </p:txBody>
      </p:sp>
      <p:sp>
        <p:nvSpPr>
          <p:cNvPr id="5" name="Rectangle 4"/>
          <p:cNvSpPr>
            <a:spLocks noChangeArrowheads="1"/>
          </p:cNvSpPr>
          <p:nvPr/>
        </p:nvSpPr>
        <p:spPr bwMode="auto">
          <a:xfrm>
            <a:off x="5625592" y="4445015"/>
            <a:ext cx="2514600" cy="749808"/>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participant /</a:t>
            </a:r>
          </a:p>
          <a:p>
            <a:pPr algn="ctr" eaLnBrk="0" hangingPunct="0">
              <a:spcBef>
                <a:spcPct val="20000"/>
              </a:spcBef>
              <a:buClr>
                <a:srgbClr val="009999"/>
              </a:buClr>
            </a:pPr>
            <a:r>
              <a:rPr kumimoji="1" lang="en-US" sz="2000" b="1" dirty="0">
                <a:solidFill>
                  <a:srgbClr val="000000"/>
                </a:solidFill>
              </a:rPr>
              <a:t>observation</a:t>
            </a:r>
            <a:endParaRPr kumimoji="1" lang="en-US" sz="3200" b="1" dirty="0">
              <a:solidFill>
                <a:srgbClr val="000000"/>
              </a:solidFill>
            </a:endParaRPr>
          </a:p>
        </p:txBody>
      </p:sp>
      <p:sp>
        <p:nvSpPr>
          <p:cNvPr id="13" name="Rectangle 12"/>
          <p:cNvSpPr>
            <a:spLocks noChangeArrowheads="1"/>
          </p:cNvSpPr>
          <p:nvPr/>
        </p:nvSpPr>
        <p:spPr bwMode="auto">
          <a:xfrm>
            <a:off x="4771632" y="2648856"/>
            <a:ext cx="3370943"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Cultural</a:t>
            </a:r>
          </a:p>
        </p:txBody>
      </p:sp>
      <p:sp>
        <p:nvSpPr>
          <p:cNvPr id="14" name="Rectangle 13"/>
          <p:cNvSpPr>
            <a:spLocks noChangeArrowheads="1"/>
          </p:cNvSpPr>
          <p:nvPr/>
        </p:nvSpPr>
        <p:spPr bwMode="auto">
          <a:xfrm>
            <a:off x="2358571" y="2645241"/>
            <a:ext cx="2377440"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  Bio-physical</a:t>
            </a:r>
            <a:r>
              <a:rPr kumimoji="1" lang="en-US" b="1" dirty="0">
                <a:solidFill>
                  <a:srgbClr val="000000"/>
                </a:solidFill>
              </a:rPr>
              <a:t>  </a:t>
            </a:r>
            <a:endParaRPr kumimoji="1" lang="en-US" sz="2800" b="1" dirty="0">
              <a:solidFill>
                <a:srgbClr val="000000"/>
              </a:solidFill>
            </a:endParaRPr>
          </a:p>
        </p:txBody>
      </p:sp>
      <p:sp>
        <p:nvSpPr>
          <p:cNvPr id="15"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3200" b="1" dirty="0">
                <a:solidFill>
                  <a:srgbClr val="000000"/>
                </a:solidFill>
              </a:rPr>
              <a:t>Anthropology</a:t>
            </a:r>
          </a:p>
        </p:txBody>
      </p:sp>
      <p:sp>
        <p:nvSpPr>
          <p:cNvPr id="9" name="Rectangle 8"/>
          <p:cNvSpPr>
            <a:spLocks noChangeArrowheads="1"/>
          </p:cNvSpPr>
          <p:nvPr/>
        </p:nvSpPr>
        <p:spPr bwMode="auto">
          <a:xfrm>
            <a:off x="2349954" y="3617699"/>
            <a:ext cx="85953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body </a:t>
            </a:r>
          </a:p>
          <a:p>
            <a:pPr algn="ctr" eaLnBrk="0" hangingPunct="0">
              <a:spcBef>
                <a:spcPct val="20000"/>
              </a:spcBef>
              <a:buClr>
                <a:srgbClr val="009999"/>
              </a:buClr>
            </a:pPr>
            <a:r>
              <a:rPr kumimoji="1" lang="en-US" sz="1100" b="1" dirty="0">
                <a:solidFill>
                  <a:srgbClr val="000000"/>
                </a:solidFill>
              </a:rPr>
              <a:t>size/shape,</a:t>
            </a:r>
          </a:p>
          <a:p>
            <a:pPr algn="ctr" eaLnBrk="0" hangingPunct="0">
              <a:spcBef>
                <a:spcPct val="20000"/>
              </a:spcBef>
              <a:buClr>
                <a:srgbClr val="009999"/>
              </a:buClr>
            </a:pPr>
            <a:r>
              <a:rPr kumimoji="1" lang="en-US" sz="1100" b="1" dirty="0">
                <a:solidFill>
                  <a:srgbClr val="000000"/>
                </a:solidFill>
              </a:rPr>
              <a:t>etc.</a:t>
            </a:r>
          </a:p>
        </p:txBody>
      </p:sp>
      <p:sp>
        <p:nvSpPr>
          <p:cNvPr id="10" name="Rectangle 9"/>
          <p:cNvSpPr>
            <a:spLocks noChangeArrowheads="1"/>
          </p:cNvSpPr>
          <p:nvPr/>
        </p:nvSpPr>
        <p:spPr bwMode="auto">
          <a:xfrm>
            <a:off x="3272972" y="3621024"/>
            <a:ext cx="537033" cy="7592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nutrition,</a:t>
            </a:r>
          </a:p>
          <a:p>
            <a:pPr algn="ctr" eaLnBrk="0" hangingPunct="0">
              <a:spcBef>
                <a:spcPct val="20000"/>
              </a:spcBef>
              <a:buClr>
                <a:srgbClr val="009999"/>
              </a:buClr>
            </a:pPr>
            <a:r>
              <a:rPr kumimoji="1" lang="en-US" sz="1100" b="1" dirty="0">
                <a:solidFill>
                  <a:srgbClr val="000000"/>
                </a:solidFill>
              </a:rPr>
              <a:t>etc.</a:t>
            </a:r>
          </a:p>
        </p:txBody>
      </p:sp>
      <p:sp>
        <p:nvSpPr>
          <p:cNvPr id="11" name="Rectangle 10"/>
          <p:cNvSpPr>
            <a:spLocks noChangeArrowheads="1"/>
          </p:cNvSpPr>
          <p:nvPr/>
        </p:nvSpPr>
        <p:spPr bwMode="auto">
          <a:xfrm>
            <a:off x="3883909" y="3621024"/>
            <a:ext cx="85500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hunting /</a:t>
            </a:r>
          </a:p>
          <a:p>
            <a:pPr algn="ctr" eaLnBrk="0" hangingPunct="0">
              <a:spcBef>
                <a:spcPct val="20000"/>
              </a:spcBef>
              <a:buClr>
                <a:srgbClr val="009999"/>
              </a:buClr>
            </a:pPr>
            <a:r>
              <a:rPr kumimoji="1" lang="en-US" sz="1100" b="1" dirty="0">
                <a:solidFill>
                  <a:srgbClr val="000000"/>
                </a:solidFill>
              </a:rPr>
              <a:t>meat  eating</a:t>
            </a:r>
          </a:p>
        </p:txBody>
      </p:sp>
      <p:sp>
        <p:nvSpPr>
          <p:cNvPr id="12" name="Rectangle 2"/>
          <p:cNvSpPr txBox="1">
            <a:spLocks noChangeArrowheads="1"/>
          </p:cNvSpPr>
          <p:nvPr/>
        </p:nvSpPr>
        <p:spPr bwMode="auto">
          <a:xfrm>
            <a:off x="442686" y="260931"/>
            <a:ext cx="8229600" cy="406734"/>
          </a:xfrm>
          <a:prstGeom prst="rect">
            <a:avLst/>
          </a:prstGeom>
          <a:noFill/>
          <a:ln w="9525">
            <a:noFill/>
            <a:miter lim="800000"/>
            <a:headEnd/>
            <a:tailEnd/>
          </a:ln>
        </p:spPr>
        <p:txBody>
          <a:bodyPr anchor="ctr"/>
          <a:lstStyle/>
          <a:p>
            <a:pPr algn="ctr"/>
            <a:r>
              <a:rPr lang="en-US" sz="1600" b="1" dirty="0">
                <a:solidFill>
                  <a:srgbClr val="BADDE1"/>
                </a:solidFill>
              </a:rPr>
              <a:t>Understanding Global Cultures</a:t>
            </a:r>
          </a:p>
        </p:txBody>
      </p:sp>
    </p:spTree>
    <p:extLst>
      <p:ext uri="{BB962C8B-B14F-4D97-AF65-F5344CB8AC3E}">
        <p14:creationId xmlns:p14="http://schemas.microsoft.com/office/powerpoint/2010/main" val="4244568543"/>
      </p:ext>
    </p:extLst>
  </p:cSld>
  <p:clrMapOvr>
    <a:masterClrMapping/>
  </p:clrMapOvr>
  <p:transition/>
</p:sld>
</file>

<file path=ppt/slides/slide54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3" name="Rectangle 2"/>
          <p:cNvSpPr>
            <a:spLocks noChangeArrowheads="1"/>
          </p:cNvSpPr>
          <p:nvPr/>
        </p:nvSpPr>
        <p:spPr bwMode="auto">
          <a:xfrm>
            <a:off x="2344057" y="4448436"/>
            <a:ext cx="1457322" cy="749808"/>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measuring</a:t>
            </a:r>
            <a:endParaRPr kumimoji="1" lang="en-US" sz="3200" b="1" dirty="0">
              <a:solidFill>
                <a:srgbClr val="000000"/>
              </a:solidFill>
            </a:endParaRPr>
          </a:p>
        </p:txBody>
      </p:sp>
      <p:sp>
        <p:nvSpPr>
          <p:cNvPr id="4" name="Rectangle 3"/>
          <p:cNvSpPr>
            <a:spLocks noChangeArrowheads="1"/>
          </p:cNvSpPr>
          <p:nvPr/>
        </p:nvSpPr>
        <p:spPr bwMode="auto">
          <a:xfrm>
            <a:off x="3871687" y="4445113"/>
            <a:ext cx="1730828" cy="7483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 excavating</a:t>
            </a:r>
            <a:endParaRPr kumimoji="1" lang="en-US" sz="3200" b="1" dirty="0">
              <a:solidFill>
                <a:srgbClr val="000000"/>
              </a:solidFill>
            </a:endParaRPr>
          </a:p>
        </p:txBody>
      </p:sp>
      <p:sp>
        <p:nvSpPr>
          <p:cNvPr id="5" name="Rectangle 4"/>
          <p:cNvSpPr>
            <a:spLocks noChangeArrowheads="1"/>
          </p:cNvSpPr>
          <p:nvPr/>
        </p:nvSpPr>
        <p:spPr bwMode="auto">
          <a:xfrm>
            <a:off x="5625592" y="4445015"/>
            <a:ext cx="2514600" cy="749808"/>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participant /</a:t>
            </a:r>
          </a:p>
          <a:p>
            <a:pPr algn="ctr" eaLnBrk="0" hangingPunct="0">
              <a:spcBef>
                <a:spcPct val="20000"/>
              </a:spcBef>
              <a:buClr>
                <a:srgbClr val="009999"/>
              </a:buClr>
            </a:pPr>
            <a:r>
              <a:rPr kumimoji="1" lang="en-US" sz="2000" b="1" dirty="0">
                <a:solidFill>
                  <a:srgbClr val="000000"/>
                </a:solidFill>
              </a:rPr>
              <a:t>observation</a:t>
            </a:r>
            <a:endParaRPr kumimoji="1" lang="en-US" sz="3200" b="1" dirty="0">
              <a:solidFill>
                <a:srgbClr val="000000"/>
              </a:solidFill>
            </a:endParaRPr>
          </a:p>
        </p:txBody>
      </p:sp>
      <p:sp>
        <p:nvSpPr>
          <p:cNvPr id="13" name="Rectangle 12"/>
          <p:cNvSpPr>
            <a:spLocks noChangeArrowheads="1"/>
          </p:cNvSpPr>
          <p:nvPr/>
        </p:nvSpPr>
        <p:spPr bwMode="auto">
          <a:xfrm>
            <a:off x="4771632" y="2648856"/>
            <a:ext cx="3370943"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Cultural</a:t>
            </a:r>
          </a:p>
        </p:txBody>
      </p:sp>
      <p:sp>
        <p:nvSpPr>
          <p:cNvPr id="14" name="Rectangle 13"/>
          <p:cNvSpPr>
            <a:spLocks noChangeArrowheads="1"/>
          </p:cNvSpPr>
          <p:nvPr/>
        </p:nvSpPr>
        <p:spPr bwMode="auto">
          <a:xfrm>
            <a:off x="2358571" y="2645241"/>
            <a:ext cx="2377440"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  Bio-physical</a:t>
            </a:r>
            <a:r>
              <a:rPr kumimoji="1" lang="en-US" b="1" dirty="0">
                <a:solidFill>
                  <a:srgbClr val="000000"/>
                </a:solidFill>
              </a:rPr>
              <a:t>  </a:t>
            </a:r>
            <a:endParaRPr kumimoji="1" lang="en-US" sz="2800" b="1" dirty="0">
              <a:solidFill>
                <a:srgbClr val="000000"/>
              </a:solidFill>
            </a:endParaRPr>
          </a:p>
        </p:txBody>
      </p:sp>
      <p:sp>
        <p:nvSpPr>
          <p:cNvPr id="15"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3200" b="1" dirty="0">
                <a:solidFill>
                  <a:srgbClr val="000000"/>
                </a:solidFill>
              </a:rPr>
              <a:t>Anthropology</a:t>
            </a:r>
          </a:p>
        </p:txBody>
      </p:sp>
      <p:sp>
        <p:nvSpPr>
          <p:cNvPr id="9" name="Rectangle 8"/>
          <p:cNvSpPr>
            <a:spLocks noChangeArrowheads="1"/>
          </p:cNvSpPr>
          <p:nvPr/>
        </p:nvSpPr>
        <p:spPr bwMode="auto">
          <a:xfrm>
            <a:off x="2349954" y="3617699"/>
            <a:ext cx="85953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body </a:t>
            </a:r>
          </a:p>
          <a:p>
            <a:pPr algn="ctr" eaLnBrk="0" hangingPunct="0">
              <a:spcBef>
                <a:spcPct val="20000"/>
              </a:spcBef>
              <a:buClr>
                <a:srgbClr val="009999"/>
              </a:buClr>
            </a:pPr>
            <a:r>
              <a:rPr kumimoji="1" lang="en-US" sz="1100" b="1" dirty="0">
                <a:solidFill>
                  <a:srgbClr val="000000"/>
                </a:solidFill>
              </a:rPr>
              <a:t>size/shape,</a:t>
            </a:r>
          </a:p>
          <a:p>
            <a:pPr algn="ctr" eaLnBrk="0" hangingPunct="0">
              <a:spcBef>
                <a:spcPct val="20000"/>
              </a:spcBef>
              <a:buClr>
                <a:srgbClr val="009999"/>
              </a:buClr>
            </a:pPr>
            <a:r>
              <a:rPr kumimoji="1" lang="en-US" sz="1100" b="1" dirty="0">
                <a:solidFill>
                  <a:srgbClr val="000000"/>
                </a:solidFill>
              </a:rPr>
              <a:t>etc.</a:t>
            </a:r>
          </a:p>
        </p:txBody>
      </p:sp>
      <p:sp>
        <p:nvSpPr>
          <p:cNvPr id="10" name="Rectangle 9"/>
          <p:cNvSpPr>
            <a:spLocks noChangeArrowheads="1"/>
          </p:cNvSpPr>
          <p:nvPr/>
        </p:nvSpPr>
        <p:spPr bwMode="auto">
          <a:xfrm>
            <a:off x="3272972" y="3621024"/>
            <a:ext cx="537033" cy="7592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nutrition,</a:t>
            </a:r>
          </a:p>
          <a:p>
            <a:pPr algn="ctr" eaLnBrk="0" hangingPunct="0">
              <a:spcBef>
                <a:spcPct val="20000"/>
              </a:spcBef>
              <a:buClr>
                <a:srgbClr val="009999"/>
              </a:buClr>
            </a:pPr>
            <a:r>
              <a:rPr kumimoji="1" lang="en-US" sz="1100" b="1" dirty="0">
                <a:solidFill>
                  <a:srgbClr val="000000"/>
                </a:solidFill>
              </a:rPr>
              <a:t>etc.</a:t>
            </a:r>
          </a:p>
        </p:txBody>
      </p:sp>
      <p:sp>
        <p:nvSpPr>
          <p:cNvPr id="11" name="Rectangle 10"/>
          <p:cNvSpPr>
            <a:spLocks noChangeArrowheads="1"/>
          </p:cNvSpPr>
          <p:nvPr/>
        </p:nvSpPr>
        <p:spPr bwMode="auto">
          <a:xfrm>
            <a:off x="3883909" y="3621024"/>
            <a:ext cx="85500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hunting /</a:t>
            </a:r>
          </a:p>
          <a:p>
            <a:pPr algn="ctr" eaLnBrk="0" hangingPunct="0">
              <a:spcBef>
                <a:spcPct val="20000"/>
              </a:spcBef>
              <a:buClr>
                <a:srgbClr val="009999"/>
              </a:buClr>
            </a:pPr>
            <a:r>
              <a:rPr kumimoji="1" lang="en-US" sz="1100" b="1" dirty="0">
                <a:solidFill>
                  <a:srgbClr val="000000"/>
                </a:solidFill>
              </a:rPr>
              <a:t>meat  eating</a:t>
            </a:r>
          </a:p>
        </p:txBody>
      </p:sp>
      <p:sp>
        <p:nvSpPr>
          <p:cNvPr id="12" name="Rectangle 11"/>
          <p:cNvSpPr>
            <a:spLocks noChangeArrowheads="1"/>
          </p:cNvSpPr>
          <p:nvPr/>
        </p:nvSpPr>
        <p:spPr bwMode="auto">
          <a:xfrm>
            <a:off x="4805550" y="3621770"/>
            <a:ext cx="81873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the </a:t>
            </a:r>
          </a:p>
          <a:p>
            <a:pPr algn="ctr" eaLnBrk="0" hangingPunct="0">
              <a:spcBef>
                <a:spcPct val="20000"/>
              </a:spcBef>
              <a:buClr>
                <a:srgbClr val="009999"/>
              </a:buClr>
            </a:pPr>
            <a:r>
              <a:rPr kumimoji="1" lang="en-US" sz="1100" b="1" dirty="0">
                <a:solidFill>
                  <a:srgbClr val="000000"/>
                </a:solidFill>
              </a:rPr>
              <a:t>“Agricultural</a:t>
            </a:r>
          </a:p>
          <a:p>
            <a:pPr algn="ctr" eaLnBrk="0" hangingPunct="0">
              <a:spcBef>
                <a:spcPct val="20000"/>
              </a:spcBef>
              <a:buClr>
                <a:srgbClr val="009999"/>
              </a:buClr>
            </a:pPr>
            <a:r>
              <a:rPr kumimoji="1" lang="en-US" sz="1100" b="1" dirty="0">
                <a:solidFill>
                  <a:srgbClr val="000000"/>
                </a:solidFill>
              </a:rPr>
              <a:t>Revolution”</a:t>
            </a:r>
          </a:p>
        </p:txBody>
      </p:sp>
      <p:sp>
        <p:nvSpPr>
          <p:cNvPr id="16" name="Rectangle 2"/>
          <p:cNvSpPr txBox="1">
            <a:spLocks noChangeArrowheads="1"/>
          </p:cNvSpPr>
          <p:nvPr/>
        </p:nvSpPr>
        <p:spPr bwMode="auto">
          <a:xfrm>
            <a:off x="442686" y="260931"/>
            <a:ext cx="8229600" cy="406734"/>
          </a:xfrm>
          <a:prstGeom prst="rect">
            <a:avLst/>
          </a:prstGeom>
          <a:noFill/>
          <a:ln w="9525">
            <a:noFill/>
            <a:miter lim="800000"/>
            <a:headEnd/>
            <a:tailEnd/>
          </a:ln>
        </p:spPr>
        <p:txBody>
          <a:bodyPr anchor="ctr"/>
          <a:lstStyle/>
          <a:p>
            <a:pPr algn="ctr"/>
            <a:r>
              <a:rPr lang="en-US" sz="1600" b="1" dirty="0">
                <a:solidFill>
                  <a:srgbClr val="BADDE1"/>
                </a:solidFill>
              </a:rPr>
              <a:t>Understanding Global Cultures</a:t>
            </a:r>
          </a:p>
        </p:txBody>
      </p:sp>
    </p:spTree>
    <p:extLst>
      <p:ext uri="{BB962C8B-B14F-4D97-AF65-F5344CB8AC3E}">
        <p14:creationId xmlns:p14="http://schemas.microsoft.com/office/powerpoint/2010/main" val="428347264"/>
      </p:ext>
    </p:extLst>
  </p:cSld>
  <p:clrMapOvr>
    <a:masterClrMapping/>
  </p:clrMapOvr>
  <p:transition/>
</p:sld>
</file>

<file path=ppt/slides/slide54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02" name="Text Box 2"/>
          <p:cNvSpPr txBox="1">
            <a:spLocks noChangeArrowheads="1"/>
          </p:cNvSpPr>
          <p:nvPr/>
        </p:nvSpPr>
        <p:spPr bwMode="auto">
          <a:xfrm>
            <a:off x="4986931" y="5101764"/>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sp>
        <p:nvSpPr>
          <p:cNvPr id="460803" name="Text Box 3"/>
          <p:cNvSpPr txBox="1">
            <a:spLocks noChangeArrowheads="1"/>
          </p:cNvSpPr>
          <p:nvPr/>
        </p:nvSpPr>
        <p:spPr bwMode="auto">
          <a:xfrm>
            <a:off x="6207541" y="2587164"/>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pic>
        <p:nvPicPr>
          <p:cNvPr id="205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9199" y="285792"/>
            <a:ext cx="7393740" cy="62531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19263217"/>
      </p:ext>
    </p:extLst>
  </p:cSld>
  <p:clrMapOvr>
    <a:masterClrMapping/>
  </p:clrMapOvr>
  <p:transition/>
</p:sld>
</file>

<file path=ppt/slides/slide54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3" name="Rectangle 2"/>
          <p:cNvSpPr>
            <a:spLocks noChangeArrowheads="1"/>
          </p:cNvSpPr>
          <p:nvPr/>
        </p:nvSpPr>
        <p:spPr bwMode="auto">
          <a:xfrm>
            <a:off x="2344057" y="4448436"/>
            <a:ext cx="1457322" cy="749808"/>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measuring</a:t>
            </a:r>
            <a:endParaRPr kumimoji="1" lang="en-US" sz="3200" b="1" dirty="0">
              <a:solidFill>
                <a:srgbClr val="000000"/>
              </a:solidFill>
            </a:endParaRPr>
          </a:p>
        </p:txBody>
      </p:sp>
      <p:sp>
        <p:nvSpPr>
          <p:cNvPr id="4" name="Rectangle 3"/>
          <p:cNvSpPr>
            <a:spLocks noChangeArrowheads="1"/>
          </p:cNvSpPr>
          <p:nvPr/>
        </p:nvSpPr>
        <p:spPr bwMode="auto">
          <a:xfrm>
            <a:off x="3871687" y="4445113"/>
            <a:ext cx="1730828" cy="7483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 excavating</a:t>
            </a:r>
            <a:endParaRPr kumimoji="1" lang="en-US" sz="3200" b="1" dirty="0">
              <a:solidFill>
                <a:srgbClr val="000000"/>
              </a:solidFill>
            </a:endParaRPr>
          </a:p>
        </p:txBody>
      </p:sp>
      <p:sp>
        <p:nvSpPr>
          <p:cNvPr id="5" name="Rectangle 4"/>
          <p:cNvSpPr>
            <a:spLocks noChangeArrowheads="1"/>
          </p:cNvSpPr>
          <p:nvPr/>
        </p:nvSpPr>
        <p:spPr bwMode="auto">
          <a:xfrm>
            <a:off x="5625592" y="4445015"/>
            <a:ext cx="2514600" cy="749808"/>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participant /</a:t>
            </a:r>
          </a:p>
          <a:p>
            <a:pPr algn="ctr" eaLnBrk="0" hangingPunct="0">
              <a:spcBef>
                <a:spcPct val="20000"/>
              </a:spcBef>
              <a:buClr>
                <a:srgbClr val="009999"/>
              </a:buClr>
            </a:pPr>
            <a:r>
              <a:rPr kumimoji="1" lang="en-US" sz="2000" b="1" dirty="0">
                <a:solidFill>
                  <a:srgbClr val="000000"/>
                </a:solidFill>
              </a:rPr>
              <a:t>observation</a:t>
            </a:r>
            <a:endParaRPr kumimoji="1" lang="en-US" sz="3200" b="1" dirty="0">
              <a:solidFill>
                <a:srgbClr val="000000"/>
              </a:solidFill>
            </a:endParaRPr>
          </a:p>
        </p:txBody>
      </p:sp>
      <p:sp>
        <p:nvSpPr>
          <p:cNvPr id="13" name="Rectangle 12"/>
          <p:cNvSpPr>
            <a:spLocks noChangeArrowheads="1"/>
          </p:cNvSpPr>
          <p:nvPr/>
        </p:nvSpPr>
        <p:spPr bwMode="auto">
          <a:xfrm>
            <a:off x="4771632" y="2648856"/>
            <a:ext cx="3370943"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Cultural</a:t>
            </a:r>
          </a:p>
        </p:txBody>
      </p:sp>
      <p:sp>
        <p:nvSpPr>
          <p:cNvPr id="14" name="Rectangle 13"/>
          <p:cNvSpPr>
            <a:spLocks noChangeArrowheads="1"/>
          </p:cNvSpPr>
          <p:nvPr/>
        </p:nvSpPr>
        <p:spPr bwMode="auto">
          <a:xfrm>
            <a:off x="2358571" y="2645241"/>
            <a:ext cx="2377440"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  Bio-physical</a:t>
            </a:r>
            <a:r>
              <a:rPr kumimoji="1" lang="en-US" b="1" dirty="0">
                <a:solidFill>
                  <a:srgbClr val="000000"/>
                </a:solidFill>
              </a:rPr>
              <a:t>  </a:t>
            </a:r>
            <a:endParaRPr kumimoji="1" lang="en-US" sz="2800" b="1" dirty="0">
              <a:solidFill>
                <a:srgbClr val="000000"/>
              </a:solidFill>
            </a:endParaRPr>
          </a:p>
        </p:txBody>
      </p:sp>
      <p:sp>
        <p:nvSpPr>
          <p:cNvPr id="15"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3200" b="1" dirty="0">
                <a:solidFill>
                  <a:srgbClr val="000000"/>
                </a:solidFill>
              </a:rPr>
              <a:t>Anthropology</a:t>
            </a:r>
          </a:p>
        </p:txBody>
      </p:sp>
      <p:sp>
        <p:nvSpPr>
          <p:cNvPr id="9" name="Rectangle 8"/>
          <p:cNvSpPr>
            <a:spLocks noChangeArrowheads="1"/>
          </p:cNvSpPr>
          <p:nvPr/>
        </p:nvSpPr>
        <p:spPr bwMode="auto">
          <a:xfrm>
            <a:off x="2349954" y="3617699"/>
            <a:ext cx="85953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body </a:t>
            </a:r>
          </a:p>
          <a:p>
            <a:pPr algn="ctr" eaLnBrk="0" hangingPunct="0">
              <a:spcBef>
                <a:spcPct val="20000"/>
              </a:spcBef>
              <a:buClr>
                <a:srgbClr val="009999"/>
              </a:buClr>
            </a:pPr>
            <a:r>
              <a:rPr kumimoji="1" lang="en-US" sz="1100" b="1" dirty="0">
                <a:solidFill>
                  <a:srgbClr val="000000"/>
                </a:solidFill>
              </a:rPr>
              <a:t>size/shape,</a:t>
            </a:r>
          </a:p>
          <a:p>
            <a:pPr algn="ctr" eaLnBrk="0" hangingPunct="0">
              <a:spcBef>
                <a:spcPct val="20000"/>
              </a:spcBef>
              <a:buClr>
                <a:srgbClr val="009999"/>
              </a:buClr>
            </a:pPr>
            <a:r>
              <a:rPr kumimoji="1" lang="en-US" sz="1100" b="1" dirty="0">
                <a:solidFill>
                  <a:srgbClr val="000000"/>
                </a:solidFill>
              </a:rPr>
              <a:t>etc.</a:t>
            </a:r>
          </a:p>
        </p:txBody>
      </p:sp>
      <p:sp>
        <p:nvSpPr>
          <p:cNvPr id="10" name="Rectangle 9"/>
          <p:cNvSpPr>
            <a:spLocks noChangeArrowheads="1"/>
          </p:cNvSpPr>
          <p:nvPr/>
        </p:nvSpPr>
        <p:spPr bwMode="auto">
          <a:xfrm>
            <a:off x="3272972" y="3621024"/>
            <a:ext cx="537033" cy="7592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nutrition,</a:t>
            </a:r>
          </a:p>
          <a:p>
            <a:pPr algn="ctr" eaLnBrk="0" hangingPunct="0">
              <a:spcBef>
                <a:spcPct val="20000"/>
              </a:spcBef>
              <a:buClr>
                <a:srgbClr val="009999"/>
              </a:buClr>
            </a:pPr>
            <a:r>
              <a:rPr kumimoji="1" lang="en-US" sz="1100" b="1" dirty="0">
                <a:solidFill>
                  <a:srgbClr val="000000"/>
                </a:solidFill>
              </a:rPr>
              <a:t>etc.</a:t>
            </a:r>
          </a:p>
        </p:txBody>
      </p:sp>
      <p:sp>
        <p:nvSpPr>
          <p:cNvPr id="11" name="Rectangle 10"/>
          <p:cNvSpPr>
            <a:spLocks noChangeArrowheads="1"/>
          </p:cNvSpPr>
          <p:nvPr/>
        </p:nvSpPr>
        <p:spPr bwMode="auto">
          <a:xfrm>
            <a:off x="3883909" y="3621024"/>
            <a:ext cx="85500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hunting /</a:t>
            </a:r>
          </a:p>
          <a:p>
            <a:pPr algn="ctr" eaLnBrk="0" hangingPunct="0">
              <a:spcBef>
                <a:spcPct val="20000"/>
              </a:spcBef>
              <a:buClr>
                <a:srgbClr val="009999"/>
              </a:buClr>
            </a:pPr>
            <a:r>
              <a:rPr kumimoji="1" lang="en-US" sz="1100" b="1" dirty="0">
                <a:solidFill>
                  <a:srgbClr val="000000"/>
                </a:solidFill>
              </a:rPr>
              <a:t>meat  eating</a:t>
            </a:r>
          </a:p>
        </p:txBody>
      </p:sp>
      <p:sp>
        <p:nvSpPr>
          <p:cNvPr id="12" name="Rectangle 11"/>
          <p:cNvSpPr>
            <a:spLocks noChangeArrowheads="1"/>
          </p:cNvSpPr>
          <p:nvPr/>
        </p:nvSpPr>
        <p:spPr bwMode="auto">
          <a:xfrm>
            <a:off x="4805550" y="3621770"/>
            <a:ext cx="81873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the </a:t>
            </a:r>
          </a:p>
          <a:p>
            <a:pPr algn="ctr" eaLnBrk="0" hangingPunct="0">
              <a:spcBef>
                <a:spcPct val="20000"/>
              </a:spcBef>
              <a:buClr>
                <a:srgbClr val="009999"/>
              </a:buClr>
            </a:pPr>
            <a:r>
              <a:rPr kumimoji="1" lang="en-US" sz="1100" b="1" dirty="0">
                <a:solidFill>
                  <a:srgbClr val="000000"/>
                </a:solidFill>
              </a:rPr>
              <a:t>“Agricultural</a:t>
            </a:r>
          </a:p>
          <a:p>
            <a:pPr algn="ctr" eaLnBrk="0" hangingPunct="0">
              <a:spcBef>
                <a:spcPct val="20000"/>
              </a:spcBef>
              <a:buClr>
                <a:srgbClr val="009999"/>
              </a:buClr>
            </a:pPr>
            <a:r>
              <a:rPr kumimoji="1" lang="en-US" sz="1100" b="1" dirty="0">
                <a:solidFill>
                  <a:srgbClr val="000000"/>
                </a:solidFill>
              </a:rPr>
              <a:t>Revolution”</a:t>
            </a:r>
          </a:p>
        </p:txBody>
      </p:sp>
      <p:sp>
        <p:nvSpPr>
          <p:cNvPr id="16" name="Rectangle 15"/>
          <p:cNvSpPr>
            <a:spLocks noChangeArrowheads="1"/>
          </p:cNvSpPr>
          <p:nvPr/>
        </p:nvSpPr>
        <p:spPr bwMode="auto">
          <a:xfrm>
            <a:off x="5660629" y="3621770"/>
            <a:ext cx="725715"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art</a:t>
            </a:r>
          </a:p>
          <a:p>
            <a:pPr algn="ctr" eaLnBrk="0" hangingPunct="0">
              <a:spcBef>
                <a:spcPct val="20000"/>
              </a:spcBef>
              <a:buClr>
                <a:srgbClr val="009999"/>
              </a:buClr>
            </a:pPr>
            <a:r>
              <a:rPr kumimoji="1" lang="en-US" sz="1100" b="1" dirty="0">
                <a:solidFill>
                  <a:srgbClr val="000000"/>
                </a:solidFill>
              </a:rPr>
              <a:t>literature,</a:t>
            </a:r>
            <a:br>
              <a:rPr kumimoji="1" lang="en-US" sz="1100" b="1" dirty="0">
                <a:solidFill>
                  <a:srgbClr val="000000"/>
                </a:solidFill>
              </a:rPr>
            </a:br>
            <a:r>
              <a:rPr kumimoji="1" lang="en-US" sz="1100" b="1" dirty="0">
                <a:solidFill>
                  <a:srgbClr val="000000"/>
                </a:solidFill>
              </a:rPr>
              <a:t>etc.</a:t>
            </a:r>
          </a:p>
        </p:txBody>
      </p:sp>
      <p:sp>
        <p:nvSpPr>
          <p:cNvPr id="17" name="Rectangle 2"/>
          <p:cNvSpPr txBox="1">
            <a:spLocks noChangeArrowheads="1"/>
          </p:cNvSpPr>
          <p:nvPr/>
        </p:nvSpPr>
        <p:spPr bwMode="auto">
          <a:xfrm>
            <a:off x="442686" y="260931"/>
            <a:ext cx="8229600" cy="406734"/>
          </a:xfrm>
          <a:prstGeom prst="rect">
            <a:avLst/>
          </a:prstGeom>
          <a:noFill/>
          <a:ln w="9525">
            <a:noFill/>
            <a:miter lim="800000"/>
            <a:headEnd/>
            <a:tailEnd/>
          </a:ln>
        </p:spPr>
        <p:txBody>
          <a:bodyPr anchor="ctr"/>
          <a:lstStyle/>
          <a:p>
            <a:pPr algn="ctr"/>
            <a:r>
              <a:rPr lang="en-US" sz="1600" b="1" dirty="0">
                <a:solidFill>
                  <a:srgbClr val="BADDE1"/>
                </a:solidFill>
              </a:rPr>
              <a:t>Understanding Global Cultures</a:t>
            </a:r>
          </a:p>
        </p:txBody>
      </p:sp>
    </p:spTree>
    <p:extLst>
      <p:ext uri="{BB962C8B-B14F-4D97-AF65-F5344CB8AC3E}">
        <p14:creationId xmlns:p14="http://schemas.microsoft.com/office/powerpoint/2010/main" val="4113014772"/>
      </p:ext>
    </p:extLst>
  </p:cSld>
  <p:clrMapOvr>
    <a:masterClrMapping/>
  </p:clrMapOvr>
  <p:transition/>
</p:sld>
</file>

<file path=ppt/slides/slide54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3" name="Rectangle 2"/>
          <p:cNvSpPr>
            <a:spLocks noChangeArrowheads="1"/>
          </p:cNvSpPr>
          <p:nvPr/>
        </p:nvSpPr>
        <p:spPr bwMode="auto">
          <a:xfrm>
            <a:off x="2344057" y="4448436"/>
            <a:ext cx="1457322" cy="749808"/>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measuring</a:t>
            </a:r>
            <a:endParaRPr kumimoji="1" lang="en-US" sz="3200" b="1" dirty="0">
              <a:solidFill>
                <a:srgbClr val="000000"/>
              </a:solidFill>
            </a:endParaRPr>
          </a:p>
        </p:txBody>
      </p:sp>
      <p:sp>
        <p:nvSpPr>
          <p:cNvPr id="4" name="Rectangle 3"/>
          <p:cNvSpPr>
            <a:spLocks noChangeArrowheads="1"/>
          </p:cNvSpPr>
          <p:nvPr/>
        </p:nvSpPr>
        <p:spPr bwMode="auto">
          <a:xfrm>
            <a:off x="3871687" y="4445113"/>
            <a:ext cx="1730828" cy="7483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 excavating</a:t>
            </a:r>
            <a:endParaRPr kumimoji="1" lang="en-US" sz="3200" b="1" dirty="0">
              <a:solidFill>
                <a:srgbClr val="000000"/>
              </a:solidFill>
            </a:endParaRPr>
          </a:p>
        </p:txBody>
      </p:sp>
      <p:sp>
        <p:nvSpPr>
          <p:cNvPr id="5" name="Rectangle 4"/>
          <p:cNvSpPr>
            <a:spLocks noChangeArrowheads="1"/>
          </p:cNvSpPr>
          <p:nvPr/>
        </p:nvSpPr>
        <p:spPr bwMode="auto">
          <a:xfrm>
            <a:off x="5625592" y="4445015"/>
            <a:ext cx="2514600" cy="749808"/>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participant /</a:t>
            </a:r>
          </a:p>
          <a:p>
            <a:pPr algn="ctr" eaLnBrk="0" hangingPunct="0">
              <a:spcBef>
                <a:spcPct val="20000"/>
              </a:spcBef>
              <a:buClr>
                <a:srgbClr val="009999"/>
              </a:buClr>
            </a:pPr>
            <a:r>
              <a:rPr kumimoji="1" lang="en-US" sz="2000" b="1" dirty="0">
                <a:solidFill>
                  <a:srgbClr val="000000"/>
                </a:solidFill>
              </a:rPr>
              <a:t>observation</a:t>
            </a:r>
            <a:endParaRPr kumimoji="1" lang="en-US" sz="3200" b="1" dirty="0">
              <a:solidFill>
                <a:srgbClr val="000000"/>
              </a:solidFill>
            </a:endParaRPr>
          </a:p>
        </p:txBody>
      </p:sp>
      <p:sp>
        <p:nvSpPr>
          <p:cNvPr id="13" name="Rectangle 12"/>
          <p:cNvSpPr>
            <a:spLocks noChangeArrowheads="1"/>
          </p:cNvSpPr>
          <p:nvPr/>
        </p:nvSpPr>
        <p:spPr bwMode="auto">
          <a:xfrm>
            <a:off x="4771632" y="2648856"/>
            <a:ext cx="3370943"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Cultural</a:t>
            </a:r>
          </a:p>
        </p:txBody>
      </p:sp>
      <p:sp>
        <p:nvSpPr>
          <p:cNvPr id="14" name="Rectangle 13"/>
          <p:cNvSpPr>
            <a:spLocks noChangeArrowheads="1"/>
          </p:cNvSpPr>
          <p:nvPr/>
        </p:nvSpPr>
        <p:spPr bwMode="auto">
          <a:xfrm>
            <a:off x="2358571" y="2645241"/>
            <a:ext cx="2377440"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  Bio-physical</a:t>
            </a:r>
            <a:r>
              <a:rPr kumimoji="1" lang="en-US" b="1" dirty="0">
                <a:solidFill>
                  <a:srgbClr val="000000"/>
                </a:solidFill>
              </a:rPr>
              <a:t>  </a:t>
            </a:r>
            <a:endParaRPr kumimoji="1" lang="en-US" sz="2800" b="1" dirty="0">
              <a:solidFill>
                <a:srgbClr val="000000"/>
              </a:solidFill>
            </a:endParaRPr>
          </a:p>
        </p:txBody>
      </p:sp>
      <p:sp>
        <p:nvSpPr>
          <p:cNvPr id="15"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3200" b="1" dirty="0">
                <a:solidFill>
                  <a:srgbClr val="000000"/>
                </a:solidFill>
              </a:rPr>
              <a:t>Anthropology</a:t>
            </a:r>
          </a:p>
        </p:txBody>
      </p:sp>
      <p:sp>
        <p:nvSpPr>
          <p:cNvPr id="9" name="Rectangle 8"/>
          <p:cNvSpPr>
            <a:spLocks noChangeArrowheads="1"/>
          </p:cNvSpPr>
          <p:nvPr/>
        </p:nvSpPr>
        <p:spPr bwMode="auto">
          <a:xfrm>
            <a:off x="2349954" y="3617699"/>
            <a:ext cx="85953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body </a:t>
            </a:r>
          </a:p>
          <a:p>
            <a:pPr algn="ctr" eaLnBrk="0" hangingPunct="0">
              <a:spcBef>
                <a:spcPct val="20000"/>
              </a:spcBef>
              <a:buClr>
                <a:srgbClr val="009999"/>
              </a:buClr>
            </a:pPr>
            <a:r>
              <a:rPr kumimoji="1" lang="en-US" sz="1100" b="1" dirty="0">
                <a:solidFill>
                  <a:srgbClr val="000000"/>
                </a:solidFill>
              </a:rPr>
              <a:t>size/shape,</a:t>
            </a:r>
          </a:p>
          <a:p>
            <a:pPr algn="ctr" eaLnBrk="0" hangingPunct="0">
              <a:spcBef>
                <a:spcPct val="20000"/>
              </a:spcBef>
              <a:buClr>
                <a:srgbClr val="009999"/>
              </a:buClr>
            </a:pPr>
            <a:r>
              <a:rPr kumimoji="1" lang="en-US" sz="1100" b="1" dirty="0">
                <a:solidFill>
                  <a:srgbClr val="000000"/>
                </a:solidFill>
              </a:rPr>
              <a:t>etc.</a:t>
            </a:r>
          </a:p>
        </p:txBody>
      </p:sp>
      <p:sp>
        <p:nvSpPr>
          <p:cNvPr id="10" name="Rectangle 9"/>
          <p:cNvSpPr>
            <a:spLocks noChangeArrowheads="1"/>
          </p:cNvSpPr>
          <p:nvPr/>
        </p:nvSpPr>
        <p:spPr bwMode="auto">
          <a:xfrm>
            <a:off x="3272972" y="3621024"/>
            <a:ext cx="537033" cy="7592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nutrition,</a:t>
            </a:r>
          </a:p>
          <a:p>
            <a:pPr algn="ctr" eaLnBrk="0" hangingPunct="0">
              <a:spcBef>
                <a:spcPct val="20000"/>
              </a:spcBef>
              <a:buClr>
                <a:srgbClr val="009999"/>
              </a:buClr>
            </a:pPr>
            <a:r>
              <a:rPr kumimoji="1" lang="en-US" sz="1100" b="1" dirty="0">
                <a:solidFill>
                  <a:srgbClr val="000000"/>
                </a:solidFill>
              </a:rPr>
              <a:t>etc.</a:t>
            </a:r>
          </a:p>
        </p:txBody>
      </p:sp>
      <p:sp>
        <p:nvSpPr>
          <p:cNvPr id="11" name="Rectangle 10"/>
          <p:cNvSpPr>
            <a:spLocks noChangeArrowheads="1"/>
          </p:cNvSpPr>
          <p:nvPr/>
        </p:nvSpPr>
        <p:spPr bwMode="auto">
          <a:xfrm>
            <a:off x="3883909" y="3621024"/>
            <a:ext cx="85500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hunting /</a:t>
            </a:r>
          </a:p>
          <a:p>
            <a:pPr algn="ctr" eaLnBrk="0" hangingPunct="0">
              <a:spcBef>
                <a:spcPct val="20000"/>
              </a:spcBef>
              <a:buClr>
                <a:srgbClr val="009999"/>
              </a:buClr>
            </a:pPr>
            <a:r>
              <a:rPr kumimoji="1" lang="en-US" sz="1100" b="1" dirty="0">
                <a:solidFill>
                  <a:srgbClr val="000000"/>
                </a:solidFill>
              </a:rPr>
              <a:t>meat  eating</a:t>
            </a:r>
          </a:p>
        </p:txBody>
      </p:sp>
      <p:sp>
        <p:nvSpPr>
          <p:cNvPr id="12" name="Rectangle 11"/>
          <p:cNvSpPr>
            <a:spLocks noChangeArrowheads="1"/>
          </p:cNvSpPr>
          <p:nvPr/>
        </p:nvSpPr>
        <p:spPr bwMode="auto">
          <a:xfrm>
            <a:off x="4805550" y="3621770"/>
            <a:ext cx="81873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the </a:t>
            </a:r>
          </a:p>
          <a:p>
            <a:pPr algn="ctr" eaLnBrk="0" hangingPunct="0">
              <a:spcBef>
                <a:spcPct val="20000"/>
              </a:spcBef>
              <a:buClr>
                <a:srgbClr val="009999"/>
              </a:buClr>
            </a:pPr>
            <a:r>
              <a:rPr kumimoji="1" lang="en-US" sz="1100" b="1" dirty="0">
                <a:solidFill>
                  <a:srgbClr val="000000"/>
                </a:solidFill>
              </a:rPr>
              <a:t>“Agricultural</a:t>
            </a:r>
          </a:p>
          <a:p>
            <a:pPr algn="ctr" eaLnBrk="0" hangingPunct="0">
              <a:spcBef>
                <a:spcPct val="20000"/>
              </a:spcBef>
              <a:buClr>
                <a:srgbClr val="009999"/>
              </a:buClr>
            </a:pPr>
            <a:r>
              <a:rPr kumimoji="1" lang="en-US" sz="1100" b="1" dirty="0">
                <a:solidFill>
                  <a:srgbClr val="000000"/>
                </a:solidFill>
              </a:rPr>
              <a:t>Revolution”</a:t>
            </a:r>
          </a:p>
        </p:txBody>
      </p:sp>
      <p:sp>
        <p:nvSpPr>
          <p:cNvPr id="17" name="Rectangle 16"/>
          <p:cNvSpPr>
            <a:spLocks noChangeArrowheads="1"/>
          </p:cNvSpPr>
          <p:nvPr/>
        </p:nvSpPr>
        <p:spPr bwMode="auto">
          <a:xfrm>
            <a:off x="6409411" y="3581400"/>
            <a:ext cx="963907" cy="844296"/>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kinship,</a:t>
            </a:r>
          </a:p>
          <a:p>
            <a:pPr algn="ctr" eaLnBrk="0" hangingPunct="0">
              <a:spcBef>
                <a:spcPct val="20000"/>
              </a:spcBef>
              <a:buClr>
                <a:srgbClr val="009999"/>
              </a:buClr>
            </a:pPr>
            <a:r>
              <a:rPr kumimoji="1" lang="en-US" sz="1100" b="1" dirty="0">
                <a:solidFill>
                  <a:srgbClr val="000000"/>
                </a:solidFill>
              </a:rPr>
              <a:t>beliefs, etc.</a:t>
            </a:r>
          </a:p>
        </p:txBody>
      </p:sp>
      <p:sp>
        <p:nvSpPr>
          <p:cNvPr id="18" name="Rectangle 17"/>
          <p:cNvSpPr>
            <a:spLocks noChangeArrowheads="1"/>
          </p:cNvSpPr>
          <p:nvPr/>
        </p:nvSpPr>
        <p:spPr bwMode="auto">
          <a:xfrm>
            <a:off x="5660629" y="3621770"/>
            <a:ext cx="725715"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art</a:t>
            </a:r>
          </a:p>
          <a:p>
            <a:pPr algn="ctr" eaLnBrk="0" hangingPunct="0">
              <a:spcBef>
                <a:spcPct val="20000"/>
              </a:spcBef>
              <a:buClr>
                <a:srgbClr val="009999"/>
              </a:buClr>
            </a:pPr>
            <a:r>
              <a:rPr kumimoji="1" lang="en-US" sz="1100" b="1" dirty="0">
                <a:solidFill>
                  <a:srgbClr val="000000"/>
                </a:solidFill>
              </a:rPr>
              <a:t>literature,</a:t>
            </a:r>
            <a:br>
              <a:rPr kumimoji="1" lang="en-US" sz="1100" b="1" dirty="0">
                <a:solidFill>
                  <a:srgbClr val="000000"/>
                </a:solidFill>
              </a:rPr>
            </a:br>
            <a:r>
              <a:rPr kumimoji="1" lang="en-US" sz="1100" b="1" dirty="0">
                <a:solidFill>
                  <a:srgbClr val="000000"/>
                </a:solidFill>
              </a:rPr>
              <a:t>etc.</a:t>
            </a:r>
          </a:p>
        </p:txBody>
      </p:sp>
      <p:sp>
        <p:nvSpPr>
          <p:cNvPr id="19" name="Rectangle 2"/>
          <p:cNvSpPr txBox="1">
            <a:spLocks noChangeArrowheads="1"/>
          </p:cNvSpPr>
          <p:nvPr/>
        </p:nvSpPr>
        <p:spPr bwMode="auto">
          <a:xfrm>
            <a:off x="442686" y="260931"/>
            <a:ext cx="8229600" cy="406734"/>
          </a:xfrm>
          <a:prstGeom prst="rect">
            <a:avLst/>
          </a:prstGeom>
          <a:noFill/>
          <a:ln w="9525">
            <a:noFill/>
            <a:miter lim="800000"/>
            <a:headEnd/>
            <a:tailEnd/>
          </a:ln>
        </p:spPr>
        <p:txBody>
          <a:bodyPr anchor="ctr"/>
          <a:lstStyle/>
          <a:p>
            <a:pPr algn="ctr"/>
            <a:r>
              <a:rPr lang="en-US" sz="1600" b="1" dirty="0">
                <a:solidFill>
                  <a:srgbClr val="BADDE1"/>
                </a:solidFill>
              </a:rPr>
              <a:t>Understanding Global Cultures</a:t>
            </a:r>
          </a:p>
        </p:txBody>
      </p:sp>
    </p:spTree>
    <p:extLst>
      <p:ext uri="{BB962C8B-B14F-4D97-AF65-F5344CB8AC3E}">
        <p14:creationId xmlns:p14="http://schemas.microsoft.com/office/powerpoint/2010/main" val="2258042677"/>
      </p:ext>
    </p:extLst>
  </p:cSld>
  <p:clrMapOvr>
    <a:masterClrMapping/>
  </p:clrMapOvr>
  <p:transition/>
</p:sld>
</file>

<file path=ppt/slides/slide54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3" name="Rectangle 2"/>
          <p:cNvSpPr>
            <a:spLocks noChangeArrowheads="1"/>
          </p:cNvSpPr>
          <p:nvPr/>
        </p:nvSpPr>
        <p:spPr bwMode="auto">
          <a:xfrm>
            <a:off x="2344057" y="4448436"/>
            <a:ext cx="1457322" cy="749808"/>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measuring</a:t>
            </a:r>
            <a:endParaRPr kumimoji="1" lang="en-US" sz="3200" b="1" dirty="0">
              <a:solidFill>
                <a:srgbClr val="000000"/>
              </a:solidFill>
            </a:endParaRPr>
          </a:p>
        </p:txBody>
      </p:sp>
      <p:sp>
        <p:nvSpPr>
          <p:cNvPr id="4" name="Rectangle 3"/>
          <p:cNvSpPr>
            <a:spLocks noChangeArrowheads="1"/>
          </p:cNvSpPr>
          <p:nvPr/>
        </p:nvSpPr>
        <p:spPr bwMode="auto">
          <a:xfrm>
            <a:off x="3871687" y="4445113"/>
            <a:ext cx="1730828" cy="7483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 excavating</a:t>
            </a:r>
            <a:endParaRPr kumimoji="1" lang="en-US" sz="3200" b="1" dirty="0">
              <a:solidFill>
                <a:srgbClr val="000000"/>
              </a:solidFill>
            </a:endParaRPr>
          </a:p>
        </p:txBody>
      </p:sp>
      <p:sp>
        <p:nvSpPr>
          <p:cNvPr id="5" name="Rectangle 4"/>
          <p:cNvSpPr>
            <a:spLocks noChangeArrowheads="1"/>
          </p:cNvSpPr>
          <p:nvPr/>
        </p:nvSpPr>
        <p:spPr bwMode="auto">
          <a:xfrm>
            <a:off x="5625592" y="4445015"/>
            <a:ext cx="2514600" cy="749808"/>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participant /</a:t>
            </a:r>
          </a:p>
          <a:p>
            <a:pPr algn="ctr" eaLnBrk="0" hangingPunct="0">
              <a:spcBef>
                <a:spcPct val="20000"/>
              </a:spcBef>
              <a:buClr>
                <a:srgbClr val="009999"/>
              </a:buClr>
            </a:pPr>
            <a:r>
              <a:rPr kumimoji="1" lang="en-US" sz="2000" b="1" dirty="0">
                <a:solidFill>
                  <a:srgbClr val="000000"/>
                </a:solidFill>
              </a:rPr>
              <a:t>observation</a:t>
            </a:r>
            <a:endParaRPr kumimoji="1" lang="en-US" sz="3200" b="1" dirty="0">
              <a:solidFill>
                <a:srgbClr val="000000"/>
              </a:solidFill>
            </a:endParaRPr>
          </a:p>
        </p:txBody>
      </p:sp>
      <p:sp>
        <p:nvSpPr>
          <p:cNvPr id="13" name="Rectangle 12"/>
          <p:cNvSpPr>
            <a:spLocks noChangeArrowheads="1"/>
          </p:cNvSpPr>
          <p:nvPr/>
        </p:nvSpPr>
        <p:spPr bwMode="auto">
          <a:xfrm>
            <a:off x="4771632" y="2648856"/>
            <a:ext cx="3370943"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Cultural</a:t>
            </a:r>
          </a:p>
        </p:txBody>
      </p:sp>
      <p:sp>
        <p:nvSpPr>
          <p:cNvPr id="14" name="Rectangle 13"/>
          <p:cNvSpPr>
            <a:spLocks noChangeArrowheads="1"/>
          </p:cNvSpPr>
          <p:nvPr/>
        </p:nvSpPr>
        <p:spPr bwMode="auto">
          <a:xfrm>
            <a:off x="2358571" y="2645241"/>
            <a:ext cx="2377440"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  Bio-physical</a:t>
            </a:r>
            <a:r>
              <a:rPr kumimoji="1" lang="en-US" b="1" dirty="0">
                <a:solidFill>
                  <a:srgbClr val="000000"/>
                </a:solidFill>
              </a:rPr>
              <a:t>  </a:t>
            </a:r>
            <a:endParaRPr kumimoji="1" lang="en-US" sz="2800" b="1" dirty="0">
              <a:solidFill>
                <a:srgbClr val="000000"/>
              </a:solidFill>
            </a:endParaRPr>
          </a:p>
        </p:txBody>
      </p:sp>
      <p:sp>
        <p:nvSpPr>
          <p:cNvPr id="15"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3200" b="1" dirty="0">
                <a:solidFill>
                  <a:srgbClr val="000000"/>
                </a:solidFill>
              </a:rPr>
              <a:t>Anthropology</a:t>
            </a:r>
          </a:p>
        </p:txBody>
      </p:sp>
      <p:sp>
        <p:nvSpPr>
          <p:cNvPr id="9" name="Rectangle 8"/>
          <p:cNvSpPr>
            <a:spLocks noChangeArrowheads="1"/>
          </p:cNvSpPr>
          <p:nvPr/>
        </p:nvSpPr>
        <p:spPr bwMode="auto">
          <a:xfrm>
            <a:off x="2349954" y="3617699"/>
            <a:ext cx="85953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body </a:t>
            </a:r>
          </a:p>
          <a:p>
            <a:pPr algn="ctr" eaLnBrk="0" hangingPunct="0">
              <a:spcBef>
                <a:spcPct val="20000"/>
              </a:spcBef>
              <a:buClr>
                <a:srgbClr val="009999"/>
              </a:buClr>
            </a:pPr>
            <a:r>
              <a:rPr kumimoji="1" lang="en-US" sz="1100" b="1" dirty="0">
                <a:solidFill>
                  <a:srgbClr val="000000"/>
                </a:solidFill>
              </a:rPr>
              <a:t>size/shape,</a:t>
            </a:r>
          </a:p>
          <a:p>
            <a:pPr algn="ctr" eaLnBrk="0" hangingPunct="0">
              <a:spcBef>
                <a:spcPct val="20000"/>
              </a:spcBef>
              <a:buClr>
                <a:srgbClr val="009999"/>
              </a:buClr>
            </a:pPr>
            <a:r>
              <a:rPr kumimoji="1" lang="en-US" sz="1100" b="1" dirty="0">
                <a:solidFill>
                  <a:srgbClr val="000000"/>
                </a:solidFill>
              </a:rPr>
              <a:t>etc.</a:t>
            </a:r>
          </a:p>
        </p:txBody>
      </p:sp>
      <p:sp>
        <p:nvSpPr>
          <p:cNvPr id="10" name="Rectangle 9"/>
          <p:cNvSpPr>
            <a:spLocks noChangeArrowheads="1"/>
          </p:cNvSpPr>
          <p:nvPr/>
        </p:nvSpPr>
        <p:spPr bwMode="auto">
          <a:xfrm>
            <a:off x="3272972" y="3621024"/>
            <a:ext cx="537033" cy="7592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nutrition,</a:t>
            </a:r>
          </a:p>
          <a:p>
            <a:pPr algn="ctr" eaLnBrk="0" hangingPunct="0">
              <a:spcBef>
                <a:spcPct val="20000"/>
              </a:spcBef>
              <a:buClr>
                <a:srgbClr val="009999"/>
              </a:buClr>
            </a:pPr>
            <a:r>
              <a:rPr kumimoji="1" lang="en-US" sz="1100" b="1" dirty="0">
                <a:solidFill>
                  <a:srgbClr val="000000"/>
                </a:solidFill>
              </a:rPr>
              <a:t>etc.</a:t>
            </a:r>
          </a:p>
        </p:txBody>
      </p:sp>
      <p:sp>
        <p:nvSpPr>
          <p:cNvPr id="11" name="Rectangle 10"/>
          <p:cNvSpPr>
            <a:spLocks noChangeArrowheads="1"/>
          </p:cNvSpPr>
          <p:nvPr/>
        </p:nvSpPr>
        <p:spPr bwMode="auto">
          <a:xfrm>
            <a:off x="3883909" y="3621024"/>
            <a:ext cx="85500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hunting /</a:t>
            </a:r>
          </a:p>
          <a:p>
            <a:pPr algn="ctr" eaLnBrk="0" hangingPunct="0">
              <a:spcBef>
                <a:spcPct val="20000"/>
              </a:spcBef>
              <a:buClr>
                <a:srgbClr val="009999"/>
              </a:buClr>
            </a:pPr>
            <a:r>
              <a:rPr kumimoji="1" lang="en-US" sz="1100" b="1" dirty="0">
                <a:solidFill>
                  <a:srgbClr val="000000"/>
                </a:solidFill>
              </a:rPr>
              <a:t>meat  eating</a:t>
            </a:r>
          </a:p>
        </p:txBody>
      </p:sp>
      <p:sp>
        <p:nvSpPr>
          <p:cNvPr id="12" name="Rectangle 11"/>
          <p:cNvSpPr>
            <a:spLocks noChangeArrowheads="1"/>
          </p:cNvSpPr>
          <p:nvPr/>
        </p:nvSpPr>
        <p:spPr bwMode="auto">
          <a:xfrm>
            <a:off x="4805550" y="3621770"/>
            <a:ext cx="81873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the </a:t>
            </a:r>
          </a:p>
          <a:p>
            <a:pPr algn="ctr" eaLnBrk="0" hangingPunct="0">
              <a:spcBef>
                <a:spcPct val="20000"/>
              </a:spcBef>
              <a:buClr>
                <a:srgbClr val="009999"/>
              </a:buClr>
            </a:pPr>
            <a:r>
              <a:rPr kumimoji="1" lang="en-US" sz="1100" b="1" dirty="0">
                <a:solidFill>
                  <a:srgbClr val="000000"/>
                </a:solidFill>
              </a:rPr>
              <a:t>“Agricultural</a:t>
            </a:r>
          </a:p>
          <a:p>
            <a:pPr algn="ctr" eaLnBrk="0" hangingPunct="0">
              <a:spcBef>
                <a:spcPct val="20000"/>
              </a:spcBef>
              <a:buClr>
                <a:srgbClr val="009999"/>
              </a:buClr>
            </a:pPr>
            <a:r>
              <a:rPr kumimoji="1" lang="en-US" sz="1100" b="1" dirty="0">
                <a:solidFill>
                  <a:srgbClr val="000000"/>
                </a:solidFill>
              </a:rPr>
              <a:t>Revolution”</a:t>
            </a:r>
          </a:p>
        </p:txBody>
      </p:sp>
      <p:sp>
        <p:nvSpPr>
          <p:cNvPr id="17" name="Rectangle 16"/>
          <p:cNvSpPr>
            <a:spLocks noChangeArrowheads="1"/>
          </p:cNvSpPr>
          <p:nvPr/>
        </p:nvSpPr>
        <p:spPr bwMode="auto">
          <a:xfrm>
            <a:off x="6409411" y="3581400"/>
            <a:ext cx="963907" cy="844296"/>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kinship,</a:t>
            </a:r>
          </a:p>
          <a:p>
            <a:pPr algn="ctr" eaLnBrk="0" hangingPunct="0">
              <a:spcBef>
                <a:spcPct val="20000"/>
              </a:spcBef>
              <a:buClr>
                <a:srgbClr val="009999"/>
              </a:buClr>
            </a:pPr>
            <a:r>
              <a:rPr kumimoji="1" lang="en-US" sz="1100" b="1" dirty="0">
                <a:solidFill>
                  <a:srgbClr val="000000"/>
                </a:solidFill>
              </a:rPr>
              <a:t>beliefs, etc.</a:t>
            </a:r>
          </a:p>
        </p:txBody>
      </p:sp>
      <p:sp>
        <p:nvSpPr>
          <p:cNvPr id="18" name="Rectangle 17"/>
          <p:cNvSpPr>
            <a:spLocks noChangeArrowheads="1"/>
          </p:cNvSpPr>
          <p:nvPr/>
        </p:nvSpPr>
        <p:spPr bwMode="auto">
          <a:xfrm>
            <a:off x="5660629" y="3621770"/>
            <a:ext cx="725715"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art</a:t>
            </a:r>
          </a:p>
          <a:p>
            <a:pPr algn="ctr" eaLnBrk="0" hangingPunct="0">
              <a:spcBef>
                <a:spcPct val="20000"/>
              </a:spcBef>
              <a:buClr>
                <a:srgbClr val="009999"/>
              </a:buClr>
            </a:pPr>
            <a:r>
              <a:rPr kumimoji="1" lang="en-US" sz="1100" b="1" dirty="0">
                <a:solidFill>
                  <a:srgbClr val="000000"/>
                </a:solidFill>
              </a:rPr>
              <a:t>literature,</a:t>
            </a:r>
            <a:br>
              <a:rPr kumimoji="1" lang="en-US" sz="1100" b="1" dirty="0">
                <a:solidFill>
                  <a:srgbClr val="000000"/>
                </a:solidFill>
              </a:rPr>
            </a:br>
            <a:r>
              <a:rPr kumimoji="1" lang="en-US" sz="1100" b="1" dirty="0">
                <a:solidFill>
                  <a:srgbClr val="000000"/>
                </a:solidFill>
              </a:rPr>
              <a:t>etc.</a:t>
            </a:r>
          </a:p>
        </p:txBody>
      </p:sp>
      <p:sp>
        <p:nvSpPr>
          <p:cNvPr id="16" name="Rectangle 15"/>
          <p:cNvSpPr>
            <a:spLocks noChangeArrowheads="1"/>
          </p:cNvSpPr>
          <p:nvPr/>
        </p:nvSpPr>
        <p:spPr bwMode="auto">
          <a:xfrm>
            <a:off x="7389048" y="3606510"/>
            <a:ext cx="753468"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language,</a:t>
            </a:r>
            <a:br>
              <a:rPr kumimoji="1" lang="en-US" sz="1100" b="1" dirty="0">
                <a:solidFill>
                  <a:srgbClr val="000000"/>
                </a:solidFill>
              </a:rPr>
            </a:br>
            <a:r>
              <a:rPr kumimoji="1" lang="en-US" sz="1100" b="1" dirty="0">
                <a:solidFill>
                  <a:srgbClr val="000000"/>
                </a:solidFill>
              </a:rPr>
              <a:t>history,</a:t>
            </a:r>
            <a:br>
              <a:rPr kumimoji="1" lang="en-US" sz="1100" b="1" dirty="0">
                <a:solidFill>
                  <a:srgbClr val="000000"/>
                </a:solidFill>
              </a:rPr>
            </a:br>
            <a:r>
              <a:rPr kumimoji="1" lang="en-US" sz="1100" b="1" dirty="0">
                <a:solidFill>
                  <a:srgbClr val="000000"/>
                </a:solidFill>
              </a:rPr>
              <a:t>structure,</a:t>
            </a:r>
            <a:br>
              <a:rPr kumimoji="1" lang="en-US" sz="1100" b="1" dirty="0">
                <a:solidFill>
                  <a:srgbClr val="000000"/>
                </a:solidFill>
              </a:rPr>
            </a:br>
            <a:r>
              <a:rPr kumimoji="1" lang="en-US" sz="1100" b="1" dirty="0">
                <a:solidFill>
                  <a:srgbClr val="000000"/>
                </a:solidFill>
              </a:rPr>
              <a:t>world view,</a:t>
            </a:r>
            <a:br>
              <a:rPr kumimoji="1" lang="en-US" sz="1100" b="1" dirty="0">
                <a:solidFill>
                  <a:srgbClr val="000000"/>
                </a:solidFill>
              </a:rPr>
            </a:br>
            <a:r>
              <a:rPr kumimoji="1" lang="en-US" sz="1100" b="1" dirty="0">
                <a:solidFill>
                  <a:srgbClr val="000000"/>
                </a:solidFill>
              </a:rPr>
              <a:t>etc.</a:t>
            </a:r>
          </a:p>
        </p:txBody>
      </p:sp>
      <p:sp>
        <p:nvSpPr>
          <p:cNvPr id="19" name="Rectangle 2"/>
          <p:cNvSpPr txBox="1">
            <a:spLocks noChangeArrowheads="1"/>
          </p:cNvSpPr>
          <p:nvPr/>
        </p:nvSpPr>
        <p:spPr bwMode="auto">
          <a:xfrm>
            <a:off x="442686" y="260931"/>
            <a:ext cx="8229600" cy="406734"/>
          </a:xfrm>
          <a:prstGeom prst="rect">
            <a:avLst/>
          </a:prstGeom>
          <a:noFill/>
          <a:ln w="9525">
            <a:noFill/>
            <a:miter lim="800000"/>
            <a:headEnd/>
            <a:tailEnd/>
          </a:ln>
        </p:spPr>
        <p:txBody>
          <a:bodyPr anchor="ctr"/>
          <a:lstStyle/>
          <a:p>
            <a:pPr algn="ctr"/>
            <a:r>
              <a:rPr lang="en-US" sz="1600" b="1" dirty="0">
                <a:solidFill>
                  <a:srgbClr val="BADDE1"/>
                </a:solidFill>
              </a:rPr>
              <a:t>Understanding Global Cultures</a:t>
            </a:r>
          </a:p>
        </p:txBody>
      </p:sp>
    </p:spTree>
    <p:extLst>
      <p:ext uri="{BB962C8B-B14F-4D97-AF65-F5344CB8AC3E}">
        <p14:creationId xmlns:p14="http://schemas.microsoft.com/office/powerpoint/2010/main" val="2538952340"/>
      </p:ext>
    </p:extLst>
  </p:cSld>
  <p:clrMapOvr>
    <a:masterClrMapping/>
  </p:clrMapOvr>
  <p:transition/>
</p:sld>
</file>

<file path=ppt/slides/slide54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098550" y="2831256"/>
            <a:ext cx="6908800" cy="1754326"/>
          </a:xfrm>
          <a:prstGeom prst="rect">
            <a:avLst/>
          </a:prstGeom>
          <a:noFill/>
          <a:ln w="28575">
            <a:noFill/>
            <a:miter lim="800000"/>
            <a:headEnd/>
            <a:tailEnd/>
          </a:ln>
        </p:spPr>
        <p:txBody>
          <a:bodyPr wrap="square" anchor="ctr">
            <a:spAutoFit/>
          </a:bodyPr>
          <a:lstStyle/>
          <a:p>
            <a:pPr algn="ctr" eaLnBrk="0" hangingPunct="0">
              <a:lnSpc>
                <a:spcPct val="150000"/>
              </a:lnSpc>
              <a:spcAft>
                <a:spcPts val="500"/>
              </a:spcAft>
            </a:pPr>
            <a:r>
              <a:rPr kumimoji="1" lang="en-US" sz="3600" b="1" dirty="0">
                <a:solidFill>
                  <a:srgbClr val="FFFFFF"/>
                </a:solidFill>
                <a:latin typeface="Arial" charset="0"/>
              </a:rPr>
              <a:t>some examples of holistic comparative work include . . .</a:t>
            </a:r>
          </a:p>
        </p:txBody>
      </p:sp>
    </p:spTree>
  </p:cSld>
  <p:clrMapOvr>
    <a:masterClrMapping/>
  </p:clrMapOvr>
  <p:transition/>
</p:sld>
</file>

<file path=ppt/slides/slide546.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02" name="Text Box 2"/>
          <p:cNvSpPr txBox="1">
            <a:spLocks noChangeArrowheads="1"/>
          </p:cNvSpPr>
          <p:nvPr/>
        </p:nvSpPr>
        <p:spPr bwMode="auto">
          <a:xfrm>
            <a:off x="4986931" y="5101794"/>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sp>
        <p:nvSpPr>
          <p:cNvPr id="460803" name="Text Box 3"/>
          <p:cNvSpPr txBox="1">
            <a:spLocks noChangeArrowheads="1"/>
          </p:cNvSpPr>
          <p:nvPr/>
        </p:nvSpPr>
        <p:spPr bwMode="auto">
          <a:xfrm>
            <a:off x="6207541" y="2587194"/>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pic>
        <p:nvPicPr>
          <p:cNvPr id="1027" name="Picture 3"/>
          <p:cNvPicPr>
            <a:picLocks noChangeAspect="1" noChangeArrowheads="1"/>
          </p:cNvPicPr>
          <p:nvPr/>
        </p:nvPicPr>
        <p:blipFill>
          <a:blip r:embed="rId2" cstate="print"/>
          <a:srcRect/>
          <a:stretch>
            <a:fillRect/>
          </a:stretch>
        </p:blipFill>
        <p:spPr bwMode="auto">
          <a:xfrm>
            <a:off x="2670678" y="281220"/>
            <a:ext cx="3781425" cy="5715000"/>
          </a:xfrm>
          <a:prstGeom prst="rect">
            <a:avLst/>
          </a:prstGeom>
          <a:noFill/>
          <a:ln w="9525">
            <a:noFill/>
            <a:miter lim="800000"/>
            <a:headEnd/>
            <a:tailEnd/>
          </a:ln>
        </p:spPr>
      </p:pic>
      <p:sp>
        <p:nvSpPr>
          <p:cNvPr id="8" name="Rectangle 7"/>
          <p:cNvSpPr/>
          <p:nvPr/>
        </p:nvSpPr>
        <p:spPr>
          <a:xfrm>
            <a:off x="2286000" y="6168455"/>
            <a:ext cx="4572000" cy="276999"/>
          </a:xfrm>
          <a:prstGeom prst="rect">
            <a:avLst/>
          </a:prstGeom>
        </p:spPr>
        <p:txBody>
          <a:bodyPr>
            <a:spAutoFit/>
          </a:bodyPr>
          <a:lstStyle/>
          <a:p>
            <a:pPr algn="ctr"/>
            <a:r>
              <a:rPr lang="en-US" sz="1200" dirty="0">
                <a:solidFill>
                  <a:srgbClr val="FFFFFF"/>
                </a:solidFill>
              </a:rPr>
              <a:t>Penguin Avery, 2009</a:t>
            </a:r>
          </a:p>
        </p:txBody>
      </p:sp>
    </p:spTree>
  </p:cSld>
  <p:clrMapOvr>
    <a:masterClrMapping/>
  </p:clrMapOvr>
  <p:transition/>
</p:sld>
</file>

<file path=ppt/slides/slide547.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60802" name="Text Box 2"/>
          <p:cNvSpPr txBox="1">
            <a:spLocks noChangeArrowheads="1"/>
          </p:cNvSpPr>
          <p:nvPr/>
        </p:nvSpPr>
        <p:spPr bwMode="auto">
          <a:xfrm>
            <a:off x="4986931" y="5101794"/>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sp>
        <p:nvSpPr>
          <p:cNvPr id="460803" name="Text Box 3"/>
          <p:cNvSpPr txBox="1">
            <a:spLocks noChangeArrowheads="1"/>
          </p:cNvSpPr>
          <p:nvPr/>
        </p:nvSpPr>
        <p:spPr bwMode="auto">
          <a:xfrm>
            <a:off x="6207541" y="2587194"/>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pic>
        <p:nvPicPr>
          <p:cNvPr id="1027" name="Picture 3"/>
          <p:cNvPicPr>
            <a:picLocks noChangeAspect="1" noChangeArrowheads="1"/>
          </p:cNvPicPr>
          <p:nvPr/>
        </p:nvPicPr>
        <p:blipFill>
          <a:blip r:embed="rId2" cstate="print"/>
          <a:srcRect/>
          <a:stretch>
            <a:fillRect/>
          </a:stretch>
        </p:blipFill>
        <p:spPr bwMode="auto">
          <a:xfrm>
            <a:off x="2670678" y="281220"/>
            <a:ext cx="3781425" cy="5715000"/>
          </a:xfrm>
          <a:prstGeom prst="rect">
            <a:avLst/>
          </a:prstGeom>
          <a:noFill/>
          <a:ln w="9525">
            <a:noFill/>
            <a:miter lim="800000"/>
            <a:headEnd/>
            <a:tailEnd/>
          </a:ln>
        </p:spPr>
      </p:pic>
      <p:sp>
        <p:nvSpPr>
          <p:cNvPr id="8" name="Rectangle 7"/>
          <p:cNvSpPr/>
          <p:nvPr/>
        </p:nvSpPr>
        <p:spPr>
          <a:xfrm>
            <a:off x="2286000" y="6168455"/>
            <a:ext cx="4572000" cy="276999"/>
          </a:xfrm>
          <a:prstGeom prst="rect">
            <a:avLst/>
          </a:prstGeom>
        </p:spPr>
        <p:txBody>
          <a:bodyPr>
            <a:spAutoFit/>
          </a:bodyPr>
          <a:lstStyle/>
          <a:p>
            <a:pPr algn="ctr"/>
            <a:r>
              <a:rPr lang="en-US" sz="1200" dirty="0">
                <a:solidFill>
                  <a:srgbClr val="FFFFFF"/>
                </a:solidFill>
              </a:rPr>
              <a:t>Penguin Avery, 2009</a:t>
            </a:r>
          </a:p>
        </p:txBody>
      </p:sp>
      <p:sp>
        <p:nvSpPr>
          <p:cNvPr id="7" name="TextBox 6"/>
          <p:cNvSpPr txBox="1"/>
          <p:nvPr/>
        </p:nvSpPr>
        <p:spPr>
          <a:xfrm>
            <a:off x="1814279" y="1901399"/>
            <a:ext cx="5486400" cy="2831544"/>
          </a:xfrm>
          <a:prstGeom prst="rect">
            <a:avLst/>
          </a:prstGeom>
          <a:solidFill>
            <a:srgbClr val="FFFFFF"/>
          </a:solidFill>
          <a:ln w="76200">
            <a:solidFill>
              <a:srgbClr val="FFC000"/>
            </a:solidFill>
          </a:ln>
        </p:spPr>
        <p:txBody>
          <a:bodyPr wrap="square" lIns="228600" tIns="228600" rIns="228600" bIns="228600" rtlCol="0">
            <a:spAutoFit/>
          </a:bodyPr>
          <a:lstStyle/>
          <a:p>
            <a:pPr algn="ctr"/>
            <a:endParaRPr lang="en-US" dirty="0">
              <a:solidFill>
                <a:srgbClr val="000000"/>
              </a:solidFill>
            </a:endParaRPr>
          </a:p>
          <a:p>
            <a:pPr algn="ctr"/>
            <a:r>
              <a:rPr lang="en-US" sz="2400" b="1" dirty="0">
                <a:solidFill>
                  <a:srgbClr val="000000"/>
                </a:solidFill>
              </a:rPr>
              <a:t>“I’m one of the few experts—if not the only expert—to have conducted large-scale, longitudinal surveys following obesity on a global scale.” </a:t>
            </a:r>
            <a:r>
              <a:rPr lang="en-US" dirty="0">
                <a:solidFill>
                  <a:srgbClr val="000000"/>
                </a:solidFill>
              </a:rPr>
              <a:t>(p. 2)</a:t>
            </a:r>
          </a:p>
          <a:p>
            <a:pPr algn="ctr"/>
            <a:endParaRPr lang="en-US" sz="1600" b="1" dirty="0">
              <a:solidFill>
                <a:srgbClr val="FFFFFF"/>
              </a:solidFill>
            </a:endParaRPr>
          </a:p>
        </p:txBody>
      </p:sp>
    </p:spTree>
  </p:cSld>
  <p:clrMapOvr>
    <a:masterClrMapping/>
  </p:clrMapOvr>
  <p:transition/>
</p:sld>
</file>

<file path=ppt/slides/slide54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36650" y="2960726"/>
            <a:ext cx="6908800" cy="584775"/>
          </a:xfrm>
          <a:prstGeom prst="rect">
            <a:avLst/>
          </a:prstGeom>
          <a:noFill/>
          <a:ln w="28575">
            <a:noFill/>
            <a:miter lim="800000"/>
            <a:headEnd/>
            <a:tailEnd/>
          </a:ln>
        </p:spPr>
        <p:txBody>
          <a:bodyPr wrap="square" anchor="ctr">
            <a:spAutoFit/>
          </a:bodyPr>
          <a:lstStyle/>
          <a:p>
            <a:pPr algn="ctr" eaLnBrk="0" hangingPunct="0">
              <a:spcAft>
                <a:spcPts val="500"/>
              </a:spcAft>
            </a:pPr>
            <a:r>
              <a:rPr kumimoji="1" lang="en-US" sz="3200" b="1" dirty="0">
                <a:solidFill>
                  <a:srgbClr val="FFFFFF"/>
                </a:solidFill>
                <a:latin typeface="Arial" charset="0"/>
              </a:rPr>
              <a:t>Barry </a:t>
            </a:r>
            <a:r>
              <a:rPr kumimoji="1" lang="en-US" sz="3200" b="1" dirty="0" err="1">
                <a:solidFill>
                  <a:srgbClr val="FFFFFF"/>
                </a:solidFill>
                <a:latin typeface="Arial" charset="0"/>
              </a:rPr>
              <a:t>Popkin’s</a:t>
            </a:r>
            <a:r>
              <a:rPr kumimoji="1" lang="en-US" sz="3200" b="1" dirty="0">
                <a:solidFill>
                  <a:srgbClr val="FFFFFF"/>
                </a:solidFill>
                <a:latin typeface="Arial" charset="0"/>
              </a:rPr>
              <a:t> work looks at . . .</a:t>
            </a:r>
          </a:p>
        </p:txBody>
      </p:sp>
      <p:sp>
        <p:nvSpPr>
          <p:cNvPr id="4" name="Rectangle 3"/>
          <p:cNvSpPr>
            <a:spLocks noChangeArrowheads="1"/>
          </p:cNvSpPr>
          <p:nvPr/>
        </p:nvSpPr>
        <p:spPr bwMode="auto">
          <a:xfrm>
            <a:off x="1117600" y="4399715"/>
            <a:ext cx="6908800" cy="830997"/>
          </a:xfrm>
          <a:prstGeom prst="rect">
            <a:avLst/>
          </a:prstGeom>
          <a:noFill/>
          <a:ln w="28575">
            <a:noFill/>
            <a:miter lim="800000"/>
            <a:headEnd/>
            <a:tailEnd/>
          </a:ln>
        </p:spPr>
        <p:txBody>
          <a:bodyPr wrap="square" anchor="ctr">
            <a:spAutoFit/>
          </a:bodyPr>
          <a:lstStyle/>
          <a:p>
            <a:pPr algn="ctr" eaLnBrk="0" hangingPunct="0">
              <a:spcAft>
                <a:spcPts val="500"/>
              </a:spcAft>
            </a:pPr>
            <a:r>
              <a:rPr kumimoji="1" lang="en-US" sz="2400" dirty="0">
                <a:solidFill>
                  <a:srgbClr val="FFFFFF"/>
                </a:solidFill>
                <a:latin typeface="Arial" charset="0"/>
              </a:rPr>
              <a:t>(Trivia: Barry is from Superior, WI, and includes Superior in his comparisons in this book)</a:t>
            </a:r>
          </a:p>
        </p:txBody>
      </p:sp>
    </p:spTree>
  </p:cSld>
  <p:clrMapOvr>
    <a:masterClrMapping/>
  </p:clrMapOvr>
  <p:transition/>
</p:sld>
</file>

<file path=ppt/slides/slide54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59013" y="856343"/>
            <a:ext cx="8229600" cy="5143500"/>
          </a:xfrm>
          <a:prstGeom prst="rect">
            <a:avLst/>
          </a:prstGeom>
          <a:noFill/>
          <a:ln w="9525">
            <a:noFill/>
            <a:miter lim="800000"/>
            <a:headEnd/>
            <a:tailEnd/>
          </a:ln>
        </p:spPr>
      </p:pic>
      <p:sp>
        <p:nvSpPr>
          <p:cNvPr id="3" name="Rectangle 2"/>
          <p:cNvSpPr>
            <a:spLocks noChangeArrowheads="1"/>
          </p:cNvSpPr>
          <p:nvPr/>
        </p:nvSpPr>
        <p:spPr bwMode="auto">
          <a:xfrm>
            <a:off x="2344057" y="4448436"/>
            <a:ext cx="1457322" cy="749808"/>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measuring</a:t>
            </a:r>
            <a:endParaRPr kumimoji="1" lang="en-US" sz="3200" b="1" dirty="0">
              <a:solidFill>
                <a:srgbClr val="000000"/>
              </a:solidFill>
            </a:endParaRPr>
          </a:p>
        </p:txBody>
      </p:sp>
      <p:sp>
        <p:nvSpPr>
          <p:cNvPr id="4" name="Rectangle 3"/>
          <p:cNvSpPr>
            <a:spLocks noChangeArrowheads="1"/>
          </p:cNvSpPr>
          <p:nvPr/>
        </p:nvSpPr>
        <p:spPr bwMode="auto">
          <a:xfrm>
            <a:off x="3871687" y="4445113"/>
            <a:ext cx="1730828" cy="7483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 excavating</a:t>
            </a:r>
            <a:endParaRPr kumimoji="1" lang="en-US" sz="3200" b="1" dirty="0">
              <a:solidFill>
                <a:srgbClr val="000000"/>
              </a:solidFill>
            </a:endParaRPr>
          </a:p>
        </p:txBody>
      </p:sp>
      <p:sp>
        <p:nvSpPr>
          <p:cNvPr id="5" name="Rectangle 4"/>
          <p:cNvSpPr>
            <a:spLocks noChangeArrowheads="1"/>
          </p:cNvSpPr>
          <p:nvPr/>
        </p:nvSpPr>
        <p:spPr bwMode="auto">
          <a:xfrm>
            <a:off x="5625592" y="4445015"/>
            <a:ext cx="2514600" cy="749808"/>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000" b="1" dirty="0">
                <a:solidFill>
                  <a:srgbClr val="000000"/>
                </a:solidFill>
              </a:rPr>
              <a:t>participant /</a:t>
            </a:r>
          </a:p>
          <a:p>
            <a:pPr algn="ctr" eaLnBrk="0" hangingPunct="0">
              <a:spcBef>
                <a:spcPct val="20000"/>
              </a:spcBef>
              <a:buClr>
                <a:srgbClr val="009999"/>
              </a:buClr>
            </a:pPr>
            <a:r>
              <a:rPr kumimoji="1" lang="en-US" sz="2000" b="1" dirty="0">
                <a:solidFill>
                  <a:srgbClr val="000000"/>
                </a:solidFill>
              </a:rPr>
              <a:t>observation</a:t>
            </a:r>
            <a:endParaRPr kumimoji="1" lang="en-US" sz="3200" b="1" dirty="0">
              <a:solidFill>
                <a:srgbClr val="000000"/>
              </a:solidFill>
            </a:endParaRPr>
          </a:p>
        </p:txBody>
      </p:sp>
      <p:sp>
        <p:nvSpPr>
          <p:cNvPr id="13" name="Rectangle 12"/>
          <p:cNvSpPr>
            <a:spLocks noChangeArrowheads="1"/>
          </p:cNvSpPr>
          <p:nvPr/>
        </p:nvSpPr>
        <p:spPr bwMode="auto">
          <a:xfrm>
            <a:off x="4771632" y="2648856"/>
            <a:ext cx="3370943"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Cultural</a:t>
            </a:r>
          </a:p>
        </p:txBody>
      </p:sp>
      <p:sp>
        <p:nvSpPr>
          <p:cNvPr id="14" name="Rectangle 13"/>
          <p:cNvSpPr>
            <a:spLocks noChangeArrowheads="1"/>
          </p:cNvSpPr>
          <p:nvPr/>
        </p:nvSpPr>
        <p:spPr bwMode="auto">
          <a:xfrm>
            <a:off x="2358571" y="2645241"/>
            <a:ext cx="2377440" cy="905256"/>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2800" b="1" dirty="0">
                <a:solidFill>
                  <a:srgbClr val="000000"/>
                </a:solidFill>
              </a:rPr>
              <a:t>  Bio-physical</a:t>
            </a:r>
            <a:r>
              <a:rPr kumimoji="1" lang="en-US" b="1" dirty="0">
                <a:solidFill>
                  <a:srgbClr val="000000"/>
                </a:solidFill>
              </a:rPr>
              <a:t>  </a:t>
            </a:r>
            <a:endParaRPr kumimoji="1" lang="en-US" sz="2800" b="1" dirty="0">
              <a:solidFill>
                <a:srgbClr val="000000"/>
              </a:solidFill>
            </a:endParaRPr>
          </a:p>
        </p:txBody>
      </p:sp>
      <p:sp>
        <p:nvSpPr>
          <p:cNvPr id="15" name="Rectangle 4"/>
          <p:cNvSpPr>
            <a:spLocks noChangeArrowheads="1"/>
          </p:cNvSpPr>
          <p:nvPr/>
        </p:nvSpPr>
        <p:spPr bwMode="auto">
          <a:xfrm>
            <a:off x="2317752" y="1877354"/>
            <a:ext cx="5870448" cy="822960"/>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3200" b="1" dirty="0">
                <a:solidFill>
                  <a:srgbClr val="000000"/>
                </a:solidFill>
              </a:rPr>
              <a:t>Anthropology</a:t>
            </a:r>
          </a:p>
        </p:txBody>
      </p:sp>
      <p:sp>
        <p:nvSpPr>
          <p:cNvPr id="9" name="Rectangle 8"/>
          <p:cNvSpPr>
            <a:spLocks noChangeArrowheads="1"/>
          </p:cNvSpPr>
          <p:nvPr/>
        </p:nvSpPr>
        <p:spPr bwMode="auto">
          <a:xfrm>
            <a:off x="2349954" y="3617699"/>
            <a:ext cx="85953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body </a:t>
            </a:r>
          </a:p>
          <a:p>
            <a:pPr algn="ctr" eaLnBrk="0" hangingPunct="0">
              <a:spcBef>
                <a:spcPct val="20000"/>
              </a:spcBef>
              <a:buClr>
                <a:srgbClr val="009999"/>
              </a:buClr>
            </a:pPr>
            <a:r>
              <a:rPr kumimoji="1" lang="en-US" sz="1100" b="1" dirty="0">
                <a:solidFill>
                  <a:srgbClr val="000000"/>
                </a:solidFill>
              </a:rPr>
              <a:t>size/shape,</a:t>
            </a:r>
          </a:p>
          <a:p>
            <a:pPr algn="ctr" eaLnBrk="0" hangingPunct="0">
              <a:spcBef>
                <a:spcPct val="20000"/>
              </a:spcBef>
              <a:buClr>
                <a:srgbClr val="009999"/>
              </a:buClr>
            </a:pPr>
            <a:r>
              <a:rPr kumimoji="1" lang="en-US" sz="1100" b="1" dirty="0">
                <a:solidFill>
                  <a:srgbClr val="000000"/>
                </a:solidFill>
              </a:rPr>
              <a:t>etc.</a:t>
            </a:r>
          </a:p>
        </p:txBody>
      </p:sp>
      <p:sp>
        <p:nvSpPr>
          <p:cNvPr id="10" name="Rectangle 9"/>
          <p:cNvSpPr>
            <a:spLocks noChangeArrowheads="1"/>
          </p:cNvSpPr>
          <p:nvPr/>
        </p:nvSpPr>
        <p:spPr bwMode="auto">
          <a:xfrm>
            <a:off x="3272972" y="3621024"/>
            <a:ext cx="537033" cy="759261"/>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nutrition,</a:t>
            </a:r>
          </a:p>
          <a:p>
            <a:pPr algn="ctr" eaLnBrk="0" hangingPunct="0">
              <a:spcBef>
                <a:spcPct val="20000"/>
              </a:spcBef>
              <a:buClr>
                <a:srgbClr val="009999"/>
              </a:buClr>
            </a:pPr>
            <a:r>
              <a:rPr kumimoji="1" lang="en-US" sz="1100" b="1" dirty="0">
                <a:solidFill>
                  <a:srgbClr val="000000"/>
                </a:solidFill>
              </a:rPr>
              <a:t>etc.</a:t>
            </a:r>
          </a:p>
        </p:txBody>
      </p:sp>
      <p:sp>
        <p:nvSpPr>
          <p:cNvPr id="11" name="Rectangle 10"/>
          <p:cNvSpPr>
            <a:spLocks noChangeArrowheads="1"/>
          </p:cNvSpPr>
          <p:nvPr/>
        </p:nvSpPr>
        <p:spPr bwMode="auto">
          <a:xfrm>
            <a:off x="3883909" y="3621024"/>
            <a:ext cx="85500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hunting /</a:t>
            </a:r>
          </a:p>
          <a:p>
            <a:pPr algn="ctr" eaLnBrk="0" hangingPunct="0">
              <a:spcBef>
                <a:spcPct val="20000"/>
              </a:spcBef>
              <a:buClr>
                <a:srgbClr val="009999"/>
              </a:buClr>
            </a:pPr>
            <a:r>
              <a:rPr kumimoji="1" lang="en-US" sz="1100" b="1" dirty="0">
                <a:solidFill>
                  <a:srgbClr val="000000"/>
                </a:solidFill>
              </a:rPr>
              <a:t>meat  eating</a:t>
            </a:r>
          </a:p>
        </p:txBody>
      </p:sp>
      <p:sp>
        <p:nvSpPr>
          <p:cNvPr id="12" name="Rectangle 11"/>
          <p:cNvSpPr>
            <a:spLocks noChangeArrowheads="1"/>
          </p:cNvSpPr>
          <p:nvPr/>
        </p:nvSpPr>
        <p:spPr bwMode="auto">
          <a:xfrm>
            <a:off x="4805550" y="3621770"/>
            <a:ext cx="818736"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the </a:t>
            </a:r>
          </a:p>
          <a:p>
            <a:pPr algn="ctr" eaLnBrk="0" hangingPunct="0">
              <a:spcBef>
                <a:spcPct val="20000"/>
              </a:spcBef>
              <a:buClr>
                <a:srgbClr val="009999"/>
              </a:buClr>
            </a:pPr>
            <a:r>
              <a:rPr kumimoji="1" lang="en-US" sz="1100" b="1" dirty="0">
                <a:solidFill>
                  <a:srgbClr val="000000"/>
                </a:solidFill>
              </a:rPr>
              <a:t>“Agricultural</a:t>
            </a:r>
          </a:p>
          <a:p>
            <a:pPr algn="ctr" eaLnBrk="0" hangingPunct="0">
              <a:spcBef>
                <a:spcPct val="20000"/>
              </a:spcBef>
              <a:buClr>
                <a:srgbClr val="009999"/>
              </a:buClr>
            </a:pPr>
            <a:r>
              <a:rPr kumimoji="1" lang="en-US" sz="1100" b="1" dirty="0">
                <a:solidFill>
                  <a:srgbClr val="000000"/>
                </a:solidFill>
              </a:rPr>
              <a:t>Revolution”</a:t>
            </a:r>
          </a:p>
        </p:txBody>
      </p:sp>
      <p:sp>
        <p:nvSpPr>
          <p:cNvPr id="17" name="Rectangle 16"/>
          <p:cNvSpPr>
            <a:spLocks noChangeArrowheads="1"/>
          </p:cNvSpPr>
          <p:nvPr/>
        </p:nvSpPr>
        <p:spPr bwMode="auto">
          <a:xfrm>
            <a:off x="6409411" y="3581400"/>
            <a:ext cx="963907" cy="844296"/>
          </a:xfrm>
          <a:prstGeom prst="rect">
            <a:avLst/>
          </a:prstGeom>
          <a:solidFill>
            <a:schemeClr val="accent1"/>
          </a:solidFill>
          <a:ln w="76200">
            <a:no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kinship,</a:t>
            </a:r>
          </a:p>
          <a:p>
            <a:pPr algn="ctr" eaLnBrk="0" hangingPunct="0">
              <a:spcBef>
                <a:spcPct val="20000"/>
              </a:spcBef>
              <a:buClr>
                <a:srgbClr val="009999"/>
              </a:buClr>
            </a:pPr>
            <a:r>
              <a:rPr kumimoji="1" lang="en-US" sz="1100" b="1" dirty="0">
                <a:solidFill>
                  <a:srgbClr val="000000"/>
                </a:solidFill>
              </a:rPr>
              <a:t>beliefs, etc.</a:t>
            </a:r>
          </a:p>
        </p:txBody>
      </p:sp>
      <p:sp>
        <p:nvSpPr>
          <p:cNvPr id="18" name="Rectangle 17"/>
          <p:cNvSpPr>
            <a:spLocks noChangeArrowheads="1"/>
          </p:cNvSpPr>
          <p:nvPr/>
        </p:nvSpPr>
        <p:spPr bwMode="auto">
          <a:xfrm>
            <a:off x="5660629" y="3621770"/>
            <a:ext cx="725715"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art</a:t>
            </a:r>
          </a:p>
          <a:p>
            <a:pPr algn="ctr" eaLnBrk="0" hangingPunct="0">
              <a:spcBef>
                <a:spcPct val="20000"/>
              </a:spcBef>
              <a:buClr>
                <a:srgbClr val="009999"/>
              </a:buClr>
            </a:pPr>
            <a:r>
              <a:rPr kumimoji="1" lang="en-US" sz="1100" b="1" dirty="0">
                <a:solidFill>
                  <a:srgbClr val="000000"/>
                </a:solidFill>
              </a:rPr>
              <a:t>literature,</a:t>
            </a:r>
            <a:br>
              <a:rPr kumimoji="1" lang="en-US" sz="1100" b="1" dirty="0">
                <a:solidFill>
                  <a:srgbClr val="000000"/>
                </a:solidFill>
              </a:rPr>
            </a:br>
            <a:r>
              <a:rPr kumimoji="1" lang="en-US" sz="1100" b="1" dirty="0">
                <a:solidFill>
                  <a:srgbClr val="000000"/>
                </a:solidFill>
              </a:rPr>
              <a:t>etc.</a:t>
            </a:r>
          </a:p>
        </p:txBody>
      </p:sp>
      <p:sp>
        <p:nvSpPr>
          <p:cNvPr id="16" name="Rectangle 15"/>
          <p:cNvSpPr>
            <a:spLocks noChangeArrowheads="1"/>
          </p:cNvSpPr>
          <p:nvPr/>
        </p:nvSpPr>
        <p:spPr bwMode="auto">
          <a:xfrm>
            <a:off x="7389048" y="3606510"/>
            <a:ext cx="753468" cy="758952"/>
          </a:xfrm>
          <a:prstGeom prst="rect">
            <a:avLst/>
          </a:prstGeom>
          <a:solidFill>
            <a:schemeClr val="accent1"/>
          </a:solidFill>
          <a:ln w="76200">
            <a:solidFill>
              <a:schemeClr val="accent1"/>
            </a:solidFill>
            <a:miter lim="800000"/>
            <a:headEnd/>
            <a:tailEnd/>
          </a:ln>
        </p:spPr>
        <p:txBody>
          <a:bodyPr wrap="none" anchor="ctr"/>
          <a:lstStyle/>
          <a:p>
            <a:pPr algn="ctr" eaLnBrk="0" hangingPunct="0">
              <a:spcBef>
                <a:spcPct val="20000"/>
              </a:spcBef>
              <a:buClr>
                <a:srgbClr val="009999"/>
              </a:buClr>
            </a:pPr>
            <a:r>
              <a:rPr kumimoji="1" lang="en-US" sz="1100" b="1" dirty="0">
                <a:solidFill>
                  <a:srgbClr val="000000"/>
                </a:solidFill>
              </a:rPr>
              <a:t>language,</a:t>
            </a:r>
            <a:br>
              <a:rPr kumimoji="1" lang="en-US" sz="1100" b="1" dirty="0">
                <a:solidFill>
                  <a:srgbClr val="000000"/>
                </a:solidFill>
              </a:rPr>
            </a:br>
            <a:r>
              <a:rPr kumimoji="1" lang="en-US" sz="1100" b="1" dirty="0">
                <a:solidFill>
                  <a:srgbClr val="000000"/>
                </a:solidFill>
              </a:rPr>
              <a:t>history,</a:t>
            </a:r>
            <a:br>
              <a:rPr kumimoji="1" lang="en-US" sz="1100" b="1" dirty="0">
                <a:solidFill>
                  <a:srgbClr val="000000"/>
                </a:solidFill>
              </a:rPr>
            </a:br>
            <a:r>
              <a:rPr kumimoji="1" lang="en-US" sz="1100" b="1" dirty="0">
                <a:solidFill>
                  <a:srgbClr val="000000"/>
                </a:solidFill>
              </a:rPr>
              <a:t>structure,</a:t>
            </a:r>
            <a:br>
              <a:rPr kumimoji="1" lang="en-US" sz="1100" b="1" dirty="0">
                <a:solidFill>
                  <a:srgbClr val="000000"/>
                </a:solidFill>
              </a:rPr>
            </a:br>
            <a:r>
              <a:rPr kumimoji="1" lang="en-US" sz="1100" b="1" dirty="0">
                <a:solidFill>
                  <a:srgbClr val="000000"/>
                </a:solidFill>
              </a:rPr>
              <a:t>world view,</a:t>
            </a:r>
            <a:br>
              <a:rPr kumimoji="1" lang="en-US" sz="1100" b="1" dirty="0">
                <a:solidFill>
                  <a:srgbClr val="000000"/>
                </a:solidFill>
              </a:rPr>
            </a:br>
            <a:r>
              <a:rPr kumimoji="1" lang="en-US" sz="1100" b="1" dirty="0">
                <a:solidFill>
                  <a:srgbClr val="000000"/>
                </a:solidFill>
              </a:rPr>
              <a:t>etc.</a:t>
            </a:r>
          </a:p>
        </p:txBody>
      </p:sp>
      <p:sp>
        <p:nvSpPr>
          <p:cNvPr id="19" name="Rounded Rectangle 18"/>
          <p:cNvSpPr/>
          <p:nvPr/>
        </p:nvSpPr>
        <p:spPr bwMode="auto">
          <a:xfrm>
            <a:off x="2344143" y="3548748"/>
            <a:ext cx="849002" cy="849085"/>
          </a:xfrm>
          <a:prstGeom prst="roundRect">
            <a:avLst/>
          </a:prstGeom>
          <a:noFill/>
          <a:ln w="76200" cap="flat" cmpd="sng" algn="ctr">
            <a:solidFill>
              <a:srgbClr val="FFC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a:solidFill>
                <a:srgbClr val="000000"/>
              </a:solidFill>
              <a:latin typeface="Arial" charset="0"/>
            </a:endParaRPr>
          </a:p>
        </p:txBody>
      </p:sp>
      <p:sp>
        <p:nvSpPr>
          <p:cNvPr id="20" name="Rounded Rectangle 19"/>
          <p:cNvSpPr/>
          <p:nvPr/>
        </p:nvSpPr>
        <p:spPr bwMode="auto">
          <a:xfrm>
            <a:off x="3178693" y="3556000"/>
            <a:ext cx="682108" cy="849085"/>
          </a:xfrm>
          <a:prstGeom prst="roundRect">
            <a:avLst/>
          </a:prstGeom>
          <a:noFill/>
          <a:ln w="76200" cap="flat" cmpd="sng" algn="ctr">
            <a:solidFill>
              <a:srgbClr val="FFC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a:solidFill>
                <a:srgbClr val="000000"/>
              </a:solidFill>
              <a:latin typeface="Arial" charset="0"/>
            </a:endParaRPr>
          </a:p>
        </p:txBody>
      </p:sp>
      <p:sp>
        <p:nvSpPr>
          <p:cNvPr id="21" name="Rounded Rectangle 20"/>
          <p:cNvSpPr/>
          <p:nvPr/>
        </p:nvSpPr>
        <p:spPr bwMode="auto">
          <a:xfrm>
            <a:off x="4688154" y="3526983"/>
            <a:ext cx="1001446" cy="849085"/>
          </a:xfrm>
          <a:prstGeom prst="roundRect">
            <a:avLst/>
          </a:prstGeom>
          <a:noFill/>
          <a:ln w="76200" cap="flat" cmpd="sng" algn="ctr">
            <a:solidFill>
              <a:srgbClr val="91E3B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a:solidFill>
                <a:srgbClr val="000000"/>
              </a:solidFill>
              <a:latin typeface="Arial" charset="0"/>
            </a:endParaRPr>
          </a:p>
        </p:txBody>
      </p:sp>
      <p:sp>
        <p:nvSpPr>
          <p:cNvPr id="22" name="Rounded Rectangle 21"/>
          <p:cNvSpPr/>
          <p:nvPr/>
        </p:nvSpPr>
        <p:spPr bwMode="auto">
          <a:xfrm>
            <a:off x="6429830" y="3556000"/>
            <a:ext cx="943429" cy="849085"/>
          </a:xfrm>
          <a:prstGeom prst="roundRect">
            <a:avLst/>
          </a:prstGeom>
          <a:noFill/>
          <a:ln w="76200" cap="flat" cmpd="sng" algn="ctr">
            <a:solidFill>
              <a:srgbClr val="FFC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endParaRPr lang="en-US">
              <a:solidFill>
                <a:srgbClr val="000000"/>
              </a:solidFill>
              <a:latin typeface="Arial" charset="0"/>
            </a:endParaRPr>
          </a:p>
        </p:txBody>
      </p:sp>
      <p:sp>
        <p:nvSpPr>
          <p:cNvPr id="23" name="Rectangle 2"/>
          <p:cNvSpPr txBox="1">
            <a:spLocks noChangeArrowheads="1"/>
          </p:cNvSpPr>
          <p:nvPr/>
        </p:nvSpPr>
        <p:spPr bwMode="auto">
          <a:xfrm>
            <a:off x="442686" y="260931"/>
            <a:ext cx="8229600" cy="406734"/>
          </a:xfrm>
          <a:prstGeom prst="rect">
            <a:avLst/>
          </a:prstGeom>
          <a:noFill/>
          <a:ln w="9525">
            <a:noFill/>
            <a:miter lim="800000"/>
            <a:headEnd/>
            <a:tailEnd/>
          </a:ln>
        </p:spPr>
        <p:txBody>
          <a:bodyPr anchor="ctr"/>
          <a:lstStyle/>
          <a:p>
            <a:pPr algn="ctr"/>
            <a:r>
              <a:rPr lang="en-US" sz="1600" b="1" dirty="0">
                <a:solidFill>
                  <a:srgbClr val="BADDE1"/>
                </a:solidFill>
              </a:rPr>
              <a:t>Understanding Global Cultures</a:t>
            </a:r>
          </a:p>
        </p:txBody>
      </p:sp>
    </p:spTree>
    <p:extLst>
      <p:ext uri="{BB962C8B-B14F-4D97-AF65-F5344CB8AC3E}">
        <p14:creationId xmlns:p14="http://schemas.microsoft.com/office/powerpoint/2010/main" val="3250296432"/>
      </p:ext>
    </p:extLst>
  </p:cSld>
  <p:clrMapOvr>
    <a:masterClrMapping/>
  </p:clrMapOvr>
  <p:transition/>
</p:sld>
</file>

<file path=ppt/slides/slide55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36650" y="2408521"/>
            <a:ext cx="6908800" cy="3670236"/>
          </a:xfrm>
          <a:prstGeom prst="rect">
            <a:avLst/>
          </a:prstGeom>
          <a:noFill/>
          <a:ln w="28575">
            <a:noFill/>
            <a:miter lim="800000"/>
            <a:headEnd/>
            <a:tailEnd/>
          </a:ln>
        </p:spPr>
        <p:txBody>
          <a:bodyPr wrap="square" anchor="ctr">
            <a:spAutoFit/>
          </a:bodyPr>
          <a:lstStyle/>
          <a:p>
            <a:pPr algn="ctr" eaLnBrk="0" hangingPunct="0">
              <a:spcAft>
                <a:spcPts val="500"/>
              </a:spcAft>
            </a:pPr>
            <a:r>
              <a:rPr kumimoji="1" lang="en-US" sz="3200" b="1" dirty="0">
                <a:solidFill>
                  <a:srgbClr val="FFFFFF"/>
                </a:solidFill>
                <a:latin typeface="Arial" charset="0"/>
              </a:rPr>
              <a:t>In some ways this chart business is all about </a:t>
            </a:r>
          </a:p>
          <a:p>
            <a:pPr algn="ctr" eaLnBrk="0" hangingPunct="0">
              <a:spcAft>
                <a:spcPts val="500"/>
              </a:spcAft>
            </a:pPr>
            <a:r>
              <a:rPr kumimoji="1" lang="en-US" sz="6000" b="1" dirty="0">
                <a:solidFill>
                  <a:srgbClr val="FFFFFF"/>
                </a:solidFill>
                <a:latin typeface="Arial" charset="0"/>
              </a:rPr>
              <a:t>Theory</a:t>
            </a:r>
          </a:p>
          <a:p>
            <a:pPr algn="ctr" eaLnBrk="0" hangingPunct="0">
              <a:spcAft>
                <a:spcPts val="500"/>
              </a:spcAft>
            </a:pPr>
            <a:r>
              <a:rPr kumimoji="1" lang="en-US" sz="3200" b="1" dirty="0">
                <a:solidFill>
                  <a:srgbClr val="FFFFFF"/>
                </a:solidFill>
                <a:latin typeface="Arial" charset="0"/>
              </a:rPr>
              <a:t>but key theory that is important to understanding Global Cultures</a:t>
            </a:r>
            <a:endParaRPr kumimoji="1" lang="en-US" sz="6000" b="1" dirty="0">
              <a:solidFill>
                <a:srgbClr val="FFFFFF"/>
              </a:solidFill>
              <a:latin typeface="Arial" charset="0"/>
            </a:endParaRPr>
          </a:p>
          <a:p>
            <a:pPr algn="ctr" eaLnBrk="0" hangingPunct="0">
              <a:spcAft>
                <a:spcPts val="500"/>
              </a:spcAft>
            </a:pPr>
            <a:endParaRPr kumimoji="1" lang="en-US" sz="3200" b="1" dirty="0">
              <a:solidFill>
                <a:srgbClr val="FFFFFF"/>
              </a:solidFill>
              <a:latin typeface="Arial" charset="0"/>
            </a:endParaRPr>
          </a:p>
        </p:txBody>
      </p:sp>
    </p:spTree>
  </p:cSld>
  <p:clrMapOvr>
    <a:masterClrMapping/>
  </p:clrMapOvr>
  <p:transition/>
</p:sld>
</file>

<file path=ppt/slides/slide55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64455" y="856343"/>
            <a:ext cx="8229600" cy="5143500"/>
          </a:xfrm>
          <a:prstGeom prst="rect">
            <a:avLst/>
          </a:prstGeom>
          <a:noFill/>
          <a:ln w="9525">
            <a:noFill/>
            <a:miter lim="800000"/>
            <a:headEnd/>
            <a:tailEnd/>
          </a:ln>
        </p:spPr>
      </p:pic>
      <p:sp>
        <p:nvSpPr>
          <p:cNvPr id="14" name="Rectangle 7"/>
          <p:cNvSpPr>
            <a:spLocks noChangeArrowheads="1"/>
          </p:cNvSpPr>
          <p:nvPr/>
        </p:nvSpPr>
        <p:spPr bwMode="auto">
          <a:xfrm>
            <a:off x="2401910" y="1904561"/>
            <a:ext cx="5668037" cy="769441"/>
          </a:xfrm>
          <a:prstGeom prst="rect">
            <a:avLst/>
          </a:prstGeom>
          <a:solidFill>
            <a:schemeClr val="bg1"/>
          </a:solidFill>
          <a:ln w="76200">
            <a:noFill/>
            <a:miter lim="800000"/>
            <a:headEnd/>
            <a:tailEnd/>
          </a:ln>
        </p:spPr>
        <p:txBody>
          <a:bodyPr wrap="square" anchor="ctr">
            <a:spAutoFit/>
          </a:bodyPr>
          <a:lstStyle/>
          <a:p>
            <a:pPr algn="ctr" eaLnBrk="0" hangingPunct="0">
              <a:spcBef>
                <a:spcPct val="20000"/>
              </a:spcBef>
              <a:buClr>
                <a:srgbClr val="009999"/>
              </a:buClr>
            </a:pPr>
            <a:r>
              <a:rPr kumimoji="1" lang="en-US" sz="4400" b="1" dirty="0">
                <a:solidFill>
                  <a:srgbClr val="FFFFFF"/>
                </a:solidFill>
              </a:rPr>
              <a:t>holism</a:t>
            </a:r>
          </a:p>
        </p:txBody>
      </p:sp>
      <p:sp>
        <p:nvSpPr>
          <p:cNvPr id="15" name="Text Box 3"/>
          <p:cNvSpPr txBox="1">
            <a:spLocks noChangeArrowheads="1"/>
          </p:cNvSpPr>
          <p:nvPr/>
        </p:nvSpPr>
        <p:spPr bwMode="auto">
          <a:xfrm>
            <a:off x="2307771" y="1843320"/>
            <a:ext cx="5907542" cy="3410857"/>
          </a:xfrm>
          <a:prstGeom prst="rect">
            <a:avLst/>
          </a:prstGeom>
          <a:gradFill rotWithShape="1">
            <a:gsLst>
              <a:gs pos="0">
                <a:schemeClr val="accent1">
                  <a:alpha val="70000"/>
                </a:schemeClr>
              </a:gs>
              <a:gs pos="100000">
                <a:schemeClr val="accent1">
                  <a:gamma/>
                  <a:tint val="0"/>
                  <a:invGamma/>
                  <a:alpha val="70000"/>
                </a:schemeClr>
              </a:gs>
            </a:gsLst>
            <a:lin ang="5400000" scaled="1"/>
          </a:gradFill>
          <a:ln w="76200">
            <a:solidFill>
              <a:schemeClr val="accent1"/>
            </a:solidFill>
            <a:miter lim="800000"/>
            <a:headEnd/>
            <a:tailEnd/>
          </a:ln>
          <a:effectLst/>
        </p:spPr>
        <p:txBody>
          <a:bodyPr wrap="none"/>
          <a:lstStyle/>
          <a:p>
            <a:pPr>
              <a:spcBef>
                <a:spcPct val="50000"/>
              </a:spcBef>
              <a:defRPr/>
            </a:pPr>
            <a:endParaRPr lang="en-US">
              <a:solidFill>
                <a:srgbClr val="000000"/>
              </a:solidFill>
              <a:latin typeface="Arial" charset="0"/>
            </a:endParaRPr>
          </a:p>
        </p:txBody>
      </p:sp>
      <p:sp>
        <p:nvSpPr>
          <p:cNvPr id="16" name="Rectangle 7"/>
          <p:cNvSpPr>
            <a:spLocks noChangeArrowheads="1"/>
          </p:cNvSpPr>
          <p:nvPr/>
        </p:nvSpPr>
        <p:spPr bwMode="auto">
          <a:xfrm>
            <a:off x="2401910" y="1820532"/>
            <a:ext cx="5668037" cy="769441"/>
          </a:xfrm>
          <a:prstGeom prst="rect">
            <a:avLst/>
          </a:prstGeom>
          <a:noFill/>
          <a:ln w="76200">
            <a:noFill/>
            <a:miter lim="800000"/>
            <a:headEnd/>
            <a:tailEnd/>
          </a:ln>
        </p:spPr>
        <p:txBody>
          <a:bodyPr wrap="square" anchor="ctr">
            <a:spAutoFit/>
          </a:bodyPr>
          <a:lstStyle/>
          <a:p>
            <a:pPr algn="ctr" eaLnBrk="0" hangingPunct="0">
              <a:spcBef>
                <a:spcPct val="20000"/>
              </a:spcBef>
              <a:buClr>
                <a:srgbClr val="009999"/>
              </a:buClr>
            </a:pPr>
            <a:r>
              <a:rPr kumimoji="1" lang="en-US" sz="4400" b="1" dirty="0">
                <a:solidFill>
                  <a:srgbClr val="000000"/>
                </a:solidFill>
              </a:rPr>
              <a:t>theory</a:t>
            </a:r>
          </a:p>
        </p:txBody>
      </p:sp>
      <p:sp>
        <p:nvSpPr>
          <p:cNvPr id="6" name="Rectangle 2"/>
          <p:cNvSpPr txBox="1">
            <a:spLocks noChangeArrowheads="1"/>
          </p:cNvSpPr>
          <p:nvPr/>
        </p:nvSpPr>
        <p:spPr bwMode="auto">
          <a:xfrm>
            <a:off x="442686" y="260931"/>
            <a:ext cx="8229600" cy="406734"/>
          </a:xfrm>
          <a:prstGeom prst="rect">
            <a:avLst/>
          </a:prstGeom>
          <a:noFill/>
          <a:ln w="9525">
            <a:noFill/>
            <a:miter lim="800000"/>
            <a:headEnd/>
            <a:tailEnd/>
          </a:ln>
        </p:spPr>
        <p:txBody>
          <a:bodyPr anchor="ctr"/>
          <a:lstStyle/>
          <a:p>
            <a:pPr algn="ctr"/>
            <a:r>
              <a:rPr lang="en-US" sz="1600" b="1" dirty="0">
                <a:solidFill>
                  <a:srgbClr val="BADDE1"/>
                </a:solidFill>
              </a:rPr>
              <a:t>Understanding Global Cultures</a:t>
            </a:r>
          </a:p>
        </p:txBody>
      </p:sp>
    </p:spTree>
  </p:cSld>
  <p:clrMapOvr>
    <a:masterClrMapping/>
  </p:clrMapOvr>
  <p:transition/>
</p:sld>
</file>

<file path=ppt/slides/slide55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3" cstate="print"/>
          <a:srcRect/>
          <a:stretch>
            <a:fillRect/>
          </a:stretch>
        </p:blipFill>
        <p:spPr bwMode="auto">
          <a:xfrm>
            <a:off x="464455" y="856343"/>
            <a:ext cx="8229600" cy="5143500"/>
          </a:xfrm>
          <a:prstGeom prst="rect">
            <a:avLst/>
          </a:prstGeom>
          <a:noFill/>
          <a:ln w="9525">
            <a:noFill/>
            <a:miter lim="800000"/>
            <a:headEnd/>
            <a:tailEnd/>
          </a:ln>
        </p:spPr>
      </p:pic>
      <p:sp>
        <p:nvSpPr>
          <p:cNvPr id="14" name="Rectangle 7"/>
          <p:cNvSpPr>
            <a:spLocks noChangeArrowheads="1"/>
          </p:cNvSpPr>
          <p:nvPr/>
        </p:nvSpPr>
        <p:spPr bwMode="auto">
          <a:xfrm>
            <a:off x="2401910" y="1904561"/>
            <a:ext cx="5668037" cy="769441"/>
          </a:xfrm>
          <a:prstGeom prst="rect">
            <a:avLst/>
          </a:prstGeom>
          <a:solidFill>
            <a:schemeClr val="bg1"/>
          </a:solidFill>
          <a:ln w="76200">
            <a:noFill/>
            <a:miter lim="800000"/>
            <a:headEnd/>
            <a:tailEnd/>
          </a:ln>
        </p:spPr>
        <p:txBody>
          <a:bodyPr wrap="square" anchor="ctr">
            <a:spAutoFit/>
          </a:bodyPr>
          <a:lstStyle/>
          <a:p>
            <a:pPr algn="ctr" eaLnBrk="0" hangingPunct="0">
              <a:spcBef>
                <a:spcPct val="20000"/>
              </a:spcBef>
              <a:buClr>
                <a:srgbClr val="009999"/>
              </a:buClr>
            </a:pPr>
            <a:r>
              <a:rPr kumimoji="1" lang="en-US" sz="4400" b="1" dirty="0">
                <a:solidFill>
                  <a:srgbClr val="FFFFFF"/>
                </a:solidFill>
              </a:rPr>
              <a:t>holism</a:t>
            </a:r>
          </a:p>
        </p:txBody>
      </p:sp>
      <p:sp>
        <p:nvSpPr>
          <p:cNvPr id="15" name="Text Box 3"/>
          <p:cNvSpPr txBox="1">
            <a:spLocks noChangeArrowheads="1"/>
          </p:cNvSpPr>
          <p:nvPr/>
        </p:nvSpPr>
        <p:spPr bwMode="auto">
          <a:xfrm>
            <a:off x="2307771" y="1843320"/>
            <a:ext cx="5907542" cy="3410857"/>
          </a:xfrm>
          <a:prstGeom prst="rect">
            <a:avLst/>
          </a:prstGeom>
          <a:gradFill rotWithShape="1">
            <a:gsLst>
              <a:gs pos="0">
                <a:schemeClr val="accent1">
                  <a:alpha val="70000"/>
                </a:schemeClr>
              </a:gs>
              <a:gs pos="100000">
                <a:schemeClr val="accent1">
                  <a:gamma/>
                  <a:tint val="0"/>
                  <a:invGamma/>
                  <a:alpha val="70000"/>
                </a:schemeClr>
              </a:gs>
            </a:gsLst>
            <a:lin ang="5400000" scaled="1"/>
          </a:gradFill>
          <a:ln w="76200">
            <a:solidFill>
              <a:schemeClr val="accent1"/>
            </a:solidFill>
            <a:miter lim="800000"/>
            <a:headEnd/>
            <a:tailEnd/>
          </a:ln>
          <a:effectLst/>
        </p:spPr>
        <p:txBody>
          <a:bodyPr wrap="none"/>
          <a:lstStyle/>
          <a:p>
            <a:pPr>
              <a:spcBef>
                <a:spcPct val="50000"/>
              </a:spcBef>
              <a:defRPr/>
            </a:pPr>
            <a:endParaRPr lang="en-US">
              <a:solidFill>
                <a:srgbClr val="000000"/>
              </a:solidFill>
              <a:latin typeface="Arial" charset="0"/>
            </a:endParaRPr>
          </a:p>
        </p:txBody>
      </p:sp>
      <p:sp>
        <p:nvSpPr>
          <p:cNvPr id="16" name="Rectangle 7"/>
          <p:cNvSpPr>
            <a:spLocks noChangeArrowheads="1"/>
          </p:cNvSpPr>
          <p:nvPr/>
        </p:nvSpPr>
        <p:spPr bwMode="auto">
          <a:xfrm>
            <a:off x="2401910" y="1820532"/>
            <a:ext cx="5668037" cy="769441"/>
          </a:xfrm>
          <a:prstGeom prst="rect">
            <a:avLst/>
          </a:prstGeom>
          <a:noFill/>
          <a:ln w="76200">
            <a:noFill/>
            <a:miter lim="800000"/>
            <a:headEnd/>
            <a:tailEnd/>
          </a:ln>
        </p:spPr>
        <p:txBody>
          <a:bodyPr wrap="square" anchor="ctr">
            <a:spAutoFit/>
          </a:bodyPr>
          <a:lstStyle/>
          <a:p>
            <a:pPr algn="ctr" eaLnBrk="0" hangingPunct="0">
              <a:spcBef>
                <a:spcPct val="20000"/>
              </a:spcBef>
              <a:buClr>
                <a:srgbClr val="009999"/>
              </a:buClr>
            </a:pPr>
            <a:r>
              <a:rPr kumimoji="1" lang="en-US" sz="4400" b="1" dirty="0">
                <a:solidFill>
                  <a:srgbClr val="000000"/>
                </a:solidFill>
              </a:rPr>
              <a:t>theory</a:t>
            </a:r>
          </a:p>
        </p:txBody>
      </p:sp>
      <p:sp>
        <p:nvSpPr>
          <p:cNvPr id="6" name="Rectangle 7"/>
          <p:cNvSpPr>
            <a:spLocks noChangeArrowheads="1"/>
          </p:cNvSpPr>
          <p:nvPr/>
        </p:nvSpPr>
        <p:spPr bwMode="auto">
          <a:xfrm>
            <a:off x="2409174" y="2968774"/>
            <a:ext cx="5668037" cy="2086725"/>
          </a:xfrm>
          <a:prstGeom prst="rect">
            <a:avLst/>
          </a:prstGeom>
          <a:noFill/>
          <a:ln w="76200">
            <a:noFill/>
            <a:miter lim="800000"/>
            <a:headEnd/>
            <a:tailEnd/>
          </a:ln>
        </p:spPr>
        <p:txBody>
          <a:bodyPr wrap="square" anchor="ctr">
            <a:spAutoFit/>
          </a:bodyPr>
          <a:lstStyle/>
          <a:p>
            <a:pPr algn="ctr" eaLnBrk="0" hangingPunct="0">
              <a:spcBef>
                <a:spcPct val="20000"/>
              </a:spcBef>
              <a:buClr>
                <a:srgbClr val="009999"/>
              </a:buClr>
            </a:pPr>
            <a:r>
              <a:rPr kumimoji="1" lang="en-US" sz="2400" b="1" dirty="0">
                <a:solidFill>
                  <a:srgbClr val="000000"/>
                </a:solidFill>
              </a:rPr>
              <a:t>and the theory ultimately also includes the</a:t>
            </a:r>
          </a:p>
          <a:p>
            <a:pPr algn="ctr" eaLnBrk="0" hangingPunct="0">
              <a:spcBef>
                <a:spcPct val="20000"/>
              </a:spcBef>
              <a:buClr>
                <a:srgbClr val="009999"/>
              </a:buClr>
            </a:pPr>
            <a:r>
              <a:rPr kumimoji="1" lang="en-US" sz="2400" b="1" dirty="0">
                <a:solidFill>
                  <a:srgbClr val="000000"/>
                </a:solidFill>
              </a:rPr>
              <a:t>results of interdisciplinary study,</a:t>
            </a:r>
          </a:p>
          <a:p>
            <a:pPr algn="ctr" eaLnBrk="0" hangingPunct="0">
              <a:spcBef>
                <a:spcPct val="20000"/>
              </a:spcBef>
              <a:buClr>
                <a:srgbClr val="009999"/>
              </a:buClr>
            </a:pPr>
            <a:r>
              <a:rPr kumimoji="1" lang="en-US" sz="2400" b="1" dirty="0">
                <a:solidFill>
                  <a:srgbClr val="000000"/>
                </a:solidFill>
              </a:rPr>
              <a:t>esp. with history, biological studies, economics, marketing . . .</a:t>
            </a:r>
          </a:p>
        </p:txBody>
      </p:sp>
      <p:sp>
        <p:nvSpPr>
          <p:cNvPr id="7" name="Rectangle 2"/>
          <p:cNvSpPr txBox="1">
            <a:spLocks noChangeArrowheads="1"/>
          </p:cNvSpPr>
          <p:nvPr/>
        </p:nvSpPr>
        <p:spPr bwMode="auto">
          <a:xfrm>
            <a:off x="442686" y="260931"/>
            <a:ext cx="8229600" cy="406734"/>
          </a:xfrm>
          <a:prstGeom prst="rect">
            <a:avLst/>
          </a:prstGeom>
          <a:noFill/>
          <a:ln w="9525">
            <a:noFill/>
            <a:miter lim="800000"/>
            <a:headEnd/>
            <a:tailEnd/>
          </a:ln>
        </p:spPr>
        <p:txBody>
          <a:bodyPr anchor="ctr"/>
          <a:lstStyle/>
          <a:p>
            <a:pPr algn="ctr"/>
            <a:r>
              <a:rPr lang="en-US" sz="1600" b="1" dirty="0">
                <a:solidFill>
                  <a:srgbClr val="BADDE1"/>
                </a:solidFill>
              </a:rPr>
              <a:t>Understanding Global Cultures</a:t>
            </a:r>
          </a:p>
        </p:txBody>
      </p:sp>
    </p:spTree>
  </p:cSld>
  <p:clrMapOvr>
    <a:masterClrMapping/>
  </p:clrMapOvr>
  <p:transition/>
</p:sld>
</file>

<file path=ppt/slides/slide55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6" name="Rectangle 7"/>
          <p:cNvSpPr>
            <a:spLocks noChangeArrowheads="1"/>
          </p:cNvSpPr>
          <p:nvPr/>
        </p:nvSpPr>
        <p:spPr bwMode="auto">
          <a:xfrm>
            <a:off x="2401910" y="1820502"/>
            <a:ext cx="5668037" cy="769441"/>
          </a:xfrm>
          <a:prstGeom prst="rect">
            <a:avLst/>
          </a:prstGeom>
          <a:noFill/>
          <a:ln w="76200">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20000"/>
              </a:spcBef>
              <a:spcAft>
                <a:spcPct val="0"/>
              </a:spcAft>
              <a:buClr>
                <a:srgbClr val="009999"/>
              </a:buClr>
              <a:buSzTx/>
              <a:buFontTx/>
              <a:buNone/>
              <a:tabLst/>
              <a:defRPr/>
            </a:pPr>
            <a:r>
              <a:rPr kumimoji="1" lang="en-US" sz="4400" b="1" i="0" u="none" strike="noStrike" kern="1200" cap="none" spc="0" normalizeH="0" baseline="0" noProof="0" dirty="0">
                <a:ln>
                  <a:noFill/>
                </a:ln>
                <a:solidFill>
                  <a:srgbClr val="000000"/>
                </a:solidFill>
                <a:effectLst/>
                <a:uLnTx/>
                <a:uFillTx/>
                <a:latin typeface="Arial" pitchFamily="34" charset="0"/>
                <a:ea typeface="+mn-ea"/>
                <a:cs typeface="+mn-cs"/>
              </a:rPr>
              <a:t>theory</a:t>
            </a:r>
          </a:p>
        </p:txBody>
      </p:sp>
      <p:sp>
        <p:nvSpPr>
          <p:cNvPr id="7" name="Rectangle 3"/>
          <p:cNvSpPr>
            <a:spLocks noChangeArrowheads="1"/>
          </p:cNvSpPr>
          <p:nvPr/>
        </p:nvSpPr>
        <p:spPr bwMode="auto">
          <a:xfrm>
            <a:off x="502920" y="2179736"/>
            <a:ext cx="7542530" cy="3393237"/>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One excellent example of holism in action is </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err="1">
                <a:ln>
                  <a:noFill/>
                </a:ln>
                <a:solidFill>
                  <a:srgbClr val="FFFFFF"/>
                </a:solidFill>
                <a:effectLst/>
                <a:uLnTx/>
                <a:uFillTx/>
                <a:latin typeface="Arial" charset="0"/>
                <a:ea typeface="+mn-ea"/>
                <a:cs typeface="+mn-cs"/>
                <a:hlinkClick r:id="rId3" action="ppaction://hlinkfile"/>
              </a:rPr>
              <a:t>Nassim</a:t>
            </a:r>
            <a:r>
              <a:rPr kumimoji="1" lang="en-US" sz="3600" b="1" i="0" u="none" strike="noStrike" kern="1200" cap="none" spc="0" normalizeH="0" baseline="0" noProof="0" dirty="0">
                <a:ln>
                  <a:noFill/>
                </a:ln>
                <a:solidFill>
                  <a:srgbClr val="FFFFFF"/>
                </a:solidFill>
                <a:effectLst/>
                <a:uLnTx/>
                <a:uFillTx/>
                <a:latin typeface="Arial" charset="0"/>
                <a:ea typeface="+mn-ea"/>
                <a:cs typeface="+mn-cs"/>
                <a:hlinkClick r:id="rId3" action="ppaction://hlinkfile"/>
              </a:rPr>
              <a:t> Nicholas </a:t>
            </a:r>
            <a:r>
              <a:rPr kumimoji="1" lang="en-US" sz="3600" b="1" i="0" u="none" strike="noStrike" kern="1200" cap="none" spc="0" normalizeH="0" baseline="0" noProof="0" dirty="0" err="1">
                <a:ln>
                  <a:noFill/>
                </a:ln>
                <a:solidFill>
                  <a:srgbClr val="FFFFFF"/>
                </a:solidFill>
                <a:effectLst/>
                <a:uLnTx/>
                <a:uFillTx/>
                <a:latin typeface="Arial" charset="0"/>
                <a:ea typeface="+mn-ea"/>
                <a:cs typeface="+mn-cs"/>
                <a:hlinkClick r:id="rId3" action="ppaction://hlinkfile"/>
              </a:rPr>
              <a:t>Taleb’s</a:t>
            </a:r>
            <a:r>
              <a:rPr kumimoji="1" lang="en-US" sz="3600" b="1" i="0" u="none" strike="noStrike" kern="1200" cap="none" spc="0" normalizeH="0" baseline="0" noProof="0" dirty="0">
                <a:ln>
                  <a:noFill/>
                </a:ln>
                <a:solidFill>
                  <a:srgbClr val="FFFFFF"/>
                </a:solidFill>
                <a:effectLst/>
                <a:uLnTx/>
                <a:uFillTx/>
                <a:latin typeface="Arial" charset="0"/>
                <a:ea typeface="+mn-ea"/>
                <a:cs typeface="+mn-cs"/>
              </a:rPr>
              <a:t> </a:t>
            </a:r>
          </a:p>
          <a:p>
            <a:pPr marL="0" marR="0" lvl="0" indent="0" algn="ctr" defTabSz="914400" rtl="0" eaLnBrk="0" fontAlgn="base" latinLnBrk="0" hangingPunct="0">
              <a:lnSpc>
                <a:spcPct val="100000"/>
              </a:lnSpc>
              <a:spcBef>
                <a:spcPct val="0"/>
              </a:spcBef>
              <a:spcAft>
                <a:spcPts val="500"/>
              </a:spcAft>
              <a:buClrTx/>
              <a:buSzTx/>
              <a:buFontTx/>
              <a:buNone/>
              <a:tabLst/>
              <a:defRPr/>
            </a:pPr>
            <a:endParaRPr kumimoji="1" lang="en-US" sz="1100" b="1" i="0" u="none" strike="noStrike" kern="1200" cap="none" spc="0" normalizeH="0" baseline="0" noProof="0" dirty="0">
              <a:ln>
                <a:noFill/>
              </a:ln>
              <a:solidFill>
                <a:srgbClr val="FFFFFF"/>
              </a:solidFill>
              <a:effectLst/>
              <a:uLnTx/>
              <a:uFillTx/>
              <a:latin typeface="Arial" charset="0"/>
              <a:ea typeface="+mn-ea"/>
              <a:cs typeface="+mn-cs"/>
            </a:endParaRP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8000" b="1" i="0" u="none" strike="noStrike" kern="1200" cap="none" spc="0" normalizeH="0" baseline="0" noProof="0" dirty="0">
                <a:ln>
                  <a:noFill/>
                </a:ln>
                <a:solidFill>
                  <a:srgbClr val="FFFFFF"/>
                </a:solidFill>
                <a:effectLst/>
                <a:uLnTx/>
                <a:uFillTx/>
                <a:latin typeface="Arial" charset="0"/>
                <a:ea typeface="+mn-ea"/>
                <a:cs typeface="+mn-cs"/>
              </a:rPr>
              <a:t>INCERTO. . . </a:t>
            </a:r>
            <a:endParaRPr kumimoji="1" lang="en-US" sz="9600" b="1" i="0" u="none" strike="noStrike" kern="1200" cap="none" spc="0" normalizeH="0" baseline="0" noProof="0" dirty="0">
              <a:ln>
                <a:noFill/>
              </a:ln>
              <a:solidFill>
                <a:srgbClr val="FFFFFF"/>
              </a:solidFill>
              <a:effectLst/>
              <a:uLnTx/>
              <a:uFillTx/>
              <a:latin typeface="Arial" charset="0"/>
              <a:ea typeface="+mn-ea"/>
              <a:cs typeface="+mn-cs"/>
            </a:endParaRPr>
          </a:p>
        </p:txBody>
      </p:sp>
    </p:spTree>
    <p:extLst>
      <p:ext uri="{BB962C8B-B14F-4D97-AF65-F5344CB8AC3E}">
        <p14:creationId xmlns:p14="http://schemas.microsoft.com/office/powerpoint/2010/main" val="137584987"/>
      </p:ext>
    </p:extLst>
  </p:cSld>
  <p:clrMapOvr>
    <a:masterClrMapping/>
  </p:clrMapOvr>
  <p:transition/>
</p:sld>
</file>

<file path=ppt/slides/slide5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65506" y="5904"/>
            <a:ext cx="6401867" cy="6858000"/>
          </a:xfrm>
          <a:prstGeom prst="rect">
            <a:avLst/>
          </a:prstGeom>
        </p:spPr>
      </p:pic>
    </p:spTree>
    <p:extLst>
      <p:ext uri="{BB962C8B-B14F-4D97-AF65-F5344CB8AC3E}">
        <p14:creationId xmlns:p14="http://schemas.microsoft.com/office/powerpoint/2010/main" val="180816270"/>
      </p:ext>
    </p:extLst>
  </p:cSld>
  <p:clrMapOvr>
    <a:masterClrMapping/>
  </p:clrMapOvr>
</p:sld>
</file>

<file path=ppt/slides/slide55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36650" y="2181098"/>
            <a:ext cx="6908800" cy="3054682"/>
          </a:xfrm>
          <a:prstGeom prst="rect">
            <a:avLst/>
          </a:prstGeom>
          <a:noFill/>
          <a:ln w="28575">
            <a:noFill/>
            <a:miter lim="800000"/>
            <a:headEnd/>
            <a:tailEnd/>
          </a:ln>
        </p:spPr>
        <p:txBody>
          <a:bodyPr wrap="square" anchor="ctr">
            <a:spAutoFit/>
          </a:bodyPr>
          <a:lstStyle/>
          <a:p>
            <a:pPr algn="ctr" eaLnBrk="0" hangingPunct="0">
              <a:spcAft>
                <a:spcPts val="500"/>
              </a:spcAft>
            </a:pPr>
            <a:r>
              <a:rPr kumimoji="1" lang="en-US" sz="3600" b="1" dirty="0">
                <a:solidFill>
                  <a:srgbClr val="FFFFFF"/>
                </a:solidFill>
                <a:latin typeface="Arial" charset="0"/>
              </a:rPr>
              <a:t>and finally,</a:t>
            </a:r>
          </a:p>
          <a:p>
            <a:pPr algn="ctr" eaLnBrk="0" hangingPunct="0">
              <a:spcAft>
                <a:spcPts val="500"/>
              </a:spcAft>
            </a:pPr>
            <a:r>
              <a:rPr kumimoji="1" lang="en-US" sz="3600" b="1" dirty="0">
                <a:solidFill>
                  <a:srgbClr val="FFFFFF"/>
                </a:solidFill>
                <a:latin typeface="Arial" charset="0"/>
              </a:rPr>
              <a:t>we have the last</a:t>
            </a:r>
          </a:p>
          <a:p>
            <a:pPr algn="ctr" eaLnBrk="0" hangingPunct="0">
              <a:spcAft>
                <a:spcPts val="500"/>
              </a:spcAft>
            </a:pPr>
            <a:r>
              <a:rPr kumimoji="1" lang="en-US" sz="3600" b="1" dirty="0">
                <a:solidFill>
                  <a:srgbClr val="FFFFFF"/>
                </a:solidFill>
                <a:latin typeface="Arial" charset="0"/>
              </a:rPr>
              <a:t>main characteristic of anthropology . . . </a:t>
            </a:r>
          </a:p>
          <a:p>
            <a:pPr algn="ctr" eaLnBrk="0" hangingPunct="0">
              <a:spcAft>
                <a:spcPts val="500"/>
              </a:spcAft>
            </a:pPr>
            <a:endParaRPr kumimoji="1" lang="en-US" sz="3600" b="1" dirty="0">
              <a:solidFill>
                <a:srgbClr val="FFFFFF"/>
              </a:solidFill>
              <a:latin typeface="Arial" charset="0"/>
            </a:endParaRPr>
          </a:p>
        </p:txBody>
      </p:sp>
    </p:spTree>
  </p:cSld>
  <p:clrMapOvr>
    <a:masterClrMapping/>
  </p:clrMapOvr>
  <p:transition/>
</p:sld>
</file>

<file path=ppt/slides/slide556.xml><?xml version="1.0" encoding="utf-8"?>
<p:sld xmlns:a="http://schemas.openxmlformats.org/drawingml/2006/main" xmlns:r="http://schemas.openxmlformats.org/officeDocument/2006/relationships" xmlns:p="http://schemas.openxmlformats.org/presentationml/2006/main" showMasterPhAnim="0">
  <p:cSld>
    <p:bg>
      <p:bgPr>
        <a:solidFill>
          <a:srgbClr val="FFFFCD"/>
        </a:solidFill>
        <a:effectLst/>
      </p:bgPr>
    </p:bg>
    <p:spTree>
      <p:nvGrpSpPr>
        <p:cNvPr id="1" name=""/>
        <p:cNvGrpSpPr/>
        <p:nvPr/>
      </p:nvGrpSpPr>
      <p:grpSpPr>
        <a:xfrm>
          <a:off x="0" y="0"/>
          <a:ext cx="0" cy="0"/>
          <a:chOff x="0" y="0"/>
          <a:chExt cx="0" cy="0"/>
        </a:xfrm>
      </p:grpSpPr>
      <p:sp>
        <p:nvSpPr>
          <p:cNvPr id="530433" name="Rectangle 3"/>
          <p:cNvSpPr>
            <a:spLocks noGrp="1" noChangeArrowheads="1"/>
          </p:cNvSpPr>
          <p:nvPr>
            <p:ph type="subTitle" idx="4294967295"/>
          </p:nvPr>
        </p:nvSpPr>
        <p:spPr>
          <a:xfrm>
            <a:off x="914406" y="2770380"/>
            <a:ext cx="7639045" cy="3051926"/>
          </a:xfrm>
        </p:spPr>
        <p:txBody>
          <a:bodyPr wrap="square">
            <a:spAutoFit/>
          </a:bodyPr>
          <a:lstStyle/>
          <a:p>
            <a:pPr marL="457200" indent="-457200" eaLnBrk="1" hangingPunct="1">
              <a:buNone/>
              <a:tabLst>
                <a:tab pos="457200" algn="l"/>
              </a:tabLst>
            </a:pPr>
            <a:r>
              <a:rPr lang="en-US" b="1" dirty="0">
                <a:solidFill>
                  <a:srgbClr val="000000"/>
                </a:solidFill>
              </a:rPr>
              <a:t>1.	</a:t>
            </a:r>
            <a:r>
              <a:rPr lang="en-US" sz="2400" dirty="0"/>
              <a:t>the</a:t>
            </a:r>
            <a:r>
              <a:rPr lang="en-US" dirty="0"/>
              <a:t> </a:t>
            </a:r>
            <a:r>
              <a:rPr lang="en-US" b="1" dirty="0"/>
              <a:t>four fields </a:t>
            </a:r>
            <a:r>
              <a:rPr lang="en-US" sz="2400" dirty="0"/>
              <a:t>of general anthropology</a:t>
            </a:r>
            <a:endParaRPr lang="en-US" b="1" dirty="0">
              <a:solidFill>
                <a:srgbClr val="000000"/>
              </a:solidFill>
            </a:endParaRPr>
          </a:p>
          <a:p>
            <a:pPr eaLnBrk="1" hangingPunct="1">
              <a:lnSpc>
                <a:spcPct val="0"/>
              </a:lnSpc>
              <a:buFont typeface="Wingdings" pitchFamily="2" charset="2"/>
              <a:buNone/>
              <a:tabLst>
                <a:tab pos="0" algn="l"/>
              </a:tabLst>
            </a:pPr>
            <a:endParaRPr lang="en-US" b="1" dirty="0">
              <a:solidFill>
                <a:srgbClr val="000000"/>
              </a:solidFill>
            </a:endParaRPr>
          </a:p>
          <a:p>
            <a:pPr marL="457200" indent="-457200" eaLnBrk="1" hangingPunct="1">
              <a:buAutoNum type="arabicPeriod" startAt="2"/>
              <a:tabLst>
                <a:tab pos="0" algn="l"/>
              </a:tabLst>
            </a:pPr>
            <a:r>
              <a:rPr lang="en-US" b="1" dirty="0"/>
              <a:t>culture </a:t>
            </a:r>
            <a:r>
              <a:rPr lang="en-US" sz="2000" dirty="0"/>
              <a:t>as a primary concept</a:t>
            </a:r>
            <a:endParaRPr lang="en-US" dirty="0"/>
          </a:p>
          <a:p>
            <a:pPr marL="457200" indent="-457200" eaLnBrk="1" hangingPunct="1">
              <a:buAutoNum type="arabicPeriod" startAt="2"/>
              <a:tabLst>
                <a:tab pos="0" algn="l"/>
                <a:tab pos="457200" algn="l"/>
              </a:tabLst>
            </a:pPr>
            <a:r>
              <a:rPr lang="en-US" b="1" dirty="0"/>
              <a:t>comparative method</a:t>
            </a:r>
            <a:r>
              <a:rPr lang="en-US" dirty="0"/>
              <a:t> </a:t>
            </a:r>
            <a:r>
              <a:rPr lang="en-US" sz="2400" dirty="0"/>
              <a:t>as major approach</a:t>
            </a:r>
            <a:endParaRPr lang="en-US" dirty="0"/>
          </a:p>
          <a:p>
            <a:pPr marL="457200" indent="-457200" eaLnBrk="1" hangingPunct="1">
              <a:buAutoNum type="arabicPeriod" startAt="2"/>
              <a:tabLst>
                <a:tab pos="0" algn="l"/>
              </a:tabLst>
            </a:pPr>
            <a:r>
              <a:rPr lang="en-US" b="1" dirty="0"/>
              <a:t>holism</a:t>
            </a:r>
            <a:r>
              <a:rPr lang="en-US" dirty="0"/>
              <a:t> </a:t>
            </a:r>
            <a:r>
              <a:rPr lang="en-US" sz="2400" dirty="0"/>
              <a:t>as a primary theoretical goal</a:t>
            </a:r>
            <a:endParaRPr lang="en-US" dirty="0"/>
          </a:p>
          <a:p>
            <a:pPr marL="457200" indent="-457200" eaLnBrk="1" hangingPunct="1">
              <a:buAutoNum type="arabicPeriod" startAt="2"/>
              <a:tabLst>
                <a:tab pos="457200" algn="l"/>
              </a:tabLst>
            </a:pPr>
            <a:r>
              <a:rPr lang="en-US" b="1" dirty="0"/>
              <a:t>fieldwork</a:t>
            </a:r>
            <a:r>
              <a:rPr lang="en-US" dirty="0"/>
              <a:t> </a:t>
            </a:r>
            <a:r>
              <a:rPr lang="en-US" sz="2400" dirty="0"/>
              <a:t>as a primary research technique</a:t>
            </a:r>
            <a:endParaRPr lang="en-US" b="1" dirty="0">
              <a:solidFill>
                <a:srgbClr val="000000"/>
              </a:solidFill>
            </a:endParaRPr>
          </a:p>
        </p:txBody>
      </p:sp>
      <p:sp>
        <p:nvSpPr>
          <p:cNvPr id="530434" name="Rectangle 2"/>
          <p:cNvSpPr txBox="1">
            <a:spLocks noChangeArrowheads="1"/>
          </p:cNvSpPr>
          <p:nvPr/>
        </p:nvSpPr>
        <p:spPr bwMode="auto">
          <a:xfrm>
            <a:off x="457200" y="1600200"/>
            <a:ext cx="8229600" cy="1494972"/>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charset="0"/>
                <a:ea typeface="+mn-ea"/>
                <a:cs typeface="+mn-cs"/>
              </a:rPr>
              <a:t> </a:t>
            </a: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Main Characteristics of Anthropology</a:t>
            </a:r>
            <a:endParaRPr kumimoji="0" lang="en-US" sz="32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Right Arrow 3"/>
          <p:cNvSpPr/>
          <p:nvPr/>
        </p:nvSpPr>
        <p:spPr bwMode="auto">
          <a:xfrm>
            <a:off x="332071" y="5293017"/>
            <a:ext cx="553465" cy="423512"/>
          </a:xfrm>
          <a:prstGeom prst="rightArrow">
            <a:avLst/>
          </a:prstGeom>
          <a:solidFill>
            <a:srgbClr val="FFFFFF"/>
          </a:solidFill>
          <a:ln w="76200" cap="flat" cmpd="sng" algn="ctr">
            <a:solidFill>
              <a:srgbClr val="8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680749409"/>
      </p:ext>
    </p:extLst>
  </p:cSld>
  <p:clrMapOvr>
    <a:masterClrMapping/>
  </p:clrMapOvr>
  <p:transition/>
</p:sld>
</file>

<file path=ppt/slides/slide55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36650" y="3226158"/>
            <a:ext cx="6908800" cy="1882567"/>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Most of all (generally)</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Anthropologists </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600" b="1" i="0" u="none" strike="noStrike" kern="1200" cap="none" spc="0" normalizeH="0" baseline="0" noProof="0" dirty="0">
                <a:ln>
                  <a:noFill/>
                </a:ln>
                <a:solidFill>
                  <a:srgbClr val="FFFFFF"/>
                </a:solidFill>
                <a:effectLst/>
                <a:uLnTx/>
                <a:uFillTx/>
                <a:latin typeface="Arial" charset="0"/>
                <a:ea typeface="+mn-ea"/>
                <a:cs typeface="+mn-cs"/>
              </a:rPr>
              <a:t>LOVE . . .</a:t>
            </a:r>
          </a:p>
        </p:txBody>
      </p:sp>
    </p:spTree>
    <p:extLst>
      <p:ext uri="{BB962C8B-B14F-4D97-AF65-F5344CB8AC3E}">
        <p14:creationId xmlns:p14="http://schemas.microsoft.com/office/powerpoint/2010/main" val="1773782816"/>
      </p:ext>
    </p:extLst>
  </p:cSld>
  <p:clrMapOvr>
    <a:masterClrMapping/>
  </p:clrMapOvr>
  <p:transition/>
</p:sld>
</file>

<file path=ppt/slides/slide558.xml><?xml version="1.0" encoding="utf-8"?>
<p:sld xmlns:a="http://schemas.openxmlformats.org/drawingml/2006/main" xmlns:r="http://schemas.openxmlformats.org/officeDocument/2006/relationships" xmlns:p="http://schemas.openxmlformats.org/presentationml/2006/main" showMasterPhAnim="0">
  <p:cSld>
    <p:bg>
      <p:bgPr>
        <a:solidFill>
          <a:srgbClr val="FFFFCD"/>
        </a:solidFill>
        <a:effectLst/>
      </p:bgPr>
    </p:bg>
    <p:spTree>
      <p:nvGrpSpPr>
        <p:cNvPr id="1" name=""/>
        <p:cNvGrpSpPr/>
        <p:nvPr/>
      </p:nvGrpSpPr>
      <p:grpSpPr>
        <a:xfrm>
          <a:off x="0" y="0"/>
          <a:ext cx="0" cy="0"/>
          <a:chOff x="0" y="0"/>
          <a:chExt cx="0" cy="0"/>
        </a:xfrm>
      </p:grpSpPr>
      <p:sp>
        <p:nvSpPr>
          <p:cNvPr id="530433" name="Rectangle 3"/>
          <p:cNvSpPr>
            <a:spLocks noGrp="1" noChangeArrowheads="1"/>
          </p:cNvSpPr>
          <p:nvPr>
            <p:ph type="subTitle" idx="4294967295"/>
          </p:nvPr>
        </p:nvSpPr>
        <p:spPr>
          <a:xfrm>
            <a:off x="914406" y="2713242"/>
            <a:ext cx="7639045" cy="3592394"/>
          </a:xfrm>
        </p:spPr>
        <p:txBody>
          <a:bodyPr wrap="square">
            <a:spAutoFit/>
          </a:bodyPr>
          <a:lstStyle/>
          <a:p>
            <a:pPr marL="457200" indent="-457200" eaLnBrk="1" hangingPunct="1">
              <a:buNone/>
              <a:tabLst>
                <a:tab pos="457200" algn="l"/>
              </a:tabLst>
            </a:pPr>
            <a:r>
              <a:rPr lang="en-US" sz="2400" b="1" dirty="0">
                <a:solidFill>
                  <a:schemeClr val="bg1">
                    <a:lumMod val="65000"/>
                  </a:schemeClr>
                </a:solidFill>
              </a:rPr>
              <a:t>1.	</a:t>
            </a:r>
            <a:r>
              <a:rPr lang="en-US" sz="1800" dirty="0">
                <a:solidFill>
                  <a:schemeClr val="bg1">
                    <a:lumMod val="65000"/>
                  </a:schemeClr>
                </a:solidFill>
              </a:rPr>
              <a:t>the</a:t>
            </a:r>
            <a:r>
              <a:rPr lang="en-US" sz="2400" dirty="0">
                <a:solidFill>
                  <a:schemeClr val="bg1">
                    <a:lumMod val="65000"/>
                  </a:schemeClr>
                </a:solidFill>
              </a:rPr>
              <a:t> </a:t>
            </a:r>
            <a:r>
              <a:rPr lang="en-US" sz="2400" b="1" dirty="0">
                <a:solidFill>
                  <a:schemeClr val="bg1">
                    <a:lumMod val="65000"/>
                  </a:schemeClr>
                </a:solidFill>
              </a:rPr>
              <a:t>four fields </a:t>
            </a:r>
            <a:r>
              <a:rPr lang="en-US" sz="1800" dirty="0">
                <a:solidFill>
                  <a:schemeClr val="bg1">
                    <a:lumMod val="65000"/>
                  </a:schemeClr>
                </a:solidFill>
              </a:rPr>
              <a:t>of general anthropology</a:t>
            </a:r>
            <a:endParaRPr lang="en-US" sz="2400" b="1" dirty="0">
              <a:solidFill>
                <a:schemeClr val="bg1">
                  <a:lumMod val="65000"/>
                </a:schemeClr>
              </a:solidFill>
            </a:endParaRPr>
          </a:p>
          <a:p>
            <a:pPr eaLnBrk="1" hangingPunct="1">
              <a:lnSpc>
                <a:spcPct val="0"/>
              </a:lnSpc>
              <a:buFont typeface="Wingdings" pitchFamily="2" charset="2"/>
              <a:buNone/>
              <a:tabLst>
                <a:tab pos="0" algn="l"/>
              </a:tabLst>
            </a:pPr>
            <a:endParaRPr lang="en-US" sz="2400" b="1" dirty="0">
              <a:solidFill>
                <a:schemeClr val="bg1">
                  <a:lumMod val="65000"/>
                </a:schemeClr>
              </a:solidFill>
            </a:endParaRPr>
          </a:p>
          <a:p>
            <a:pPr marL="457200" indent="-457200" eaLnBrk="1" hangingPunct="1">
              <a:buAutoNum type="arabicPeriod" startAt="2"/>
              <a:tabLst>
                <a:tab pos="0" algn="l"/>
              </a:tabLst>
            </a:pPr>
            <a:r>
              <a:rPr lang="en-US" sz="2400" b="1" dirty="0">
                <a:solidFill>
                  <a:schemeClr val="bg1">
                    <a:lumMod val="65000"/>
                  </a:schemeClr>
                </a:solidFill>
              </a:rPr>
              <a:t>culture </a:t>
            </a:r>
            <a:r>
              <a:rPr lang="en-US" sz="1600" dirty="0">
                <a:solidFill>
                  <a:schemeClr val="bg1">
                    <a:lumMod val="65000"/>
                  </a:schemeClr>
                </a:solidFill>
              </a:rPr>
              <a:t>as a primary concept</a:t>
            </a:r>
            <a:endParaRPr lang="en-US" sz="2400" dirty="0">
              <a:solidFill>
                <a:schemeClr val="bg1">
                  <a:lumMod val="65000"/>
                </a:schemeClr>
              </a:solidFill>
            </a:endParaRPr>
          </a:p>
          <a:p>
            <a:pPr marL="457200" indent="-457200" eaLnBrk="1" hangingPunct="1">
              <a:buAutoNum type="arabicPeriod" startAt="2"/>
              <a:tabLst>
                <a:tab pos="0" algn="l"/>
                <a:tab pos="457200" algn="l"/>
              </a:tabLst>
            </a:pPr>
            <a:r>
              <a:rPr lang="en-US" sz="2400" b="1" dirty="0">
                <a:solidFill>
                  <a:schemeClr val="bg1">
                    <a:lumMod val="65000"/>
                  </a:schemeClr>
                </a:solidFill>
              </a:rPr>
              <a:t>comparative method</a:t>
            </a:r>
            <a:r>
              <a:rPr lang="en-US" sz="2400" dirty="0">
                <a:solidFill>
                  <a:schemeClr val="bg1">
                    <a:lumMod val="65000"/>
                  </a:schemeClr>
                </a:solidFill>
              </a:rPr>
              <a:t> </a:t>
            </a:r>
            <a:r>
              <a:rPr lang="en-US" sz="1800" dirty="0">
                <a:solidFill>
                  <a:schemeClr val="bg1">
                    <a:lumMod val="65000"/>
                  </a:schemeClr>
                </a:solidFill>
              </a:rPr>
              <a:t>as major approach</a:t>
            </a:r>
            <a:endParaRPr lang="en-US" sz="2400" dirty="0">
              <a:solidFill>
                <a:schemeClr val="bg1">
                  <a:lumMod val="65000"/>
                </a:schemeClr>
              </a:solidFill>
            </a:endParaRPr>
          </a:p>
          <a:p>
            <a:pPr marL="457200" indent="-457200" eaLnBrk="1" hangingPunct="1">
              <a:buAutoNum type="arabicPeriod" startAt="2"/>
              <a:tabLst>
                <a:tab pos="0" algn="l"/>
              </a:tabLst>
            </a:pPr>
            <a:r>
              <a:rPr lang="en-US" sz="2400" b="1" dirty="0">
                <a:solidFill>
                  <a:schemeClr val="bg1">
                    <a:lumMod val="65000"/>
                  </a:schemeClr>
                </a:solidFill>
              </a:rPr>
              <a:t>holism</a:t>
            </a:r>
            <a:r>
              <a:rPr lang="en-US" sz="2400" dirty="0">
                <a:solidFill>
                  <a:schemeClr val="bg1">
                    <a:lumMod val="65000"/>
                  </a:schemeClr>
                </a:solidFill>
              </a:rPr>
              <a:t> </a:t>
            </a:r>
            <a:r>
              <a:rPr lang="en-US" sz="1800" dirty="0">
                <a:solidFill>
                  <a:schemeClr val="bg1">
                    <a:lumMod val="65000"/>
                  </a:schemeClr>
                </a:solidFill>
              </a:rPr>
              <a:t>as a primary theoretical goal</a:t>
            </a:r>
            <a:endParaRPr lang="en-US" sz="2400" dirty="0">
              <a:solidFill>
                <a:schemeClr val="bg1">
                  <a:lumMod val="65000"/>
                </a:schemeClr>
              </a:solidFill>
            </a:endParaRPr>
          </a:p>
          <a:p>
            <a:pPr marL="457200" indent="-457200" eaLnBrk="1" hangingPunct="1">
              <a:buAutoNum type="arabicPeriod" startAt="2"/>
              <a:tabLst>
                <a:tab pos="457200" algn="l"/>
              </a:tabLst>
            </a:pPr>
            <a:r>
              <a:rPr lang="en-US" sz="4000" b="1" dirty="0">
                <a:solidFill>
                  <a:srgbClr val="000000"/>
                </a:solidFill>
              </a:rPr>
              <a:t>fieldwork</a:t>
            </a:r>
            <a:r>
              <a:rPr lang="en-US" sz="4000" dirty="0">
                <a:solidFill>
                  <a:srgbClr val="000000"/>
                </a:solidFill>
              </a:rPr>
              <a:t> </a:t>
            </a:r>
            <a:br>
              <a:rPr lang="en-US" sz="4000" dirty="0">
                <a:solidFill>
                  <a:srgbClr val="000000"/>
                </a:solidFill>
              </a:rPr>
            </a:br>
            <a:r>
              <a:rPr lang="en-US" sz="2400" dirty="0">
                <a:solidFill>
                  <a:schemeClr val="bg1">
                    <a:lumMod val="85000"/>
                  </a:schemeClr>
                </a:solidFill>
              </a:rPr>
              <a:t>as a primary research technique -- </a:t>
            </a:r>
            <a:br>
              <a:rPr lang="en-US" sz="2400" dirty="0">
                <a:solidFill>
                  <a:schemeClr val="bg1">
                    <a:lumMod val="85000"/>
                  </a:schemeClr>
                </a:solidFill>
              </a:rPr>
            </a:br>
            <a:r>
              <a:rPr lang="en-US" sz="2400" dirty="0">
                <a:solidFill>
                  <a:schemeClr val="bg1">
                    <a:lumMod val="85000"/>
                  </a:schemeClr>
                </a:solidFill>
              </a:rPr>
              <a:t>involving </a:t>
            </a:r>
            <a:r>
              <a:rPr lang="en-US" dirty="0">
                <a:solidFill>
                  <a:srgbClr val="000000"/>
                </a:solidFill>
              </a:rPr>
              <a:t>“</a:t>
            </a:r>
            <a:r>
              <a:rPr lang="en-US" sz="3600" b="1" dirty="0">
                <a:solidFill>
                  <a:srgbClr val="FF0000"/>
                </a:solidFill>
              </a:rPr>
              <a:t>participant observation”</a:t>
            </a:r>
            <a:endParaRPr lang="en-US" sz="4400" b="1" dirty="0">
              <a:solidFill>
                <a:srgbClr val="FF0000"/>
              </a:solidFill>
            </a:endParaRPr>
          </a:p>
        </p:txBody>
      </p:sp>
      <p:sp>
        <p:nvSpPr>
          <p:cNvPr id="530434" name="Rectangle 2"/>
          <p:cNvSpPr txBox="1">
            <a:spLocks noChangeArrowheads="1"/>
          </p:cNvSpPr>
          <p:nvPr/>
        </p:nvSpPr>
        <p:spPr bwMode="auto">
          <a:xfrm>
            <a:off x="457200" y="1504950"/>
            <a:ext cx="8229600" cy="1494972"/>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Arial" charset="0"/>
                <a:ea typeface="+mn-ea"/>
                <a:cs typeface="+mn-cs"/>
              </a:rPr>
              <a:t> </a:t>
            </a:r>
            <a:r>
              <a:rPr kumimoji="0" lang="en-US" sz="3200" b="1" i="0" u="none" strike="noStrike" kern="1200" cap="none" spc="0" normalizeH="0" baseline="0" noProof="0" dirty="0">
                <a:ln>
                  <a:noFill/>
                </a:ln>
                <a:solidFill>
                  <a:srgbClr val="000000"/>
                </a:solidFill>
                <a:effectLst/>
                <a:uLnTx/>
                <a:uFillTx/>
                <a:latin typeface="Arial" pitchFamily="34" charset="0"/>
                <a:ea typeface="+mn-ea"/>
                <a:cs typeface="+mn-cs"/>
              </a:rPr>
              <a:t>Main Characteristics of Anthropology</a:t>
            </a:r>
            <a:endParaRPr kumimoji="0" lang="en-US" sz="3200" b="1"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546526733"/>
      </p:ext>
    </p:extLst>
  </p:cSld>
  <p:clrMapOvr>
    <a:masterClrMapping/>
  </p:clrMapOvr>
  <p:transition/>
</p:sld>
</file>

<file path=ppt/slides/slide55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36650" y="2924067"/>
            <a:ext cx="6908800" cy="2372444"/>
          </a:xfrm>
          <a:prstGeom prst="rect">
            <a:avLst/>
          </a:prstGeom>
          <a:noFill/>
          <a:ln w="28575">
            <a:noFill/>
            <a:miter lim="800000"/>
            <a:headEnd/>
            <a:tailEnd/>
          </a:ln>
        </p:spPr>
        <p:txBody>
          <a:bodyPr wrap="square" anchor="ctr">
            <a:spAutoFit/>
          </a:bodyPr>
          <a:lstStyle/>
          <a:p>
            <a:pPr algn="ctr" eaLnBrk="0" hangingPunct="0">
              <a:spcAft>
                <a:spcPts val="500"/>
              </a:spcAft>
            </a:pPr>
            <a:r>
              <a:rPr kumimoji="1" lang="en-US" sz="3600" b="1" dirty="0">
                <a:solidFill>
                  <a:srgbClr val="FFFFFF"/>
                </a:solidFill>
                <a:latin typeface="Arial" charset="0"/>
              </a:rPr>
              <a:t>Note two terms in the “major characteristics of anthropology” listing . . . </a:t>
            </a:r>
          </a:p>
          <a:p>
            <a:pPr algn="ctr" eaLnBrk="0" hangingPunct="0">
              <a:spcAft>
                <a:spcPts val="500"/>
              </a:spcAft>
            </a:pPr>
            <a:endParaRPr kumimoji="1" lang="en-US" sz="3600" b="1" dirty="0">
              <a:solidFill>
                <a:srgbClr val="FFFFFF"/>
              </a:solidFill>
              <a:latin typeface="Arial" charset="0"/>
            </a:endParaRPr>
          </a:p>
        </p:txBody>
      </p:sp>
    </p:spTree>
  </p:cSld>
  <p:clrMapOvr>
    <a:masterClrMapping/>
  </p:clrMapOvr>
  <p:transition/>
</p:sld>
</file>

<file path=ppt/slides/slide5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5" name="Rectangle 3"/>
          <p:cNvSpPr>
            <a:spLocks noGrp="1" noChangeArrowheads="1"/>
          </p:cNvSpPr>
          <p:nvPr>
            <p:ph type="subTitle" idx="4294967295"/>
          </p:nvPr>
        </p:nvSpPr>
        <p:spPr>
          <a:xfrm>
            <a:off x="857023" y="1887077"/>
            <a:ext cx="7498080" cy="4122347"/>
          </a:xfrm>
        </p:spPr>
        <p:txBody>
          <a:bodyPr wrap="square">
            <a:spAutoFit/>
          </a:bodyPr>
          <a:lstStyle/>
          <a:p>
            <a:pPr marL="566738" indent="-566738" eaLnBrk="1" hangingPunct="1">
              <a:buNone/>
              <a:tabLst>
                <a:tab pos="0" algn="l"/>
              </a:tabLst>
              <a:defRPr/>
            </a:pPr>
            <a:r>
              <a:rPr lang="en-US" sz="2400" b="1" dirty="0">
                <a:solidFill>
                  <a:schemeClr val="accent1"/>
                </a:solidFill>
              </a:rPr>
              <a:t>1.</a:t>
            </a:r>
            <a:r>
              <a:rPr lang="en-US" sz="2800" b="1" dirty="0">
                <a:solidFill>
                  <a:schemeClr val="accent1"/>
                </a:solidFill>
              </a:rPr>
              <a:t>	</a:t>
            </a:r>
            <a:r>
              <a:rPr lang="en-US" sz="4000" b="1" i="1" dirty="0">
                <a:solidFill>
                  <a:schemeClr val="accent1"/>
                </a:solidFill>
              </a:rPr>
              <a:t>culture</a:t>
            </a:r>
            <a:r>
              <a:rPr lang="en-US" sz="4000" b="1" dirty="0">
                <a:solidFill>
                  <a:schemeClr val="accent1"/>
                </a:solidFill>
              </a:rPr>
              <a:t> </a:t>
            </a:r>
            <a:r>
              <a:rPr lang="en-US" sz="2400" b="1" dirty="0">
                <a:solidFill>
                  <a:schemeClr val="accent1"/>
                </a:solidFill>
              </a:rPr>
              <a:t>as a primary </a:t>
            </a:r>
            <a:r>
              <a:rPr lang="en-US" sz="2400" b="1" i="1" dirty="0">
                <a:solidFill>
                  <a:schemeClr val="accent1"/>
                </a:solidFill>
              </a:rPr>
              <a:t>concept</a:t>
            </a:r>
            <a:endParaRPr lang="en-US" sz="2800" b="1" i="1" dirty="0">
              <a:solidFill>
                <a:schemeClr val="accent1"/>
              </a:solidFill>
            </a:endParaRPr>
          </a:p>
          <a:p>
            <a:pPr marL="566738" indent="-566738" eaLnBrk="1" hangingPunct="1">
              <a:lnSpc>
                <a:spcPct val="0"/>
              </a:lnSpc>
              <a:buFont typeface="Wingdings" pitchFamily="2" charset="2"/>
              <a:buNone/>
              <a:tabLst>
                <a:tab pos="0" algn="l"/>
              </a:tabLst>
              <a:defRPr/>
            </a:pP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2.</a:t>
            </a:r>
            <a:r>
              <a:rPr lang="en-US" b="1" dirty="0">
                <a:solidFill>
                  <a:schemeClr val="accent1"/>
                </a:solidFill>
              </a:rPr>
              <a:t>	</a:t>
            </a:r>
            <a:r>
              <a:rPr lang="en-US" sz="4000" b="1" i="1" dirty="0">
                <a:solidFill>
                  <a:schemeClr val="accent1"/>
                </a:solidFill>
              </a:rPr>
              <a:t>comparative </a:t>
            </a:r>
            <a:r>
              <a:rPr lang="en-US" sz="4000" b="1" i="1" dirty="0">
                <a:solidFill>
                  <a:srgbClr val="FF0000"/>
                </a:solidFill>
              </a:rPr>
              <a:t>method</a:t>
            </a:r>
            <a:r>
              <a:rPr lang="en-US" sz="4000" b="1" dirty="0">
                <a:solidFill>
                  <a:schemeClr val="accent1"/>
                </a:solidFill>
              </a:rPr>
              <a:t> </a:t>
            </a:r>
            <a:r>
              <a:rPr lang="en-US" sz="2400" b="1" dirty="0">
                <a:solidFill>
                  <a:schemeClr val="accent1"/>
                </a:solidFill>
              </a:rPr>
              <a:t>as major </a:t>
            </a:r>
            <a:r>
              <a:rPr lang="en-US" sz="2400" b="1" i="1" dirty="0">
                <a:solidFill>
                  <a:schemeClr val="accent1"/>
                </a:solidFill>
              </a:rPr>
              <a:t>approach</a:t>
            </a:r>
            <a:r>
              <a:rPr lang="en-US" sz="2400" b="1" dirty="0">
                <a:solidFill>
                  <a:schemeClr val="accent1"/>
                </a:solidFill>
              </a:rPr>
              <a:t> to the study of human behavior</a:t>
            </a:r>
          </a:p>
          <a:p>
            <a:pPr marL="566738" indent="-566738" eaLnBrk="1" hangingPunct="1">
              <a:buNone/>
              <a:tabLst>
                <a:tab pos="0" algn="l"/>
              </a:tabLst>
              <a:defRPr/>
            </a:pPr>
            <a:r>
              <a:rPr lang="en-US" sz="2400" b="1" dirty="0">
                <a:solidFill>
                  <a:schemeClr val="accent1"/>
                </a:solidFill>
              </a:rPr>
              <a:t>3.</a:t>
            </a:r>
            <a:r>
              <a:rPr lang="en-US" b="1" dirty="0">
                <a:solidFill>
                  <a:schemeClr val="accent1"/>
                </a:solidFill>
              </a:rPr>
              <a:t>	</a:t>
            </a:r>
            <a:r>
              <a:rPr lang="en-US" sz="4000" b="1" i="1" dirty="0">
                <a:solidFill>
                  <a:schemeClr val="accent1"/>
                </a:solidFill>
              </a:rPr>
              <a:t>holism</a:t>
            </a:r>
            <a:r>
              <a:rPr lang="en-US" b="1" dirty="0">
                <a:solidFill>
                  <a:schemeClr val="accent1"/>
                </a:solidFill>
              </a:rPr>
              <a:t> </a:t>
            </a:r>
            <a:r>
              <a:rPr lang="en-US" sz="2400" b="1" dirty="0">
                <a:solidFill>
                  <a:schemeClr val="accent1"/>
                </a:solidFill>
              </a:rPr>
              <a:t>or the study of "humankind" as a whole, as a </a:t>
            </a:r>
            <a:r>
              <a:rPr lang="en-US" sz="2400" b="1" i="1" dirty="0">
                <a:solidFill>
                  <a:schemeClr val="accent1"/>
                </a:solidFill>
              </a:rPr>
              <a:t>primary theoretical goal</a:t>
            </a: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4.</a:t>
            </a:r>
            <a:r>
              <a:rPr lang="en-US" b="1" dirty="0">
                <a:solidFill>
                  <a:srgbClr val="000000"/>
                </a:solidFill>
              </a:rPr>
              <a:t>	</a:t>
            </a:r>
            <a:r>
              <a:rPr lang="en-US" sz="4000" b="1" dirty="0">
                <a:solidFill>
                  <a:schemeClr val="accent1"/>
                </a:solidFill>
              </a:rPr>
              <a:t>fieldwork</a:t>
            </a:r>
            <a:r>
              <a:rPr lang="en-US" b="1" dirty="0">
                <a:solidFill>
                  <a:srgbClr val="000000"/>
                </a:solidFill>
              </a:rPr>
              <a:t> </a:t>
            </a:r>
            <a:r>
              <a:rPr lang="en-US" sz="2400" b="1" dirty="0">
                <a:solidFill>
                  <a:schemeClr val="accent1"/>
                </a:solidFill>
              </a:rPr>
              <a:t>as a primary research</a:t>
            </a:r>
            <a:br>
              <a:rPr lang="en-US" sz="2400" b="1" dirty="0">
                <a:solidFill>
                  <a:schemeClr val="accent1"/>
                </a:solidFill>
              </a:rPr>
            </a:br>
            <a:r>
              <a:rPr lang="en-US" sz="2400" b="1" dirty="0">
                <a:solidFill>
                  <a:srgbClr val="FF0000"/>
                </a:solidFill>
              </a:rPr>
              <a:t>technique</a:t>
            </a:r>
            <a:r>
              <a:rPr lang="en-US" sz="2400" b="1" dirty="0">
                <a:solidFill>
                  <a:schemeClr val="accent1"/>
                </a:solidFill>
              </a:rPr>
              <a:t>, involving “</a:t>
            </a:r>
            <a:r>
              <a:rPr lang="en-US" sz="2400" b="1" i="1" dirty="0">
                <a:solidFill>
                  <a:schemeClr val="accent1"/>
                </a:solidFill>
              </a:rPr>
              <a:t>participant observation”</a:t>
            </a:r>
            <a:endParaRPr lang="en-US" sz="2800" b="1" i="1" dirty="0">
              <a:solidFill>
                <a:schemeClr val="accent1"/>
              </a:solidFill>
            </a:endParaRPr>
          </a:p>
        </p:txBody>
      </p:sp>
      <p:sp>
        <p:nvSpPr>
          <p:cNvPr id="91139" name="Rectangle 2"/>
          <p:cNvSpPr txBox="1">
            <a:spLocks noChangeArrowheads="1"/>
          </p:cNvSpPr>
          <p:nvPr/>
        </p:nvSpPr>
        <p:spPr bwMode="auto">
          <a:xfrm>
            <a:off x="457200" y="826629"/>
            <a:ext cx="8229600" cy="1143000"/>
          </a:xfrm>
          <a:prstGeom prst="rect">
            <a:avLst/>
          </a:prstGeom>
          <a:noFill/>
          <a:ln w="9525">
            <a:noFill/>
            <a:miter lim="800000"/>
            <a:headEnd/>
            <a:tailEnd/>
          </a:ln>
        </p:spPr>
        <p:txBody>
          <a:bodyPr anchor="ctr"/>
          <a:lstStyle/>
          <a:p>
            <a:pPr algn="ctr"/>
            <a:r>
              <a:rPr lang="en-US" sz="4800" b="1" dirty="0">
                <a:solidFill>
                  <a:schemeClr val="accent1"/>
                </a:solidFill>
              </a:rPr>
              <a:t>Main Characteristics</a:t>
            </a:r>
          </a:p>
        </p:txBody>
      </p:sp>
    </p:spTree>
  </p:cSld>
  <p:clrMapOvr>
    <a:masterClrMapping/>
  </p:clrMapOvr>
  <p:transition/>
</p:sld>
</file>

<file path=ppt/slides/slide56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5" name="Rectangle 3"/>
          <p:cNvSpPr>
            <a:spLocks noGrp="1" noChangeArrowheads="1"/>
          </p:cNvSpPr>
          <p:nvPr>
            <p:ph type="subTitle" idx="4294967295"/>
          </p:nvPr>
        </p:nvSpPr>
        <p:spPr>
          <a:xfrm>
            <a:off x="857023" y="1887077"/>
            <a:ext cx="7498080" cy="4122347"/>
          </a:xfrm>
        </p:spPr>
        <p:txBody>
          <a:bodyPr wrap="square">
            <a:spAutoFit/>
          </a:bodyPr>
          <a:lstStyle/>
          <a:p>
            <a:pPr marL="566738" indent="-566738" eaLnBrk="1" hangingPunct="1">
              <a:buNone/>
              <a:tabLst>
                <a:tab pos="0" algn="l"/>
              </a:tabLst>
              <a:defRPr/>
            </a:pPr>
            <a:r>
              <a:rPr lang="en-US" sz="2400" b="1" dirty="0">
                <a:solidFill>
                  <a:schemeClr val="accent1"/>
                </a:solidFill>
              </a:rPr>
              <a:t>1.</a:t>
            </a:r>
            <a:r>
              <a:rPr lang="en-US" sz="2800" b="1" dirty="0">
                <a:solidFill>
                  <a:schemeClr val="accent1"/>
                </a:solidFill>
              </a:rPr>
              <a:t>	</a:t>
            </a:r>
            <a:r>
              <a:rPr lang="en-US" sz="4000" b="1" i="1" dirty="0">
                <a:solidFill>
                  <a:schemeClr val="accent1"/>
                </a:solidFill>
              </a:rPr>
              <a:t>culture</a:t>
            </a:r>
            <a:r>
              <a:rPr lang="en-US" sz="4000" b="1" dirty="0">
                <a:solidFill>
                  <a:schemeClr val="accent1"/>
                </a:solidFill>
              </a:rPr>
              <a:t> </a:t>
            </a:r>
            <a:r>
              <a:rPr lang="en-US" sz="2400" b="1" dirty="0">
                <a:solidFill>
                  <a:schemeClr val="accent1"/>
                </a:solidFill>
              </a:rPr>
              <a:t>as a primary </a:t>
            </a:r>
            <a:r>
              <a:rPr lang="en-US" sz="2400" b="1" i="1" dirty="0">
                <a:solidFill>
                  <a:schemeClr val="accent1"/>
                </a:solidFill>
              </a:rPr>
              <a:t>concept</a:t>
            </a:r>
            <a:endParaRPr lang="en-US" sz="2800" b="1" i="1" dirty="0">
              <a:solidFill>
                <a:schemeClr val="accent1"/>
              </a:solidFill>
            </a:endParaRPr>
          </a:p>
          <a:p>
            <a:pPr marL="566738" indent="-566738" eaLnBrk="1" hangingPunct="1">
              <a:lnSpc>
                <a:spcPct val="0"/>
              </a:lnSpc>
              <a:buFont typeface="Wingdings" pitchFamily="2" charset="2"/>
              <a:buNone/>
              <a:tabLst>
                <a:tab pos="0" algn="l"/>
              </a:tabLst>
              <a:defRPr/>
            </a:pP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2.</a:t>
            </a:r>
            <a:r>
              <a:rPr lang="en-US" b="1" dirty="0">
                <a:solidFill>
                  <a:schemeClr val="accent1"/>
                </a:solidFill>
              </a:rPr>
              <a:t>	</a:t>
            </a:r>
            <a:r>
              <a:rPr lang="en-US" sz="4000" b="1" i="1" dirty="0">
                <a:solidFill>
                  <a:schemeClr val="accent1"/>
                </a:solidFill>
              </a:rPr>
              <a:t>comparative </a:t>
            </a:r>
            <a:r>
              <a:rPr lang="en-US" sz="4000" b="1" i="1" dirty="0">
                <a:solidFill>
                  <a:srgbClr val="FF0000"/>
                </a:solidFill>
              </a:rPr>
              <a:t>method</a:t>
            </a:r>
            <a:r>
              <a:rPr lang="en-US" sz="4000" b="1" dirty="0">
                <a:solidFill>
                  <a:schemeClr val="accent1"/>
                </a:solidFill>
              </a:rPr>
              <a:t> </a:t>
            </a:r>
            <a:r>
              <a:rPr lang="en-US" sz="2400" b="1" dirty="0">
                <a:solidFill>
                  <a:schemeClr val="accent1"/>
                </a:solidFill>
              </a:rPr>
              <a:t>as major </a:t>
            </a:r>
            <a:r>
              <a:rPr lang="en-US" sz="2400" b="1" i="1" dirty="0">
                <a:solidFill>
                  <a:schemeClr val="accent1"/>
                </a:solidFill>
              </a:rPr>
              <a:t>approach</a:t>
            </a:r>
            <a:r>
              <a:rPr lang="en-US" sz="2400" b="1" dirty="0">
                <a:solidFill>
                  <a:schemeClr val="accent1"/>
                </a:solidFill>
              </a:rPr>
              <a:t> to the study of human behavior</a:t>
            </a:r>
          </a:p>
          <a:p>
            <a:pPr marL="566738" indent="-566738" eaLnBrk="1" hangingPunct="1">
              <a:buNone/>
              <a:tabLst>
                <a:tab pos="0" algn="l"/>
              </a:tabLst>
              <a:defRPr/>
            </a:pPr>
            <a:r>
              <a:rPr lang="en-US" sz="2400" b="1" dirty="0">
                <a:solidFill>
                  <a:schemeClr val="accent1"/>
                </a:solidFill>
              </a:rPr>
              <a:t>3.</a:t>
            </a:r>
            <a:r>
              <a:rPr lang="en-US" b="1" dirty="0">
                <a:solidFill>
                  <a:schemeClr val="accent1"/>
                </a:solidFill>
              </a:rPr>
              <a:t>	</a:t>
            </a:r>
            <a:r>
              <a:rPr lang="en-US" sz="4000" b="1" i="1" dirty="0">
                <a:solidFill>
                  <a:schemeClr val="accent1"/>
                </a:solidFill>
              </a:rPr>
              <a:t>holism</a:t>
            </a:r>
            <a:r>
              <a:rPr lang="en-US" b="1" dirty="0">
                <a:solidFill>
                  <a:schemeClr val="accent1"/>
                </a:solidFill>
              </a:rPr>
              <a:t> </a:t>
            </a:r>
            <a:r>
              <a:rPr lang="en-US" sz="2400" b="1" dirty="0">
                <a:solidFill>
                  <a:schemeClr val="accent1"/>
                </a:solidFill>
              </a:rPr>
              <a:t>or the study of "humankind" as a whole, as a </a:t>
            </a:r>
            <a:r>
              <a:rPr lang="en-US" sz="2400" b="1" i="1" dirty="0">
                <a:solidFill>
                  <a:schemeClr val="accent1"/>
                </a:solidFill>
              </a:rPr>
              <a:t>primary theoretical goal</a:t>
            </a: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4.</a:t>
            </a:r>
            <a:r>
              <a:rPr lang="en-US" b="1" dirty="0">
                <a:solidFill>
                  <a:srgbClr val="000000"/>
                </a:solidFill>
              </a:rPr>
              <a:t>	</a:t>
            </a:r>
            <a:r>
              <a:rPr lang="en-US" sz="4000" b="1" dirty="0">
                <a:solidFill>
                  <a:schemeClr val="accent1"/>
                </a:solidFill>
              </a:rPr>
              <a:t>fieldwork</a:t>
            </a:r>
            <a:r>
              <a:rPr lang="en-US" b="1" dirty="0">
                <a:solidFill>
                  <a:srgbClr val="000000"/>
                </a:solidFill>
              </a:rPr>
              <a:t> </a:t>
            </a:r>
            <a:r>
              <a:rPr lang="en-US" sz="2400" b="1" dirty="0">
                <a:solidFill>
                  <a:schemeClr val="accent1"/>
                </a:solidFill>
              </a:rPr>
              <a:t>as a primary research</a:t>
            </a:r>
            <a:br>
              <a:rPr lang="en-US" sz="2400" b="1" dirty="0">
                <a:solidFill>
                  <a:schemeClr val="accent1"/>
                </a:solidFill>
              </a:rPr>
            </a:br>
            <a:r>
              <a:rPr lang="en-US" sz="2400" b="1" dirty="0">
                <a:solidFill>
                  <a:srgbClr val="FF0000"/>
                </a:solidFill>
              </a:rPr>
              <a:t>technique</a:t>
            </a:r>
            <a:r>
              <a:rPr lang="en-US" sz="2400" b="1" dirty="0">
                <a:solidFill>
                  <a:schemeClr val="accent1"/>
                </a:solidFill>
              </a:rPr>
              <a:t>, involving “</a:t>
            </a:r>
            <a:r>
              <a:rPr lang="en-US" sz="2400" b="1" i="1" dirty="0">
                <a:solidFill>
                  <a:schemeClr val="accent1"/>
                </a:solidFill>
              </a:rPr>
              <a:t>participant observation”</a:t>
            </a:r>
            <a:endParaRPr lang="en-US" sz="2800" b="1" i="1" dirty="0">
              <a:solidFill>
                <a:schemeClr val="accent1"/>
              </a:solidFill>
            </a:endParaRPr>
          </a:p>
        </p:txBody>
      </p:sp>
      <p:sp>
        <p:nvSpPr>
          <p:cNvPr id="91139" name="Rectangle 2"/>
          <p:cNvSpPr txBox="1">
            <a:spLocks noChangeArrowheads="1"/>
          </p:cNvSpPr>
          <p:nvPr/>
        </p:nvSpPr>
        <p:spPr bwMode="auto">
          <a:xfrm>
            <a:off x="457200" y="826629"/>
            <a:ext cx="8229600" cy="1143000"/>
          </a:xfrm>
          <a:prstGeom prst="rect">
            <a:avLst/>
          </a:prstGeom>
          <a:noFill/>
          <a:ln w="9525">
            <a:noFill/>
            <a:miter lim="800000"/>
            <a:headEnd/>
            <a:tailEnd/>
          </a:ln>
        </p:spPr>
        <p:txBody>
          <a:bodyPr anchor="ctr"/>
          <a:lstStyle/>
          <a:p>
            <a:pPr algn="ctr"/>
            <a:r>
              <a:rPr lang="en-US" sz="4800" b="1" dirty="0">
                <a:solidFill>
                  <a:schemeClr val="accent1"/>
                </a:solidFill>
              </a:rPr>
              <a:t>Main Characteristics</a:t>
            </a:r>
          </a:p>
        </p:txBody>
      </p:sp>
      <p:sp>
        <p:nvSpPr>
          <p:cNvPr id="4" name="Rectangle 3"/>
          <p:cNvSpPr/>
          <p:nvPr/>
        </p:nvSpPr>
        <p:spPr>
          <a:xfrm>
            <a:off x="811003" y="3817551"/>
            <a:ext cx="7895771" cy="923330"/>
          </a:xfrm>
          <a:prstGeom prst="rect">
            <a:avLst/>
          </a:prstGeom>
          <a:solidFill>
            <a:srgbClr val="FFFFFF"/>
          </a:solidFill>
        </p:spPr>
        <p:txBody>
          <a:bodyPr wrap="square">
            <a:spAutoFit/>
          </a:bodyPr>
          <a:lstStyle/>
          <a:p>
            <a:pPr algn="ctr"/>
            <a:r>
              <a:rPr lang="en-US" sz="5400" b="1" dirty="0">
                <a:solidFill>
                  <a:srgbClr val="000000"/>
                </a:solidFill>
              </a:rPr>
              <a:t>what’s the difference?</a:t>
            </a:r>
            <a:endParaRPr lang="en-US" sz="5400" dirty="0"/>
          </a:p>
        </p:txBody>
      </p:sp>
    </p:spTree>
  </p:cSld>
  <p:clrMapOvr>
    <a:masterClrMapping/>
  </p:clrMapOvr>
  <p:transition/>
</p:sld>
</file>

<file path=ppt/slides/slide56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5" name="Rectangle 3"/>
          <p:cNvSpPr>
            <a:spLocks noGrp="1" noChangeArrowheads="1"/>
          </p:cNvSpPr>
          <p:nvPr>
            <p:ph type="subTitle" idx="4294967295"/>
          </p:nvPr>
        </p:nvSpPr>
        <p:spPr>
          <a:xfrm>
            <a:off x="857023" y="1887201"/>
            <a:ext cx="7498080" cy="4651723"/>
          </a:xfrm>
        </p:spPr>
        <p:txBody>
          <a:bodyPr wrap="square">
            <a:spAutoFit/>
          </a:bodyPr>
          <a:lstStyle/>
          <a:p>
            <a:pPr marL="566738" indent="-566738" eaLnBrk="1" hangingPunct="1">
              <a:buNone/>
              <a:tabLst>
                <a:tab pos="0" algn="l"/>
              </a:tabLst>
              <a:defRPr/>
            </a:pPr>
            <a:r>
              <a:rPr lang="en-US" sz="2400" b="1" dirty="0">
                <a:solidFill>
                  <a:schemeClr val="accent1"/>
                </a:solidFill>
              </a:rPr>
              <a:t>1.</a:t>
            </a:r>
            <a:r>
              <a:rPr lang="en-US" sz="2800" b="1" dirty="0">
                <a:solidFill>
                  <a:schemeClr val="accent1"/>
                </a:solidFill>
              </a:rPr>
              <a:t>	</a:t>
            </a:r>
            <a:r>
              <a:rPr lang="en-US" sz="4000" b="1" i="1" dirty="0">
                <a:solidFill>
                  <a:schemeClr val="accent1"/>
                </a:solidFill>
              </a:rPr>
              <a:t>culture</a:t>
            </a:r>
            <a:r>
              <a:rPr lang="en-US" sz="4000" b="1" dirty="0">
                <a:solidFill>
                  <a:schemeClr val="accent1"/>
                </a:solidFill>
              </a:rPr>
              <a:t> </a:t>
            </a:r>
            <a:r>
              <a:rPr lang="en-US" sz="2400" b="1" dirty="0">
                <a:solidFill>
                  <a:schemeClr val="accent1"/>
                </a:solidFill>
              </a:rPr>
              <a:t>as a primary </a:t>
            </a:r>
            <a:r>
              <a:rPr lang="en-US" sz="2400" b="1" i="1" dirty="0">
                <a:solidFill>
                  <a:schemeClr val="accent1"/>
                </a:solidFill>
              </a:rPr>
              <a:t>concept</a:t>
            </a:r>
            <a:endParaRPr lang="en-US" sz="2800" b="1" i="1" dirty="0">
              <a:solidFill>
                <a:schemeClr val="accent1"/>
              </a:solidFill>
            </a:endParaRPr>
          </a:p>
          <a:p>
            <a:pPr marL="566738" indent="-566738" eaLnBrk="1" hangingPunct="1">
              <a:lnSpc>
                <a:spcPct val="0"/>
              </a:lnSpc>
              <a:buFont typeface="Wingdings" pitchFamily="2" charset="2"/>
              <a:buNone/>
              <a:tabLst>
                <a:tab pos="0" algn="l"/>
              </a:tabLst>
              <a:defRPr/>
            </a:pP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2.</a:t>
            </a:r>
            <a:r>
              <a:rPr lang="en-US" b="1" dirty="0">
                <a:solidFill>
                  <a:schemeClr val="accent1"/>
                </a:solidFill>
              </a:rPr>
              <a:t>	</a:t>
            </a:r>
            <a:r>
              <a:rPr lang="en-US" sz="4000" b="1" i="1" dirty="0">
                <a:solidFill>
                  <a:schemeClr val="accent1"/>
                </a:solidFill>
              </a:rPr>
              <a:t>comparative method</a:t>
            </a:r>
            <a:r>
              <a:rPr lang="en-US" sz="4000" b="1" dirty="0">
                <a:solidFill>
                  <a:schemeClr val="accent1"/>
                </a:solidFill>
              </a:rPr>
              <a:t> </a:t>
            </a:r>
            <a:r>
              <a:rPr lang="en-US" sz="2400" b="1" dirty="0">
                <a:solidFill>
                  <a:schemeClr val="accent1"/>
                </a:solidFill>
              </a:rPr>
              <a:t>as major </a:t>
            </a:r>
            <a:r>
              <a:rPr lang="en-US" sz="2400" b="1" i="1" dirty="0">
                <a:solidFill>
                  <a:schemeClr val="accent1"/>
                </a:solidFill>
              </a:rPr>
              <a:t>approach</a:t>
            </a:r>
            <a:r>
              <a:rPr lang="en-US" sz="2400" b="1" dirty="0">
                <a:solidFill>
                  <a:schemeClr val="accent1"/>
                </a:solidFill>
              </a:rPr>
              <a:t> to the study of human behavior</a:t>
            </a:r>
          </a:p>
          <a:p>
            <a:pPr marL="566738" indent="-566738" eaLnBrk="1" hangingPunct="1">
              <a:buNone/>
              <a:tabLst>
                <a:tab pos="0" algn="l"/>
              </a:tabLst>
              <a:defRPr/>
            </a:pPr>
            <a:r>
              <a:rPr lang="en-US" sz="2400" b="1" dirty="0">
                <a:solidFill>
                  <a:schemeClr val="accent1"/>
                </a:solidFill>
              </a:rPr>
              <a:t>3.</a:t>
            </a:r>
            <a:r>
              <a:rPr lang="en-US" b="1" dirty="0">
                <a:solidFill>
                  <a:schemeClr val="accent1"/>
                </a:solidFill>
              </a:rPr>
              <a:t>	</a:t>
            </a:r>
            <a:r>
              <a:rPr lang="en-US" sz="4000" b="1" i="1" dirty="0">
                <a:solidFill>
                  <a:schemeClr val="accent1"/>
                </a:solidFill>
              </a:rPr>
              <a:t>holism</a:t>
            </a:r>
            <a:r>
              <a:rPr lang="en-US" b="1" dirty="0">
                <a:solidFill>
                  <a:schemeClr val="accent1"/>
                </a:solidFill>
              </a:rPr>
              <a:t> </a:t>
            </a:r>
            <a:r>
              <a:rPr lang="en-US" sz="2400" b="1" dirty="0">
                <a:solidFill>
                  <a:schemeClr val="accent1"/>
                </a:solidFill>
              </a:rPr>
              <a:t>or the study of "humankind" as a whole, as a </a:t>
            </a:r>
            <a:r>
              <a:rPr lang="en-US" sz="2400" b="1" i="1" dirty="0">
                <a:solidFill>
                  <a:schemeClr val="accent1"/>
                </a:solidFill>
              </a:rPr>
              <a:t>primary theoretical goal</a:t>
            </a: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4.</a:t>
            </a:r>
            <a:r>
              <a:rPr lang="en-US" b="1" dirty="0">
                <a:solidFill>
                  <a:schemeClr val="accent1"/>
                </a:solidFill>
              </a:rPr>
              <a:t>	</a:t>
            </a:r>
            <a:r>
              <a:rPr lang="en-US" sz="2400" b="1" dirty="0">
                <a:solidFill>
                  <a:schemeClr val="accent1"/>
                </a:solidFill>
              </a:rPr>
              <a:t>fieldwork</a:t>
            </a:r>
            <a:r>
              <a:rPr lang="en-US" b="1" dirty="0">
                <a:solidFill>
                  <a:srgbClr val="000000"/>
                </a:solidFill>
              </a:rPr>
              <a:t> </a:t>
            </a:r>
            <a:r>
              <a:rPr lang="en-US" sz="2400" b="1" dirty="0">
                <a:solidFill>
                  <a:schemeClr val="accent1"/>
                </a:solidFill>
              </a:rPr>
              <a:t>as a primary research </a:t>
            </a:r>
            <a:br>
              <a:rPr lang="en-US" sz="2400" b="1" dirty="0">
                <a:solidFill>
                  <a:schemeClr val="accent1"/>
                </a:solidFill>
              </a:rPr>
            </a:br>
            <a:r>
              <a:rPr lang="en-US" sz="4000" b="1" dirty="0">
                <a:solidFill>
                  <a:srgbClr val="FF0000"/>
                </a:solidFill>
              </a:rPr>
              <a:t>technique</a:t>
            </a:r>
            <a:r>
              <a:rPr lang="en-US" sz="2400" b="1" dirty="0">
                <a:solidFill>
                  <a:schemeClr val="accent1"/>
                </a:solidFill>
              </a:rPr>
              <a:t>, involving </a:t>
            </a:r>
            <a:r>
              <a:rPr lang="en-US" sz="2400" b="1" dirty="0">
                <a:solidFill>
                  <a:srgbClr val="000000"/>
                </a:solidFill>
              </a:rPr>
              <a:t>“</a:t>
            </a:r>
            <a:r>
              <a:rPr lang="en-US" sz="2400" b="1" i="1" dirty="0">
                <a:solidFill>
                  <a:srgbClr val="000000"/>
                </a:solidFill>
              </a:rPr>
              <a:t>participant observation” =</a:t>
            </a:r>
            <a:r>
              <a:rPr lang="en-US" sz="2400" b="1" dirty="0">
                <a:solidFill>
                  <a:srgbClr val="000000"/>
                </a:solidFill>
              </a:rPr>
              <a:t> how you get information</a:t>
            </a:r>
            <a:endParaRPr lang="en-US" sz="2800" b="1" dirty="0">
              <a:solidFill>
                <a:srgbClr val="000000"/>
              </a:solidFill>
            </a:endParaRPr>
          </a:p>
        </p:txBody>
      </p:sp>
      <p:sp>
        <p:nvSpPr>
          <p:cNvPr id="91139" name="Rectangle 2"/>
          <p:cNvSpPr txBox="1">
            <a:spLocks noChangeArrowheads="1"/>
          </p:cNvSpPr>
          <p:nvPr/>
        </p:nvSpPr>
        <p:spPr bwMode="auto">
          <a:xfrm>
            <a:off x="457200" y="826629"/>
            <a:ext cx="8229600" cy="1143000"/>
          </a:xfrm>
          <a:prstGeom prst="rect">
            <a:avLst/>
          </a:prstGeom>
          <a:noFill/>
          <a:ln w="9525">
            <a:noFill/>
            <a:miter lim="800000"/>
            <a:headEnd/>
            <a:tailEnd/>
          </a:ln>
        </p:spPr>
        <p:txBody>
          <a:bodyPr anchor="ctr"/>
          <a:lstStyle/>
          <a:p>
            <a:pPr algn="ctr"/>
            <a:r>
              <a:rPr lang="en-US" sz="4800" b="1" dirty="0">
                <a:solidFill>
                  <a:srgbClr val="BBE0E3"/>
                </a:solidFill>
                <a:latin typeface="Arial" pitchFamily="34" charset="0"/>
              </a:rPr>
              <a:t>Main</a:t>
            </a:r>
            <a:r>
              <a:rPr lang="en-US" sz="4800" b="1" dirty="0">
                <a:solidFill>
                  <a:srgbClr val="000000"/>
                </a:solidFill>
                <a:latin typeface="Arial" pitchFamily="34" charset="0"/>
              </a:rPr>
              <a:t> </a:t>
            </a:r>
            <a:r>
              <a:rPr lang="en-US" sz="4800" b="1" dirty="0">
                <a:solidFill>
                  <a:srgbClr val="BBE0E3"/>
                </a:solidFill>
                <a:latin typeface="Arial" pitchFamily="34" charset="0"/>
              </a:rPr>
              <a:t>Characteristics</a:t>
            </a:r>
          </a:p>
        </p:txBody>
      </p:sp>
      <p:sp>
        <p:nvSpPr>
          <p:cNvPr id="5" name="TextBox 4"/>
          <p:cNvSpPr txBox="1">
            <a:spLocks noChangeArrowheads="1"/>
          </p:cNvSpPr>
          <p:nvPr/>
        </p:nvSpPr>
        <p:spPr bwMode="auto">
          <a:xfrm>
            <a:off x="3940400" y="5362369"/>
            <a:ext cx="1566454" cy="707886"/>
          </a:xfrm>
          <a:prstGeom prst="rect">
            <a:avLst/>
          </a:prstGeom>
          <a:solidFill>
            <a:schemeClr val="bg1"/>
          </a:solidFill>
          <a:ln w="9525">
            <a:noFill/>
            <a:miter lim="800000"/>
            <a:headEnd/>
            <a:tailEnd/>
          </a:ln>
        </p:spPr>
        <p:txBody>
          <a:bodyPr wrap="none">
            <a:spAutoFit/>
          </a:bodyPr>
          <a:lstStyle/>
          <a:p>
            <a:r>
              <a:rPr lang="en-US" sz="4000" b="1" dirty="0">
                <a:solidFill>
                  <a:srgbClr val="FF0000"/>
                </a:solidFill>
                <a:latin typeface="Arial"/>
              </a:rPr>
              <a:t>= tool</a:t>
            </a:r>
            <a:endParaRPr lang="en-US" sz="2400" b="1" dirty="0">
              <a:solidFill>
                <a:srgbClr val="FF0000"/>
              </a:solidFill>
              <a:latin typeface="Arial"/>
            </a:endParaRPr>
          </a:p>
        </p:txBody>
      </p:sp>
    </p:spTree>
  </p:cSld>
  <p:clrMapOvr>
    <a:masterClrMapping/>
  </p:clrMapOvr>
  <p:transition/>
</p:sld>
</file>

<file path=ppt/slides/slide56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5" name="Rectangle 3"/>
          <p:cNvSpPr>
            <a:spLocks noGrp="1" noChangeArrowheads="1"/>
          </p:cNvSpPr>
          <p:nvPr>
            <p:ph type="subTitle" idx="4294967295"/>
          </p:nvPr>
        </p:nvSpPr>
        <p:spPr>
          <a:xfrm>
            <a:off x="857023" y="1887201"/>
            <a:ext cx="7498080" cy="4651723"/>
          </a:xfrm>
        </p:spPr>
        <p:txBody>
          <a:bodyPr wrap="square">
            <a:spAutoFit/>
          </a:bodyPr>
          <a:lstStyle/>
          <a:p>
            <a:pPr marL="566738" indent="-566738" eaLnBrk="1" hangingPunct="1">
              <a:buNone/>
              <a:tabLst>
                <a:tab pos="0" algn="l"/>
              </a:tabLst>
              <a:defRPr/>
            </a:pPr>
            <a:r>
              <a:rPr lang="en-US" sz="2400" b="1" dirty="0">
                <a:solidFill>
                  <a:schemeClr val="accent1"/>
                </a:solidFill>
              </a:rPr>
              <a:t>1.</a:t>
            </a:r>
            <a:r>
              <a:rPr lang="en-US" sz="2800" b="1" dirty="0">
                <a:solidFill>
                  <a:schemeClr val="accent1"/>
                </a:solidFill>
              </a:rPr>
              <a:t>	</a:t>
            </a:r>
            <a:r>
              <a:rPr lang="en-US" sz="4000" b="1" i="1" dirty="0">
                <a:solidFill>
                  <a:schemeClr val="accent1"/>
                </a:solidFill>
              </a:rPr>
              <a:t>culture</a:t>
            </a:r>
            <a:r>
              <a:rPr lang="en-US" sz="4000" b="1" dirty="0">
                <a:solidFill>
                  <a:schemeClr val="accent1"/>
                </a:solidFill>
              </a:rPr>
              <a:t> </a:t>
            </a:r>
            <a:r>
              <a:rPr lang="en-US" sz="2400" b="1" dirty="0">
                <a:solidFill>
                  <a:schemeClr val="accent1"/>
                </a:solidFill>
              </a:rPr>
              <a:t>as a primary </a:t>
            </a:r>
            <a:r>
              <a:rPr lang="en-US" sz="2400" b="1" i="1" dirty="0">
                <a:solidFill>
                  <a:schemeClr val="accent1"/>
                </a:solidFill>
              </a:rPr>
              <a:t>concept</a:t>
            </a:r>
            <a:endParaRPr lang="en-US" sz="2800" b="1" i="1" dirty="0">
              <a:solidFill>
                <a:schemeClr val="accent1"/>
              </a:solidFill>
            </a:endParaRPr>
          </a:p>
          <a:p>
            <a:pPr marL="566738" indent="-566738" eaLnBrk="1" hangingPunct="1">
              <a:lnSpc>
                <a:spcPct val="0"/>
              </a:lnSpc>
              <a:buFont typeface="Wingdings" pitchFamily="2" charset="2"/>
              <a:buNone/>
              <a:tabLst>
                <a:tab pos="0" algn="l"/>
              </a:tabLst>
              <a:defRPr/>
            </a:pP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2.</a:t>
            </a:r>
            <a:r>
              <a:rPr lang="en-US" b="1" dirty="0">
                <a:solidFill>
                  <a:schemeClr val="accent1"/>
                </a:solidFill>
              </a:rPr>
              <a:t>	</a:t>
            </a:r>
            <a:r>
              <a:rPr lang="en-US" sz="4000" b="1" i="1" dirty="0">
                <a:solidFill>
                  <a:schemeClr val="accent1"/>
                </a:solidFill>
              </a:rPr>
              <a:t>comparative method</a:t>
            </a:r>
            <a:r>
              <a:rPr lang="en-US" sz="4000" b="1" dirty="0">
                <a:solidFill>
                  <a:schemeClr val="accent1"/>
                </a:solidFill>
              </a:rPr>
              <a:t> </a:t>
            </a:r>
            <a:r>
              <a:rPr lang="en-US" sz="2400" b="1" dirty="0">
                <a:solidFill>
                  <a:schemeClr val="accent1"/>
                </a:solidFill>
              </a:rPr>
              <a:t>as major </a:t>
            </a:r>
            <a:r>
              <a:rPr lang="en-US" sz="2400" b="1" i="1" dirty="0">
                <a:solidFill>
                  <a:schemeClr val="accent1"/>
                </a:solidFill>
              </a:rPr>
              <a:t>approach</a:t>
            </a:r>
            <a:r>
              <a:rPr lang="en-US" sz="2400" b="1" dirty="0">
                <a:solidFill>
                  <a:schemeClr val="accent1"/>
                </a:solidFill>
              </a:rPr>
              <a:t> to the study of human behavior</a:t>
            </a:r>
          </a:p>
          <a:p>
            <a:pPr marL="566738" indent="-566738" eaLnBrk="1" hangingPunct="1">
              <a:buNone/>
              <a:tabLst>
                <a:tab pos="0" algn="l"/>
              </a:tabLst>
              <a:defRPr/>
            </a:pPr>
            <a:r>
              <a:rPr lang="en-US" sz="2400" b="1" dirty="0">
                <a:solidFill>
                  <a:schemeClr val="accent1"/>
                </a:solidFill>
              </a:rPr>
              <a:t>3.</a:t>
            </a:r>
            <a:r>
              <a:rPr lang="en-US" b="1" dirty="0">
                <a:solidFill>
                  <a:schemeClr val="accent1"/>
                </a:solidFill>
              </a:rPr>
              <a:t>	</a:t>
            </a:r>
            <a:r>
              <a:rPr lang="en-US" sz="4000" b="1" i="1" dirty="0">
                <a:solidFill>
                  <a:schemeClr val="accent1"/>
                </a:solidFill>
              </a:rPr>
              <a:t>holism</a:t>
            </a:r>
            <a:r>
              <a:rPr lang="en-US" b="1" dirty="0">
                <a:solidFill>
                  <a:schemeClr val="accent1"/>
                </a:solidFill>
              </a:rPr>
              <a:t> </a:t>
            </a:r>
            <a:r>
              <a:rPr lang="en-US" sz="2400" b="1" dirty="0">
                <a:solidFill>
                  <a:schemeClr val="accent1"/>
                </a:solidFill>
              </a:rPr>
              <a:t>or the study of "humankind" as a whole, as a </a:t>
            </a:r>
            <a:r>
              <a:rPr lang="en-US" sz="2400" b="1" i="1" dirty="0">
                <a:solidFill>
                  <a:schemeClr val="accent1"/>
                </a:solidFill>
              </a:rPr>
              <a:t>primary theoretical goal</a:t>
            </a: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4.</a:t>
            </a:r>
            <a:r>
              <a:rPr lang="en-US" b="1" dirty="0">
                <a:solidFill>
                  <a:schemeClr val="accent1"/>
                </a:solidFill>
              </a:rPr>
              <a:t>	</a:t>
            </a:r>
            <a:r>
              <a:rPr lang="en-US" sz="2400" b="1" dirty="0">
                <a:solidFill>
                  <a:schemeClr val="accent1"/>
                </a:solidFill>
              </a:rPr>
              <a:t>fieldwork</a:t>
            </a:r>
            <a:r>
              <a:rPr lang="en-US" b="1" dirty="0">
                <a:solidFill>
                  <a:srgbClr val="000000"/>
                </a:solidFill>
              </a:rPr>
              <a:t> </a:t>
            </a:r>
            <a:r>
              <a:rPr lang="en-US" sz="2400" b="1" dirty="0">
                <a:solidFill>
                  <a:schemeClr val="accent1"/>
                </a:solidFill>
              </a:rPr>
              <a:t>as a primary research </a:t>
            </a:r>
            <a:br>
              <a:rPr lang="en-US" sz="2400" b="1" dirty="0">
                <a:solidFill>
                  <a:schemeClr val="accent1"/>
                </a:solidFill>
              </a:rPr>
            </a:br>
            <a:r>
              <a:rPr lang="en-US" sz="4000" b="1" dirty="0">
                <a:solidFill>
                  <a:srgbClr val="FF0000"/>
                </a:solidFill>
              </a:rPr>
              <a:t>technique</a:t>
            </a:r>
            <a:r>
              <a:rPr lang="en-US" sz="2400" b="1" dirty="0">
                <a:solidFill>
                  <a:schemeClr val="accent1"/>
                </a:solidFill>
              </a:rPr>
              <a:t>, involving </a:t>
            </a:r>
            <a:r>
              <a:rPr lang="en-US" sz="2400" b="1" dirty="0">
                <a:solidFill>
                  <a:srgbClr val="000000"/>
                </a:solidFill>
              </a:rPr>
              <a:t>“</a:t>
            </a:r>
            <a:r>
              <a:rPr lang="en-US" sz="2400" b="1" i="1" dirty="0">
                <a:solidFill>
                  <a:srgbClr val="000000"/>
                </a:solidFill>
              </a:rPr>
              <a:t>participant observation” =</a:t>
            </a:r>
            <a:r>
              <a:rPr lang="en-US" sz="2400" b="1" dirty="0">
                <a:solidFill>
                  <a:srgbClr val="000000"/>
                </a:solidFill>
              </a:rPr>
              <a:t> how you get information</a:t>
            </a:r>
            <a:endParaRPr lang="en-US" sz="2800" b="1" dirty="0">
              <a:solidFill>
                <a:srgbClr val="000000"/>
              </a:solidFill>
            </a:endParaRPr>
          </a:p>
        </p:txBody>
      </p:sp>
      <p:sp>
        <p:nvSpPr>
          <p:cNvPr id="91139" name="Rectangle 2"/>
          <p:cNvSpPr txBox="1">
            <a:spLocks noChangeArrowheads="1"/>
          </p:cNvSpPr>
          <p:nvPr/>
        </p:nvSpPr>
        <p:spPr bwMode="auto">
          <a:xfrm>
            <a:off x="457200" y="826629"/>
            <a:ext cx="8229600" cy="1143000"/>
          </a:xfrm>
          <a:prstGeom prst="rect">
            <a:avLst/>
          </a:prstGeom>
          <a:noFill/>
          <a:ln w="9525">
            <a:noFill/>
            <a:miter lim="800000"/>
            <a:headEnd/>
            <a:tailEnd/>
          </a:ln>
        </p:spPr>
        <p:txBody>
          <a:bodyPr anchor="ctr"/>
          <a:lstStyle/>
          <a:p>
            <a:pPr algn="ctr"/>
            <a:r>
              <a:rPr lang="en-US" sz="4800" b="1" dirty="0">
                <a:solidFill>
                  <a:srgbClr val="BBE0E3"/>
                </a:solidFill>
                <a:latin typeface="Arial" pitchFamily="34" charset="0"/>
              </a:rPr>
              <a:t>Main</a:t>
            </a:r>
            <a:r>
              <a:rPr lang="en-US" sz="4800" b="1" dirty="0">
                <a:solidFill>
                  <a:srgbClr val="000000"/>
                </a:solidFill>
                <a:latin typeface="Arial" pitchFamily="34" charset="0"/>
              </a:rPr>
              <a:t> </a:t>
            </a:r>
            <a:r>
              <a:rPr lang="en-US" sz="4800" b="1" dirty="0">
                <a:solidFill>
                  <a:srgbClr val="BBE0E3"/>
                </a:solidFill>
                <a:latin typeface="Arial" pitchFamily="34" charset="0"/>
              </a:rPr>
              <a:t>Characteristics</a:t>
            </a:r>
          </a:p>
        </p:txBody>
      </p:sp>
      <p:sp>
        <p:nvSpPr>
          <p:cNvPr id="6" name="TextBox 5"/>
          <p:cNvSpPr txBox="1">
            <a:spLocks noChangeArrowheads="1"/>
          </p:cNvSpPr>
          <p:nvPr/>
        </p:nvSpPr>
        <p:spPr bwMode="auto">
          <a:xfrm>
            <a:off x="3940400" y="5362369"/>
            <a:ext cx="1566454" cy="707886"/>
          </a:xfrm>
          <a:prstGeom prst="rect">
            <a:avLst/>
          </a:prstGeom>
          <a:solidFill>
            <a:schemeClr val="bg1"/>
          </a:solidFill>
          <a:ln w="9525">
            <a:noFill/>
            <a:miter lim="800000"/>
            <a:headEnd/>
            <a:tailEnd/>
          </a:ln>
        </p:spPr>
        <p:txBody>
          <a:bodyPr wrap="none">
            <a:spAutoFit/>
          </a:bodyPr>
          <a:lstStyle/>
          <a:p>
            <a:r>
              <a:rPr lang="en-US" sz="4000" b="1" dirty="0">
                <a:solidFill>
                  <a:srgbClr val="FF0000"/>
                </a:solidFill>
                <a:latin typeface="Arial"/>
              </a:rPr>
              <a:t>= tool</a:t>
            </a:r>
            <a:endParaRPr lang="en-US" sz="2400" b="1" dirty="0">
              <a:solidFill>
                <a:srgbClr val="FF0000"/>
              </a:solidFill>
              <a:latin typeface="Arial"/>
            </a:endParaRPr>
          </a:p>
        </p:txBody>
      </p:sp>
      <p:sp>
        <p:nvSpPr>
          <p:cNvPr id="8" name="Text Box 4"/>
          <p:cNvSpPr txBox="1">
            <a:spLocks noChangeArrowheads="1"/>
          </p:cNvSpPr>
          <p:nvPr/>
        </p:nvSpPr>
        <p:spPr bwMode="auto">
          <a:xfrm>
            <a:off x="899879" y="2514636"/>
            <a:ext cx="7315200" cy="2886944"/>
          </a:xfrm>
          <a:prstGeom prst="rect">
            <a:avLst/>
          </a:prstGeom>
          <a:solidFill>
            <a:schemeClr val="bg1"/>
          </a:solidFill>
          <a:ln w="76200">
            <a:solidFill>
              <a:srgbClr val="FFC000"/>
            </a:solidFill>
            <a:miter lim="800000"/>
            <a:headEnd/>
            <a:tailEnd/>
          </a:ln>
        </p:spPr>
        <p:txBody>
          <a:bodyPr wrap="square" lIns="457200" tIns="457200" rIns="457200" bIns="457200">
            <a:spAutoFit/>
          </a:bodyPr>
          <a:lstStyle/>
          <a:p>
            <a:pPr algn="ctr"/>
            <a:endParaRPr lang="en-US" sz="2400" b="1" dirty="0">
              <a:solidFill>
                <a:srgbClr val="000000"/>
              </a:solidFill>
              <a:latin typeface="Tahoma" pitchFamily="34" charset="0"/>
            </a:endParaRPr>
          </a:p>
          <a:p>
            <a:pPr algn="ctr">
              <a:lnSpc>
                <a:spcPct val="70000"/>
              </a:lnSpc>
            </a:pPr>
            <a:r>
              <a:rPr lang="en-US" sz="3200" b="1" dirty="0">
                <a:solidFill>
                  <a:srgbClr val="000000"/>
                </a:solidFill>
                <a:latin typeface="Tahoma" pitchFamily="34" charset="0"/>
              </a:rPr>
              <a:t>data gathering </a:t>
            </a:r>
            <a:r>
              <a:rPr lang="en-US" sz="3200" b="1" i="1" dirty="0">
                <a:solidFill>
                  <a:srgbClr val="000000"/>
                </a:solidFill>
                <a:latin typeface="Tahoma" pitchFamily="34" charset="0"/>
              </a:rPr>
              <a:t>technique —</a:t>
            </a:r>
            <a:r>
              <a:rPr lang="en-US" sz="3200" b="1" dirty="0">
                <a:solidFill>
                  <a:srgbClr val="000000"/>
                </a:solidFill>
                <a:latin typeface="Tahoma" pitchFamily="34" charset="0"/>
              </a:rPr>
              <a:t> </a:t>
            </a:r>
            <a:br>
              <a:rPr lang="en-US" sz="3200" b="1" dirty="0">
                <a:solidFill>
                  <a:srgbClr val="000000"/>
                </a:solidFill>
                <a:latin typeface="Tahoma" pitchFamily="34" charset="0"/>
              </a:rPr>
            </a:br>
            <a:endParaRPr lang="en-US" sz="3200" b="1" dirty="0">
              <a:solidFill>
                <a:srgbClr val="000000"/>
              </a:solidFill>
              <a:latin typeface="Tahoma" pitchFamily="34" charset="0"/>
            </a:endParaRPr>
          </a:p>
          <a:p>
            <a:pPr algn="ctr">
              <a:lnSpc>
                <a:spcPct val="70000"/>
              </a:lnSpc>
            </a:pPr>
            <a:r>
              <a:rPr lang="en-US" sz="2800" b="1" dirty="0">
                <a:solidFill>
                  <a:srgbClr val="000000"/>
                </a:solidFill>
                <a:latin typeface="Tahoma" pitchFamily="34" charset="0"/>
              </a:rPr>
              <a:t>participant observation</a:t>
            </a:r>
          </a:p>
          <a:p>
            <a:pPr algn="ctr">
              <a:lnSpc>
                <a:spcPct val="70000"/>
              </a:lnSpc>
            </a:pPr>
            <a:endParaRPr lang="en-US" sz="2800" b="1" dirty="0">
              <a:solidFill>
                <a:srgbClr val="000000"/>
              </a:solidFill>
              <a:latin typeface="Tahoma" pitchFamily="34" charset="0"/>
            </a:endParaRPr>
          </a:p>
          <a:p>
            <a:pPr algn="ctr">
              <a:lnSpc>
                <a:spcPct val="70000"/>
              </a:lnSpc>
            </a:pPr>
            <a:r>
              <a:rPr lang="en-US" sz="2800" b="1" dirty="0">
                <a:solidFill>
                  <a:srgbClr val="000000"/>
                </a:solidFill>
                <a:latin typeface="Tahoma" pitchFamily="34" charset="0"/>
              </a:rPr>
              <a:t>(fieldwork)</a:t>
            </a:r>
          </a:p>
        </p:txBody>
      </p:sp>
    </p:spTree>
  </p:cSld>
  <p:clrMapOvr>
    <a:masterClrMapping/>
  </p:clrMapOvr>
  <p:transition/>
</p:sld>
</file>

<file path=ppt/slides/slide56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5" name="Rectangle 3"/>
          <p:cNvSpPr>
            <a:spLocks noGrp="1" noChangeArrowheads="1"/>
          </p:cNvSpPr>
          <p:nvPr>
            <p:ph type="subTitle" idx="4294967295"/>
          </p:nvPr>
        </p:nvSpPr>
        <p:spPr>
          <a:xfrm>
            <a:off x="857023" y="1887201"/>
            <a:ext cx="7498080" cy="4651723"/>
          </a:xfrm>
          <a:solidFill>
            <a:schemeClr val="bg1"/>
          </a:solidFill>
        </p:spPr>
        <p:txBody>
          <a:bodyPr wrap="square">
            <a:spAutoFit/>
          </a:bodyPr>
          <a:lstStyle/>
          <a:p>
            <a:pPr marL="566738" indent="-566738" eaLnBrk="1" hangingPunct="1">
              <a:buNone/>
              <a:tabLst>
                <a:tab pos="0" algn="l"/>
              </a:tabLst>
              <a:defRPr/>
            </a:pPr>
            <a:r>
              <a:rPr lang="en-US" sz="2400" b="1" dirty="0">
                <a:solidFill>
                  <a:schemeClr val="accent1"/>
                </a:solidFill>
              </a:rPr>
              <a:t>1.</a:t>
            </a:r>
            <a:r>
              <a:rPr lang="en-US" sz="2800" b="1" dirty="0">
                <a:solidFill>
                  <a:schemeClr val="accent1"/>
                </a:solidFill>
              </a:rPr>
              <a:t>	</a:t>
            </a:r>
            <a:r>
              <a:rPr lang="en-US" sz="4000" b="1" i="1" dirty="0">
                <a:solidFill>
                  <a:schemeClr val="accent1"/>
                </a:solidFill>
              </a:rPr>
              <a:t>culture</a:t>
            </a:r>
            <a:r>
              <a:rPr lang="en-US" sz="4000" b="1" dirty="0">
                <a:solidFill>
                  <a:schemeClr val="accent1"/>
                </a:solidFill>
              </a:rPr>
              <a:t> </a:t>
            </a:r>
            <a:r>
              <a:rPr lang="en-US" sz="2400" b="1" dirty="0">
                <a:solidFill>
                  <a:schemeClr val="accent1"/>
                </a:solidFill>
              </a:rPr>
              <a:t>as a primary </a:t>
            </a:r>
            <a:r>
              <a:rPr lang="en-US" sz="2400" b="1" i="1" dirty="0">
                <a:solidFill>
                  <a:schemeClr val="accent1"/>
                </a:solidFill>
              </a:rPr>
              <a:t>concept</a:t>
            </a:r>
            <a:endParaRPr lang="en-US" sz="2800" b="1" i="1" dirty="0">
              <a:solidFill>
                <a:schemeClr val="accent1"/>
              </a:solidFill>
            </a:endParaRPr>
          </a:p>
          <a:p>
            <a:pPr marL="566738" indent="-566738" eaLnBrk="1" hangingPunct="1">
              <a:lnSpc>
                <a:spcPct val="0"/>
              </a:lnSpc>
              <a:buFont typeface="Wingdings" pitchFamily="2" charset="2"/>
              <a:buNone/>
              <a:tabLst>
                <a:tab pos="0" algn="l"/>
              </a:tabLst>
              <a:defRPr/>
            </a:pP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2.</a:t>
            </a:r>
            <a:r>
              <a:rPr lang="en-US" b="1" dirty="0">
                <a:solidFill>
                  <a:schemeClr val="accent1"/>
                </a:solidFill>
              </a:rPr>
              <a:t>	</a:t>
            </a:r>
            <a:r>
              <a:rPr lang="en-US" sz="4000" b="1" i="1" dirty="0">
                <a:solidFill>
                  <a:schemeClr val="accent1"/>
                </a:solidFill>
              </a:rPr>
              <a:t>comparative method</a:t>
            </a:r>
            <a:r>
              <a:rPr lang="en-US" sz="4000" b="1" dirty="0">
                <a:solidFill>
                  <a:schemeClr val="accent1"/>
                </a:solidFill>
              </a:rPr>
              <a:t> </a:t>
            </a:r>
            <a:r>
              <a:rPr lang="en-US" sz="2400" b="1" dirty="0">
                <a:solidFill>
                  <a:schemeClr val="accent1"/>
                </a:solidFill>
              </a:rPr>
              <a:t>as major </a:t>
            </a:r>
            <a:r>
              <a:rPr lang="en-US" sz="2400" b="1" i="1" dirty="0">
                <a:solidFill>
                  <a:schemeClr val="accent1"/>
                </a:solidFill>
              </a:rPr>
              <a:t>approach</a:t>
            </a:r>
            <a:r>
              <a:rPr lang="en-US" sz="2400" b="1" dirty="0">
                <a:solidFill>
                  <a:schemeClr val="accent1"/>
                </a:solidFill>
              </a:rPr>
              <a:t> to the study of human behavior</a:t>
            </a:r>
          </a:p>
          <a:p>
            <a:pPr marL="566738" indent="-566738" eaLnBrk="1" hangingPunct="1">
              <a:buNone/>
              <a:tabLst>
                <a:tab pos="0" algn="l"/>
              </a:tabLst>
              <a:defRPr/>
            </a:pPr>
            <a:r>
              <a:rPr lang="en-US" sz="2400" b="1" dirty="0">
                <a:solidFill>
                  <a:schemeClr val="accent1"/>
                </a:solidFill>
              </a:rPr>
              <a:t>3.</a:t>
            </a:r>
            <a:r>
              <a:rPr lang="en-US" b="1" dirty="0">
                <a:solidFill>
                  <a:schemeClr val="accent1"/>
                </a:solidFill>
              </a:rPr>
              <a:t>	</a:t>
            </a:r>
            <a:r>
              <a:rPr lang="en-US" sz="4000" b="1" i="1" dirty="0">
                <a:solidFill>
                  <a:schemeClr val="accent1"/>
                </a:solidFill>
              </a:rPr>
              <a:t>holism</a:t>
            </a:r>
            <a:r>
              <a:rPr lang="en-US" b="1" dirty="0">
                <a:solidFill>
                  <a:schemeClr val="accent1"/>
                </a:solidFill>
              </a:rPr>
              <a:t> </a:t>
            </a:r>
            <a:r>
              <a:rPr lang="en-US" sz="2400" b="1" dirty="0">
                <a:solidFill>
                  <a:schemeClr val="accent1"/>
                </a:solidFill>
              </a:rPr>
              <a:t>or the study of "humankind" as a whole, as a </a:t>
            </a:r>
            <a:r>
              <a:rPr lang="en-US" sz="2400" b="1" i="1" dirty="0">
                <a:solidFill>
                  <a:schemeClr val="accent1"/>
                </a:solidFill>
              </a:rPr>
              <a:t>primary theoretical goal</a:t>
            </a: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4.</a:t>
            </a:r>
            <a:r>
              <a:rPr lang="en-US" b="1" dirty="0">
                <a:solidFill>
                  <a:schemeClr val="accent1"/>
                </a:solidFill>
              </a:rPr>
              <a:t>	</a:t>
            </a:r>
            <a:r>
              <a:rPr lang="en-US" sz="2400" b="1" dirty="0">
                <a:solidFill>
                  <a:schemeClr val="accent1"/>
                </a:solidFill>
              </a:rPr>
              <a:t>fieldwork</a:t>
            </a:r>
            <a:r>
              <a:rPr lang="en-US" b="1" dirty="0">
                <a:solidFill>
                  <a:srgbClr val="000000"/>
                </a:solidFill>
              </a:rPr>
              <a:t> </a:t>
            </a:r>
            <a:r>
              <a:rPr lang="en-US" sz="2400" b="1" dirty="0">
                <a:solidFill>
                  <a:schemeClr val="accent1"/>
                </a:solidFill>
              </a:rPr>
              <a:t>as a primary research </a:t>
            </a:r>
            <a:br>
              <a:rPr lang="en-US" sz="2400" b="1" dirty="0">
                <a:solidFill>
                  <a:schemeClr val="accent1"/>
                </a:solidFill>
              </a:rPr>
            </a:br>
            <a:r>
              <a:rPr lang="en-US" sz="4000" b="1" dirty="0">
                <a:solidFill>
                  <a:schemeClr val="accent1"/>
                </a:solidFill>
              </a:rPr>
              <a:t>technique</a:t>
            </a:r>
            <a:r>
              <a:rPr lang="en-US" sz="2400" b="1" dirty="0">
                <a:solidFill>
                  <a:schemeClr val="accent1"/>
                </a:solidFill>
              </a:rPr>
              <a:t>, involving </a:t>
            </a:r>
            <a:r>
              <a:rPr lang="en-US" sz="2400" b="1" dirty="0">
                <a:solidFill>
                  <a:srgbClr val="FF0000"/>
                </a:solidFill>
              </a:rPr>
              <a:t>“</a:t>
            </a:r>
            <a:r>
              <a:rPr lang="en-US" sz="2400" b="1" i="1" dirty="0">
                <a:solidFill>
                  <a:srgbClr val="FF0000"/>
                </a:solidFill>
              </a:rPr>
              <a:t>participant observation” </a:t>
            </a:r>
            <a:r>
              <a:rPr lang="en-US" sz="2400" b="1" i="1" dirty="0">
                <a:solidFill>
                  <a:schemeClr val="accent1"/>
                </a:solidFill>
              </a:rPr>
              <a:t>=</a:t>
            </a:r>
            <a:r>
              <a:rPr lang="en-US" sz="2400" b="1" dirty="0">
                <a:solidFill>
                  <a:schemeClr val="accent1"/>
                </a:solidFill>
              </a:rPr>
              <a:t> how you get information</a:t>
            </a:r>
            <a:endParaRPr lang="en-US" sz="2800" b="1" dirty="0">
              <a:solidFill>
                <a:schemeClr val="accent1"/>
              </a:solidFill>
            </a:endParaRPr>
          </a:p>
        </p:txBody>
      </p:sp>
      <p:sp>
        <p:nvSpPr>
          <p:cNvPr id="91139" name="Rectangle 2"/>
          <p:cNvSpPr txBox="1">
            <a:spLocks noChangeArrowheads="1"/>
          </p:cNvSpPr>
          <p:nvPr/>
        </p:nvSpPr>
        <p:spPr bwMode="auto">
          <a:xfrm>
            <a:off x="457200" y="826629"/>
            <a:ext cx="8229600" cy="1143000"/>
          </a:xfrm>
          <a:prstGeom prst="rect">
            <a:avLst/>
          </a:prstGeom>
          <a:noFill/>
          <a:ln w="9525">
            <a:noFill/>
            <a:miter lim="800000"/>
            <a:headEnd/>
            <a:tailEnd/>
          </a:ln>
        </p:spPr>
        <p:txBody>
          <a:bodyPr anchor="ctr"/>
          <a:lstStyle/>
          <a:p>
            <a:pPr algn="ctr"/>
            <a:r>
              <a:rPr lang="en-US" sz="4800" b="1" dirty="0">
                <a:solidFill>
                  <a:srgbClr val="BBE0E3"/>
                </a:solidFill>
              </a:rPr>
              <a:t>Main</a:t>
            </a:r>
            <a:r>
              <a:rPr lang="en-US" sz="4800" b="1" dirty="0">
                <a:solidFill>
                  <a:srgbClr val="000000"/>
                </a:solidFill>
              </a:rPr>
              <a:t> </a:t>
            </a:r>
            <a:r>
              <a:rPr lang="en-US" sz="4800" b="1" dirty="0">
                <a:solidFill>
                  <a:srgbClr val="BBE0E3"/>
                </a:solidFill>
              </a:rPr>
              <a:t>Characteristics</a:t>
            </a:r>
          </a:p>
        </p:txBody>
      </p:sp>
      <p:sp>
        <p:nvSpPr>
          <p:cNvPr id="5" name="TextBox 4"/>
          <p:cNvSpPr txBox="1">
            <a:spLocks noChangeArrowheads="1"/>
          </p:cNvSpPr>
          <p:nvPr/>
        </p:nvSpPr>
        <p:spPr bwMode="auto">
          <a:xfrm>
            <a:off x="3883250" y="5362369"/>
            <a:ext cx="1566454" cy="707886"/>
          </a:xfrm>
          <a:prstGeom prst="rect">
            <a:avLst/>
          </a:prstGeom>
          <a:solidFill>
            <a:schemeClr val="bg1"/>
          </a:solidFill>
          <a:ln w="9525">
            <a:noFill/>
            <a:miter lim="800000"/>
            <a:headEnd/>
            <a:tailEnd/>
          </a:ln>
        </p:spPr>
        <p:txBody>
          <a:bodyPr wrap="none">
            <a:spAutoFit/>
          </a:bodyPr>
          <a:lstStyle/>
          <a:p>
            <a:r>
              <a:rPr lang="en-US" sz="4000" b="1" dirty="0">
                <a:solidFill>
                  <a:srgbClr val="BBE0E3"/>
                </a:solidFill>
                <a:latin typeface="Arial"/>
              </a:rPr>
              <a:t>= tool</a:t>
            </a:r>
            <a:endParaRPr lang="en-US" sz="2400" b="1" dirty="0">
              <a:solidFill>
                <a:srgbClr val="BBE0E3"/>
              </a:solidFill>
              <a:latin typeface="Arial"/>
            </a:endParaRPr>
          </a:p>
        </p:txBody>
      </p:sp>
      <p:sp>
        <p:nvSpPr>
          <p:cNvPr id="6" name="Rectangle 5"/>
          <p:cNvSpPr/>
          <p:nvPr/>
        </p:nvSpPr>
        <p:spPr>
          <a:xfrm>
            <a:off x="904376" y="1865502"/>
            <a:ext cx="7315200" cy="3977640"/>
          </a:xfrm>
          <a:prstGeom prst="rect">
            <a:avLst/>
          </a:prstGeom>
          <a:solidFill>
            <a:schemeClr val="bg1"/>
          </a:solidFill>
          <a:ln w="76200">
            <a:solidFill>
              <a:srgbClr val="FFC000"/>
            </a:solidFill>
          </a:ln>
        </p:spPr>
        <p:txBody>
          <a:bodyPr wrap="square">
            <a:noAutofit/>
          </a:bodyPr>
          <a:lstStyle/>
          <a:p>
            <a:pPr algn="ctr"/>
            <a:endParaRPr lang="en-US" sz="2400" b="1" dirty="0">
              <a:solidFill>
                <a:srgbClr val="000000"/>
              </a:solidFill>
            </a:endParaRPr>
          </a:p>
          <a:p>
            <a:pPr algn="ctr"/>
            <a:r>
              <a:rPr lang="en-US" sz="2800" b="1" dirty="0">
                <a:solidFill>
                  <a:srgbClr val="000000"/>
                </a:solidFill>
              </a:rPr>
              <a:t>Anthropologists use other tools . . . like questionnaires, interview schedules, psychological tests, documentary filming . </a:t>
            </a:r>
            <a:r>
              <a:rPr lang="en-US" sz="3200" b="1" dirty="0">
                <a:solidFill>
                  <a:srgbClr val="000000"/>
                </a:solidFill>
              </a:rPr>
              <a:t>. .</a:t>
            </a:r>
            <a:r>
              <a:rPr lang="en-US" sz="2800" b="1" dirty="0">
                <a:solidFill>
                  <a:srgbClr val="000000"/>
                </a:solidFill>
              </a:rPr>
              <a:t> but </a:t>
            </a:r>
            <a:r>
              <a:rPr lang="en-US" sz="2800" b="1" dirty="0">
                <a:solidFill>
                  <a:srgbClr val="FF0000"/>
                </a:solidFill>
              </a:rPr>
              <a:t>“participant observation” </a:t>
            </a:r>
            <a:r>
              <a:rPr lang="en-US" sz="2800" b="1" dirty="0">
                <a:solidFill>
                  <a:srgbClr val="000000"/>
                </a:solidFill>
              </a:rPr>
              <a:t>is a characteristic technique use by anthropologists, especially cultural anthropologists (ethnologists)</a:t>
            </a:r>
            <a:endParaRPr lang="en-US" sz="2400" dirty="0">
              <a:solidFill>
                <a:srgbClr val="000000"/>
              </a:solidFill>
            </a:endParaRPr>
          </a:p>
        </p:txBody>
      </p:sp>
    </p:spTree>
  </p:cSld>
  <p:clrMapOvr>
    <a:masterClrMapping/>
  </p:clrMapOvr>
  <p:transition/>
</p:sld>
</file>

<file path=ppt/slides/slide56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5" name="Rectangle 3"/>
          <p:cNvSpPr>
            <a:spLocks noGrp="1" noChangeArrowheads="1"/>
          </p:cNvSpPr>
          <p:nvPr>
            <p:ph type="subTitle" idx="4294967295"/>
          </p:nvPr>
        </p:nvSpPr>
        <p:spPr>
          <a:xfrm>
            <a:off x="857023" y="1887201"/>
            <a:ext cx="7498080" cy="4651723"/>
          </a:xfrm>
          <a:solidFill>
            <a:schemeClr val="bg1"/>
          </a:solidFill>
        </p:spPr>
        <p:txBody>
          <a:bodyPr wrap="square">
            <a:spAutoFit/>
          </a:bodyPr>
          <a:lstStyle/>
          <a:p>
            <a:pPr marL="566738" indent="-566738" eaLnBrk="1" hangingPunct="1">
              <a:buNone/>
              <a:tabLst>
                <a:tab pos="0" algn="l"/>
              </a:tabLst>
              <a:defRPr/>
            </a:pPr>
            <a:r>
              <a:rPr lang="en-US" sz="2400" b="1" dirty="0">
                <a:solidFill>
                  <a:schemeClr val="accent1"/>
                </a:solidFill>
              </a:rPr>
              <a:t>1.</a:t>
            </a:r>
            <a:r>
              <a:rPr lang="en-US" sz="2800" b="1" dirty="0">
                <a:solidFill>
                  <a:schemeClr val="accent1"/>
                </a:solidFill>
              </a:rPr>
              <a:t>	</a:t>
            </a:r>
            <a:r>
              <a:rPr lang="en-US" sz="4000" b="1" i="1" dirty="0">
                <a:solidFill>
                  <a:schemeClr val="accent1"/>
                </a:solidFill>
              </a:rPr>
              <a:t>culture</a:t>
            </a:r>
            <a:r>
              <a:rPr lang="en-US" sz="4000" b="1" dirty="0">
                <a:solidFill>
                  <a:schemeClr val="accent1"/>
                </a:solidFill>
              </a:rPr>
              <a:t> </a:t>
            </a:r>
            <a:r>
              <a:rPr lang="en-US" sz="2400" b="1" dirty="0">
                <a:solidFill>
                  <a:schemeClr val="accent1"/>
                </a:solidFill>
              </a:rPr>
              <a:t>as a primary </a:t>
            </a:r>
            <a:r>
              <a:rPr lang="en-US" sz="2400" b="1" i="1" dirty="0">
                <a:solidFill>
                  <a:schemeClr val="accent1"/>
                </a:solidFill>
              </a:rPr>
              <a:t>concept</a:t>
            </a:r>
            <a:endParaRPr lang="en-US" sz="2800" b="1" i="1" dirty="0">
              <a:solidFill>
                <a:schemeClr val="accent1"/>
              </a:solidFill>
            </a:endParaRPr>
          </a:p>
          <a:p>
            <a:pPr marL="566738" indent="-566738" eaLnBrk="1" hangingPunct="1">
              <a:lnSpc>
                <a:spcPct val="0"/>
              </a:lnSpc>
              <a:buFont typeface="Wingdings" pitchFamily="2" charset="2"/>
              <a:buNone/>
              <a:tabLst>
                <a:tab pos="0" algn="l"/>
              </a:tabLst>
              <a:defRPr/>
            </a:pP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2.</a:t>
            </a:r>
            <a:r>
              <a:rPr lang="en-US" b="1" dirty="0">
                <a:solidFill>
                  <a:schemeClr val="accent1"/>
                </a:solidFill>
              </a:rPr>
              <a:t>	</a:t>
            </a:r>
            <a:r>
              <a:rPr lang="en-US" sz="4000" b="1" i="1" dirty="0">
                <a:solidFill>
                  <a:schemeClr val="accent1"/>
                </a:solidFill>
              </a:rPr>
              <a:t>comparative method</a:t>
            </a:r>
            <a:r>
              <a:rPr lang="en-US" sz="4000" b="1" dirty="0">
                <a:solidFill>
                  <a:schemeClr val="accent1"/>
                </a:solidFill>
              </a:rPr>
              <a:t> </a:t>
            </a:r>
            <a:r>
              <a:rPr lang="en-US" sz="2400" b="1" dirty="0">
                <a:solidFill>
                  <a:schemeClr val="accent1"/>
                </a:solidFill>
              </a:rPr>
              <a:t>as major </a:t>
            </a:r>
            <a:r>
              <a:rPr lang="en-US" sz="2400" b="1" i="1" dirty="0">
                <a:solidFill>
                  <a:schemeClr val="accent1"/>
                </a:solidFill>
              </a:rPr>
              <a:t>approach</a:t>
            </a:r>
            <a:r>
              <a:rPr lang="en-US" sz="2400" b="1" dirty="0">
                <a:solidFill>
                  <a:schemeClr val="accent1"/>
                </a:solidFill>
              </a:rPr>
              <a:t> to the study of human behavior</a:t>
            </a:r>
          </a:p>
          <a:p>
            <a:pPr marL="566738" indent="-566738" eaLnBrk="1" hangingPunct="1">
              <a:buNone/>
              <a:tabLst>
                <a:tab pos="0" algn="l"/>
              </a:tabLst>
              <a:defRPr/>
            </a:pPr>
            <a:r>
              <a:rPr lang="en-US" sz="2400" b="1" dirty="0">
                <a:solidFill>
                  <a:schemeClr val="accent1"/>
                </a:solidFill>
              </a:rPr>
              <a:t>3.</a:t>
            </a:r>
            <a:r>
              <a:rPr lang="en-US" b="1" dirty="0">
                <a:solidFill>
                  <a:schemeClr val="accent1"/>
                </a:solidFill>
              </a:rPr>
              <a:t>	</a:t>
            </a:r>
            <a:r>
              <a:rPr lang="en-US" sz="4000" b="1" i="1" dirty="0">
                <a:solidFill>
                  <a:schemeClr val="accent1"/>
                </a:solidFill>
              </a:rPr>
              <a:t>holism</a:t>
            </a:r>
            <a:r>
              <a:rPr lang="en-US" b="1" dirty="0">
                <a:solidFill>
                  <a:schemeClr val="accent1"/>
                </a:solidFill>
              </a:rPr>
              <a:t> </a:t>
            </a:r>
            <a:r>
              <a:rPr lang="en-US" sz="2400" b="1" dirty="0">
                <a:solidFill>
                  <a:schemeClr val="accent1"/>
                </a:solidFill>
              </a:rPr>
              <a:t>or the study of "humankind" as a whole, as a </a:t>
            </a:r>
            <a:r>
              <a:rPr lang="en-US" sz="2400" b="1" i="1" dirty="0">
                <a:solidFill>
                  <a:schemeClr val="accent1"/>
                </a:solidFill>
              </a:rPr>
              <a:t>primary theoretical goal</a:t>
            </a: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4.</a:t>
            </a:r>
            <a:r>
              <a:rPr lang="en-US" b="1" dirty="0">
                <a:solidFill>
                  <a:schemeClr val="accent1"/>
                </a:solidFill>
              </a:rPr>
              <a:t>	</a:t>
            </a:r>
            <a:r>
              <a:rPr lang="en-US" sz="2400" b="1" dirty="0">
                <a:solidFill>
                  <a:schemeClr val="accent1"/>
                </a:solidFill>
              </a:rPr>
              <a:t>fieldwork</a:t>
            </a:r>
            <a:r>
              <a:rPr lang="en-US" b="1" dirty="0">
                <a:solidFill>
                  <a:srgbClr val="000000"/>
                </a:solidFill>
              </a:rPr>
              <a:t> </a:t>
            </a:r>
            <a:r>
              <a:rPr lang="en-US" sz="2400" b="1" dirty="0">
                <a:solidFill>
                  <a:schemeClr val="accent1"/>
                </a:solidFill>
              </a:rPr>
              <a:t>as a primary research </a:t>
            </a:r>
            <a:br>
              <a:rPr lang="en-US" sz="2400" b="1" dirty="0">
                <a:solidFill>
                  <a:schemeClr val="accent1"/>
                </a:solidFill>
              </a:rPr>
            </a:br>
            <a:r>
              <a:rPr lang="en-US" sz="4000" b="1" dirty="0">
                <a:solidFill>
                  <a:schemeClr val="accent1"/>
                </a:solidFill>
              </a:rPr>
              <a:t>technique</a:t>
            </a:r>
            <a:r>
              <a:rPr lang="en-US" sz="2400" b="1" dirty="0">
                <a:solidFill>
                  <a:schemeClr val="accent1"/>
                </a:solidFill>
              </a:rPr>
              <a:t>, involving </a:t>
            </a:r>
            <a:r>
              <a:rPr lang="en-US" sz="2400" b="1" dirty="0">
                <a:solidFill>
                  <a:srgbClr val="FF0000"/>
                </a:solidFill>
              </a:rPr>
              <a:t>“</a:t>
            </a:r>
            <a:r>
              <a:rPr lang="en-US" sz="2400" b="1" i="1" dirty="0">
                <a:solidFill>
                  <a:srgbClr val="FF0000"/>
                </a:solidFill>
              </a:rPr>
              <a:t>participant observation” </a:t>
            </a:r>
            <a:r>
              <a:rPr lang="en-US" sz="2400" b="1" i="1" dirty="0">
                <a:solidFill>
                  <a:schemeClr val="accent1"/>
                </a:solidFill>
              </a:rPr>
              <a:t>=</a:t>
            </a:r>
            <a:r>
              <a:rPr lang="en-US" sz="2400" b="1" dirty="0">
                <a:solidFill>
                  <a:schemeClr val="accent1"/>
                </a:solidFill>
              </a:rPr>
              <a:t> how you get information</a:t>
            </a:r>
            <a:endParaRPr lang="en-US" sz="2800" b="1" dirty="0">
              <a:solidFill>
                <a:schemeClr val="accent1"/>
              </a:solidFill>
            </a:endParaRPr>
          </a:p>
        </p:txBody>
      </p:sp>
      <p:sp>
        <p:nvSpPr>
          <p:cNvPr id="91139" name="Rectangle 2"/>
          <p:cNvSpPr txBox="1">
            <a:spLocks noChangeArrowheads="1"/>
          </p:cNvSpPr>
          <p:nvPr/>
        </p:nvSpPr>
        <p:spPr bwMode="auto">
          <a:xfrm>
            <a:off x="457200" y="826629"/>
            <a:ext cx="8229600" cy="1143000"/>
          </a:xfrm>
          <a:prstGeom prst="rect">
            <a:avLst/>
          </a:prstGeom>
          <a:noFill/>
          <a:ln w="9525">
            <a:noFill/>
            <a:miter lim="800000"/>
            <a:headEnd/>
            <a:tailEnd/>
          </a:ln>
        </p:spPr>
        <p:txBody>
          <a:bodyPr anchor="ctr"/>
          <a:lstStyle/>
          <a:p>
            <a:pPr algn="ctr"/>
            <a:r>
              <a:rPr lang="en-US" sz="4800" b="1" dirty="0">
                <a:solidFill>
                  <a:srgbClr val="BBE0E3"/>
                </a:solidFill>
              </a:rPr>
              <a:t>Main</a:t>
            </a:r>
            <a:r>
              <a:rPr lang="en-US" sz="4800" b="1" dirty="0">
                <a:solidFill>
                  <a:srgbClr val="000000"/>
                </a:solidFill>
              </a:rPr>
              <a:t> </a:t>
            </a:r>
            <a:r>
              <a:rPr lang="en-US" sz="4800" b="1" dirty="0">
                <a:solidFill>
                  <a:srgbClr val="BBE0E3"/>
                </a:solidFill>
              </a:rPr>
              <a:t>Characteristics</a:t>
            </a:r>
          </a:p>
        </p:txBody>
      </p:sp>
      <p:sp>
        <p:nvSpPr>
          <p:cNvPr id="5" name="TextBox 4"/>
          <p:cNvSpPr txBox="1">
            <a:spLocks noChangeArrowheads="1"/>
          </p:cNvSpPr>
          <p:nvPr/>
        </p:nvSpPr>
        <p:spPr bwMode="auto">
          <a:xfrm>
            <a:off x="3883250" y="5362369"/>
            <a:ext cx="1566454" cy="707886"/>
          </a:xfrm>
          <a:prstGeom prst="rect">
            <a:avLst/>
          </a:prstGeom>
          <a:solidFill>
            <a:schemeClr val="bg1"/>
          </a:solidFill>
          <a:ln w="9525">
            <a:noFill/>
            <a:miter lim="800000"/>
            <a:headEnd/>
            <a:tailEnd/>
          </a:ln>
        </p:spPr>
        <p:txBody>
          <a:bodyPr wrap="none">
            <a:spAutoFit/>
          </a:bodyPr>
          <a:lstStyle/>
          <a:p>
            <a:r>
              <a:rPr lang="en-US" sz="4000" b="1" dirty="0">
                <a:solidFill>
                  <a:srgbClr val="BBE0E3"/>
                </a:solidFill>
                <a:latin typeface="Arial"/>
              </a:rPr>
              <a:t>= tool</a:t>
            </a:r>
            <a:endParaRPr lang="en-US" sz="2400" b="1" dirty="0">
              <a:solidFill>
                <a:srgbClr val="BBE0E3"/>
              </a:solidFill>
              <a:latin typeface="Arial"/>
            </a:endParaRPr>
          </a:p>
        </p:txBody>
      </p:sp>
      <p:sp>
        <p:nvSpPr>
          <p:cNvPr id="6" name="Rectangle 5"/>
          <p:cNvSpPr/>
          <p:nvPr/>
        </p:nvSpPr>
        <p:spPr>
          <a:xfrm>
            <a:off x="904376" y="1850987"/>
            <a:ext cx="7315200" cy="3998269"/>
          </a:xfrm>
          <a:prstGeom prst="rect">
            <a:avLst/>
          </a:prstGeom>
          <a:solidFill>
            <a:schemeClr val="bg1"/>
          </a:solidFill>
          <a:ln w="76200">
            <a:solidFill>
              <a:srgbClr val="FFC000"/>
            </a:solidFill>
          </a:ln>
        </p:spPr>
        <p:txBody>
          <a:bodyPr wrap="square">
            <a:noAutofit/>
          </a:bodyPr>
          <a:lstStyle/>
          <a:p>
            <a:pPr algn="ctr"/>
            <a:endParaRPr lang="en-US" sz="2400" b="1" dirty="0">
              <a:solidFill>
                <a:srgbClr val="BBE0E3"/>
              </a:solidFill>
            </a:endParaRPr>
          </a:p>
          <a:p>
            <a:pPr algn="ctr"/>
            <a:r>
              <a:rPr lang="en-US" sz="2800" b="1" dirty="0">
                <a:solidFill>
                  <a:srgbClr val="BBE0E3"/>
                </a:solidFill>
              </a:rPr>
              <a:t>Anthropologists use other tools . . . like questionnaires, interview schedules, psychological tests, documentary filming . </a:t>
            </a:r>
            <a:r>
              <a:rPr lang="en-US" sz="3200" b="1" dirty="0">
                <a:solidFill>
                  <a:srgbClr val="BBE0E3"/>
                </a:solidFill>
              </a:rPr>
              <a:t>. .</a:t>
            </a:r>
            <a:r>
              <a:rPr lang="en-US" sz="2800" b="1" dirty="0">
                <a:solidFill>
                  <a:srgbClr val="BBE0E3"/>
                </a:solidFill>
              </a:rPr>
              <a:t> but “participant observation” is a characteristic technique use by anthropologists, especially </a:t>
            </a:r>
            <a:r>
              <a:rPr lang="en-US" sz="2800" b="1" dirty="0">
                <a:solidFill>
                  <a:srgbClr val="000000"/>
                </a:solidFill>
              </a:rPr>
              <a:t>cultural anthropologists</a:t>
            </a:r>
            <a:r>
              <a:rPr lang="en-US" sz="2800" b="1" dirty="0">
                <a:solidFill>
                  <a:srgbClr val="BBE0E3"/>
                </a:solidFill>
              </a:rPr>
              <a:t> </a:t>
            </a:r>
            <a:r>
              <a:rPr lang="en-US" sz="3600" b="1" dirty="0">
                <a:solidFill>
                  <a:srgbClr val="000000"/>
                </a:solidFill>
              </a:rPr>
              <a:t>(</a:t>
            </a:r>
            <a:r>
              <a:rPr lang="en-US" sz="3600" b="1" dirty="0">
                <a:solidFill>
                  <a:srgbClr val="FF0000"/>
                </a:solidFill>
              </a:rPr>
              <a:t>ethnologists</a:t>
            </a:r>
            <a:r>
              <a:rPr lang="en-US" sz="3600" b="1" dirty="0">
                <a:solidFill>
                  <a:srgbClr val="000000"/>
                </a:solidFill>
              </a:rPr>
              <a:t>)</a:t>
            </a:r>
            <a:endParaRPr lang="en-US" sz="2800" b="1" dirty="0">
              <a:solidFill>
                <a:srgbClr val="000000"/>
              </a:solidFill>
            </a:endParaRPr>
          </a:p>
          <a:p>
            <a:pPr algn="ctr"/>
            <a:endParaRPr lang="en-US" sz="2400" b="1" dirty="0">
              <a:solidFill>
                <a:srgbClr val="000000"/>
              </a:solidFill>
            </a:endParaRPr>
          </a:p>
          <a:p>
            <a:pPr algn="ctr"/>
            <a:endParaRPr lang="en-US" sz="2400" dirty="0">
              <a:solidFill>
                <a:srgbClr val="000000"/>
              </a:solidFill>
            </a:endParaRPr>
          </a:p>
        </p:txBody>
      </p:sp>
      <p:sp>
        <p:nvSpPr>
          <p:cNvPr id="7" name="TextBox 6"/>
          <p:cNvSpPr txBox="1">
            <a:spLocks noChangeArrowheads="1"/>
          </p:cNvSpPr>
          <p:nvPr/>
        </p:nvSpPr>
        <p:spPr bwMode="auto">
          <a:xfrm>
            <a:off x="3502255" y="4276597"/>
            <a:ext cx="1620957" cy="646331"/>
          </a:xfrm>
          <a:prstGeom prst="rect">
            <a:avLst/>
          </a:prstGeom>
          <a:solidFill>
            <a:schemeClr val="bg1"/>
          </a:solidFill>
          <a:ln w="9525">
            <a:noFill/>
            <a:miter lim="800000"/>
            <a:headEnd/>
            <a:tailEnd/>
          </a:ln>
        </p:spPr>
        <p:txBody>
          <a:bodyPr wrap="none">
            <a:spAutoFit/>
          </a:bodyPr>
          <a:lstStyle/>
          <a:p>
            <a:r>
              <a:rPr lang="en-US" sz="3600" b="1" dirty="0">
                <a:solidFill>
                  <a:srgbClr val="000000"/>
                </a:solidFill>
                <a:latin typeface="Arial"/>
              </a:rPr>
              <a:t>NOTE:</a:t>
            </a:r>
            <a:endParaRPr lang="en-US" sz="2000" b="1" dirty="0">
              <a:solidFill>
                <a:srgbClr val="000000"/>
              </a:solidFill>
              <a:latin typeface="Arial"/>
            </a:endParaRPr>
          </a:p>
        </p:txBody>
      </p:sp>
    </p:spTree>
  </p:cSld>
  <p:clrMapOvr>
    <a:masterClrMapping/>
  </p:clrMapOvr>
  <p:transition/>
</p:sld>
</file>

<file path=ppt/slides/slide56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5" name="Rectangle 3"/>
          <p:cNvSpPr>
            <a:spLocks noGrp="1" noChangeArrowheads="1"/>
          </p:cNvSpPr>
          <p:nvPr>
            <p:ph type="subTitle" idx="4294967295"/>
          </p:nvPr>
        </p:nvSpPr>
        <p:spPr>
          <a:xfrm>
            <a:off x="857023" y="1887191"/>
            <a:ext cx="7498080" cy="4651723"/>
          </a:xfrm>
        </p:spPr>
        <p:txBody>
          <a:bodyPr wrap="square">
            <a:spAutoFit/>
          </a:bodyPr>
          <a:lstStyle/>
          <a:p>
            <a:pPr marL="566738" indent="-566738" eaLnBrk="1" hangingPunct="1">
              <a:buNone/>
              <a:tabLst>
                <a:tab pos="0" algn="l"/>
              </a:tabLst>
              <a:defRPr/>
            </a:pPr>
            <a:r>
              <a:rPr lang="en-US" sz="2400" b="1" dirty="0">
                <a:solidFill>
                  <a:schemeClr val="accent1"/>
                </a:solidFill>
              </a:rPr>
              <a:t>1.</a:t>
            </a:r>
            <a:r>
              <a:rPr lang="en-US" sz="2800" b="1" dirty="0">
                <a:solidFill>
                  <a:schemeClr val="accent1"/>
                </a:solidFill>
              </a:rPr>
              <a:t>	</a:t>
            </a:r>
            <a:r>
              <a:rPr lang="en-US" sz="4000" b="1" i="1" dirty="0">
                <a:solidFill>
                  <a:schemeClr val="accent1"/>
                </a:solidFill>
              </a:rPr>
              <a:t>culture</a:t>
            </a:r>
            <a:r>
              <a:rPr lang="en-US" sz="4000" b="1" dirty="0">
                <a:solidFill>
                  <a:schemeClr val="accent1"/>
                </a:solidFill>
              </a:rPr>
              <a:t> </a:t>
            </a:r>
            <a:r>
              <a:rPr lang="en-US" sz="2400" b="1" dirty="0">
                <a:solidFill>
                  <a:schemeClr val="accent1"/>
                </a:solidFill>
              </a:rPr>
              <a:t>as a primary </a:t>
            </a:r>
            <a:r>
              <a:rPr lang="en-US" sz="2400" b="1" i="1" dirty="0">
                <a:solidFill>
                  <a:schemeClr val="accent1"/>
                </a:solidFill>
              </a:rPr>
              <a:t>concept</a:t>
            </a:r>
            <a:endParaRPr lang="en-US" sz="2800" b="1" i="1" dirty="0">
              <a:solidFill>
                <a:schemeClr val="accent1"/>
              </a:solidFill>
            </a:endParaRPr>
          </a:p>
          <a:p>
            <a:pPr marL="566738" indent="-566738" eaLnBrk="1" hangingPunct="1">
              <a:lnSpc>
                <a:spcPct val="0"/>
              </a:lnSpc>
              <a:buFont typeface="Wingdings" pitchFamily="2" charset="2"/>
              <a:buNone/>
              <a:tabLst>
                <a:tab pos="0" algn="l"/>
              </a:tabLst>
              <a:defRPr/>
            </a:pP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2.</a:t>
            </a:r>
            <a:r>
              <a:rPr lang="en-US" b="1" dirty="0">
                <a:solidFill>
                  <a:schemeClr val="accent1"/>
                </a:solidFill>
              </a:rPr>
              <a:t>	</a:t>
            </a:r>
            <a:r>
              <a:rPr lang="en-US" sz="4000" b="1" i="1" dirty="0">
                <a:solidFill>
                  <a:schemeClr val="accent1"/>
                </a:solidFill>
              </a:rPr>
              <a:t>comparative method</a:t>
            </a:r>
            <a:r>
              <a:rPr lang="en-US" sz="4000" b="1" dirty="0">
                <a:solidFill>
                  <a:schemeClr val="accent1"/>
                </a:solidFill>
              </a:rPr>
              <a:t> </a:t>
            </a:r>
            <a:r>
              <a:rPr lang="en-US" sz="2400" b="1" dirty="0">
                <a:solidFill>
                  <a:schemeClr val="accent1"/>
                </a:solidFill>
              </a:rPr>
              <a:t>as major </a:t>
            </a:r>
            <a:r>
              <a:rPr lang="en-US" sz="2400" b="1" i="1" dirty="0">
                <a:solidFill>
                  <a:schemeClr val="accent1"/>
                </a:solidFill>
              </a:rPr>
              <a:t>approach</a:t>
            </a:r>
            <a:r>
              <a:rPr lang="en-US" sz="2400" b="1" dirty="0">
                <a:solidFill>
                  <a:schemeClr val="accent1"/>
                </a:solidFill>
              </a:rPr>
              <a:t> to the study of human behavior</a:t>
            </a:r>
          </a:p>
          <a:p>
            <a:pPr marL="566738" indent="-566738" eaLnBrk="1" hangingPunct="1">
              <a:buNone/>
              <a:tabLst>
                <a:tab pos="0" algn="l"/>
              </a:tabLst>
              <a:defRPr/>
            </a:pPr>
            <a:r>
              <a:rPr lang="en-US" sz="2400" b="1" dirty="0">
                <a:solidFill>
                  <a:schemeClr val="accent1"/>
                </a:solidFill>
              </a:rPr>
              <a:t>3.</a:t>
            </a:r>
            <a:r>
              <a:rPr lang="en-US" b="1" dirty="0">
                <a:solidFill>
                  <a:schemeClr val="accent1"/>
                </a:solidFill>
              </a:rPr>
              <a:t>	</a:t>
            </a:r>
            <a:r>
              <a:rPr lang="en-US" sz="4000" b="1" i="1" dirty="0">
                <a:solidFill>
                  <a:schemeClr val="accent1"/>
                </a:solidFill>
              </a:rPr>
              <a:t>holism</a:t>
            </a:r>
            <a:r>
              <a:rPr lang="en-US" b="1" dirty="0">
                <a:solidFill>
                  <a:schemeClr val="accent1"/>
                </a:solidFill>
              </a:rPr>
              <a:t> </a:t>
            </a:r>
            <a:r>
              <a:rPr lang="en-US" sz="2400" b="1" dirty="0">
                <a:solidFill>
                  <a:schemeClr val="accent1"/>
                </a:solidFill>
              </a:rPr>
              <a:t>or the study of "humankind" as a whole, as a </a:t>
            </a:r>
            <a:r>
              <a:rPr lang="en-US" sz="2400" b="1" i="1" dirty="0">
                <a:solidFill>
                  <a:schemeClr val="accent1"/>
                </a:solidFill>
              </a:rPr>
              <a:t>primary theoretical goal</a:t>
            </a: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4.</a:t>
            </a:r>
            <a:r>
              <a:rPr lang="en-US" b="1" dirty="0">
                <a:solidFill>
                  <a:schemeClr val="accent1"/>
                </a:solidFill>
              </a:rPr>
              <a:t>	</a:t>
            </a:r>
            <a:r>
              <a:rPr lang="en-US" sz="2400" b="1" dirty="0">
                <a:solidFill>
                  <a:schemeClr val="accent1"/>
                </a:solidFill>
              </a:rPr>
              <a:t>fieldwork</a:t>
            </a:r>
            <a:r>
              <a:rPr lang="en-US" b="1" dirty="0">
                <a:solidFill>
                  <a:srgbClr val="000000"/>
                </a:solidFill>
              </a:rPr>
              <a:t> </a:t>
            </a:r>
            <a:r>
              <a:rPr lang="en-US" sz="2400" b="1" dirty="0">
                <a:solidFill>
                  <a:schemeClr val="accent1"/>
                </a:solidFill>
              </a:rPr>
              <a:t>as a primary research </a:t>
            </a:r>
            <a:br>
              <a:rPr lang="en-US" sz="2400" b="1" dirty="0">
                <a:solidFill>
                  <a:schemeClr val="accent1"/>
                </a:solidFill>
              </a:rPr>
            </a:br>
            <a:r>
              <a:rPr lang="en-US" sz="4000" b="1" dirty="0">
                <a:solidFill>
                  <a:srgbClr val="FF0000"/>
                </a:solidFill>
              </a:rPr>
              <a:t>technique</a:t>
            </a:r>
            <a:r>
              <a:rPr lang="en-US" sz="2400" b="1" dirty="0">
                <a:solidFill>
                  <a:schemeClr val="accent1"/>
                </a:solidFill>
              </a:rPr>
              <a:t>, involving </a:t>
            </a:r>
            <a:r>
              <a:rPr lang="en-US" sz="2400" b="1" dirty="0">
                <a:solidFill>
                  <a:srgbClr val="000000"/>
                </a:solidFill>
              </a:rPr>
              <a:t>“</a:t>
            </a:r>
            <a:r>
              <a:rPr lang="en-US" sz="2400" b="1" i="1" dirty="0">
                <a:solidFill>
                  <a:srgbClr val="000000"/>
                </a:solidFill>
              </a:rPr>
              <a:t>participant observation” =</a:t>
            </a:r>
            <a:r>
              <a:rPr lang="en-US" sz="2400" b="1" dirty="0">
                <a:solidFill>
                  <a:srgbClr val="000000"/>
                </a:solidFill>
              </a:rPr>
              <a:t> how you get information</a:t>
            </a:r>
            <a:endParaRPr lang="en-US" sz="2800" b="1" dirty="0">
              <a:solidFill>
                <a:srgbClr val="000000"/>
              </a:solidFill>
            </a:endParaRPr>
          </a:p>
        </p:txBody>
      </p:sp>
      <p:sp>
        <p:nvSpPr>
          <p:cNvPr id="91139" name="Rectangle 2"/>
          <p:cNvSpPr txBox="1">
            <a:spLocks noChangeArrowheads="1"/>
          </p:cNvSpPr>
          <p:nvPr/>
        </p:nvSpPr>
        <p:spPr bwMode="auto">
          <a:xfrm>
            <a:off x="457200" y="826629"/>
            <a:ext cx="8229600" cy="1143000"/>
          </a:xfrm>
          <a:prstGeom prst="rect">
            <a:avLst/>
          </a:prstGeom>
          <a:noFill/>
          <a:ln w="9525">
            <a:noFill/>
            <a:miter lim="800000"/>
            <a:headEnd/>
            <a:tailEnd/>
          </a:ln>
        </p:spPr>
        <p:txBody>
          <a:bodyPr anchor="ctr"/>
          <a:lstStyle/>
          <a:p>
            <a:pPr algn="ctr"/>
            <a:r>
              <a:rPr lang="en-US" sz="4800" b="1" dirty="0">
                <a:solidFill>
                  <a:schemeClr val="accent1"/>
                </a:solidFill>
              </a:rPr>
              <a:t>Main</a:t>
            </a:r>
            <a:r>
              <a:rPr lang="en-US" sz="4800" b="1" dirty="0">
                <a:solidFill>
                  <a:srgbClr val="000000"/>
                </a:solidFill>
              </a:rPr>
              <a:t> </a:t>
            </a:r>
            <a:r>
              <a:rPr lang="en-US" sz="4800" b="1" dirty="0">
                <a:solidFill>
                  <a:schemeClr val="accent1"/>
                </a:solidFill>
              </a:rPr>
              <a:t>Characteristics</a:t>
            </a:r>
          </a:p>
        </p:txBody>
      </p:sp>
      <p:sp>
        <p:nvSpPr>
          <p:cNvPr id="5" name="TextBox 4"/>
          <p:cNvSpPr txBox="1">
            <a:spLocks noChangeArrowheads="1"/>
          </p:cNvSpPr>
          <p:nvPr/>
        </p:nvSpPr>
        <p:spPr bwMode="auto">
          <a:xfrm>
            <a:off x="3883250" y="5362369"/>
            <a:ext cx="1566454" cy="707886"/>
          </a:xfrm>
          <a:prstGeom prst="rect">
            <a:avLst/>
          </a:prstGeom>
          <a:solidFill>
            <a:schemeClr val="bg1"/>
          </a:solidFill>
          <a:ln w="9525">
            <a:noFill/>
            <a:miter lim="800000"/>
            <a:headEnd/>
            <a:tailEnd/>
          </a:ln>
        </p:spPr>
        <p:txBody>
          <a:bodyPr wrap="none">
            <a:spAutoFit/>
          </a:bodyPr>
          <a:lstStyle/>
          <a:p>
            <a:r>
              <a:rPr lang="en-US" sz="4000" b="1" dirty="0">
                <a:solidFill>
                  <a:srgbClr val="FF0000"/>
                </a:solidFill>
                <a:latin typeface="+mn-lt"/>
              </a:rPr>
              <a:t>= tool</a:t>
            </a:r>
            <a:endParaRPr lang="en-US" sz="2400" b="1" dirty="0">
              <a:solidFill>
                <a:srgbClr val="FF0000"/>
              </a:solidFill>
              <a:latin typeface="+mn-lt"/>
            </a:endParaRPr>
          </a:p>
        </p:txBody>
      </p:sp>
    </p:spTree>
  </p:cSld>
  <p:clrMapOvr>
    <a:masterClrMapping/>
  </p:clrMapOvr>
  <p:transition/>
</p:sld>
</file>

<file path=ppt/slides/slide56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5" name="Rectangle 3"/>
          <p:cNvSpPr>
            <a:spLocks noGrp="1" noChangeArrowheads="1"/>
          </p:cNvSpPr>
          <p:nvPr>
            <p:ph type="subTitle" idx="4294967295"/>
          </p:nvPr>
        </p:nvSpPr>
        <p:spPr>
          <a:xfrm>
            <a:off x="857023" y="1887191"/>
            <a:ext cx="7498080" cy="4651723"/>
          </a:xfrm>
        </p:spPr>
        <p:txBody>
          <a:bodyPr wrap="square">
            <a:spAutoFit/>
          </a:bodyPr>
          <a:lstStyle/>
          <a:p>
            <a:pPr marL="566738" indent="-566738" eaLnBrk="1" hangingPunct="1">
              <a:buNone/>
              <a:tabLst>
                <a:tab pos="0" algn="l"/>
              </a:tabLst>
              <a:defRPr/>
            </a:pPr>
            <a:r>
              <a:rPr lang="en-US" sz="2400" b="1" dirty="0">
                <a:solidFill>
                  <a:schemeClr val="accent1"/>
                </a:solidFill>
              </a:rPr>
              <a:t>1.</a:t>
            </a:r>
            <a:r>
              <a:rPr lang="en-US" sz="2800" b="1" dirty="0">
                <a:solidFill>
                  <a:schemeClr val="accent1"/>
                </a:solidFill>
              </a:rPr>
              <a:t>	</a:t>
            </a:r>
            <a:r>
              <a:rPr lang="en-US" sz="4000" b="1" i="1" dirty="0">
                <a:solidFill>
                  <a:schemeClr val="accent1"/>
                </a:solidFill>
              </a:rPr>
              <a:t>culture</a:t>
            </a:r>
            <a:r>
              <a:rPr lang="en-US" sz="4000" b="1" dirty="0">
                <a:solidFill>
                  <a:schemeClr val="accent1"/>
                </a:solidFill>
              </a:rPr>
              <a:t> </a:t>
            </a:r>
            <a:r>
              <a:rPr lang="en-US" sz="2400" b="1" dirty="0">
                <a:solidFill>
                  <a:schemeClr val="accent1"/>
                </a:solidFill>
              </a:rPr>
              <a:t>as a primary </a:t>
            </a:r>
            <a:r>
              <a:rPr lang="en-US" sz="2400" b="1" i="1" dirty="0">
                <a:solidFill>
                  <a:schemeClr val="accent1"/>
                </a:solidFill>
              </a:rPr>
              <a:t>concept</a:t>
            </a:r>
            <a:endParaRPr lang="en-US" sz="2800" b="1" i="1" dirty="0">
              <a:solidFill>
                <a:schemeClr val="accent1"/>
              </a:solidFill>
            </a:endParaRPr>
          </a:p>
          <a:p>
            <a:pPr marL="566738" indent="-566738" eaLnBrk="1" hangingPunct="1">
              <a:lnSpc>
                <a:spcPct val="0"/>
              </a:lnSpc>
              <a:buFont typeface="Wingdings" pitchFamily="2" charset="2"/>
              <a:buNone/>
              <a:tabLst>
                <a:tab pos="0" algn="l"/>
              </a:tabLst>
              <a:defRPr/>
            </a:pP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2.</a:t>
            </a:r>
            <a:r>
              <a:rPr lang="en-US" b="1" dirty="0">
                <a:solidFill>
                  <a:schemeClr val="accent1"/>
                </a:solidFill>
              </a:rPr>
              <a:t>	</a:t>
            </a:r>
            <a:r>
              <a:rPr lang="en-US" sz="4000" b="1" i="1" dirty="0">
                <a:solidFill>
                  <a:schemeClr val="accent1"/>
                </a:solidFill>
              </a:rPr>
              <a:t>comparative </a:t>
            </a:r>
            <a:r>
              <a:rPr lang="en-US" sz="4000" b="1" i="1" dirty="0">
                <a:solidFill>
                  <a:srgbClr val="FF0000"/>
                </a:solidFill>
              </a:rPr>
              <a:t>method</a:t>
            </a:r>
            <a:r>
              <a:rPr lang="en-US" sz="4000" b="1" dirty="0">
                <a:solidFill>
                  <a:schemeClr val="accent1"/>
                </a:solidFill>
              </a:rPr>
              <a:t> </a:t>
            </a:r>
            <a:r>
              <a:rPr lang="en-US" sz="2400" b="1" dirty="0">
                <a:solidFill>
                  <a:schemeClr val="accent1"/>
                </a:solidFill>
              </a:rPr>
              <a:t>as major </a:t>
            </a:r>
            <a:r>
              <a:rPr lang="en-US" sz="2400" b="1" i="1" dirty="0">
                <a:solidFill>
                  <a:schemeClr val="accent1"/>
                </a:solidFill>
              </a:rPr>
              <a:t>approach</a:t>
            </a:r>
            <a:r>
              <a:rPr lang="en-US" sz="2400" b="1" dirty="0">
                <a:solidFill>
                  <a:schemeClr val="accent1"/>
                </a:solidFill>
              </a:rPr>
              <a:t> to the study of human behavior</a:t>
            </a:r>
          </a:p>
          <a:p>
            <a:pPr marL="566738" indent="-566738" eaLnBrk="1" hangingPunct="1">
              <a:buNone/>
              <a:tabLst>
                <a:tab pos="0" algn="l"/>
              </a:tabLst>
              <a:defRPr/>
            </a:pPr>
            <a:r>
              <a:rPr lang="en-US" sz="2400" b="1" dirty="0">
                <a:solidFill>
                  <a:schemeClr val="accent1"/>
                </a:solidFill>
              </a:rPr>
              <a:t>3.</a:t>
            </a:r>
            <a:r>
              <a:rPr lang="en-US" b="1" dirty="0">
                <a:solidFill>
                  <a:schemeClr val="accent1"/>
                </a:solidFill>
              </a:rPr>
              <a:t>	</a:t>
            </a:r>
            <a:r>
              <a:rPr lang="en-US" sz="4000" b="1" i="1" dirty="0">
                <a:solidFill>
                  <a:schemeClr val="accent1"/>
                </a:solidFill>
              </a:rPr>
              <a:t>holism</a:t>
            </a:r>
            <a:r>
              <a:rPr lang="en-US" b="1" dirty="0">
                <a:solidFill>
                  <a:schemeClr val="accent1"/>
                </a:solidFill>
              </a:rPr>
              <a:t> </a:t>
            </a:r>
            <a:r>
              <a:rPr lang="en-US" sz="2400" b="1" dirty="0">
                <a:solidFill>
                  <a:schemeClr val="accent1"/>
                </a:solidFill>
              </a:rPr>
              <a:t>or the study of "humankind" as a whole, as a </a:t>
            </a:r>
            <a:r>
              <a:rPr lang="en-US" sz="2400" b="1" i="1" dirty="0">
                <a:solidFill>
                  <a:schemeClr val="accent1"/>
                </a:solidFill>
              </a:rPr>
              <a:t>primary theoretical goal</a:t>
            </a: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4.</a:t>
            </a:r>
            <a:r>
              <a:rPr lang="en-US" b="1" dirty="0">
                <a:solidFill>
                  <a:schemeClr val="accent1"/>
                </a:solidFill>
              </a:rPr>
              <a:t>	</a:t>
            </a:r>
            <a:r>
              <a:rPr lang="en-US" sz="2400" b="1" dirty="0">
                <a:solidFill>
                  <a:schemeClr val="accent1"/>
                </a:solidFill>
              </a:rPr>
              <a:t>fieldwork</a:t>
            </a:r>
            <a:r>
              <a:rPr lang="en-US" b="1" dirty="0">
                <a:solidFill>
                  <a:srgbClr val="000000"/>
                </a:solidFill>
              </a:rPr>
              <a:t> </a:t>
            </a:r>
            <a:r>
              <a:rPr lang="en-US" sz="2400" b="1" dirty="0">
                <a:solidFill>
                  <a:schemeClr val="accent1"/>
                </a:solidFill>
              </a:rPr>
              <a:t>as a primary research </a:t>
            </a:r>
            <a:br>
              <a:rPr lang="en-US" sz="2400" b="1" dirty="0">
                <a:solidFill>
                  <a:schemeClr val="accent1"/>
                </a:solidFill>
              </a:rPr>
            </a:br>
            <a:r>
              <a:rPr lang="en-US" sz="4000" b="1" dirty="0">
                <a:solidFill>
                  <a:srgbClr val="FF0000"/>
                </a:solidFill>
              </a:rPr>
              <a:t>technique</a:t>
            </a:r>
            <a:r>
              <a:rPr lang="en-US" sz="2400" b="1" dirty="0">
                <a:solidFill>
                  <a:schemeClr val="accent1"/>
                </a:solidFill>
              </a:rPr>
              <a:t>, involving </a:t>
            </a:r>
            <a:r>
              <a:rPr lang="en-US" sz="2400" b="1" dirty="0">
                <a:solidFill>
                  <a:srgbClr val="000000"/>
                </a:solidFill>
              </a:rPr>
              <a:t>“</a:t>
            </a:r>
            <a:r>
              <a:rPr lang="en-US" sz="2400" b="1" i="1" dirty="0">
                <a:solidFill>
                  <a:srgbClr val="000000"/>
                </a:solidFill>
              </a:rPr>
              <a:t>participant observation” =</a:t>
            </a:r>
            <a:r>
              <a:rPr lang="en-US" sz="2400" b="1" dirty="0">
                <a:solidFill>
                  <a:srgbClr val="000000"/>
                </a:solidFill>
              </a:rPr>
              <a:t> how you get information</a:t>
            </a:r>
            <a:endParaRPr lang="en-US" sz="2800" b="1" i="1" dirty="0">
              <a:solidFill>
                <a:srgbClr val="000000"/>
              </a:solidFill>
            </a:endParaRPr>
          </a:p>
        </p:txBody>
      </p:sp>
      <p:sp>
        <p:nvSpPr>
          <p:cNvPr id="91139" name="Rectangle 2"/>
          <p:cNvSpPr txBox="1">
            <a:spLocks noChangeArrowheads="1"/>
          </p:cNvSpPr>
          <p:nvPr/>
        </p:nvSpPr>
        <p:spPr bwMode="auto">
          <a:xfrm>
            <a:off x="457200" y="826629"/>
            <a:ext cx="8229600" cy="1143000"/>
          </a:xfrm>
          <a:prstGeom prst="rect">
            <a:avLst/>
          </a:prstGeom>
          <a:noFill/>
          <a:ln w="9525">
            <a:noFill/>
            <a:miter lim="800000"/>
            <a:headEnd/>
            <a:tailEnd/>
          </a:ln>
        </p:spPr>
        <p:txBody>
          <a:bodyPr anchor="ctr"/>
          <a:lstStyle/>
          <a:p>
            <a:pPr algn="ctr"/>
            <a:r>
              <a:rPr lang="en-US" sz="4800" b="1" dirty="0">
                <a:solidFill>
                  <a:schemeClr val="accent1"/>
                </a:solidFill>
              </a:rPr>
              <a:t>Main Characteristics</a:t>
            </a:r>
          </a:p>
        </p:txBody>
      </p:sp>
      <p:sp>
        <p:nvSpPr>
          <p:cNvPr id="5" name="TextBox 6"/>
          <p:cNvSpPr txBox="1">
            <a:spLocks noChangeArrowheads="1"/>
          </p:cNvSpPr>
          <p:nvPr/>
        </p:nvSpPr>
        <p:spPr bwMode="auto">
          <a:xfrm>
            <a:off x="4673391" y="3294948"/>
            <a:ext cx="3219151" cy="707886"/>
          </a:xfrm>
          <a:prstGeom prst="rect">
            <a:avLst/>
          </a:prstGeom>
          <a:solidFill>
            <a:schemeClr val="bg1"/>
          </a:solidFill>
          <a:ln w="9525">
            <a:noFill/>
            <a:miter lim="800000"/>
            <a:headEnd/>
            <a:tailEnd/>
          </a:ln>
        </p:spPr>
        <p:txBody>
          <a:bodyPr wrap="none">
            <a:spAutoFit/>
          </a:bodyPr>
          <a:lstStyle/>
          <a:p>
            <a:r>
              <a:rPr lang="en-US" sz="4000" b="1" dirty="0">
                <a:solidFill>
                  <a:srgbClr val="FF0000"/>
                </a:solidFill>
              </a:rPr>
              <a:t>  = approach</a:t>
            </a:r>
          </a:p>
        </p:txBody>
      </p:sp>
      <p:sp>
        <p:nvSpPr>
          <p:cNvPr id="10" name="TextBox 9"/>
          <p:cNvSpPr txBox="1">
            <a:spLocks noChangeArrowheads="1"/>
          </p:cNvSpPr>
          <p:nvPr/>
        </p:nvSpPr>
        <p:spPr bwMode="auto">
          <a:xfrm>
            <a:off x="3883250" y="5362369"/>
            <a:ext cx="1566454" cy="707886"/>
          </a:xfrm>
          <a:prstGeom prst="rect">
            <a:avLst/>
          </a:prstGeom>
          <a:solidFill>
            <a:schemeClr val="bg1"/>
          </a:solidFill>
          <a:ln w="9525">
            <a:noFill/>
            <a:miter lim="800000"/>
            <a:headEnd/>
            <a:tailEnd/>
          </a:ln>
        </p:spPr>
        <p:txBody>
          <a:bodyPr wrap="none">
            <a:spAutoFit/>
          </a:bodyPr>
          <a:lstStyle/>
          <a:p>
            <a:r>
              <a:rPr lang="en-US" sz="4000" b="1" dirty="0">
                <a:solidFill>
                  <a:srgbClr val="FF0000"/>
                </a:solidFill>
                <a:latin typeface="+mn-lt"/>
              </a:rPr>
              <a:t>= tool</a:t>
            </a:r>
            <a:endParaRPr lang="en-US" sz="2400" b="1" dirty="0">
              <a:solidFill>
                <a:srgbClr val="FF0000"/>
              </a:solidFill>
              <a:latin typeface="+mn-lt"/>
            </a:endParaRPr>
          </a:p>
        </p:txBody>
      </p:sp>
      <p:sp>
        <p:nvSpPr>
          <p:cNvPr id="11" name="Rectangle 10"/>
          <p:cNvSpPr/>
          <p:nvPr/>
        </p:nvSpPr>
        <p:spPr>
          <a:xfrm>
            <a:off x="4136571" y="4028218"/>
            <a:ext cx="4174699" cy="461665"/>
          </a:xfrm>
          <a:prstGeom prst="rect">
            <a:avLst/>
          </a:prstGeom>
          <a:solidFill>
            <a:schemeClr val="bg1"/>
          </a:solidFill>
        </p:spPr>
        <p:txBody>
          <a:bodyPr wrap="square">
            <a:spAutoFit/>
          </a:bodyPr>
          <a:lstStyle/>
          <a:p>
            <a:pPr algn="r"/>
            <a:r>
              <a:rPr lang="en-US" sz="2400" b="1" dirty="0">
                <a:solidFill>
                  <a:srgbClr val="000000"/>
                </a:solidFill>
              </a:rPr>
              <a:t>how you use information</a:t>
            </a:r>
            <a:endParaRPr lang="en-US" sz="2400" dirty="0"/>
          </a:p>
        </p:txBody>
      </p:sp>
      <p:sp>
        <p:nvSpPr>
          <p:cNvPr id="12" name="Up-Down Arrow 11"/>
          <p:cNvSpPr/>
          <p:nvPr/>
        </p:nvSpPr>
        <p:spPr bwMode="auto">
          <a:xfrm rot="1880826">
            <a:off x="3919645" y="3222804"/>
            <a:ext cx="406400" cy="2552764"/>
          </a:xfrm>
          <a:prstGeom prst="upDownArrow">
            <a:avLst/>
          </a:prstGeom>
          <a:solidFill>
            <a:schemeClr val="tx1"/>
          </a:solidFill>
          <a:ln w="285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p:txBody>
      </p:sp>
    </p:spTree>
  </p:cSld>
  <p:clrMapOvr>
    <a:masterClrMapping/>
  </p:clrMapOvr>
  <p:transition/>
</p:sld>
</file>

<file path=ppt/slides/slide56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5" name="Rectangle 3"/>
          <p:cNvSpPr>
            <a:spLocks noGrp="1" noChangeArrowheads="1"/>
          </p:cNvSpPr>
          <p:nvPr>
            <p:ph type="subTitle" idx="4294967295"/>
          </p:nvPr>
        </p:nvSpPr>
        <p:spPr>
          <a:xfrm>
            <a:off x="857023" y="1887201"/>
            <a:ext cx="7498080" cy="4651723"/>
          </a:xfrm>
        </p:spPr>
        <p:txBody>
          <a:bodyPr wrap="square">
            <a:spAutoFit/>
          </a:bodyPr>
          <a:lstStyle/>
          <a:p>
            <a:pPr marL="566738" indent="-566738" eaLnBrk="1" hangingPunct="1">
              <a:buNone/>
              <a:tabLst>
                <a:tab pos="0" algn="l"/>
              </a:tabLst>
              <a:defRPr/>
            </a:pPr>
            <a:r>
              <a:rPr lang="en-US" sz="2400" b="1" dirty="0">
                <a:solidFill>
                  <a:schemeClr val="accent1"/>
                </a:solidFill>
              </a:rPr>
              <a:t>1.</a:t>
            </a:r>
            <a:r>
              <a:rPr lang="en-US" sz="2800" b="1" dirty="0">
                <a:solidFill>
                  <a:schemeClr val="accent1"/>
                </a:solidFill>
              </a:rPr>
              <a:t>	</a:t>
            </a:r>
            <a:r>
              <a:rPr lang="en-US" sz="4000" b="1" i="1" dirty="0">
                <a:solidFill>
                  <a:schemeClr val="accent1"/>
                </a:solidFill>
              </a:rPr>
              <a:t>culture</a:t>
            </a:r>
            <a:r>
              <a:rPr lang="en-US" sz="4000" b="1" dirty="0">
                <a:solidFill>
                  <a:schemeClr val="accent1"/>
                </a:solidFill>
              </a:rPr>
              <a:t> </a:t>
            </a:r>
            <a:r>
              <a:rPr lang="en-US" sz="2400" b="1" dirty="0">
                <a:solidFill>
                  <a:schemeClr val="accent1"/>
                </a:solidFill>
              </a:rPr>
              <a:t>as a primary </a:t>
            </a:r>
            <a:r>
              <a:rPr lang="en-US" sz="2400" b="1" i="1" dirty="0">
                <a:solidFill>
                  <a:schemeClr val="accent1"/>
                </a:solidFill>
              </a:rPr>
              <a:t>concept</a:t>
            </a:r>
            <a:endParaRPr lang="en-US" sz="2800" b="1" i="1" dirty="0">
              <a:solidFill>
                <a:schemeClr val="accent1"/>
              </a:solidFill>
            </a:endParaRPr>
          </a:p>
          <a:p>
            <a:pPr marL="566738" indent="-566738" eaLnBrk="1" hangingPunct="1">
              <a:lnSpc>
                <a:spcPct val="0"/>
              </a:lnSpc>
              <a:buFont typeface="Wingdings" pitchFamily="2" charset="2"/>
              <a:buNone/>
              <a:tabLst>
                <a:tab pos="0" algn="l"/>
              </a:tabLst>
              <a:defRPr/>
            </a:pP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2.</a:t>
            </a:r>
            <a:r>
              <a:rPr lang="en-US" b="1" dirty="0">
                <a:solidFill>
                  <a:schemeClr val="accent1"/>
                </a:solidFill>
              </a:rPr>
              <a:t>	</a:t>
            </a:r>
            <a:r>
              <a:rPr lang="en-US" sz="4000" b="1" i="1" dirty="0">
                <a:solidFill>
                  <a:schemeClr val="accent1"/>
                </a:solidFill>
              </a:rPr>
              <a:t>comparative method</a:t>
            </a:r>
            <a:r>
              <a:rPr lang="en-US" sz="4000" b="1" dirty="0">
                <a:solidFill>
                  <a:schemeClr val="accent1"/>
                </a:solidFill>
              </a:rPr>
              <a:t> </a:t>
            </a:r>
            <a:r>
              <a:rPr lang="en-US" sz="2400" b="1" dirty="0">
                <a:solidFill>
                  <a:schemeClr val="accent1"/>
                </a:solidFill>
              </a:rPr>
              <a:t>as major </a:t>
            </a:r>
            <a:r>
              <a:rPr lang="en-US" sz="2400" b="1" i="1" dirty="0">
                <a:solidFill>
                  <a:schemeClr val="accent1"/>
                </a:solidFill>
              </a:rPr>
              <a:t>approach</a:t>
            </a:r>
            <a:r>
              <a:rPr lang="en-US" sz="2400" b="1" dirty="0">
                <a:solidFill>
                  <a:schemeClr val="accent1"/>
                </a:solidFill>
              </a:rPr>
              <a:t> to the study of human behavior</a:t>
            </a:r>
          </a:p>
          <a:p>
            <a:pPr marL="566738" indent="-566738" eaLnBrk="1" hangingPunct="1">
              <a:buNone/>
              <a:tabLst>
                <a:tab pos="0" algn="l"/>
              </a:tabLst>
              <a:defRPr/>
            </a:pPr>
            <a:r>
              <a:rPr lang="en-US" sz="2400" b="1" dirty="0">
                <a:solidFill>
                  <a:schemeClr val="accent1"/>
                </a:solidFill>
              </a:rPr>
              <a:t>3.</a:t>
            </a:r>
            <a:r>
              <a:rPr lang="en-US" b="1" dirty="0">
                <a:solidFill>
                  <a:schemeClr val="accent1"/>
                </a:solidFill>
              </a:rPr>
              <a:t>	</a:t>
            </a:r>
            <a:r>
              <a:rPr lang="en-US" sz="4000" b="1" i="1" dirty="0">
                <a:solidFill>
                  <a:schemeClr val="accent1"/>
                </a:solidFill>
              </a:rPr>
              <a:t>holism</a:t>
            </a:r>
            <a:r>
              <a:rPr lang="en-US" b="1" dirty="0">
                <a:solidFill>
                  <a:schemeClr val="accent1"/>
                </a:solidFill>
              </a:rPr>
              <a:t> </a:t>
            </a:r>
            <a:r>
              <a:rPr lang="en-US" sz="2400" b="1" dirty="0">
                <a:solidFill>
                  <a:schemeClr val="accent1"/>
                </a:solidFill>
              </a:rPr>
              <a:t>or the study of "humankind" as a whole, as a </a:t>
            </a:r>
            <a:r>
              <a:rPr lang="en-US" sz="2400" b="1" i="1" dirty="0">
                <a:solidFill>
                  <a:schemeClr val="accent1"/>
                </a:solidFill>
              </a:rPr>
              <a:t>primary theoretical goal</a:t>
            </a: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4.</a:t>
            </a:r>
            <a:r>
              <a:rPr lang="en-US" b="1" dirty="0">
                <a:solidFill>
                  <a:schemeClr val="accent1"/>
                </a:solidFill>
              </a:rPr>
              <a:t>	</a:t>
            </a:r>
            <a:r>
              <a:rPr lang="en-US" sz="2400" b="1" dirty="0">
                <a:solidFill>
                  <a:schemeClr val="accent1"/>
                </a:solidFill>
              </a:rPr>
              <a:t>fieldwork</a:t>
            </a:r>
            <a:r>
              <a:rPr lang="en-US" b="1" dirty="0">
                <a:solidFill>
                  <a:srgbClr val="000000"/>
                </a:solidFill>
              </a:rPr>
              <a:t> </a:t>
            </a:r>
            <a:r>
              <a:rPr lang="en-US" sz="2400" b="1" dirty="0">
                <a:solidFill>
                  <a:schemeClr val="accent1"/>
                </a:solidFill>
              </a:rPr>
              <a:t>as a primary research </a:t>
            </a:r>
            <a:br>
              <a:rPr lang="en-US" sz="2400" b="1" dirty="0">
                <a:solidFill>
                  <a:schemeClr val="accent1"/>
                </a:solidFill>
              </a:rPr>
            </a:br>
            <a:r>
              <a:rPr lang="en-US" sz="4000" b="1" dirty="0">
                <a:solidFill>
                  <a:srgbClr val="FF0000"/>
                </a:solidFill>
              </a:rPr>
              <a:t>technique</a:t>
            </a:r>
            <a:r>
              <a:rPr lang="en-US" sz="2400" b="1" dirty="0">
                <a:solidFill>
                  <a:schemeClr val="accent1"/>
                </a:solidFill>
              </a:rPr>
              <a:t>, involving </a:t>
            </a:r>
            <a:r>
              <a:rPr lang="en-US" sz="2400" b="1" dirty="0">
                <a:solidFill>
                  <a:srgbClr val="000000"/>
                </a:solidFill>
              </a:rPr>
              <a:t>“</a:t>
            </a:r>
            <a:r>
              <a:rPr lang="en-US" sz="2400" b="1" i="1" dirty="0">
                <a:solidFill>
                  <a:srgbClr val="000000"/>
                </a:solidFill>
              </a:rPr>
              <a:t>participant observation” =</a:t>
            </a:r>
            <a:r>
              <a:rPr lang="en-US" sz="2400" b="1" dirty="0">
                <a:solidFill>
                  <a:srgbClr val="000000"/>
                </a:solidFill>
              </a:rPr>
              <a:t> how you get information</a:t>
            </a:r>
            <a:endParaRPr lang="en-US" sz="2800" b="1" dirty="0">
              <a:solidFill>
                <a:srgbClr val="000000"/>
              </a:solidFill>
            </a:endParaRPr>
          </a:p>
        </p:txBody>
      </p:sp>
      <p:sp>
        <p:nvSpPr>
          <p:cNvPr id="91139" name="Rectangle 2"/>
          <p:cNvSpPr txBox="1">
            <a:spLocks noChangeArrowheads="1"/>
          </p:cNvSpPr>
          <p:nvPr/>
        </p:nvSpPr>
        <p:spPr bwMode="auto">
          <a:xfrm>
            <a:off x="457200" y="826629"/>
            <a:ext cx="8229600" cy="1143000"/>
          </a:xfrm>
          <a:prstGeom prst="rect">
            <a:avLst/>
          </a:prstGeom>
          <a:noFill/>
          <a:ln w="9525">
            <a:noFill/>
            <a:miter lim="800000"/>
            <a:headEnd/>
            <a:tailEnd/>
          </a:ln>
        </p:spPr>
        <p:txBody>
          <a:bodyPr anchor="ctr"/>
          <a:lstStyle/>
          <a:p>
            <a:pPr algn="ctr"/>
            <a:r>
              <a:rPr lang="en-US" sz="4800" b="1" dirty="0">
                <a:solidFill>
                  <a:srgbClr val="BBE0E3"/>
                </a:solidFill>
                <a:latin typeface="Arial" pitchFamily="34" charset="0"/>
              </a:rPr>
              <a:t>Main</a:t>
            </a:r>
            <a:r>
              <a:rPr lang="en-US" sz="4800" b="1" dirty="0">
                <a:solidFill>
                  <a:srgbClr val="000000"/>
                </a:solidFill>
                <a:latin typeface="Arial" pitchFamily="34" charset="0"/>
              </a:rPr>
              <a:t> </a:t>
            </a:r>
            <a:r>
              <a:rPr lang="en-US" sz="4800" b="1" dirty="0">
                <a:solidFill>
                  <a:srgbClr val="BBE0E3"/>
                </a:solidFill>
                <a:latin typeface="Arial" pitchFamily="34" charset="0"/>
              </a:rPr>
              <a:t>Characteristics</a:t>
            </a:r>
          </a:p>
        </p:txBody>
      </p:sp>
      <p:sp>
        <p:nvSpPr>
          <p:cNvPr id="5" name="TextBox 4"/>
          <p:cNvSpPr txBox="1">
            <a:spLocks noChangeArrowheads="1"/>
          </p:cNvSpPr>
          <p:nvPr/>
        </p:nvSpPr>
        <p:spPr bwMode="auto">
          <a:xfrm>
            <a:off x="3883250" y="5362369"/>
            <a:ext cx="1566454" cy="707886"/>
          </a:xfrm>
          <a:prstGeom prst="rect">
            <a:avLst/>
          </a:prstGeom>
          <a:solidFill>
            <a:schemeClr val="bg1"/>
          </a:solidFill>
          <a:ln w="9525">
            <a:noFill/>
            <a:miter lim="800000"/>
            <a:headEnd/>
            <a:tailEnd/>
          </a:ln>
        </p:spPr>
        <p:txBody>
          <a:bodyPr wrap="none">
            <a:spAutoFit/>
          </a:bodyPr>
          <a:lstStyle/>
          <a:p>
            <a:r>
              <a:rPr lang="en-US" sz="4000" b="1" dirty="0">
                <a:solidFill>
                  <a:srgbClr val="FF0000"/>
                </a:solidFill>
                <a:latin typeface="Arial"/>
              </a:rPr>
              <a:t>= tool</a:t>
            </a:r>
            <a:endParaRPr lang="en-US" sz="2400" b="1" dirty="0">
              <a:solidFill>
                <a:srgbClr val="FF0000"/>
              </a:solidFill>
              <a:latin typeface="Arial"/>
            </a:endParaRPr>
          </a:p>
        </p:txBody>
      </p:sp>
    </p:spTree>
  </p:cSld>
  <p:clrMapOvr>
    <a:masterClrMapping/>
  </p:clrMapOvr>
  <p:transition/>
</p:sld>
</file>

<file path=ppt/slides/slide56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5" name="Rectangle 3"/>
          <p:cNvSpPr>
            <a:spLocks noGrp="1" noChangeArrowheads="1"/>
          </p:cNvSpPr>
          <p:nvPr>
            <p:ph type="subTitle" idx="4294967295"/>
          </p:nvPr>
        </p:nvSpPr>
        <p:spPr>
          <a:xfrm>
            <a:off x="857023" y="1887201"/>
            <a:ext cx="7498080" cy="4651723"/>
          </a:xfrm>
        </p:spPr>
        <p:txBody>
          <a:bodyPr wrap="square">
            <a:spAutoFit/>
          </a:bodyPr>
          <a:lstStyle/>
          <a:p>
            <a:pPr marL="566738" indent="-566738" eaLnBrk="1" hangingPunct="1">
              <a:buNone/>
              <a:tabLst>
                <a:tab pos="0" algn="l"/>
              </a:tabLst>
              <a:defRPr/>
            </a:pPr>
            <a:r>
              <a:rPr lang="en-US" sz="2400" b="1" dirty="0">
                <a:solidFill>
                  <a:schemeClr val="accent1"/>
                </a:solidFill>
              </a:rPr>
              <a:t>1.</a:t>
            </a:r>
            <a:r>
              <a:rPr lang="en-US" sz="2800" b="1" dirty="0">
                <a:solidFill>
                  <a:schemeClr val="accent1"/>
                </a:solidFill>
              </a:rPr>
              <a:t>	</a:t>
            </a:r>
            <a:r>
              <a:rPr lang="en-US" sz="4000" b="1" i="1" dirty="0">
                <a:solidFill>
                  <a:schemeClr val="accent1"/>
                </a:solidFill>
              </a:rPr>
              <a:t>culture</a:t>
            </a:r>
            <a:r>
              <a:rPr lang="en-US" sz="4000" b="1" dirty="0">
                <a:solidFill>
                  <a:schemeClr val="accent1"/>
                </a:solidFill>
              </a:rPr>
              <a:t> </a:t>
            </a:r>
            <a:r>
              <a:rPr lang="en-US" sz="2400" b="1" dirty="0">
                <a:solidFill>
                  <a:schemeClr val="accent1"/>
                </a:solidFill>
              </a:rPr>
              <a:t>as a primary </a:t>
            </a:r>
            <a:r>
              <a:rPr lang="en-US" sz="2400" b="1" i="1" dirty="0">
                <a:solidFill>
                  <a:schemeClr val="accent1"/>
                </a:solidFill>
              </a:rPr>
              <a:t>concept</a:t>
            </a:r>
            <a:endParaRPr lang="en-US" sz="2800" b="1" i="1" dirty="0">
              <a:solidFill>
                <a:schemeClr val="accent1"/>
              </a:solidFill>
            </a:endParaRPr>
          </a:p>
          <a:p>
            <a:pPr marL="566738" indent="-566738" eaLnBrk="1" hangingPunct="1">
              <a:lnSpc>
                <a:spcPct val="0"/>
              </a:lnSpc>
              <a:buFont typeface="Wingdings" pitchFamily="2" charset="2"/>
              <a:buNone/>
              <a:tabLst>
                <a:tab pos="0" algn="l"/>
              </a:tabLst>
              <a:defRPr/>
            </a:pP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2.</a:t>
            </a:r>
            <a:r>
              <a:rPr lang="en-US" b="1" dirty="0">
                <a:solidFill>
                  <a:schemeClr val="accent1"/>
                </a:solidFill>
              </a:rPr>
              <a:t>	</a:t>
            </a:r>
            <a:r>
              <a:rPr lang="en-US" sz="4000" b="1" i="1" dirty="0">
                <a:solidFill>
                  <a:schemeClr val="accent1"/>
                </a:solidFill>
              </a:rPr>
              <a:t>comparative method</a:t>
            </a:r>
            <a:r>
              <a:rPr lang="en-US" sz="4000" b="1" dirty="0">
                <a:solidFill>
                  <a:schemeClr val="accent1"/>
                </a:solidFill>
              </a:rPr>
              <a:t> </a:t>
            </a:r>
            <a:r>
              <a:rPr lang="en-US" sz="2400" b="1" dirty="0">
                <a:solidFill>
                  <a:schemeClr val="accent1"/>
                </a:solidFill>
              </a:rPr>
              <a:t>as major </a:t>
            </a:r>
            <a:r>
              <a:rPr lang="en-US" sz="2400" b="1" i="1" dirty="0">
                <a:solidFill>
                  <a:schemeClr val="accent1"/>
                </a:solidFill>
              </a:rPr>
              <a:t>approach</a:t>
            </a:r>
            <a:r>
              <a:rPr lang="en-US" sz="2400" b="1" dirty="0">
                <a:solidFill>
                  <a:schemeClr val="accent1"/>
                </a:solidFill>
              </a:rPr>
              <a:t> to the study of human behavior</a:t>
            </a:r>
          </a:p>
          <a:p>
            <a:pPr marL="566738" indent="-566738" eaLnBrk="1" hangingPunct="1">
              <a:buNone/>
              <a:tabLst>
                <a:tab pos="0" algn="l"/>
              </a:tabLst>
              <a:defRPr/>
            </a:pPr>
            <a:r>
              <a:rPr lang="en-US" sz="2400" b="1" dirty="0">
                <a:solidFill>
                  <a:schemeClr val="accent1"/>
                </a:solidFill>
              </a:rPr>
              <a:t>3.</a:t>
            </a:r>
            <a:r>
              <a:rPr lang="en-US" b="1" dirty="0">
                <a:solidFill>
                  <a:schemeClr val="accent1"/>
                </a:solidFill>
              </a:rPr>
              <a:t>	</a:t>
            </a:r>
            <a:r>
              <a:rPr lang="en-US" sz="4000" b="1" i="1" dirty="0">
                <a:solidFill>
                  <a:schemeClr val="accent1"/>
                </a:solidFill>
              </a:rPr>
              <a:t>holism</a:t>
            </a:r>
            <a:r>
              <a:rPr lang="en-US" b="1" dirty="0">
                <a:solidFill>
                  <a:schemeClr val="accent1"/>
                </a:solidFill>
              </a:rPr>
              <a:t> </a:t>
            </a:r>
            <a:r>
              <a:rPr lang="en-US" sz="2400" b="1" dirty="0">
                <a:solidFill>
                  <a:schemeClr val="accent1"/>
                </a:solidFill>
              </a:rPr>
              <a:t>or the study of "humankind" as a whole, as a </a:t>
            </a:r>
            <a:r>
              <a:rPr lang="en-US" sz="2400" b="1" i="1" dirty="0">
                <a:solidFill>
                  <a:schemeClr val="accent1"/>
                </a:solidFill>
              </a:rPr>
              <a:t>primary theoretical goal</a:t>
            </a: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4.</a:t>
            </a:r>
            <a:r>
              <a:rPr lang="en-US" b="1" dirty="0">
                <a:solidFill>
                  <a:schemeClr val="accent1"/>
                </a:solidFill>
              </a:rPr>
              <a:t>	</a:t>
            </a:r>
            <a:r>
              <a:rPr lang="en-US" sz="2400" b="1" dirty="0">
                <a:solidFill>
                  <a:schemeClr val="accent1"/>
                </a:solidFill>
              </a:rPr>
              <a:t>fieldwork</a:t>
            </a:r>
            <a:r>
              <a:rPr lang="en-US" b="1" dirty="0">
                <a:solidFill>
                  <a:srgbClr val="000000"/>
                </a:solidFill>
              </a:rPr>
              <a:t> </a:t>
            </a:r>
            <a:r>
              <a:rPr lang="en-US" sz="2400" b="1" dirty="0">
                <a:solidFill>
                  <a:schemeClr val="accent1"/>
                </a:solidFill>
              </a:rPr>
              <a:t>as a primary research </a:t>
            </a:r>
            <a:br>
              <a:rPr lang="en-US" sz="2400" b="1" dirty="0">
                <a:solidFill>
                  <a:schemeClr val="accent1"/>
                </a:solidFill>
              </a:rPr>
            </a:br>
            <a:r>
              <a:rPr lang="en-US" sz="4000" b="1" dirty="0">
                <a:solidFill>
                  <a:srgbClr val="FF0000"/>
                </a:solidFill>
              </a:rPr>
              <a:t>technique</a:t>
            </a:r>
            <a:r>
              <a:rPr lang="en-US" sz="2400" b="1" dirty="0">
                <a:solidFill>
                  <a:schemeClr val="accent1"/>
                </a:solidFill>
              </a:rPr>
              <a:t>, involving </a:t>
            </a:r>
            <a:r>
              <a:rPr lang="en-US" sz="2400" b="1" dirty="0">
                <a:solidFill>
                  <a:srgbClr val="000000"/>
                </a:solidFill>
              </a:rPr>
              <a:t>“</a:t>
            </a:r>
            <a:r>
              <a:rPr lang="en-US" sz="2400" b="1" i="1" dirty="0">
                <a:solidFill>
                  <a:srgbClr val="000000"/>
                </a:solidFill>
              </a:rPr>
              <a:t>participant observation” =</a:t>
            </a:r>
            <a:r>
              <a:rPr lang="en-US" sz="2400" b="1" dirty="0">
                <a:solidFill>
                  <a:srgbClr val="000000"/>
                </a:solidFill>
              </a:rPr>
              <a:t> how you get information</a:t>
            </a:r>
            <a:endParaRPr lang="en-US" sz="2800" b="1" dirty="0">
              <a:solidFill>
                <a:srgbClr val="000000"/>
              </a:solidFill>
            </a:endParaRPr>
          </a:p>
        </p:txBody>
      </p:sp>
      <p:sp>
        <p:nvSpPr>
          <p:cNvPr id="91139" name="Rectangle 2"/>
          <p:cNvSpPr txBox="1">
            <a:spLocks noChangeArrowheads="1"/>
          </p:cNvSpPr>
          <p:nvPr/>
        </p:nvSpPr>
        <p:spPr bwMode="auto">
          <a:xfrm>
            <a:off x="457200" y="826629"/>
            <a:ext cx="8229600" cy="1143000"/>
          </a:xfrm>
          <a:prstGeom prst="rect">
            <a:avLst/>
          </a:prstGeom>
          <a:noFill/>
          <a:ln w="9525">
            <a:noFill/>
            <a:miter lim="800000"/>
            <a:headEnd/>
            <a:tailEnd/>
          </a:ln>
        </p:spPr>
        <p:txBody>
          <a:bodyPr anchor="ctr"/>
          <a:lstStyle/>
          <a:p>
            <a:pPr algn="ctr"/>
            <a:r>
              <a:rPr lang="en-US" sz="4800" b="1" dirty="0">
                <a:solidFill>
                  <a:srgbClr val="BBE0E3"/>
                </a:solidFill>
                <a:latin typeface="Arial" pitchFamily="34" charset="0"/>
              </a:rPr>
              <a:t>Main</a:t>
            </a:r>
            <a:r>
              <a:rPr lang="en-US" sz="4800" b="1" dirty="0">
                <a:solidFill>
                  <a:srgbClr val="000000"/>
                </a:solidFill>
                <a:latin typeface="Arial" pitchFamily="34" charset="0"/>
              </a:rPr>
              <a:t> </a:t>
            </a:r>
            <a:r>
              <a:rPr lang="en-US" sz="4800" b="1" dirty="0">
                <a:solidFill>
                  <a:srgbClr val="BBE0E3"/>
                </a:solidFill>
                <a:latin typeface="Arial" pitchFamily="34" charset="0"/>
              </a:rPr>
              <a:t>Characteristics</a:t>
            </a:r>
          </a:p>
        </p:txBody>
      </p:sp>
      <p:sp>
        <p:nvSpPr>
          <p:cNvPr id="5" name="TextBox 4"/>
          <p:cNvSpPr txBox="1">
            <a:spLocks noChangeArrowheads="1"/>
          </p:cNvSpPr>
          <p:nvPr/>
        </p:nvSpPr>
        <p:spPr bwMode="auto">
          <a:xfrm>
            <a:off x="3883250" y="5362369"/>
            <a:ext cx="1566454" cy="707886"/>
          </a:xfrm>
          <a:prstGeom prst="rect">
            <a:avLst/>
          </a:prstGeom>
          <a:solidFill>
            <a:schemeClr val="bg1"/>
          </a:solidFill>
          <a:ln w="9525">
            <a:noFill/>
            <a:miter lim="800000"/>
            <a:headEnd/>
            <a:tailEnd/>
          </a:ln>
        </p:spPr>
        <p:txBody>
          <a:bodyPr wrap="none">
            <a:spAutoFit/>
          </a:bodyPr>
          <a:lstStyle/>
          <a:p>
            <a:r>
              <a:rPr lang="en-US" sz="4000" b="1" dirty="0">
                <a:solidFill>
                  <a:srgbClr val="FF0000"/>
                </a:solidFill>
                <a:latin typeface="Arial"/>
              </a:rPr>
              <a:t>= tool</a:t>
            </a:r>
            <a:endParaRPr lang="en-US" sz="2400" b="1" dirty="0">
              <a:solidFill>
                <a:srgbClr val="FF0000"/>
              </a:solidFill>
              <a:latin typeface="Arial"/>
            </a:endParaRPr>
          </a:p>
        </p:txBody>
      </p:sp>
      <p:sp>
        <p:nvSpPr>
          <p:cNvPr id="6" name="Text Box 4"/>
          <p:cNvSpPr txBox="1">
            <a:spLocks noChangeArrowheads="1"/>
          </p:cNvSpPr>
          <p:nvPr/>
        </p:nvSpPr>
        <p:spPr bwMode="auto">
          <a:xfrm>
            <a:off x="899879" y="2848460"/>
            <a:ext cx="7315200" cy="2400657"/>
          </a:xfrm>
          <a:prstGeom prst="rect">
            <a:avLst/>
          </a:prstGeom>
          <a:solidFill>
            <a:schemeClr val="bg1"/>
          </a:solidFill>
          <a:ln w="76200">
            <a:solidFill>
              <a:srgbClr val="FFC000"/>
            </a:solidFill>
            <a:miter lim="800000"/>
            <a:headEnd/>
            <a:tailEnd/>
          </a:ln>
        </p:spPr>
        <p:txBody>
          <a:bodyPr wrap="square" lIns="457200" tIns="457200" rIns="457200" bIns="457200">
            <a:spAutoFit/>
          </a:bodyPr>
          <a:lstStyle/>
          <a:p>
            <a:pPr algn="ctr">
              <a:lnSpc>
                <a:spcPct val="150000"/>
              </a:lnSpc>
            </a:pPr>
            <a:r>
              <a:rPr lang="en-US" sz="3200" b="1" dirty="0">
                <a:solidFill>
                  <a:srgbClr val="000000"/>
                </a:solidFill>
                <a:latin typeface="Tahoma" pitchFamily="34" charset="0"/>
              </a:rPr>
              <a:t>other tools include </a:t>
            </a:r>
          </a:p>
          <a:p>
            <a:pPr algn="ctr">
              <a:lnSpc>
                <a:spcPct val="150000"/>
              </a:lnSpc>
            </a:pPr>
            <a:r>
              <a:rPr lang="en-US" sz="3200" b="1" dirty="0">
                <a:solidFill>
                  <a:srgbClr val="000000"/>
                </a:solidFill>
                <a:latin typeface="Tahoma" pitchFamily="34" charset="0"/>
              </a:rPr>
              <a:t>things like . . .</a:t>
            </a:r>
            <a:endParaRPr lang="en-US" sz="2800" b="1" dirty="0">
              <a:solidFill>
                <a:srgbClr val="000000"/>
              </a:solidFill>
              <a:latin typeface="Tahoma" pitchFamily="34" charset="0"/>
            </a:endParaRPr>
          </a:p>
        </p:txBody>
      </p:sp>
    </p:spTree>
  </p:cSld>
  <p:clrMapOvr>
    <a:masterClrMapping/>
  </p:clrMapOvr>
  <p:transition/>
</p:sld>
</file>

<file path=ppt/slides/slide57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5" name="Rectangle 3"/>
          <p:cNvSpPr>
            <a:spLocks noGrp="1" noChangeArrowheads="1"/>
          </p:cNvSpPr>
          <p:nvPr>
            <p:ph type="subTitle" idx="4294967295"/>
          </p:nvPr>
        </p:nvSpPr>
        <p:spPr>
          <a:xfrm>
            <a:off x="857023" y="1887201"/>
            <a:ext cx="7498080" cy="4651723"/>
          </a:xfrm>
        </p:spPr>
        <p:txBody>
          <a:bodyPr wrap="square">
            <a:spAutoFit/>
          </a:bodyPr>
          <a:lstStyle/>
          <a:p>
            <a:pPr marL="566738" indent="-566738" eaLnBrk="1" hangingPunct="1">
              <a:buNone/>
              <a:tabLst>
                <a:tab pos="0" algn="l"/>
              </a:tabLst>
              <a:defRPr/>
            </a:pPr>
            <a:r>
              <a:rPr lang="en-US" sz="2400" b="1" dirty="0">
                <a:solidFill>
                  <a:schemeClr val="accent1"/>
                </a:solidFill>
              </a:rPr>
              <a:t>1.</a:t>
            </a:r>
            <a:r>
              <a:rPr lang="en-US" sz="2800" b="1" dirty="0">
                <a:solidFill>
                  <a:schemeClr val="accent1"/>
                </a:solidFill>
              </a:rPr>
              <a:t>	</a:t>
            </a:r>
            <a:r>
              <a:rPr lang="en-US" sz="4000" b="1" i="1" dirty="0">
                <a:solidFill>
                  <a:schemeClr val="accent1"/>
                </a:solidFill>
              </a:rPr>
              <a:t>culture</a:t>
            </a:r>
            <a:r>
              <a:rPr lang="en-US" sz="4000" b="1" dirty="0">
                <a:solidFill>
                  <a:schemeClr val="accent1"/>
                </a:solidFill>
              </a:rPr>
              <a:t> </a:t>
            </a:r>
            <a:r>
              <a:rPr lang="en-US" sz="2400" b="1" dirty="0">
                <a:solidFill>
                  <a:schemeClr val="accent1"/>
                </a:solidFill>
              </a:rPr>
              <a:t>as a primary </a:t>
            </a:r>
            <a:r>
              <a:rPr lang="en-US" sz="2400" b="1" i="1" dirty="0">
                <a:solidFill>
                  <a:schemeClr val="accent1"/>
                </a:solidFill>
              </a:rPr>
              <a:t>concept</a:t>
            </a:r>
            <a:endParaRPr lang="en-US" sz="2800" b="1" i="1" dirty="0">
              <a:solidFill>
                <a:schemeClr val="accent1"/>
              </a:solidFill>
            </a:endParaRPr>
          </a:p>
          <a:p>
            <a:pPr marL="566738" indent="-566738" eaLnBrk="1" hangingPunct="1">
              <a:lnSpc>
                <a:spcPct val="0"/>
              </a:lnSpc>
              <a:buFont typeface="Wingdings" pitchFamily="2" charset="2"/>
              <a:buNone/>
              <a:tabLst>
                <a:tab pos="0" algn="l"/>
              </a:tabLst>
              <a:defRPr/>
            </a:pP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2.</a:t>
            </a:r>
            <a:r>
              <a:rPr lang="en-US" b="1" dirty="0">
                <a:solidFill>
                  <a:schemeClr val="accent1"/>
                </a:solidFill>
              </a:rPr>
              <a:t>	</a:t>
            </a:r>
            <a:r>
              <a:rPr lang="en-US" sz="4000" b="1" i="1" dirty="0">
                <a:solidFill>
                  <a:schemeClr val="accent1"/>
                </a:solidFill>
              </a:rPr>
              <a:t>comparative method</a:t>
            </a:r>
            <a:r>
              <a:rPr lang="en-US" sz="4000" b="1" dirty="0">
                <a:solidFill>
                  <a:schemeClr val="accent1"/>
                </a:solidFill>
              </a:rPr>
              <a:t> </a:t>
            </a:r>
            <a:r>
              <a:rPr lang="en-US" sz="2400" b="1" dirty="0">
                <a:solidFill>
                  <a:schemeClr val="accent1"/>
                </a:solidFill>
              </a:rPr>
              <a:t>as major </a:t>
            </a:r>
            <a:r>
              <a:rPr lang="en-US" sz="2400" b="1" i="1" dirty="0">
                <a:solidFill>
                  <a:schemeClr val="accent1"/>
                </a:solidFill>
              </a:rPr>
              <a:t>approach</a:t>
            </a:r>
            <a:r>
              <a:rPr lang="en-US" sz="2400" b="1" dirty="0">
                <a:solidFill>
                  <a:schemeClr val="accent1"/>
                </a:solidFill>
              </a:rPr>
              <a:t> to the study of human behavior</a:t>
            </a:r>
          </a:p>
          <a:p>
            <a:pPr marL="566738" indent="-566738" eaLnBrk="1" hangingPunct="1">
              <a:buNone/>
              <a:tabLst>
                <a:tab pos="0" algn="l"/>
              </a:tabLst>
              <a:defRPr/>
            </a:pPr>
            <a:r>
              <a:rPr lang="en-US" sz="2400" b="1" dirty="0">
                <a:solidFill>
                  <a:schemeClr val="accent1"/>
                </a:solidFill>
              </a:rPr>
              <a:t>3.</a:t>
            </a:r>
            <a:r>
              <a:rPr lang="en-US" b="1" dirty="0">
                <a:solidFill>
                  <a:schemeClr val="accent1"/>
                </a:solidFill>
              </a:rPr>
              <a:t>	</a:t>
            </a:r>
            <a:r>
              <a:rPr lang="en-US" sz="4000" b="1" i="1" dirty="0">
                <a:solidFill>
                  <a:schemeClr val="accent1"/>
                </a:solidFill>
              </a:rPr>
              <a:t>holism</a:t>
            </a:r>
            <a:r>
              <a:rPr lang="en-US" b="1" dirty="0">
                <a:solidFill>
                  <a:schemeClr val="accent1"/>
                </a:solidFill>
              </a:rPr>
              <a:t> </a:t>
            </a:r>
            <a:r>
              <a:rPr lang="en-US" sz="2400" b="1" dirty="0">
                <a:solidFill>
                  <a:schemeClr val="accent1"/>
                </a:solidFill>
              </a:rPr>
              <a:t>or the study of "humankind" as a whole, as a </a:t>
            </a:r>
            <a:r>
              <a:rPr lang="en-US" sz="2400" b="1" i="1" dirty="0">
                <a:solidFill>
                  <a:schemeClr val="accent1"/>
                </a:solidFill>
              </a:rPr>
              <a:t>primary theoretical goal</a:t>
            </a: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4.</a:t>
            </a:r>
            <a:r>
              <a:rPr lang="en-US" b="1" dirty="0">
                <a:solidFill>
                  <a:schemeClr val="accent1"/>
                </a:solidFill>
              </a:rPr>
              <a:t>	</a:t>
            </a:r>
            <a:r>
              <a:rPr lang="en-US" sz="2400" b="1" dirty="0">
                <a:solidFill>
                  <a:schemeClr val="accent1"/>
                </a:solidFill>
              </a:rPr>
              <a:t>fieldwork</a:t>
            </a:r>
            <a:r>
              <a:rPr lang="en-US" b="1" dirty="0">
                <a:solidFill>
                  <a:srgbClr val="000000"/>
                </a:solidFill>
              </a:rPr>
              <a:t> </a:t>
            </a:r>
            <a:r>
              <a:rPr lang="en-US" sz="2400" b="1" dirty="0">
                <a:solidFill>
                  <a:schemeClr val="accent1"/>
                </a:solidFill>
              </a:rPr>
              <a:t>as a primary research </a:t>
            </a:r>
            <a:br>
              <a:rPr lang="en-US" sz="2400" b="1" dirty="0">
                <a:solidFill>
                  <a:schemeClr val="accent1"/>
                </a:solidFill>
              </a:rPr>
            </a:br>
            <a:r>
              <a:rPr lang="en-US" sz="4000" b="1" dirty="0">
                <a:solidFill>
                  <a:srgbClr val="FF0000"/>
                </a:solidFill>
              </a:rPr>
              <a:t>technique</a:t>
            </a:r>
            <a:r>
              <a:rPr lang="en-US" sz="2400" b="1" dirty="0">
                <a:solidFill>
                  <a:schemeClr val="accent1"/>
                </a:solidFill>
              </a:rPr>
              <a:t>, involving </a:t>
            </a:r>
            <a:r>
              <a:rPr lang="en-US" sz="2400" b="1" dirty="0">
                <a:solidFill>
                  <a:srgbClr val="000000"/>
                </a:solidFill>
              </a:rPr>
              <a:t>“</a:t>
            </a:r>
            <a:r>
              <a:rPr lang="en-US" sz="2400" b="1" i="1" dirty="0">
                <a:solidFill>
                  <a:srgbClr val="000000"/>
                </a:solidFill>
              </a:rPr>
              <a:t>participant observation” =</a:t>
            </a:r>
            <a:r>
              <a:rPr lang="en-US" sz="2400" b="1" dirty="0">
                <a:solidFill>
                  <a:srgbClr val="000000"/>
                </a:solidFill>
              </a:rPr>
              <a:t> how you get information</a:t>
            </a:r>
            <a:endParaRPr lang="en-US" sz="2800" b="1" dirty="0">
              <a:solidFill>
                <a:srgbClr val="000000"/>
              </a:solidFill>
            </a:endParaRPr>
          </a:p>
        </p:txBody>
      </p:sp>
      <p:sp>
        <p:nvSpPr>
          <p:cNvPr id="91139" name="Rectangle 2"/>
          <p:cNvSpPr txBox="1">
            <a:spLocks noChangeArrowheads="1"/>
          </p:cNvSpPr>
          <p:nvPr/>
        </p:nvSpPr>
        <p:spPr bwMode="auto">
          <a:xfrm>
            <a:off x="457200" y="826629"/>
            <a:ext cx="8229600" cy="1143000"/>
          </a:xfrm>
          <a:prstGeom prst="rect">
            <a:avLst/>
          </a:prstGeom>
          <a:noFill/>
          <a:ln w="9525">
            <a:noFill/>
            <a:miter lim="800000"/>
            <a:headEnd/>
            <a:tailEnd/>
          </a:ln>
        </p:spPr>
        <p:txBody>
          <a:bodyPr anchor="ctr"/>
          <a:lstStyle/>
          <a:p>
            <a:pPr algn="ctr"/>
            <a:r>
              <a:rPr lang="en-US" sz="4800" b="1" dirty="0">
                <a:solidFill>
                  <a:srgbClr val="BBE0E3"/>
                </a:solidFill>
                <a:latin typeface="Arial" pitchFamily="34" charset="0"/>
              </a:rPr>
              <a:t>Main</a:t>
            </a:r>
            <a:r>
              <a:rPr lang="en-US" sz="4800" b="1" dirty="0">
                <a:solidFill>
                  <a:srgbClr val="000000"/>
                </a:solidFill>
                <a:latin typeface="Arial" pitchFamily="34" charset="0"/>
              </a:rPr>
              <a:t> </a:t>
            </a:r>
            <a:r>
              <a:rPr lang="en-US" sz="4800" b="1" dirty="0">
                <a:solidFill>
                  <a:srgbClr val="BBE0E3"/>
                </a:solidFill>
                <a:latin typeface="Arial" pitchFamily="34" charset="0"/>
              </a:rPr>
              <a:t>Characteristics</a:t>
            </a:r>
          </a:p>
        </p:txBody>
      </p:sp>
      <p:sp>
        <p:nvSpPr>
          <p:cNvPr id="5" name="TextBox 4"/>
          <p:cNvSpPr txBox="1">
            <a:spLocks noChangeArrowheads="1"/>
          </p:cNvSpPr>
          <p:nvPr/>
        </p:nvSpPr>
        <p:spPr bwMode="auto">
          <a:xfrm>
            <a:off x="3902298" y="5362369"/>
            <a:ext cx="1566454" cy="707886"/>
          </a:xfrm>
          <a:prstGeom prst="rect">
            <a:avLst/>
          </a:prstGeom>
          <a:solidFill>
            <a:schemeClr val="bg1"/>
          </a:solidFill>
          <a:ln w="9525">
            <a:noFill/>
            <a:miter lim="800000"/>
            <a:headEnd/>
            <a:tailEnd/>
          </a:ln>
        </p:spPr>
        <p:txBody>
          <a:bodyPr wrap="none">
            <a:spAutoFit/>
          </a:bodyPr>
          <a:lstStyle/>
          <a:p>
            <a:r>
              <a:rPr lang="en-US" sz="4000" b="1" dirty="0">
                <a:solidFill>
                  <a:srgbClr val="FF0000"/>
                </a:solidFill>
                <a:latin typeface="Arial"/>
              </a:rPr>
              <a:t>= tool</a:t>
            </a:r>
            <a:endParaRPr lang="en-US" sz="2400" b="1" dirty="0">
              <a:solidFill>
                <a:srgbClr val="FF0000"/>
              </a:solidFill>
              <a:latin typeface="Arial"/>
            </a:endParaRPr>
          </a:p>
        </p:txBody>
      </p:sp>
      <p:sp>
        <p:nvSpPr>
          <p:cNvPr id="6" name="Text Box 4"/>
          <p:cNvSpPr txBox="1">
            <a:spLocks noChangeArrowheads="1"/>
          </p:cNvSpPr>
          <p:nvPr/>
        </p:nvSpPr>
        <p:spPr bwMode="auto">
          <a:xfrm>
            <a:off x="914393" y="1364446"/>
            <a:ext cx="7315200" cy="4616648"/>
          </a:xfrm>
          <a:prstGeom prst="rect">
            <a:avLst/>
          </a:prstGeom>
          <a:solidFill>
            <a:schemeClr val="bg1"/>
          </a:solidFill>
          <a:ln w="76200">
            <a:solidFill>
              <a:srgbClr val="FFC000"/>
            </a:solidFill>
            <a:miter lim="800000"/>
            <a:headEnd/>
            <a:tailEnd/>
          </a:ln>
        </p:spPr>
        <p:txBody>
          <a:bodyPr wrap="square" lIns="457200" tIns="457200" rIns="457200" bIns="457200">
            <a:spAutoFit/>
          </a:bodyPr>
          <a:lstStyle/>
          <a:p>
            <a:pPr marL="231775" indent="-231775">
              <a:lnSpc>
                <a:spcPct val="150000"/>
              </a:lnSpc>
              <a:buFont typeface="Arial" pitchFamily="34" charset="0"/>
              <a:buChar char="•"/>
              <a:tabLst>
                <a:tab pos="231775" algn="l"/>
              </a:tabLst>
            </a:pPr>
            <a:r>
              <a:rPr lang="en-US" sz="2800" b="1" dirty="0">
                <a:solidFill>
                  <a:srgbClr val="000000"/>
                </a:solidFill>
                <a:latin typeface="Tahoma" pitchFamily="34" charset="0"/>
              </a:rPr>
              <a:t>“24-hour activity survey”</a:t>
            </a:r>
          </a:p>
          <a:p>
            <a:pPr marL="290513" lvl="1">
              <a:lnSpc>
                <a:spcPct val="150000"/>
              </a:lnSpc>
              <a:tabLst>
                <a:tab pos="231775" algn="l"/>
              </a:tabLst>
            </a:pPr>
            <a:r>
              <a:rPr lang="en-US" sz="2000" dirty="0">
                <a:solidFill>
                  <a:srgbClr val="000000"/>
                </a:solidFill>
                <a:latin typeface="Tahoma" pitchFamily="34" charset="0"/>
              </a:rPr>
              <a:t>(self-reported, diary)</a:t>
            </a:r>
          </a:p>
          <a:p>
            <a:pPr lvl="1">
              <a:lnSpc>
                <a:spcPct val="150000"/>
              </a:lnSpc>
              <a:tabLst>
                <a:tab pos="231775" algn="l"/>
              </a:tabLst>
            </a:pPr>
            <a:endParaRPr lang="en-US" sz="2000" b="1" dirty="0">
              <a:solidFill>
                <a:srgbClr val="000000"/>
              </a:solidFill>
              <a:latin typeface="Tahoma" pitchFamily="34" charset="0"/>
            </a:endParaRPr>
          </a:p>
          <a:p>
            <a:pPr marL="231775" indent="-231775">
              <a:buFont typeface="Arial" pitchFamily="34" charset="0"/>
              <a:buChar char="•"/>
              <a:tabLst>
                <a:tab pos="231775" algn="l"/>
              </a:tabLst>
            </a:pPr>
            <a:r>
              <a:rPr lang="en-US" sz="2800" b="1" dirty="0">
                <a:solidFill>
                  <a:srgbClr val="000000"/>
                </a:solidFill>
                <a:latin typeface="Tahoma" pitchFamily="34" charset="0"/>
              </a:rPr>
              <a:t>“interview schedules”</a:t>
            </a:r>
          </a:p>
          <a:p>
            <a:pPr marL="231775" indent="-231775">
              <a:tabLst>
                <a:tab pos="231775" algn="l"/>
              </a:tabLst>
            </a:pPr>
            <a:r>
              <a:rPr lang="en-US" sz="2800" b="1" dirty="0">
                <a:solidFill>
                  <a:srgbClr val="000000"/>
                </a:solidFill>
                <a:latin typeface="Tahoma" pitchFamily="34" charset="0"/>
              </a:rPr>
              <a:t>	</a:t>
            </a:r>
            <a:r>
              <a:rPr lang="en-US" sz="2000" dirty="0">
                <a:solidFill>
                  <a:srgbClr val="000000"/>
                </a:solidFill>
                <a:latin typeface="Tahoma" pitchFamily="34" charset="0"/>
              </a:rPr>
              <a:t>(interviewer asks questions and records answers)</a:t>
            </a:r>
          </a:p>
          <a:p>
            <a:pPr marL="231775" indent="-231775">
              <a:tabLst>
                <a:tab pos="231775" algn="l"/>
              </a:tabLst>
            </a:pPr>
            <a:endParaRPr lang="en-US" sz="2400" dirty="0">
              <a:solidFill>
                <a:srgbClr val="000000"/>
              </a:solidFill>
              <a:latin typeface="Tahoma" pitchFamily="34" charset="0"/>
            </a:endParaRPr>
          </a:p>
          <a:p>
            <a:pPr marL="231775" indent="-231775">
              <a:buFont typeface="Arial" pitchFamily="34" charset="0"/>
              <a:buChar char="•"/>
              <a:tabLst>
                <a:tab pos="231775" algn="l"/>
              </a:tabLst>
            </a:pPr>
            <a:r>
              <a:rPr lang="en-US" sz="2800" b="1" dirty="0">
                <a:solidFill>
                  <a:srgbClr val="000000"/>
                </a:solidFill>
                <a:latin typeface="Tahoma" pitchFamily="34" charset="0"/>
              </a:rPr>
              <a:t>“questionnaire”</a:t>
            </a:r>
            <a:br>
              <a:rPr lang="en-US" sz="2800" b="1" dirty="0">
                <a:solidFill>
                  <a:srgbClr val="000000"/>
                </a:solidFill>
                <a:latin typeface="Tahoma" pitchFamily="34" charset="0"/>
              </a:rPr>
            </a:br>
            <a:r>
              <a:rPr lang="en-US" sz="2000" dirty="0">
                <a:solidFill>
                  <a:srgbClr val="000000"/>
                </a:solidFill>
                <a:latin typeface="Tahoma" pitchFamily="34" charset="0"/>
              </a:rPr>
              <a:t>(person records own information retrospectively)</a:t>
            </a:r>
            <a:endParaRPr lang="en-US" sz="2400" b="1" dirty="0">
              <a:solidFill>
                <a:srgbClr val="000000"/>
              </a:solidFill>
              <a:latin typeface="Tahoma" pitchFamily="34" charset="0"/>
            </a:endParaRPr>
          </a:p>
        </p:txBody>
      </p:sp>
      <p:sp>
        <p:nvSpPr>
          <p:cNvPr id="7" name="Rectangle 6"/>
          <p:cNvSpPr>
            <a:spLocks noChangeArrowheads="1"/>
          </p:cNvSpPr>
          <p:nvPr/>
        </p:nvSpPr>
        <p:spPr bwMode="auto">
          <a:xfrm>
            <a:off x="906983" y="6474266"/>
            <a:ext cx="7329487" cy="276999"/>
          </a:xfrm>
          <a:prstGeom prst="rect">
            <a:avLst/>
          </a:prstGeom>
          <a:noFill/>
          <a:ln w="9525">
            <a:noFill/>
            <a:miter lim="800000"/>
            <a:headEnd/>
            <a:tailEnd/>
          </a:ln>
        </p:spPr>
        <p:txBody>
          <a:bodyPr>
            <a:spAutoFit/>
          </a:bodyPr>
          <a:lstStyle/>
          <a:p>
            <a:pPr lvl="1" algn="ctr"/>
            <a:r>
              <a:rPr lang="en-US" sz="1200" dirty="0">
                <a:solidFill>
                  <a:srgbClr val="000000"/>
                </a:solidFill>
              </a:rPr>
              <a:t>after Marion Nestle, </a:t>
            </a:r>
            <a:r>
              <a:rPr lang="en-US" sz="1200" i="1" dirty="0">
                <a:solidFill>
                  <a:srgbClr val="000000"/>
                </a:solidFill>
              </a:rPr>
              <a:t>Food Politics, Rev. Ed., </a:t>
            </a:r>
            <a:r>
              <a:rPr lang="en-US" sz="1200" dirty="0">
                <a:solidFill>
                  <a:srgbClr val="000000"/>
                </a:solidFill>
              </a:rPr>
              <a:t>2007,  pp. 401-405</a:t>
            </a:r>
          </a:p>
        </p:txBody>
      </p:sp>
    </p:spTree>
  </p:cSld>
  <p:clrMapOvr>
    <a:masterClrMapping/>
  </p:clrMapOvr>
  <p:transition/>
</p:sld>
</file>

<file path=ppt/slides/slide57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5" name="Rectangle 3"/>
          <p:cNvSpPr>
            <a:spLocks noGrp="1" noChangeArrowheads="1"/>
          </p:cNvSpPr>
          <p:nvPr>
            <p:ph type="subTitle" idx="4294967295"/>
          </p:nvPr>
        </p:nvSpPr>
        <p:spPr>
          <a:xfrm>
            <a:off x="857023" y="1887201"/>
            <a:ext cx="7498080" cy="4651723"/>
          </a:xfrm>
        </p:spPr>
        <p:txBody>
          <a:bodyPr wrap="square">
            <a:spAutoFit/>
          </a:bodyPr>
          <a:lstStyle/>
          <a:p>
            <a:pPr marL="566738" indent="-566738" eaLnBrk="1" hangingPunct="1">
              <a:buNone/>
              <a:tabLst>
                <a:tab pos="0" algn="l"/>
              </a:tabLst>
              <a:defRPr/>
            </a:pPr>
            <a:r>
              <a:rPr lang="en-US" sz="2400" b="1" dirty="0">
                <a:solidFill>
                  <a:schemeClr val="accent1"/>
                </a:solidFill>
              </a:rPr>
              <a:t>1.</a:t>
            </a:r>
            <a:r>
              <a:rPr lang="en-US" sz="2800" b="1" dirty="0">
                <a:solidFill>
                  <a:schemeClr val="accent1"/>
                </a:solidFill>
              </a:rPr>
              <a:t>	</a:t>
            </a:r>
            <a:r>
              <a:rPr lang="en-US" sz="4000" b="1" i="1" dirty="0">
                <a:solidFill>
                  <a:schemeClr val="accent1"/>
                </a:solidFill>
              </a:rPr>
              <a:t>culture</a:t>
            </a:r>
            <a:r>
              <a:rPr lang="en-US" sz="4000" b="1" dirty="0">
                <a:solidFill>
                  <a:schemeClr val="accent1"/>
                </a:solidFill>
              </a:rPr>
              <a:t> </a:t>
            </a:r>
            <a:r>
              <a:rPr lang="en-US" sz="2400" b="1" dirty="0">
                <a:solidFill>
                  <a:schemeClr val="accent1"/>
                </a:solidFill>
              </a:rPr>
              <a:t>as a primary </a:t>
            </a:r>
            <a:r>
              <a:rPr lang="en-US" sz="2400" b="1" i="1" dirty="0">
                <a:solidFill>
                  <a:schemeClr val="accent1"/>
                </a:solidFill>
              </a:rPr>
              <a:t>concept</a:t>
            </a:r>
            <a:endParaRPr lang="en-US" sz="2800" b="1" i="1" dirty="0">
              <a:solidFill>
                <a:schemeClr val="accent1"/>
              </a:solidFill>
            </a:endParaRPr>
          </a:p>
          <a:p>
            <a:pPr marL="566738" indent="-566738" eaLnBrk="1" hangingPunct="1">
              <a:lnSpc>
                <a:spcPct val="0"/>
              </a:lnSpc>
              <a:buFont typeface="Wingdings" pitchFamily="2" charset="2"/>
              <a:buNone/>
              <a:tabLst>
                <a:tab pos="0" algn="l"/>
              </a:tabLst>
              <a:defRPr/>
            </a:pP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2.</a:t>
            </a:r>
            <a:r>
              <a:rPr lang="en-US" b="1" dirty="0">
                <a:solidFill>
                  <a:schemeClr val="accent1"/>
                </a:solidFill>
              </a:rPr>
              <a:t>	</a:t>
            </a:r>
            <a:r>
              <a:rPr lang="en-US" sz="4000" b="1" i="1" dirty="0">
                <a:solidFill>
                  <a:schemeClr val="accent1"/>
                </a:solidFill>
              </a:rPr>
              <a:t>comparative method</a:t>
            </a:r>
            <a:r>
              <a:rPr lang="en-US" sz="4000" b="1" dirty="0">
                <a:solidFill>
                  <a:schemeClr val="accent1"/>
                </a:solidFill>
              </a:rPr>
              <a:t> </a:t>
            </a:r>
            <a:r>
              <a:rPr lang="en-US" sz="2400" b="1" dirty="0">
                <a:solidFill>
                  <a:schemeClr val="accent1"/>
                </a:solidFill>
              </a:rPr>
              <a:t>as major </a:t>
            </a:r>
            <a:r>
              <a:rPr lang="en-US" sz="2400" b="1" i="1" dirty="0">
                <a:solidFill>
                  <a:schemeClr val="accent1"/>
                </a:solidFill>
              </a:rPr>
              <a:t>approach</a:t>
            </a:r>
            <a:r>
              <a:rPr lang="en-US" sz="2400" b="1" dirty="0">
                <a:solidFill>
                  <a:schemeClr val="accent1"/>
                </a:solidFill>
              </a:rPr>
              <a:t> to the study of human behavior</a:t>
            </a:r>
          </a:p>
          <a:p>
            <a:pPr marL="566738" indent="-566738" eaLnBrk="1" hangingPunct="1">
              <a:buNone/>
              <a:tabLst>
                <a:tab pos="0" algn="l"/>
              </a:tabLst>
              <a:defRPr/>
            </a:pPr>
            <a:r>
              <a:rPr lang="en-US" sz="2400" b="1" dirty="0">
                <a:solidFill>
                  <a:schemeClr val="accent1"/>
                </a:solidFill>
              </a:rPr>
              <a:t>3.</a:t>
            </a:r>
            <a:r>
              <a:rPr lang="en-US" b="1" dirty="0">
                <a:solidFill>
                  <a:schemeClr val="accent1"/>
                </a:solidFill>
              </a:rPr>
              <a:t>	</a:t>
            </a:r>
            <a:r>
              <a:rPr lang="en-US" sz="4000" b="1" i="1" dirty="0">
                <a:solidFill>
                  <a:schemeClr val="accent1"/>
                </a:solidFill>
              </a:rPr>
              <a:t>holism</a:t>
            </a:r>
            <a:r>
              <a:rPr lang="en-US" b="1" dirty="0">
                <a:solidFill>
                  <a:schemeClr val="accent1"/>
                </a:solidFill>
              </a:rPr>
              <a:t> </a:t>
            </a:r>
            <a:r>
              <a:rPr lang="en-US" sz="2400" b="1" dirty="0">
                <a:solidFill>
                  <a:schemeClr val="accent1"/>
                </a:solidFill>
              </a:rPr>
              <a:t>or the study of "humankind" as a whole, as a </a:t>
            </a:r>
            <a:r>
              <a:rPr lang="en-US" sz="2400" b="1" i="1" dirty="0">
                <a:solidFill>
                  <a:schemeClr val="accent1"/>
                </a:solidFill>
              </a:rPr>
              <a:t>primary theoretical goal</a:t>
            </a:r>
            <a:endParaRPr lang="en-US" sz="2800" b="1" dirty="0">
              <a:solidFill>
                <a:schemeClr val="accent1"/>
              </a:solidFill>
            </a:endParaRPr>
          </a:p>
          <a:p>
            <a:pPr marL="566738" indent="-566738" eaLnBrk="1" hangingPunct="1">
              <a:buNone/>
              <a:tabLst>
                <a:tab pos="0" algn="l"/>
              </a:tabLst>
              <a:defRPr/>
            </a:pPr>
            <a:r>
              <a:rPr lang="en-US" sz="2400" b="1" dirty="0">
                <a:solidFill>
                  <a:schemeClr val="accent1"/>
                </a:solidFill>
              </a:rPr>
              <a:t>4.</a:t>
            </a:r>
            <a:r>
              <a:rPr lang="en-US" b="1" dirty="0">
                <a:solidFill>
                  <a:schemeClr val="accent1"/>
                </a:solidFill>
              </a:rPr>
              <a:t>	</a:t>
            </a:r>
            <a:r>
              <a:rPr lang="en-US" sz="2400" b="1" dirty="0">
                <a:solidFill>
                  <a:schemeClr val="accent1"/>
                </a:solidFill>
              </a:rPr>
              <a:t>fieldwork</a:t>
            </a:r>
            <a:r>
              <a:rPr lang="en-US" b="1" dirty="0">
                <a:solidFill>
                  <a:srgbClr val="000000"/>
                </a:solidFill>
              </a:rPr>
              <a:t> </a:t>
            </a:r>
            <a:r>
              <a:rPr lang="en-US" sz="2400" b="1" dirty="0">
                <a:solidFill>
                  <a:schemeClr val="accent1"/>
                </a:solidFill>
              </a:rPr>
              <a:t>as a primary research </a:t>
            </a:r>
            <a:br>
              <a:rPr lang="en-US" sz="2400" b="1" dirty="0">
                <a:solidFill>
                  <a:schemeClr val="accent1"/>
                </a:solidFill>
              </a:rPr>
            </a:br>
            <a:r>
              <a:rPr lang="en-US" sz="4000" b="1" dirty="0">
                <a:solidFill>
                  <a:srgbClr val="FF0000"/>
                </a:solidFill>
              </a:rPr>
              <a:t>technique</a:t>
            </a:r>
            <a:r>
              <a:rPr lang="en-US" sz="2400" b="1" dirty="0">
                <a:solidFill>
                  <a:schemeClr val="accent1"/>
                </a:solidFill>
              </a:rPr>
              <a:t>, involving </a:t>
            </a:r>
            <a:r>
              <a:rPr lang="en-US" sz="2400" b="1" dirty="0">
                <a:solidFill>
                  <a:srgbClr val="000000"/>
                </a:solidFill>
              </a:rPr>
              <a:t>“</a:t>
            </a:r>
            <a:r>
              <a:rPr lang="en-US" sz="2400" b="1" i="1" dirty="0">
                <a:solidFill>
                  <a:srgbClr val="000000"/>
                </a:solidFill>
              </a:rPr>
              <a:t>participant observation” =</a:t>
            </a:r>
            <a:r>
              <a:rPr lang="en-US" sz="2400" b="1" dirty="0">
                <a:solidFill>
                  <a:srgbClr val="000000"/>
                </a:solidFill>
              </a:rPr>
              <a:t> how you get information</a:t>
            </a:r>
            <a:endParaRPr lang="en-US" sz="2800" b="1" dirty="0">
              <a:solidFill>
                <a:srgbClr val="000000"/>
              </a:solidFill>
            </a:endParaRPr>
          </a:p>
        </p:txBody>
      </p:sp>
      <p:sp>
        <p:nvSpPr>
          <p:cNvPr id="91139" name="Rectangle 2"/>
          <p:cNvSpPr txBox="1">
            <a:spLocks noChangeArrowheads="1"/>
          </p:cNvSpPr>
          <p:nvPr/>
        </p:nvSpPr>
        <p:spPr bwMode="auto">
          <a:xfrm>
            <a:off x="457200" y="826629"/>
            <a:ext cx="8229600" cy="1143000"/>
          </a:xfrm>
          <a:prstGeom prst="rect">
            <a:avLst/>
          </a:prstGeom>
          <a:noFill/>
          <a:ln w="9525">
            <a:noFill/>
            <a:miter lim="800000"/>
            <a:headEnd/>
            <a:tailEnd/>
          </a:ln>
        </p:spPr>
        <p:txBody>
          <a:bodyPr anchor="ctr"/>
          <a:lstStyle/>
          <a:p>
            <a:pPr algn="ctr"/>
            <a:r>
              <a:rPr lang="en-US" sz="4800" b="1" dirty="0">
                <a:solidFill>
                  <a:srgbClr val="BBE0E3"/>
                </a:solidFill>
                <a:latin typeface="Arial" pitchFamily="34" charset="0"/>
              </a:rPr>
              <a:t>Main</a:t>
            </a:r>
            <a:r>
              <a:rPr lang="en-US" sz="4800" b="1" dirty="0">
                <a:solidFill>
                  <a:srgbClr val="000000"/>
                </a:solidFill>
                <a:latin typeface="Arial" pitchFamily="34" charset="0"/>
              </a:rPr>
              <a:t> </a:t>
            </a:r>
            <a:r>
              <a:rPr lang="en-US" sz="4800" b="1" dirty="0">
                <a:solidFill>
                  <a:srgbClr val="BBE0E3"/>
                </a:solidFill>
                <a:latin typeface="Arial" pitchFamily="34" charset="0"/>
              </a:rPr>
              <a:t>Characteristics</a:t>
            </a:r>
          </a:p>
        </p:txBody>
      </p:sp>
      <p:sp>
        <p:nvSpPr>
          <p:cNvPr id="5" name="TextBox 4"/>
          <p:cNvSpPr txBox="1">
            <a:spLocks noChangeArrowheads="1"/>
          </p:cNvSpPr>
          <p:nvPr/>
        </p:nvSpPr>
        <p:spPr bwMode="auto">
          <a:xfrm>
            <a:off x="3883250" y="5362369"/>
            <a:ext cx="1566454" cy="707886"/>
          </a:xfrm>
          <a:prstGeom prst="rect">
            <a:avLst/>
          </a:prstGeom>
          <a:solidFill>
            <a:schemeClr val="bg1"/>
          </a:solidFill>
          <a:ln w="9525">
            <a:noFill/>
            <a:miter lim="800000"/>
            <a:headEnd/>
            <a:tailEnd/>
          </a:ln>
        </p:spPr>
        <p:txBody>
          <a:bodyPr wrap="none">
            <a:spAutoFit/>
          </a:bodyPr>
          <a:lstStyle/>
          <a:p>
            <a:r>
              <a:rPr lang="en-US" sz="4000" b="1" dirty="0">
                <a:solidFill>
                  <a:srgbClr val="FF0000"/>
                </a:solidFill>
                <a:latin typeface="Arial"/>
              </a:rPr>
              <a:t>= tool</a:t>
            </a:r>
            <a:endParaRPr lang="en-US" sz="2400" b="1" dirty="0">
              <a:solidFill>
                <a:srgbClr val="FF0000"/>
              </a:solidFill>
              <a:latin typeface="Arial"/>
            </a:endParaRPr>
          </a:p>
        </p:txBody>
      </p:sp>
      <p:sp>
        <p:nvSpPr>
          <p:cNvPr id="6" name="Text Box 4"/>
          <p:cNvSpPr txBox="1">
            <a:spLocks noChangeArrowheads="1"/>
          </p:cNvSpPr>
          <p:nvPr/>
        </p:nvSpPr>
        <p:spPr bwMode="auto">
          <a:xfrm>
            <a:off x="899879" y="2848526"/>
            <a:ext cx="7315200" cy="3139321"/>
          </a:xfrm>
          <a:prstGeom prst="rect">
            <a:avLst/>
          </a:prstGeom>
          <a:solidFill>
            <a:schemeClr val="bg1"/>
          </a:solidFill>
          <a:ln w="76200">
            <a:solidFill>
              <a:srgbClr val="FFC000"/>
            </a:solidFill>
            <a:miter lim="800000"/>
            <a:headEnd/>
            <a:tailEnd/>
          </a:ln>
        </p:spPr>
        <p:txBody>
          <a:bodyPr wrap="square" lIns="457200" tIns="457200" rIns="457200" bIns="457200">
            <a:spAutoFit/>
          </a:bodyPr>
          <a:lstStyle/>
          <a:p>
            <a:pPr algn="ctr">
              <a:lnSpc>
                <a:spcPct val="150000"/>
              </a:lnSpc>
            </a:pPr>
            <a:r>
              <a:rPr lang="en-US" sz="3200" b="1" dirty="0">
                <a:solidFill>
                  <a:srgbClr val="000000"/>
                </a:solidFill>
                <a:latin typeface="Tahoma" pitchFamily="34" charset="0"/>
              </a:rPr>
              <a:t>and in Global Cultures studies there are lots of other tools and approaches . . .</a:t>
            </a:r>
            <a:endParaRPr lang="en-US" sz="2800" b="1" dirty="0">
              <a:solidFill>
                <a:srgbClr val="000000"/>
              </a:solidFill>
              <a:latin typeface="Tahoma" pitchFamily="34" charset="0"/>
            </a:endParaRPr>
          </a:p>
        </p:txBody>
      </p:sp>
    </p:spTree>
  </p:cSld>
  <p:clrMapOvr>
    <a:masterClrMapping/>
  </p:clrMapOvr>
  <p:transition/>
</p:sld>
</file>

<file path=ppt/slides/slide57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906983" y="6474266"/>
            <a:ext cx="7329487" cy="276999"/>
          </a:xfrm>
          <a:prstGeom prst="rect">
            <a:avLst/>
          </a:prstGeom>
          <a:noFill/>
          <a:ln w="9525">
            <a:noFill/>
            <a:miter lim="800000"/>
            <a:headEnd/>
            <a:tailEnd/>
          </a:ln>
        </p:spPr>
        <p:txBody>
          <a:bodyPr>
            <a:spAutoFit/>
          </a:bodyPr>
          <a:lstStyle/>
          <a:p>
            <a:pPr lvl="1" algn="ctr"/>
            <a:r>
              <a:rPr lang="en-US" sz="1200" dirty="0">
                <a:solidFill>
                  <a:srgbClr val="000000"/>
                </a:solidFill>
              </a:rPr>
              <a:t>after Marion Nestle, </a:t>
            </a:r>
            <a:r>
              <a:rPr lang="en-US" sz="1200" i="1" dirty="0">
                <a:solidFill>
                  <a:srgbClr val="000000"/>
                </a:solidFill>
              </a:rPr>
              <a:t>Food Politics, Rev. Ed., </a:t>
            </a:r>
            <a:r>
              <a:rPr lang="en-US" sz="1200" dirty="0">
                <a:solidFill>
                  <a:srgbClr val="000000"/>
                </a:solidFill>
              </a:rPr>
              <a:t>2007,  pp. 401-405</a:t>
            </a:r>
          </a:p>
        </p:txBody>
      </p:sp>
      <p:sp>
        <p:nvSpPr>
          <p:cNvPr id="8" name="Text Box 4"/>
          <p:cNvSpPr txBox="1">
            <a:spLocks noChangeArrowheads="1"/>
          </p:cNvSpPr>
          <p:nvPr/>
        </p:nvSpPr>
        <p:spPr bwMode="auto">
          <a:xfrm>
            <a:off x="914393" y="1088663"/>
            <a:ext cx="7315200" cy="5355312"/>
          </a:xfrm>
          <a:prstGeom prst="rect">
            <a:avLst/>
          </a:prstGeom>
          <a:solidFill>
            <a:schemeClr val="bg1"/>
          </a:solidFill>
          <a:ln w="76200">
            <a:solidFill>
              <a:srgbClr val="FFC000"/>
            </a:solidFill>
            <a:miter lim="800000"/>
            <a:headEnd/>
            <a:tailEnd/>
          </a:ln>
        </p:spPr>
        <p:txBody>
          <a:bodyPr wrap="square" lIns="457200" tIns="457200" rIns="457200" bIns="457200">
            <a:spAutoFit/>
          </a:bodyPr>
          <a:lstStyle/>
          <a:p>
            <a:pPr marL="231775" lvl="1" indent="-231775">
              <a:buFont typeface="Arial" pitchFamily="34" charset="0"/>
              <a:buChar char="•"/>
              <a:tabLst>
                <a:tab pos="231775" algn="l"/>
              </a:tabLst>
            </a:pPr>
            <a:r>
              <a:rPr lang="en-US" sz="2800" b="1" dirty="0">
                <a:solidFill>
                  <a:srgbClr val="000000"/>
                </a:solidFill>
                <a:latin typeface="Tahoma" pitchFamily="34" charset="0"/>
              </a:rPr>
              <a:t>studies of humans and non-humans in the laboratory</a:t>
            </a:r>
            <a:br>
              <a:rPr lang="en-US" sz="2800" b="1" dirty="0">
                <a:solidFill>
                  <a:srgbClr val="000000"/>
                </a:solidFill>
                <a:latin typeface="Tahoma" pitchFamily="34" charset="0"/>
              </a:rPr>
            </a:br>
            <a:endParaRPr lang="en-US" sz="2800" b="1" dirty="0">
              <a:solidFill>
                <a:srgbClr val="000000"/>
              </a:solidFill>
              <a:latin typeface="Tahoma" pitchFamily="34" charset="0"/>
            </a:endParaRPr>
          </a:p>
          <a:p>
            <a:pPr marL="231775" indent="-231775">
              <a:buFont typeface="Arial" pitchFamily="34" charset="0"/>
              <a:buChar char="•"/>
              <a:tabLst>
                <a:tab pos="231775" algn="l"/>
              </a:tabLst>
            </a:pPr>
            <a:r>
              <a:rPr lang="en-US" sz="2800" b="1" dirty="0">
                <a:solidFill>
                  <a:srgbClr val="000000"/>
                </a:solidFill>
                <a:latin typeface="Tahoma" pitchFamily="34" charset="0"/>
              </a:rPr>
              <a:t>biochemical research </a:t>
            </a:r>
          </a:p>
          <a:p>
            <a:pPr marL="231775" indent="-231775">
              <a:tabLst>
                <a:tab pos="231775" algn="l"/>
              </a:tabLst>
            </a:pPr>
            <a:r>
              <a:rPr lang="en-US" sz="2400" dirty="0">
                <a:solidFill>
                  <a:srgbClr val="000000"/>
                </a:solidFill>
                <a:latin typeface="Tahoma" pitchFamily="34" charset="0"/>
              </a:rPr>
              <a:t>	(“test tube”)</a:t>
            </a:r>
          </a:p>
          <a:p>
            <a:pPr marL="231775" indent="-231775">
              <a:tabLst>
                <a:tab pos="231775" algn="l"/>
              </a:tabLst>
            </a:pPr>
            <a:endParaRPr lang="en-US" sz="2400" dirty="0">
              <a:solidFill>
                <a:srgbClr val="000000"/>
              </a:solidFill>
              <a:latin typeface="Tahoma" pitchFamily="34" charset="0"/>
            </a:endParaRPr>
          </a:p>
          <a:p>
            <a:pPr marL="231775" indent="-231775">
              <a:buFont typeface="Arial" pitchFamily="34" charset="0"/>
              <a:buChar char="•"/>
              <a:tabLst>
                <a:tab pos="231775" algn="l"/>
              </a:tabLst>
            </a:pPr>
            <a:r>
              <a:rPr lang="en-US" sz="2800" b="1" dirty="0">
                <a:solidFill>
                  <a:srgbClr val="000000"/>
                </a:solidFill>
                <a:latin typeface="Tahoma" pitchFamily="34" charset="0"/>
              </a:rPr>
              <a:t>epidemiological research </a:t>
            </a:r>
            <a:br>
              <a:rPr lang="en-US" sz="2800" b="1" dirty="0">
                <a:solidFill>
                  <a:srgbClr val="000000"/>
                </a:solidFill>
                <a:latin typeface="Tahoma" pitchFamily="34" charset="0"/>
              </a:rPr>
            </a:br>
            <a:r>
              <a:rPr lang="en-US" sz="2400" dirty="0">
                <a:solidFill>
                  <a:srgbClr val="000000"/>
                </a:solidFill>
                <a:latin typeface="Tahoma" pitchFamily="34" charset="0"/>
              </a:rPr>
              <a:t>(deals with populations data and trends)</a:t>
            </a:r>
          </a:p>
          <a:p>
            <a:pPr marL="231775" indent="-231775">
              <a:buFont typeface="Arial" pitchFamily="34" charset="0"/>
              <a:buChar char="•"/>
              <a:tabLst>
                <a:tab pos="231775" algn="l"/>
              </a:tabLst>
            </a:pPr>
            <a:endParaRPr lang="en-US" sz="2400" dirty="0">
              <a:solidFill>
                <a:srgbClr val="000000"/>
              </a:solidFill>
              <a:latin typeface="Tahoma" pitchFamily="34" charset="0"/>
            </a:endParaRPr>
          </a:p>
          <a:p>
            <a:pPr marL="231775" indent="-231775">
              <a:buFont typeface="Arial" pitchFamily="34" charset="0"/>
              <a:buChar char="•"/>
              <a:tabLst>
                <a:tab pos="231775" algn="l"/>
              </a:tabLst>
            </a:pPr>
            <a:r>
              <a:rPr lang="en-US" sz="2800" b="1" dirty="0">
                <a:solidFill>
                  <a:srgbClr val="000000"/>
                </a:solidFill>
                <a:latin typeface="Tahoma" pitchFamily="34" charset="0"/>
              </a:rPr>
              <a:t>clinical studies of humans</a:t>
            </a:r>
          </a:p>
          <a:p>
            <a:pPr marL="231775" indent="-231775">
              <a:tabLst>
                <a:tab pos="231775" algn="l"/>
              </a:tabLst>
            </a:pPr>
            <a:r>
              <a:rPr lang="en-US" sz="2400" dirty="0">
                <a:solidFill>
                  <a:srgbClr val="000000"/>
                </a:solidFill>
                <a:latin typeface="Tahoma" pitchFamily="34" charset="0"/>
              </a:rPr>
              <a:t> 	(generally medical)</a:t>
            </a:r>
          </a:p>
        </p:txBody>
      </p:sp>
    </p:spTree>
  </p:cSld>
  <p:clrMapOvr>
    <a:masterClrMapping/>
  </p:clrMapOvr>
  <p:transition/>
</p:sld>
</file>

<file path=ppt/slides/slide57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36650" y="2817382"/>
            <a:ext cx="6908800" cy="3424014"/>
          </a:xfrm>
          <a:prstGeom prst="rect">
            <a:avLst/>
          </a:prstGeom>
          <a:noFill/>
          <a:ln w="28575">
            <a:noFill/>
            <a:miter lim="800000"/>
            <a:headEnd/>
            <a:tailEnd/>
          </a:ln>
        </p:spPr>
        <p:txBody>
          <a:bodyPr wrap="square" anchor="ctr">
            <a:spAutoFit/>
          </a:bodyPr>
          <a:lstStyle/>
          <a:p>
            <a:pPr algn="ctr" eaLnBrk="0" hangingPunct="0">
              <a:spcAft>
                <a:spcPts val="500"/>
              </a:spcAft>
            </a:pPr>
            <a:r>
              <a:rPr kumimoji="1" lang="en-US" sz="3600" b="1" dirty="0">
                <a:solidFill>
                  <a:srgbClr val="FFFFFF"/>
                </a:solidFill>
                <a:latin typeface="Arial" charset="0"/>
              </a:rPr>
              <a:t>Anthropologists often like to use a research “technique” based on </a:t>
            </a:r>
          </a:p>
          <a:p>
            <a:pPr algn="ctr" eaLnBrk="0" hangingPunct="0">
              <a:spcAft>
                <a:spcPts val="500"/>
              </a:spcAft>
            </a:pPr>
            <a:r>
              <a:rPr kumimoji="1" lang="en-US" sz="3600" b="1" dirty="0">
                <a:solidFill>
                  <a:srgbClr val="FF0000"/>
                </a:solidFill>
                <a:latin typeface="Arial" charset="0"/>
              </a:rPr>
              <a:t>“unobtrusive measures”</a:t>
            </a:r>
            <a:r>
              <a:rPr kumimoji="1" lang="en-US" sz="3600" b="1" dirty="0">
                <a:solidFill>
                  <a:srgbClr val="FFFFFF"/>
                </a:solidFill>
                <a:latin typeface="Arial" charset="0"/>
              </a:rPr>
              <a:t> . . . </a:t>
            </a:r>
          </a:p>
          <a:p>
            <a:pPr algn="ctr" eaLnBrk="0" hangingPunct="0">
              <a:spcAft>
                <a:spcPts val="500"/>
              </a:spcAft>
            </a:pPr>
            <a:endParaRPr kumimoji="1" lang="en-US" sz="3600" b="1" dirty="0">
              <a:solidFill>
                <a:srgbClr val="FFFFFF"/>
              </a:solidFill>
              <a:latin typeface="Arial" charset="0"/>
            </a:endParaRPr>
          </a:p>
          <a:p>
            <a:pPr algn="ctr" eaLnBrk="0" hangingPunct="0">
              <a:spcAft>
                <a:spcPts val="500"/>
              </a:spcAft>
            </a:pPr>
            <a:r>
              <a:rPr kumimoji="1" lang="en-US" sz="2400" dirty="0">
                <a:solidFill>
                  <a:srgbClr val="FFFFFF"/>
                </a:solidFill>
                <a:latin typeface="Arial" charset="0"/>
              </a:rPr>
              <a:t>(either in the field or elsewhere)</a:t>
            </a:r>
            <a:endParaRPr kumimoji="1" lang="en-US" sz="3600" b="1" dirty="0">
              <a:solidFill>
                <a:srgbClr val="FFFFFF"/>
              </a:solidFill>
              <a:latin typeface="Arial" charset="0"/>
            </a:endParaRPr>
          </a:p>
        </p:txBody>
      </p:sp>
    </p:spTree>
  </p:cSld>
  <p:clrMapOvr>
    <a:masterClrMapping/>
  </p:clrMapOvr>
  <p:transition/>
</p:sld>
</file>

<file path=ppt/slides/slide57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906983" y="6474266"/>
            <a:ext cx="7329487" cy="276999"/>
          </a:xfrm>
          <a:prstGeom prst="rect">
            <a:avLst/>
          </a:prstGeom>
          <a:noFill/>
          <a:ln w="9525">
            <a:noFill/>
            <a:miter lim="800000"/>
            <a:headEnd/>
            <a:tailEnd/>
          </a:ln>
        </p:spPr>
        <p:txBody>
          <a:bodyPr>
            <a:spAutoFit/>
          </a:bodyPr>
          <a:lstStyle/>
          <a:p>
            <a:pPr lvl="1" algn="ctr"/>
            <a:r>
              <a:rPr lang="en-US" sz="1200" dirty="0">
                <a:solidFill>
                  <a:srgbClr val="000000"/>
                </a:solidFill>
              </a:rPr>
              <a:t>after Marion Nestle, </a:t>
            </a:r>
            <a:r>
              <a:rPr lang="en-US" sz="1200" i="1" dirty="0">
                <a:solidFill>
                  <a:srgbClr val="000000"/>
                </a:solidFill>
              </a:rPr>
              <a:t>Food Politics, Rev. Ed., </a:t>
            </a:r>
            <a:r>
              <a:rPr lang="en-US" sz="1200" dirty="0">
                <a:solidFill>
                  <a:srgbClr val="000000"/>
                </a:solidFill>
              </a:rPr>
              <a:t>2007,  pp. 401-405</a:t>
            </a:r>
          </a:p>
        </p:txBody>
      </p:sp>
      <p:sp>
        <p:nvSpPr>
          <p:cNvPr id="8" name="Text Box 4"/>
          <p:cNvSpPr txBox="1">
            <a:spLocks noChangeArrowheads="1"/>
          </p:cNvSpPr>
          <p:nvPr/>
        </p:nvSpPr>
        <p:spPr bwMode="auto">
          <a:xfrm>
            <a:off x="899879" y="464467"/>
            <a:ext cx="7692578" cy="6109365"/>
          </a:xfrm>
          <a:prstGeom prst="rect">
            <a:avLst/>
          </a:prstGeom>
          <a:solidFill>
            <a:schemeClr val="bg1"/>
          </a:solidFill>
          <a:ln w="76200">
            <a:solidFill>
              <a:srgbClr val="FFC000"/>
            </a:solidFill>
            <a:miter lim="800000"/>
            <a:headEnd/>
            <a:tailEnd/>
          </a:ln>
        </p:spPr>
        <p:txBody>
          <a:bodyPr wrap="square" lIns="457200" tIns="457200" rIns="457200" bIns="228600">
            <a:spAutoFit/>
          </a:bodyPr>
          <a:lstStyle/>
          <a:p>
            <a:pPr marL="231775" lvl="1" indent="-231775" algn="ctr">
              <a:tabLst>
                <a:tab pos="231775" algn="l"/>
              </a:tabLst>
            </a:pPr>
            <a:r>
              <a:rPr lang="en-US" sz="3600" b="1" dirty="0">
                <a:solidFill>
                  <a:srgbClr val="000000"/>
                </a:solidFill>
                <a:latin typeface="Tahoma" pitchFamily="34" charset="0"/>
              </a:rPr>
              <a:t>“unobtrusive measures”</a:t>
            </a:r>
          </a:p>
          <a:p>
            <a:pPr marL="231775" lvl="1" indent="-231775">
              <a:buFont typeface="Arial" pitchFamily="34" charset="0"/>
              <a:buChar char="•"/>
              <a:tabLst>
                <a:tab pos="231775" algn="l"/>
              </a:tabLst>
            </a:pPr>
            <a:endParaRPr lang="en-US" sz="1600" b="1" dirty="0">
              <a:solidFill>
                <a:srgbClr val="000000"/>
              </a:solidFill>
              <a:latin typeface="Tahoma" pitchFamily="34" charset="0"/>
            </a:endParaRPr>
          </a:p>
          <a:p>
            <a:pPr marL="688975" lvl="1" indent="-231775">
              <a:buFont typeface="Arial" pitchFamily="34" charset="0"/>
              <a:buChar char="•"/>
              <a:tabLst>
                <a:tab pos="231775" algn="l"/>
              </a:tabLst>
            </a:pPr>
            <a:r>
              <a:rPr lang="en-US" sz="2800" b="1" dirty="0">
                <a:solidFill>
                  <a:srgbClr val="000000"/>
                </a:solidFill>
                <a:latin typeface="Tahoma" pitchFamily="34" charset="0"/>
              </a:rPr>
              <a:t>analysis of data on availability in government, commerce, industry, markets</a:t>
            </a:r>
            <a:endParaRPr lang="en-US" sz="2400" dirty="0">
              <a:solidFill>
                <a:srgbClr val="000000"/>
              </a:solidFill>
              <a:latin typeface="Tahoma" pitchFamily="34" charset="0"/>
            </a:endParaRPr>
          </a:p>
          <a:p>
            <a:pPr marL="688975" lvl="1" indent="-231775">
              <a:tabLst>
                <a:tab pos="231775" algn="l"/>
              </a:tabLst>
            </a:pPr>
            <a:endParaRPr lang="en-US" sz="1600" dirty="0">
              <a:solidFill>
                <a:srgbClr val="000000"/>
              </a:solidFill>
              <a:latin typeface="Tahoma" pitchFamily="34" charset="0"/>
            </a:endParaRPr>
          </a:p>
          <a:p>
            <a:pPr marL="688975" lvl="1" indent="-231775">
              <a:buFont typeface="Arial" pitchFamily="34" charset="0"/>
              <a:buChar char="•"/>
              <a:tabLst>
                <a:tab pos="231775" algn="l"/>
              </a:tabLst>
            </a:pPr>
            <a:r>
              <a:rPr lang="en-US" sz="2800" b="1" dirty="0">
                <a:solidFill>
                  <a:srgbClr val="000000"/>
                </a:solidFill>
                <a:latin typeface="Tahoma" pitchFamily="34" charset="0"/>
              </a:rPr>
              <a:t>things like food supply data analysis</a:t>
            </a:r>
          </a:p>
          <a:p>
            <a:pPr marL="1146175" lvl="2" indent="-231775">
              <a:buFont typeface="Arial" pitchFamily="34" charset="0"/>
              <a:buChar char="•"/>
              <a:tabLst>
                <a:tab pos="231775" algn="l"/>
              </a:tabLst>
            </a:pPr>
            <a:r>
              <a:rPr lang="en-US" sz="2000" dirty="0">
                <a:solidFill>
                  <a:srgbClr val="000000"/>
                </a:solidFill>
                <a:latin typeface="Tahoma" pitchFamily="34" charset="0"/>
              </a:rPr>
              <a:t>(U.S.A. production + imported)</a:t>
            </a:r>
          </a:p>
          <a:p>
            <a:pPr marL="1146175" lvl="2" indent="-231775">
              <a:buFont typeface="Arial" pitchFamily="34" charset="0"/>
              <a:buChar char="•"/>
              <a:tabLst>
                <a:tab pos="231775" algn="l"/>
              </a:tabLst>
            </a:pPr>
            <a:r>
              <a:rPr lang="en-US" sz="2000" dirty="0">
                <a:solidFill>
                  <a:srgbClr val="000000"/>
                </a:solidFill>
                <a:latin typeface="Tahoma" pitchFamily="34" charset="0"/>
              </a:rPr>
              <a:t>(foods </a:t>
            </a:r>
            <a:r>
              <a:rPr lang="en-US" sz="2000" i="1" dirty="0">
                <a:solidFill>
                  <a:srgbClr val="000000"/>
                </a:solidFill>
                <a:latin typeface="Tahoma" pitchFamily="34" charset="0"/>
              </a:rPr>
              <a:t>available</a:t>
            </a:r>
            <a:r>
              <a:rPr lang="en-US" sz="2000" dirty="0">
                <a:solidFill>
                  <a:srgbClr val="000000"/>
                </a:solidFill>
                <a:latin typeface="Tahoma" pitchFamily="34" charset="0"/>
              </a:rPr>
              <a:t> for consumption)</a:t>
            </a:r>
          </a:p>
          <a:p>
            <a:pPr marL="1146175" lvl="2" indent="-231775">
              <a:buFont typeface="Arial" pitchFamily="34" charset="0"/>
              <a:buChar char="•"/>
              <a:tabLst>
                <a:tab pos="231775" algn="l"/>
              </a:tabLst>
            </a:pPr>
            <a:r>
              <a:rPr lang="en-US" sz="2000" dirty="0">
                <a:solidFill>
                  <a:srgbClr val="000000"/>
                </a:solidFill>
                <a:latin typeface="Tahoma" pitchFamily="34" charset="0"/>
              </a:rPr>
              <a:t>(unknown: home garden production, hunting/fishing/foraging, amount of food wasted . . .)</a:t>
            </a:r>
            <a:endParaRPr lang="en-US" sz="2400" dirty="0">
              <a:solidFill>
                <a:srgbClr val="000000"/>
              </a:solidFill>
              <a:latin typeface="Tahoma" pitchFamily="34" charset="0"/>
            </a:endParaRPr>
          </a:p>
          <a:p>
            <a:pPr marL="688975" lvl="1" indent="-231775">
              <a:tabLst>
                <a:tab pos="231775" algn="l"/>
              </a:tabLst>
            </a:pPr>
            <a:endParaRPr lang="en-US" sz="1600" dirty="0">
              <a:solidFill>
                <a:srgbClr val="000000"/>
              </a:solidFill>
              <a:latin typeface="Tahoma" pitchFamily="34" charset="0"/>
            </a:endParaRPr>
          </a:p>
          <a:p>
            <a:pPr marL="688975" lvl="1" indent="-231775">
              <a:buFont typeface="Arial" pitchFamily="34" charset="0"/>
              <a:buChar char="•"/>
              <a:tabLst>
                <a:tab pos="231775" algn="l"/>
              </a:tabLst>
            </a:pPr>
            <a:r>
              <a:rPr lang="en-US" sz="2800" b="1" dirty="0">
                <a:solidFill>
                  <a:srgbClr val="000000"/>
                </a:solidFill>
                <a:latin typeface="Tahoma" pitchFamily="34" charset="0"/>
              </a:rPr>
              <a:t>chemical composition analysis . . .</a:t>
            </a:r>
            <a:endParaRPr lang="en-US" sz="2800" dirty="0">
              <a:solidFill>
                <a:srgbClr val="000000"/>
              </a:solidFill>
              <a:latin typeface="Tahoma" pitchFamily="34" charset="0"/>
            </a:endParaRPr>
          </a:p>
        </p:txBody>
      </p:sp>
    </p:spTree>
  </p:cSld>
  <p:clrMapOvr>
    <a:masterClrMapping/>
  </p:clrMapOvr>
  <p:transition/>
</p:sld>
</file>

<file path=ppt/slides/slide57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36650" y="3226158"/>
            <a:ext cx="6908800" cy="1882567"/>
          </a:xfrm>
          <a:prstGeom prst="rect">
            <a:avLst/>
          </a:prstGeom>
          <a:noFill/>
          <a:ln w="28575">
            <a:noFill/>
            <a:miter lim="800000"/>
            <a:headEnd/>
            <a:tailEnd/>
          </a:ln>
        </p:spPr>
        <p:txBody>
          <a:bodyPr wrap="square" anchor="ctr">
            <a:spAutoFit/>
          </a:bodyPr>
          <a:lstStyle/>
          <a:p>
            <a:pPr algn="ctr" eaLnBrk="0" hangingPunct="0">
              <a:spcAft>
                <a:spcPts val="500"/>
              </a:spcAft>
            </a:pPr>
            <a:r>
              <a:rPr kumimoji="1" lang="en-US" sz="3600" b="1" dirty="0">
                <a:solidFill>
                  <a:srgbClr val="FFFFFF"/>
                </a:solidFill>
                <a:latin typeface="Arial" charset="0"/>
              </a:rPr>
              <a:t>But most of all (generally)</a:t>
            </a:r>
          </a:p>
          <a:p>
            <a:pPr algn="ctr" eaLnBrk="0" hangingPunct="0">
              <a:spcAft>
                <a:spcPts val="500"/>
              </a:spcAft>
            </a:pPr>
            <a:r>
              <a:rPr kumimoji="1" lang="en-US" sz="3600" b="1" dirty="0">
                <a:solidFill>
                  <a:srgbClr val="FFFFFF"/>
                </a:solidFill>
                <a:latin typeface="Arial" charset="0"/>
              </a:rPr>
              <a:t>Anthropologists </a:t>
            </a:r>
          </a:p>
          <a:p>
            <a:pPr algn="ctr" eaLnBrk="0" hangingPunct="0">
              <a:spcAft>
                <a:spcPts val="500"/>
              </a:spcAft>
            </a:pPr>
            <a:r>
              <a:rPr kumimoji="1" lang="en-US" sz="3600" b="1" dirty="0">
                <a:solidFill>
                  <a:srgbClr val="FFFFFF"/>
                </a:solidFill>
                <a:latin typeface="Arial" charset="0"/>
              </a:rPr>
              <a:t>LOVE . . .</a:t>
            </a:r>
          </a:p>
        </p:txBody>
      </p:sp>
    </p:spTree>
  </p:cSld>
  <p:clrMapOvr>
    <a:masterClrMapping/>
  </p:clrMapOvr>
  <p:transition/>
</p:sld>
</file>

<file path=ppt/slides/slide576.xml><?xml version="1.0" encoding="utf-8"?>
<p:sld xmlns:a="http://schemas.openxmlformats.org/drawingml/2006/main" xmlns:r="http://schemas.openxmlformats.org/officeDocument/2006/relationships" xmlns:p="http://schemas.openxmlformats.org/presentationml/2006/main" showMasterPhAnim="0">
  <p:cSld>
    <p:bg>
      <p:bgPr>
        <a:solidFill>
          <a:srgbClr val="FFFFCD"/>
        </a:solidFill>
        <a:effectLst/>
      </p:bgPr>
    </p:bg>
    <p:spTree>
      <p:nvGrpSpPr>
        <p:cNvPr id="1" name=""/>
        <p:cNvGrpSpPr/>
        <p:nvPr/>
      </p:nvGrpSpPr>
      <p:grpSpPr>
        <a:xfrm>
          <a:off x="0" y="0"/>
          <a:ext cx="0" cy="0"/>
          <a:chOff x="0" y="0"/>
          <a:chExt cx="0" cy="0"/>
        </a:xfrm>
      </p:grpSpPr>
      <p:sp>
        <p:nvSpPr>
          <p:cNvPr id="530433" name="Rectangle 3"/>
          <p:cNvSpPr>
            <a:spLocks noGrp="1" noChangeArrowheads="1"/>
          </p:cNvSpPr>
          <p:nvPr>
            <p:ph type="subTitle" idx="4294967295"/>
          </p:nvPr>
        </p:nvSpPr>
        <p:spPr>
          <a:xfrm>
            <a:off x="914406" y="2713242"/>
            <a:ext cx="7639045" cy="3592394"/>
          </a:xfrm>
        </p:spPr>
        <p:txBody>
          <a:bodyPr wrap="square">
            <a:spAutoFit/>
          </a:bodyPr>
          <a:lstStyle/>
          <a:p>
            <a:pPr marL="457200" indent="-457200" eaLnBrk="1" hangingPunct="1">
              <a:buNone/>
              <a:tabLst>
                <a:tab pos="457200" algn="l"/>
              </a:tabLst>
            </a:pPr>
            <a:r>
              <a:rPr lang="en-US" sz="2400" b="1" dirty="0">
                <a:solidFill>
                  <a:schemeClr val="bg1">
                    <a:lumMod val="65000"/>
                  </a:schemeClr>
                </a:solidFill>
              </a:rPr>
              <a:t>1.	</a:t>
            </a:r>
            <a:r>
              <a:rPr lang="en-US" sz="1800" dirty="0">
                <a:solidFill>
                  <a:schemeClr val="bg1">
                    <a:lumMod val="65000"/>
                  </a:schemeClr>
                </a:solidFill>
              </a:rPr>
              <a:t>the</a:t>
            </a:r>
            <a:r>
              <a:rPr lang="en-US" sz="2400" dirty="0">
                <a:solidFill>
                  <a:schemeClr val="bg1">
                    <a:lumMod val="65000"/>
                  </a:schemeClr>
                </a:solidFill>
              </a:rPr>
              <a:t> </a:t>
            </a:r>
            <a:r>
              <a:rPr lang="en-US" sz="2400" b="1" dirty="0">
                <a:solidFill>
                  <a:schemeClr val="bg1">
                    <a:lumMod val="65000"/>
                  </a:schemeClr>
                </a:solidFill>
              </a:rPr>
              <a:t>four fields </a:t>
            </a:r>
            <a:r>
              <a:rPr lang="en-US" sz="1800" dirty="0">
                <a:solidFill>
                  <a:schemeClr val="bg1">
                    <a:lumMod val="65000"/>
                  </a:schemeClr>
                </a:solidFill>
              </a:rPr>
              <a:t>of general anthropology</a:t>
            </a:r>
            <a:endParaRPr lang="en-US" sz="2400" b="1" dirty="0">
              <a:solidFill>
                <a:schemeClr val="bg1">
                  <a:lumMod val="65000"/>
                </a:schemeClr>
              </a:solidFill>
            </a:endParaRPr>
          </a:p>
          <a:p>
            <a:pPr eaLnBrk="1" hangingPunct="1">
              <a:lnSpc>
                <a:spcPct val="0"/>
              </a:lnSpc>
              <a:buFont typeface="Wingdings" pitchFamily="2" charset="2"/>
              <a:buNone/>
              <a:tabLst>
                <a:tab pos="0" algn="l"/>
              </a:tabLst>
            </a:pPr>
            <a:endParaRPr lang="en-US" sz="2400" b="1" dirty="0">
              <a:solidFill>
                <a:schemeClr val="bg1">
                  <a:lumMod val="65000"/>
                </a:schemeClr>
              </a:solidFill>
            </a:endParaRPr>
          </a:p>
          <a:p>
            <a:pPr marL="457200" indent="-457200" eaLnBrk="1" hangingPunct="1">
              <a:buAutoNum type="arabicPeriod" startAt="2"/>
              <a:tabLst>
                <a:tab pos="0" algn="l"/>
              </a:tabLst>
            </a:pPr>
            <a:r>
              <a:rPr lang="en-US" sz="2400" b="1" dirty="0">
                <a:solidFill>
                  <a:schemeClr val="bg1">
                    <a:lumMod val="65000"/>
                  </a:schemeClr>
                </a:solidFill>
              </a:rPr>
              <a:t>culture </a:t>
            </a:r>
            <a:r>
              <a:rPr lang="en-US" sz="1600" dirty="0">
                <a:solidFill>
                  <a:schemeClr val="bg1">
                    <a:lumMod val="65000"/>
                  </a:schemeClr>
                </a:solidFill>
              </a:rPr>
              <a:t>as a primary concept</a:t>
            </a:r>
            <a:endParaRPr lang="en-US" sz="2400" dirty="0">
              <a:solidFill>
                <a:schemeClr val="bg1">
                  <a:lumMod val="65000"/>
                </a:schemeClr>
              </a:solidFill>
            </a:endParaRPr>
          </a:p>
          <a:p>
            <a:pPr marL="457200" indent="-457200" eaLnBrk="1" hangingPunct="1">
              <a:buAutoNum type="arabicPeriod" startAt="2"/>
              <a:tabLst>
                <a:tab pos="0" algn="l"/>
                <a:tab pos="457200" algn="l"/>
              </a:tabLst>
            </a:pPr>
            <a:r>
              <a:rPr lang="en-US" sz="2400" b="1" dirty="0">
                <a:solidFill>
                  <a:schemeClr val="bg1">
                    <a:lumMod val="65000"/>
                  </a:schemeClr>
                </a:solidFill>
              </a:rPr>
              <a:t>comparative method</a:t>
            </a:r>
            <a:r>
              <a:rPr lang="en-US" sz="2400" dirty="0">
                <a:solidFill>
                  <a:schemeClr val="bg1">
                    <a:lumMod val="65000"/>
                  </a:schemeClr>
                </a:solidFill>
              </a:rPr>
              <a:t> </a:t>
            </a:r>
            <a:r>
              <a:rPr lang="en-US" sz="1800" dirty="0">
                <a:solidFill>
                  <a:schemeClr val="bg1">
                    <a:lumMod val="65000"/>
                  </a:schemeClr>
                </a:solidFill>
              </a:rPr>
              <a:t>as major approach</a:t>
            </a:r>
            <a:endParaRPr lang="en-US" sz="2400" dirty="0">
              <a:solidFill>
                <a:schemeClr val="bg1">
                  <a:lumMod val="65000"/>
                </a:schemeClr>
              </a:solidFill>
            </a:endParaRPr>
          </a:p>
          <a:p>
            <a:pPr marL="457200" indent="-457200" eaLnBrk="1" hangingPunct="1">
              <a:buAutoNum type="arabicPeriod" startAt="2"/>
              <a:tabLst>
                <a:tab pos="0" algn="l"/>
              </a:tabLst>
            </a:pPr>
            <a:r>
              <a:rPr lang="en-US" sz="2400" b="1" dirty="0">
                <a:solidFill>
                  <a:schemeClr val="bg1">
                    <a:lumMod val="65000"/>
                  </a:schemeClr>
                </a:solidFill>
              </a:rPr>
              <a:t>holism</a:t>
            </a:r>
            <a:r>
              <a:rPr lang="en-US" sz="2400" dirty="0">
                <a:solidFill>
                  <a:schemeClr val="bg1">
                    <a:lumMod val="65000"/>
                  </a:schemeClr>
                </a:solidFill>
              </a:rPr>
              <a:t> </a:t>
            </a:r>
            <a:r>
              <a:rPr lang="en-US" sz="1800" dirty="0">
                <a:solidFill>
                  <a:schemeClr val="bg1">
                    <a:lumMod val="65000"/>
                  </a:schemeClr>
                </a:solidFill>
              </a:rPr>
              <a:t>as a primary theoretical goal</a:t>
            </a:r>
            <a:endParaRPr lang="en-US" sz="2400" dirty="0">
              <a:solidFill>
                <a:schemeClr val="bg1">
                  <a:lumMod val="65000"/>
                </a:schemeClr>
              </a:solidFill>
            </a:endParaRPr>
          </a:p>
          <a:p>
            <a:pPr marL="457200" indent="-457200" eaLnBrk="1" hangingPunct="1">
              <a:buAutoNum type="arabicPeriod" startAt="2"/>
              <a:tabLst>
                <a:tab pos="457200" algn="l"/>
              </a:tabLst>
            </a:pPr>
            <a:r>
              <a:rPr lang="en-US" sz="4000" b="1" dirty="0">
                <a:solidFill>
                  <a:srgbClr val="000000"/>
                </a:solidFill>
              </a:rPr>
              <a:t>fieldwork</a:t>
            </a:r>
            <a:r>
              <a:rPr lang="en-US" sz="4000" dirty="0">
                <a:solidFill>
                  <a:srgbClr val="000000"/>
                </a:solidFill>
              </a:rPr>
              <a:t> </a:t>
            </a:r>
            <a:br>
              <a:rPr lang="en-US" sz="4000" dirty="0">
                <a:solidFill>
                  <a:srgbClr val="000000"/>
                </a:solidFill>
              </a:rPr>
            </a:br>
            <a:r>
              <a:rPr lang="en-US" sz="2400" dirty="0">
                <a:solidFill>
                  <a:schemeClr val="bg1">
                    <a:lumMod val="85000"/>
                  </a:schemeClr>
                </a:solidFill>
              </a:rPr>
              <a:t>as a primary research technique -- </a:t>
            </a:r>
            <a:br>
              <a:rPr lang="en-US" sz="2400" dirty="0">
                <a:solidFill>
                  <a:schemeClr val="bg1">
                    <a:lumMod val="85000"/>
                  </a:schemeClr>
                </a:solidFill>
              </a:rPr>
            </a:br>
            <a:r>
              <a:rPr lang="en-US" sz="2400" dirty="0">
                <a:solidFill>
                  <a:schemeClr val="bg1">
                    <a:lumMod val="85000"/>
                  </a:schemeClr>
                </a:solidFill>
              </a:rPr>
              <a:t>involving </a:t>
            </a:r>
            <a:r>
              <a:rPr lang="en-US" dirty="0">
                <a:solidFill>
                  <a:srgbClr val="000000"/>
                </a:solidFill>
              </a:rPr>
              <a:t>“</a:t>
            </a:r>
            <a:r>
              <a:rPr lang="en-US" sz="3600" b="1" dirty="0">
                <a:solidFill>
                  <a:srgbClr val="FF0000"/>
                </a:solidFill>
              </a:rPr>
              <a:t>participant observation”</a:t>
            </a:r>
            <a:endParaRPr lang="en-US" sz="4400" b="1" dirty="0">
              <a:solidFill>
                <a:srgbClr val="FF0000"/>
              </a:solidFill>
            </a:endParaRPr>
          </a:p>
        </p:txBody>
      </p:sp>
      <p:sp>
        <p:nvSpPr>
          <p:cNvPr id="530434" name="Rectangle 2"/>
          <p:cNvSpPr txBox="1">
            <a:spLocks noChangeArrowheads="1"/>
          </p:cNvSpPr>
          <p:nvPr/>
        </p:nvSpPr>
        <p:spPr bwMode="auto">
          <a:xfrm>
            <a:off x="457200" y="1504950"/>
            <a:ext cx="8229600" cy="1494972"/>
          </a:xfrm>
          <a:prstGeom prst="rect">
            <a:avLst/>
          </a:prstGeom>
          <a:noFill/>
          <a:ln w="9525">
            <a:noFill/>
            <a:miter lim="800000"/>
            <a:headEnd/>
            <a:tailEnd/>
          </a:ln>
        </p:spPr>
        <p:txBody>
          <a:bodyPr anchor="ctr"/>
          <a:lstStyle/>
          <a:p>
            <a:pPr algn="ctr"/>
            <a:r>
              <a:rPr lang="en-US" sz="2800" b="1" dirty="0">
                <a:solidFill>
                  <a:srgbClr val="000000"/>
                </a:solidFill>
                <a:latin typeface="Arial" charset="0"/>
              </a:rPr>
              <a:t> </a:t>
            </a:r>
            <a:r>
              <a:rPr lang="en-US" sz="3200" b="1" dirty="0">
                <a:solidFill>
                  <a:srgbClr val="000000"/>
                </a:solidFill>
              </a:rPr>
              <a:t>Main Characteristics of Anthropology</a:t>
            </a:r>
            <a:endParaRPr lang="en-US" sz="3200" b="1" dirty="0">
              <a:solidFill>
                <a:srgbClr val="000000"/>
              </a:solidFill>
              <a:latin typeface="Arial" charset="0"/>
            </a:endParaRPr>
          </a:p>
        </p:txBody>
      </p:sp>
    </p:spTree>
  </p:cSld>
  <p:clrMapOvr>
    <a:masterClrMapping/>
  </p:clrMapOvr>
  <p:transition/>
</p:sld>
</file>

<file path=ppt/slides/slide57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36650" y="1422064"/>
            <a:ext cx="6908800" cy="4652556"/>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And as I mentioned in the </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“An Important Note on Videos and Visual Anthropology” note</a:t>
            </a:r>
          </a:p>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we would LOVE to take you along with us around the world, but the next best thing we can do is bring the world to you in the form of films and videos.  And we’ll do a lot of that.</a:t>
            </a:r>
          </a:p>
        </p:txBody>
      </p:sp>
    </p:spTree>
    <p:extLst>
      <p:ext uri="{BB962C8B-B14F-4D97-AF65-F5344CB8AC3E}">
        <p14:creationId xmlns:p14="http://schemas.microsoft.com/office/powerpoint/2010/main" val="2155271258"/>
      </p:ext>
    </p:extLst>
  </p:cSld>
  <p:clrMapOvr>
    <a:masterClrMapping/>
  </p:clrMapOvr>
  <p:transition/>
</p:sld>
</file>

<file path=ppt/slides/slide57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0722" name="AutoShape 2"/>
          <p:cNvSpPr>
            <a:spLocks noChangeArrowheads="1"/>
          </p:cNvSpPr>
          <p:nvPr/>
        </p:nvSpPr>
        <p:spPr bwMode="auto">
          <a:xfrm>
            <a:off x="2914653" y="4468723"/>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endParaRPr lang="en-US" sz="1600">
              <a:solidFill>
                <a:srgbClr val="000000"/>
              </a:solidFill>
            </a:endParaRPr>
          </a:p>
        </p:txBody>
      </p:sp>
      <p:sp>
        <p:nvSpPr>
          <p:cNvPr id="30723" name="AutoShape 3"/>
          <p:cNvSpPr>
            <a:spLocks noChangeArrowheads="1"/>
          </p:cNvSpPr>
          <p:nvPr/>
        </p:nvSpPr>
        <p:spPr bwMode="auto">
          <a:xfrm>
            <a:off x="2533653" y="3876056"/>
            <a:ext cx="1795463" cy="672525"/>
          </a:xfrm>
          <a:prstGeom prst="leftArrow">
            <a:avLst>
              <a:gd name="adj1" fmla="val 50000"/>
              <a:gd name="adj2" fmla="val 40278"/>
            </a:avLst>
          </a:prstGeom>
          <a:noFill/>
          <a:ln w="9525">
            <a:noFill/>
            <a:miter lim="800000"/>
            <a:headEnd/>
            <a:tailEnd/>
          </a:ln>
        </p:spPr>
        <p:txBody>
          <a:bodyPr anchor="ctr">
            <a:spAutoFit/>
          </a:bodyPr>
          <a:lstStyle/>
          <a:p>
            <a:pPr defTabSz="812810"/>
            <a:endParaRPr lang="en-US" sz="1600">
              <a:solidFill>
                <a:srgbClr val="000000"/>
              </a:solidFill>
            </a:endParaRPr>
          </a:p>
        </p:txBody>
      </p:sp>
      <p:sp>
        <p:nvSpPr>
          <p:cNvPr id="30724" name="AutoShape 4"/>
          <p:cNvSpPr>
            <a:spLocks noChangeArrowheads="1"/>
          </p:cNvSpPr>
          <p:nvPr/>
        </p:nvSpPr>
        <p:spPr bwMode="auto">
          <a:xfrm flipV="1">
            <a:off x="1847852" y="4697323"/>
            <a:ext cx="976313" cy="672525"/>
          </a:xfrm>
          <a:prstGeom prst="leftArrow">
            <a:avLst>
              <a:gd name="adj1" fmla="val 50000"/>
              <a:gd name="adj2" fmla="val 25000"/>
            </a:avLst>
          </a:prstGeom>
          <a:noFill/>
          <a:ln w="9525">
            <a:noFill/>
            <a:miter lim="800000"/>
            <a:headEnd/>
            <a:tailEnd/>
          </a:ln>
        </p:spPr>
        <p:txBody>
          <a:bodyPr anchor="ctr">
            <a:spAutoFit/>
          </a:bodyPr>
          <a:lstStyle/>
          <a:p>
            <a:pPr defTabSz="812810"/>
            <a:endParaRPr lang="en-US" sz="1600">
              <a:solidFill>
                <a:srgbClr val="000000"/>
              </a:solidFill>
            </a:endParaRPr>
          </a:p>
        </p:txBody>
      </p:sp>
      <p:sp>
        <p:nvSpPr>
          <p:cNvPr id="30725" name="AutoShape 5"/>
          <p:cNvSpPr>
            <a:spLocks noChangeArrowheads="1"/>
          </p:cNvSpPr>
          <p:nvPr/>
        </p:nvSpPr>
        <p:spPr bwMode="auto">
          <a:xfrm>
            <a:off x="1847852" y="6212812"/>
            <a:ext cx="976313" cy="672525"/>
          </a:xfrm>
          <a:prstGeom prst="leftArrow">
            <a:avLst>
              <a:gd name="adj1" fmla="val 50000"/>
              <a:gd name="adj2" fmla="val 50245"/>
            </a:avLst>
          </a:prstGeom>
          <a:noFill/>
          <a:ln w="9525">
            <a:noFill/>
            <a:miter lim="800000"/>
            <a:headEnd/>
            <a:tailEnd/>
          </a:ln>
        </p:spPr>
        <p:txBody>
          <a:bodyPr anchor="ctr">
            <a:spAutoFit/>
          </a:bodyPr>
          <a:lstStyle/>
          <a:p>
            <a:pPr defTabSz="812810"/>
            <a:endParaRPr lang="en-US" sz="1600">
              <a:solidFill>
                <a:srgbClr val="000000"/>
              </a:solidFill>
            </a:endParaRPr>
          </a:p>
        </p:txBody>
      </p:sp>
      <p:sp>
        <p:nvSpPr>
          <p:cNvPr id="30726" name="AutoShape 6"/>
          <p:cNvSpPr>
            <a:spLocks noChangeArrowheads="1"/>
          </p:cNvSpPr>
          <p:nvPr/>
        </p:nvSpPr>
        <p:spPr bwMode="auto">
          <a:xfrm>
            <a:off x="2495550" y="4468723"/>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endParaRPr lang="en-US" sz="1600">
              <a:solidFill>
                <a:srgbClr val="000000"/>
              </a:solidFill>
            </a:endParaRPr>
          </a:p>
        </p:txBody>
      </p:sp>
      <p:sp>
        <p:nvSpPr>
          <p:cNvPr id="30727" name="AutoShape 7"/>
          <p:cNvSpPr>
            <a:spLocks noChangeArrowheads="1"/>
          </p:cNvSpPr>
          <p:nvPr/>
        </p:nvSpPr>
        <p:spPr bwMode="auto">
          <a:xfrm>
            <a:off x="3181350" y="4824323"/>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endParaRPr lang="en-US" sz="1600">
              <a:solidFill>
                <a:srgbClr val="000000"/>
              </a:solidFill>
            </a:endParaRPr>
          </a:p>
        </p:txBody>
      </p:sp>
      <p:sp>
        <p:nvSpPr>
          <p:cNvPr id="30728" name="AutoShape 8"/>
          <p:cNvSpPr>
            <a:spLocks noChangeArrowheads="1"/>
          </p:cNvSpPr>
          <p:nvPr/>
        </p:nvSpPr>
        <p:spPr bwMode="auto">
          <a:xfrm>
            <a:off x="3238501" y="5078323"/>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endParaRPr lang="en-US" sz="1600">
              <a:solidFill>
                <a:srgbClr val="000000"/>
              </a:solidFill>
            </a:endParaRPr>
          </a:p>
        </p:txBody>
      </p:sp>
      <p:sp>
        <p:nvSpPr>
          <p:cNvPr id="30729" name="AutoShape 9"/>
          <p:cNvSpPr>
            <a:spLocks noChangeArrowheads="1"/>
          </p:cNvSpPr>
          <p:nvPr/>
        </p:nvSpPr>
        <p:spPr bwMode="auto">
          <a:xfrm>
            <a:off x="2724150" y="5112190"/>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endParaRPr lang="en-US" sz="1600">
              <a:solidFill>
                <a:srgbClr val="000000"/>
              </a:solidFill>
            </a:endParaRPr>
          </a:p>
        </p:txBody>
      </p:sp>
      <p:sp>
        <p:nvSpPr>
          <p:cNvPr id="11" name="Rectangle 3"/>
          <p:cNvSpPr>
            <a:spLocks noChangeArrowheads="1"/>
          </p:cNvSpPr>
          <p:nvPr/>
        </p:nvSpPr>
        <p:spPr bwMode="auto">
          <a:xfrm>
            <a:off x="508000" y="1234869"/>
            <a:ext cx="8195733" cy="4879862"/>
          </a:xfrm>
          <a:prstGeom prst="rect">
            <a:avLst/>
          </a:prstGeom>
          <a:noFill/>
          <a:ln w="28575">
            <a:noFill/>
            <a:miter lim="800000"/>
            <a:headEnd/>
            <a:tailEnd/>
          </a:ln>
        </p:spPr>
        <p:txBody>
          <a:bodyPr wrap="square" anchor="ctr">
            <a:spAutoFit/>
          </a:bodyPr>
          <a:lstStyle/>
          <a:p>
            <a:pPr algn="ctr" defTabSz="812810" eaLnBrk="0" hangingPunct="0"/>
            <a:r>
              <a:rPr kumimoji="1" lang="en-US" sz="4267" b="1" dirty="0">
                <a:solidFill>
                  <a:srgbClr val="FFFFFF"/>
                </a:solidFill>
                <a:latin typeface="Arial" charset="0"/>
              </a:rPr>
              <a:t>So films and videos make up a very large part of this class . . .</a:t>
            </a:r>
          </a:p>
          <a:p>
            <a:pPr algn="ctr" defTabSz="812810" eaLnBrk="0" hangingPunct="0">
              <a:lnSpc>
                <a:spcPct val="150000"/>
              </a:lnSpc>
            </a:pPr>
            <a:endParaRPr kumimoji="1" lang="en-US" sz="1778" b="1" dirty="0">
              <a:solidFill>
                <a:srgbClr val="FFFFFF"/>
              </a:solidFill>
              <a:latin typeface="Arial" charset="0"/>
            </a:endParaRPr>
          </a:p>
          <a:p>
            <a:pPr algn="ctr" defTabSz="812810" eaLnBrk="0" hangingPunct="0"/>
            <a:r>
              <a:rPr kumimoji="1" lang="en-US" sz="2844" b="1" dirty="0">
                <a:solidFill>
                  <a:srgbClr val="000000"/>
                </a:solidFill>
                <a:latin typeface="Arial" charset="0"/>
              </a:rPr>
              <a:t>In the best of all possible worlds, we would head off to the countries and cultures and meet and talk with the people. </a:t>
            </a:r>
          </a:p>
          <a:p>
            <a:pPr algn="ctr" defTabSz="812810" eaLnBrk="0" hangingPunct="0"/>
            <a:r>
              <a:rPr kumimoji="1" lang="en-US" sz="2844" b="1" dirty="0">
                <a:solidFill>
                  <a:srgbClr val="000000"/>
                </a:solidFill>
                <a:latin typeface="Arial" charset="0"/>
              </a:rPr>
              <a:t> </a:t>
            </a:r>
          </a:p>
          <a:p>
            <a:pPr algn="ctr" defTabSz="812810" eaLnBrk="0" hangingPunct="0"/>
            <a:r>
              <a:rPr kumimoji="1" lang="en-US" sz="2844" b="1" dirty="0">
                <a:solidFill>
                  <a:srgbClr val="000000"/>
                </a:solidFill>
                <a:latin typeface="Arial" charset="0"/>
              </a:rPr>
              <a:t>That is simply not practical for this class </a:t>
            </a:r>
          </a:p>
          <a:p>
            <a:pPr algn="ctr" defTabSz="812810" eaLnBrk="0" hangingPunct="0"/>
            <a:r>
              <a:rPr kumimoji="1" lang="en-US" sz="2844" b="1" dirty="0">
                <a:solidFill>
                  <a:srgbClr val="000000"/>
                </a:solidFill>
                <a:latin typeface="Arial" charset="0"/>
              </a:rPr>
              <a:t>(but one can always sign up for one or more study abroad experiences).</a:t>
            </a:r>
          </a:p>
        </p:txBody>
      </p:sp>
    </p:spTree>
    <p:extLst>
      <p:ext uri="{BB962C8B-B14F-4D97-AF65-F5344CB8AC3E}">
        <p14:creationId xmlns:p14="http://schemas.microsoft.com/office/powerpoint/2010/main" val="4140721432"/>
      </p:ext>
    </p:extLst>
  </p:cSld>
  <p:clrMapOvr>
    <a:masterClrMapping/>
  </p:clrMapOvr>
  <p:transition/>
</p:sld>
</file>

<file path=ppt/slides/slide57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0722" name="AutoShape 2"/>
          <p:cNvSpPr>
            <a:spLocks noChangeArrowheads="1"/>
          </p:cNvSpPr>
          <p:nvPr/>
        </p:nvSpPr>
        <p:spPr bwMode="auto">
          <a:xfrm>
            <a:off x="2914653" y="4468723"/>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endParaRPr lang="en-US" sz="1600">
              <a:solidFill>
                <a:srgbClr val="000000"/>
              </a:solidFill>
            </a:endParaRPr>
          </a:p>
        </p:txBody>
      </p:sp>
      <p:sp>
        <p:nvSpPr>
          <p:cNvPr id="30723" name="AutoShape 3"/>
          <p:cNvSpPr>
            <a:spLocks noChangeArrowheads="1"/>
          </p:cNvSpPr>
          <p:nvPr/>
        </p:nvSpPr>
        <p:spPr bwMode="auto">
          <a:xfrm>
            <a:off x="2533653" y="3876056"/>
            <a:ext cx="1795463" cy="672525"/>
          </a:xfrm>
          <a:prstGeom prst="leftArrow">
            <a:avLst>
              <a:gd name="adj1" fmla="val 50000"/>
              <a:gd name="adj2" fmla="val 40278"/>
            </a:avLst>
          </a:prstGeom>
          <a:noFill/>
          <a:ln w="9525">
            <a:noFill/>
            <a:miter lim="800000"/>
            <a:headEnd/>
            <a:tailEnd/>
          </a:ln>
        </p:spPr>
        <p:txBody>
          <a:bodyPr anchor="ctr">
            <a:spAutoFit/>
          </a:bodyPr>
          <a:lstStyle/>
          <a:p>
            <a:pPr defTabSz="812810"/>
            <a:endParaRPr lang="en-US" sz="1600">
              <a:solidFill>
                <a:srgbClr val="000000"/>
              </a:solidFill>
            </a:endParaRPr>
          </a:p>
        </p:txBody>
      </p:sp>
      <p:sp>
        <p:nvSpPr>
          <p:cNvPr id="30724" name="AutoShape 4"/>
          <p:cNvSpPr>
            <a:spLocks noChangeArrowheads="1"/>
          </p:cNvSpPr>
          <p:nvPr/>
        </p:nvSpPr>
        <p:spPr bwMode="auto">
          <a:xfrm flipV="1">
            <a:off x="1847852" y="4697323"/>
            <a:ext cx="976313" cy="672525"/>
          </a:xfrm>
          <a:prstGeom prst="leftArrow">
            <a:avLst>
              <a:gd name="adj1" fmla="val 50000"/>
              <a:gd name="adj2" fmla="val 25000"/>
            </a:avLst>
          </a:prstGeom>
          <a:noFill/>
          <a:ln w="9525">
            <a:noFill/>
            <a:miter lim="800000"/>
            <a:headEnd/>
            <a:tailEnd/>
          </a:ln>
        </p:spPr>
        <p:txBody>
          <a:bodyPr anchor="ctr">
            <a:spAutoFit/>
          </a:bodyPr>
          <a:lstStyle/>
          <a:p>
            <a:pPr defTabSz="812810"/>
            <a:endParaRPr lang="en-US" sz="1600">
              <a:solidFill>
                <a:srgbClr val="000000"/>
              </a:solidFill>
            </a:endParaRPr>
          </a:p>
        </p:txBody>
      </p:sp>
      <p:sp>
        <p:nvSpPr>
          <p:cNvPr id="30725" name="AutoShape 5"/>
          <p:cNvSpPr>
            <a:spLocks noChangeArrowheads="1"/>
          </p:cNvSpPr>
          <p:nvPr/>
        </p:nvSpPr>
        <p:spPr bwMode="auto">
          <a:xfrm>
            <a:off x="1847852" y="6212812"/>
            <a:ext cx="976313" cy="672525"/>
          </a:xfrm>
          <a:prstGeom prst="leftArrow">
            <a:avLst>
              <a:gd name="adj1" fmla="val 50000"/>
              <a:gd name="adj2" fmla="val 50245"/>
            </a:avLst>
          </a:prstGeom>
          <a:noFill/>
          <a:ln w="9525">
            <a:noFill/>
            <a:miter lim="800000"/>
            <a:headEnd/>
            <a:tailEnd/>
          </a:ln>
        </p:spPr>
        <p:txBody>
          <a:bodyPr anchor="ctr">
            <a:spAutoFit/>
          </a:bodyPr>
          <a:lstStyle/>
          <a:p>
            <a:pPr defTabSz="812810"/>
            <a:endParaRPr lang="en-US" sz="1600">
              <a:solidFill>
                <a:srgbClr val="000000"/>
              </a:solidFill>
            </a:endParaRPr>
          </a:p>
        </p:txBody>
      </p:sp>
      <p:sp>
        <p:nvSpPr>
          <p:cNvPr id="30726" name="AutoShape 6"/>
          <p:cNvSpPr>
            <a:spLocks noChangeArrowheads="1"/>
          </p:cNvSpPr>
          <p:nvPr/>
        </p:nvSpPr>
        <p:spPr bwMode="auto">
          <a:xfrm>
            <a:off x="2495550" y="4468723"/>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endParaRPr lang="en-US" sz="1600">
              <a:solidFill>
                <a:srgbClr val="000000"/>
              </a:solidFill>
            </a:endParaRPr>
          </a:p>
        </p:txBody>
      </p:sp>
      <p:sp>
        <p:nvSpPr>
          <p:cNvPr id="30727" name="AutoShape 7"/>
          <p:cNvSpPr>
            <a:spLocks noChangeArrowheads="1"/>
          </p:cNvSpPr>
          <p:nvPr/>
        </p:nvSpPr>
        <p:spPr bwMode="auto">
          <a:xfrm>
            <a:off x="3181350" y="4824323"/>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endParaRPr lang="en-US" sz="1600">
              <a:solidFill>
                <a:srgbClr val="000000"/>
              </a:solidFill>
            </a:endParaRPr>
          </a:p>
        </p:txBody>
      </p:sp>
      <p:sp>
        <p:nvSpPr>
          <p:cNvPr id="30728" name="AutoShape 8"/>
          <p:cNvSpPr>
            <a:spLocks noChangeArrowheads="1"/>
          </p:cNvSpPr>
          <p:nvPr/>
        </p:nvSpPr>
        <p:spPr bwMode="auto">
          <a:xfrm>
            <a:off x="3238501" y="5078323"/>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endParaRPr lang="en-US" sz="1600">
              <a:solidFill>
                <a:srgbClr val="000000"/>
              </a:solidFill>
            </a:endParaRPr>
          </a:p>
        </p:txBody>
      </p:sp>
      <p:sp>
        <p:nvSpPr>
          <p:cNvPr id="30729" name="AutoShape 9"/>
          <p:cNvSpPr>
            <a:spLocks noChangeArrowheads="1"/>
          </p:cNvSpPr>
          <p:nvPr/>
        </p:nvSpPr>
        <p:spPr bwMode="auto">
          <a:xfrm>
            <a:off x="2724150" y="5112190"/>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endParaRPr lang="en-US" sz="1600">
              <a:solidFill>
                <a:srgbClr val="000000"/>
              </a:solidFill>
            </a:endParaRPr>
          </a:p>
        </p:txBody>
      </p:sp>
      <p:sp>
        <p:nvSpPr>
          <p:cNvPr id="11" name="Rectangle 3"/>
          <p:cNvSpPr>
            <a:spLocks noChangeArrowheads="1"/>
          </p:cNvSpPr>
          <p:nvPr/>
        </p:nvSpPr>
        <p:spPr bwMode="auto">
          <a:xfrm>
            <a:off x="508000" y="1234869"/>
            <a:ext cx="8195733" cy="4879862"/>
          </a:xfrm>
          <a:prstGeom prst="rect">
            <a:avLst/>
          </a:prstGeom>
          <a:noFill/>
          <a:ln w="28575">
            <a:noFill/>
            <a:miter lim="800000"/>
            <a:headEnd/>
            <a:tailEnd/>
          </a:ln>
        </p:spPr>
        <p:txBody>
          <a:bodyPr wrap="square" anchor="ctr">
            <a:spAutoFit/>
          </a:bodyPr>
          <a:lstStyle/>
          <a:p>
            <a:pPr algn="ctr" defTabSz="812810" eaLnBrk="0" hangingPunct="0"/>
            <a:r>
              <a:rPr kumimoji="1" lang="en-US" sz="4267" b="1" dirty="0">
                <a:solidFill>
                  <a:srgbClr val="FFFFFF">
                    <a:lumMod val="50000"/>
                  </a:srgbClr>
                </a:solidFill>
                <a:latin typeface="Arial" charset="0"/>
              </a:rPr>
              <a:t>So films and videos make up a very large part of this class . . .</a:t>
            </a:r>
          </a:p>
          <a:p>
            <a:pPr algn="ctr" defTabSz="812810" eaLnBrk="0" hangingPunct="0">
              <a:lnSpc>
                <a:spcPct val="150000"/>
              </a:lnSpc>
            </a:pPr>
            <a:endParaRPr kumimoji="1" lang="en-US" sz="1778" b="1" dirty="0">
              <a:solidFill>
                <a:srgbClr val="FFFFFF"/>
              </a:solidFill>
              <a:latin typeface="Arial" charset="0"/>
            </a:endParaRPr>
          </a:p>
          <a:p>
            <a:pPr algn="ctr" defTabSz="812810" eaLnBrk="0" hangingPunct="0"/>
            <a:r>
              <a:rPr kumimoji="1" lang="en-US" sz="2844" b="1" dirty="0">
                <a:solidFill>
                  <a:srgbClr val="FFFFFF"/>
                </a:solidFill>
                <a:latin typeface="Arial" charset="0"/>
              </a:rPr>
              <a:t>In the best of all possible worlds, we would head off to the countries and cultures and meet and talk with the people. </a:t>
            </a:r>
          </a:p>
          <a:p>
            <a:pPr algn="ctr" defTabSz="812810" eaLnBrk="0" hangingPunct="0"/>
            <a:r>
              <a:rPr kumimoji="1" lang="en-US" sz="2844" b="1" dirty="0">
                <a:solidFill>
                  <a:srgbClr val="FFFFFF"/>
                </a:solidFill>
                <a:latin typeface="Arial" charset="0"/>
              </a:rPr>
              <a:t> </a:t>
            </a:r>
          </a:p>
          <a:p>
            <a:pPr algn="ctr" defTabSz="812810" eaLnBrk="0" hangingPunct="0"/>
            <a:r>
              <a:rPr kumimoji="1" lang="en-US" sz="2844" b="1" dirty="0">
                <a:solidFill>
                  <a:srgbClr val="000000"/>
                </a:solidFill>
                <a:latin typeface="Arial" charset="0"/>
              </a:rPr>
              <a:t>That is simply not practical for this class </a:t>
            </a:r>
          </a:p>
          <a:p>
            <a:pPr algn="ctr" defTabSz="812810" eaLnBrk="0" hangingPunct="0"/>
            <a:r>
              <a:rPr kumimoji="1" lang="en-US" sz="2844" b="1" dirty="0">
                <a:solidFill>
                  <a:srgbClr val="000000"/>
                </a:solidFill>
                <a:latin typeface="Arial" charset="0"/>
              </a:rPr>
              <a:t>(but one can always sign up for one or more study abroad experiences).</a:t>
            </a:r>
          </a:p>
        </p:txBody>
      </p:sp>
    </p:spTree>
    <p:extLst>
      <p:ext uri="{BB962C8B-B14F-4D97-AF65-F5344CB8AC3E}">
        <p14:creationId xmlns:p14="http://schemas.microsoft.com/office/powerpoint/2010/main" val="1874846839"/>
      </p:ext>
    </p:extLst>
  </p:cSld>
  <p:clrMapOvr>
    <a:masterClrMapping/>
  </p:clrMapOvr>
  <p:transition/>
</p:sld>
</file>

<file path=ppt/slides/slide58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0722" name="AutoShape 2"/>
          <p:cNvSpPr>
            <a:spLocks noChangeArrowheads="1"/>
          </p:cNvSpPr>
          <p:nvPr/>
        </p:nvSpPr>
        <p:spPr bwMode="auto">
          <a:xfrm>
            <a:off x="2914653" y="4468723"/>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endParaRPr lang="en-US" sz="1600">
              <a:solidFill>
                <a:srgbClr val="000000"/>
              </a:solidFill>
            </a:endParaRPr>
          </a:p>
        </p:txBody>
      </p:sp>
      <p:sp>
        <p:nvSpPr>
          <p:cNvPr id="30723" name="AutoShape 3"/>
          <p:cNvSpPr>
            <a:spLocks noChangeArrowheads="1"/>
          </p:cNvSpPr>
          <p:nvPr/>
        </p:nvSpPr>
        <p:spPr bwMode="auto">
          <a:xfrm>
            <a:off x="2533653" y="3876056"/>
            <a:ext cx="1795463" cy="672525"/>
          </a:xfrm>
          <a:prstGeom prst="leftArrow">
            <a:avLst>
              <a:gd name="adj1" fmla="val 50000"/>
              <a:gd name="adj2" fmla="val 40278"/>
            </a:avLst>
          </a:prstGeom>
          <a:noFill/>
          <a:ln w="9525">
            <a:noFill/>
            <a:miter lim="800000"/>
            <a:headEnd/>
            <a:tailEnd/>
          </a:ln>
        </p:spPr>
        <p:txBody>
          <a:bodyPr anchor="ctr">
            <a:spAutoFit/>
          </a:bodyPr>
          <a:lstStyle/>
          <a:p>
            <a:pPr defTabSz="812810"/>
            <a:endParaRPr lang="en-US" sz="1600">
              <a:solidFill>
                <a:srgbClr val="000000"/>
              </a:solidFill>
            </a:endParaRPr>
          </a:p>
        </p:txBody>
      </p:sp>
      <p:sp>
        <p:nvSpPr>
          <p:cNvPr id="30724" name="AutoShape 4"/>
          <p:cNvSpPr>
            <a:spLocks noChangeArrowheads="1"/>
          </p:cNvSpPr>
          <p:nvPr/>
        </p:nvSpPr>
        <p:spPr bwMode="auto">
          <a:xfrm flipV="1">
            <a:off x="1847852" y="4697323"/>
            <a:ext cx="976313" cy="672525"/>
          </a:xfrm>
          <a:prstGeom prst="leftArrow">
            <a:avLst>
              <a:gd name="adj1" fmla="val 50000"/>
              <a:gd name="adj2" fmla="val 25000"/>
            </a:avLst>
          </a:prstGeom>
          <a:noFill/>
          <a:ln w="9525">
            <a:noFill/>
            <a:miter lim="800000"/>
            <a:headEnd/>
            <a:tailEnd/>
          </a:ln>
        </p:spPr>
        <p:txBody>
          <a:bodyPr anchor="ctr">
            <a:spAutoFit/>
          </a:bodyPr>
          <a:lstStyle/>
          <a:p>
            <a:pPr defTabSz="812810"/>
            <a:endParaRPr lang="en-US" sz="1600">
              <a:solidFill>
                <a:srgbClr val="000000"/>
              </a:solidFill>
            </a:endParaRPr>
          </a:p>
        </p:txBody>
      </p:sp>
      <p:sp>
        <p:nvSpPr>
          <p:cNvPr id="30725" name="AutoShape 5"/>
          <p:cNvSpPr>
            <a:spLocks noChangeArrowheads="1"/>
          </p:cNvSpPr>
          <p:nvPr/>
        </p:nvSpPr>
        <p:spPr bwMode="auto">
          <a:xfrm>
            <a:off x="1847852" y="6212812"/>
            <a:ext cx="976313" cy="672525"/>
          </a:xfrm>
          <a:prstGeom prst="leftArrow">
            <a:avLst>
              <a:gd name="adj1" fmla="val 50000"/>
              <a:gd name="adj2" fmla="val 50245"/>
            </a:avLst>
          </a:prstGeom>
          <a:noFill/>
          <a:ln w="9525">
            <a:noFill/>
            <a:miter lim="800000"/>
            <a:headEnd/>
            <a:tailEnd/>
          </a:ln>
        </p:spPr>
        <p:txBody>
          <a:bodyPr anchor="ctr">
            <a:spAutoFit/>
          </a:bodyPr>
          <a:lstStyle/>
          <a:p>
            <a:pPr defTabSz="812810"/>
            <a:endParaRPr lang="en-US" sz="1600">
              <a:solidFill>
                <a:srgbClr val="000000"/>
              </a:solidFill>
            </a:endParaRPr>
          </a:p>
        </p:txBody>
      </p:sp>
      <p:sp>
        <p:nvSpPr>
          <p:cNvPr id="30726" name="AutoShape 6"/>
          <p:cNvSpPr>
            <a:spLocks noChangeArrowheads="1"/>
          </p:cNvSpPr>
          <p:nvPr/>
        </p:nvSpPr>
        <p:spPr bwMode="auto">
          <a:xfrm>
            <a:off x="2495550" y="4468723"/>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endParaRPr lang="en-US" sz="1600">
              <a:solidFill>
                <a:srgbClr val="000000"/>
              </a:solidFill>
            </a:endParaRPr>
          </a:p>
        </p:txBody>
      </p:sp>
      <p:sp>
        <p:nvSpPr>
          <p:cNvPr id="30727" name="AutoShape 7"/>
          <p:cNvSpPr>
            <a:spLocks noChangeArrowheads="1"/>
          </p:cNvSpPr>
          <p:nvPr/>
        </p:nvSpPr>
        <p:spPr bwMode="auto">
          <a:xfrm>
            <a:off x="3181350" y="4824323"/>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endParaRPr lang="en-US" sz="1600">
              <a:solidFill>
                <a:srgbClr val="000000"/>
              </a:solidFill>
            </a:endParaRPr>
          </a:p>
        </p:txBody>
      </p:sp>
      <p:sp>
        <p:nvSpPr>
          <p:cNvPr id="30728" name="AutoShape 8"/>
          <p:cNvSpPr>
            <a:spLocks noChangeArrowheads="1"/>
          </p:cNvSpPr>
          <p:nvPr/>
        </p:nvSpPr>
        <p:spPr bwMode="auto">
          <a:xfrm>
            <a:off x="3238501" y="5078323"/>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endParaRPr lang="en-US" sz="1600">
              <a:solidFill>
                <a:srgbClr val="000000"/>
              </a:solidFill>
            </a:endParaRPr>
          </a:p>
        </p:txBody>
      </p:sp>
      <p:sp>
        <p:nvSpPr>
          <p:cNvPr id="30729" name="AutoShape 9"/>
          <p:cNvSpPr>
            <a:spLocks noChangeArrowheads="1"/>
          </p:cNvSpPr>
          <p:nvPr/>
        </p:nvSpPr>
        <p:spPr bwMode="auto">
          <a:xfrm>
            <a:off x="2724150" y="5112190"/>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endParaRPr lang="en-US" sz="1600">
              <a:solidFill>
                <a:srgbClr val="000000"/>
              </a:solidFill>
            </a:endParaRPr>
          </a:p>
        </p:txBody>
      </p:sp>
      <p:sp>
        <p:nvSpPr>
          <p:cNvPr id="11" name="Rectangle 3"/>
          <p:cNvSpPr>
            <a:spLocks noChangeArrowheads="1"/>
          </p:cNvSpPr>
          <p:nvPr/>
        </p:nvSpPr>
        <p:spPr bwMode="auto">
          <a:xfrm>
            <a:off x="508000" y="1242724"/>
            <a:ext cx="8195733" cy="4660956"/>
          </a:xfrm>
          <a:prstGeom prst="rect">
            <a:avLst/>
          </a:prstGeom>
          <a:noFill/>
          <a:ln w="28575">
            <a:noFill/>
            <a:miter lim="800000"/>
            <a:headEnd/>
            <a:tailEnd/>
          </a:ln>
        </p:spPr>
        <p:txBody>
          <a:bodyPr wrap="square" anchor="ctr">
            <a:spAutoFit/>
          </a:bodyPr>
          <a:lstStyle/>
          <a:p>
            <a:pPr algn="ctr" defTabSz="812810" eaLnBrk="0" hangingPunct="0"/>
            <a:r>
              <a:rPr kumimoji="1" lang="en-US" sz="4267" b="1" dirty="0">
                <a:solidFill>
                  <a:srgbClr val="FFFFFF">
                    <a:lumMod val="50000"/>
                  </a:srgbClr>
                </a:solidFill>
                <a:latin typeface="Arial" charset="0"/>
              </a:rPr>
              <a:t>So films and videos make up a very large part of this class . . .</a:t>
            </a:r>
          </a:p>
          <a:p>
            <a:pPr algn="ctr" defTabSz="812810" eaLnBrk="0" hangingPunct="0">
              <a:lnSpc>
                <a:spcPct val="150000"/>
              </a:lnSpc>
            </a:pPr>
            <a:endParaRPr kumimoji="1" lang="en-US" sz="1778" b="1" dirty="0">
              <a:solidFill>
                <a:srgbClr val="FFFFFF">
                  <a:lumMod val="50000"/>
                </a:srgbClr>
              </a:solidFill>
              <a:latin typeface="Arial" charset="0"/>
            </a:endParaRPr>
          </a:p>
          <a:p>
            <a:pPr algn="ctr" defTabSz="812810" eaLnBrk="0" hangingPunct="0"/>
            <a:r>
              <a:rPr kumimoji="1" lang="en-US" sz="2844" b="1" dirty="0">
                <a:solidFill>
                  <a:srgbClr val="FFFFFF">
                    <a:lumMod val="50000"/>
                  </a:srgbClr>
                </a:solidFill>
                <a:latin typeface="Arial" charset="0"/>
              </a:rPr>
              <a:t>In the best of all possible worlds, we would head off to the countries and cultures and meet and talk with the people. </a:t>
            </a:r>
          </a:p>
          <a:p>
            <a:pPr algn="ctr" defTabSz="812810" eaLnBrk="0" hangingPunct="0"/>
            <a:r>
              <a:rPr kumimoji="1" lang="en-US" sz="2844" b="1" dirty="0">
                <a:solidFill>
                  <a:srgbClr val="FFFFFF"/>
                </a:solidFill>
                <a:latin typeface="Arial" charset="0"/>
              </a:rPr>
              <a:t> </a:t>
            </a:r>
          </a:p>
          <a:p>
            <a:pPr algn="ctr" defTabSz="812810" eaLnBrk="0" hangingPunct="0"/>
            <a:r>
              <a:rPr kumimoji="1" lang="en-US" sz="2844" b="1" dirty="0">
                <a:solidFill>
                  <a:srgbClr val="FFFFFF"/>
                </a:solidFill>
                <a:latin typeface="Arial" charset="0"/>
              </a:rPr>
              <a:t>That is simply not practical for this class </a:t>
            </a:r>
          </a:p>
          <a:p>
            <a:pPr algn="ctr" defTabSz="812810" eaLnBrk="0" hangingPunct="0"/>
            <a:r>
              <a:rPr kumimoji="1" lang="en-US" sz="2133" dirty="0">
                <a:solidFill>
                  <a:srgbClr val="FFFFFF"/>
                </a:solidFill>
                <a:latin typeface="Arial" charset="0"/>
              </a:rPr>
              <a:t>(but one can always sign up for one or more study abroad experiences).</a:t>
            </a:r>
            <a:endParaRPr kumimoji="1" lang="en-US" sz="2844" dirty="0">
              <a:solidFill>
                <a:srgbClr val="FFFFFF"/>
              </a:solidFill>
              <a:latin typeface="Arial" charset="0"/>
            </a:endParaRPr>
          </a:p>
        </p:txBody>
      </p:sp>
    </p:spTree>
    <p:extLst>
      <p:ext uri="{BB962C8B-B14F-4D97-AF65-F5344CB8AC3E}">
        <p14:creationId xmlns:p14="http://schemas.microsoft.com/office/powerpoint/2010/main" val="2327187403"/>
      </p:ext>
    </p:extLst>
  </p:cSld>
  <p:clrMapOvr>
    <a:masterClrMapping/>
  </p:clrMapOvr>
  <p:transition/>
</p:sld>
</file>

<file path=ppt/slides/slide58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31427" name="Text Box 4"/>
          <p:cNvSpPr txBox="1">
            <a:spLocks noChangeArrowheads="1"/>
          </p:cNvSpPr>
          <p:nvPr/>
        </p:nvSpPr>
        <p:spPr bwMode="auto">
          <a:xfrm>
            <a:off x="6207541" y="2587158"/>
            <a:ext cx="184731" cy="769441"/>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en-US" sz="4400" b="0" i="1" u="none" strike="noStrike" kern="1200" cap="none" spc="0" normalizeH="0" baseline="0" noProof="0">
              <a:ln>
                <a:noFill/>
              </a:ln>
              <a:solidFill>
                <a:srgbClr val="FF0000"/>
              </a:solidFill>
              <a:effectLst/>
              <a:uLnTx/>
              <a:uFillTx/>
              <a:latin typeface="Arial" charset="0"/>
              <a:ea typeface="+mn-ea"/>
              <a:cs typeface="+mn-cs"/>
            </a:endParaRPr>
          </a:p>
        </p:txBody>
      </p:sp>
      <p:pic>
        <p:nvPicPr>
          <p:cNvPr id="13314" name="Picture 2" descr="http://upload.wikimedia.org/wikipedia/commons/thumb/9/97/The_Earth_seen_from_Apollo_17.jpg/300px-The_Earth_seen_from_Apollo_17.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7058" y="14514"/>
            <a:ext cx="6825796" cy="6825796"/>
          </a:xfrm>
          <a:prstGeom prst="rect">
            <a:avLst/>
          </a:prstGeom>
          <a:noFill/>
          <a:extLst>
            <a:ext uri="{909E8E84-426E-40DD-AFC4-6F175D3DCCD1}">
              <a14:hiddenFill xmlns:a14="http://schemas.microsoft.com/office/drawing/2010/main">
                <a:solidFill>
                  <a:srgbClr val="FFFFFF"/>
                </a:solidFill>
              </a14:hiddenFill>
            </a:ext>
          </a:extLst>
        </p:spPr>
      </p:pic>
      <p:sp>
        <p:nvSpPr>
          <p:cNvPr id="7" name="Text Box 2"/>
          <p:cNvSpPr txBox="1">
            <a:spLocks noChangeArrowheads="1"/>
          </p:cNvSpPr>
          <p:nvPr/>
        </p:nvSpPr>
        <p:spPr bwMode="auto">
          <a:xfrm>
            <a:off x="1406305" y="3072464"/>
            <a:ext cx="6301725" cy="2123658"/>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1200" cap="none" spc="0" normalizeH="0" baseline="0" noProof="0" dirty="0">
                <a:ln>
                  <a:noFill/>
                </a:ln>
                <a:solidFill>
                  <a:srgbClr val="FFFFFF"/>
                </a:solidFill>
                <a:effectLst>
                  <a:glow rad="101600">
                    <a:srgbClr val="FFFFFF">
                      <a:satMod val="175000"/>
                      <a:alpha val="40000"/>
                    </a:srgbClr>
                  </a:glow>
                  <a:outerShdw blurRad="88900" dist="127000" dir="18900000" algn="bl" rotWithShape="0">
                    <a:srgbClr val="002060">
                      <a:alpha val="63000"/>
                    </a:srgbClr>
                  </a:outerShdw>
                </a:effectLst>
                <a:uLnTx/>
                <a:uFillTx/>
                <a:latin typeface="Arial" charset="0"/>
                <a:ea typeface="+mn-ea"/>
                <a:cs typeface="+mn-cs"/>
              </a:rPr>
              <a:t>So we’ll go</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1200" cap="none" spc="0" normalizeH="0" baseline="0" noProof="0" dirty="0">
                <a:ln>
                  <a:noFill/>
                </a:ln>
                <a:solidFill>
                  <a:srgbClr val="FFFFFF"/>
                </a:solidFill>
                <a:effectLst>
                  <a:glow rad="101600">
                    <a:srgbClr val="FFFFFF">
                      <a:satMod val="175000"/>
                      <a:alpha val="40000"/>
                    </a:srgbClr>
                  </a:glow>
                  <a:outerShdw blurRad="88900" dist="127000" dir="18900000" algn="bl" rotWithShape="0">
                    <a:srgbClr val="002060">
                      <a:alpha val="63000"/>
                    </a:srgbClr>
                  </a:outerShdw>
                </a:effectLst>
                <a:uLnTx/>
                <a:uFillTx/>
                <a:latin typeface="Arial" charset="0"/>
                <a:ea typeface="+mn-ea"/>
                <a:cs typeface="+mn-cs"/>
              </a:rPr>
              <a:t>around the world</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1" u="none" strike="noStrike" kern="1200" cap="none" spc="0" normalizeH="0" baseline="0" noProof="0" dirty="0">
                <a:ln>
                  <a:noFill/>
                </a:ln>
                <a:solidFill>
                  <a:srgbClr val="FFFFFF"/>
                </a:solidFill>
                <a:effectLst>
                  <a:glow rad="101600">
                    <a:srgbClr val="FFFFFF">
                      <a:satMod val="175000"/>
                      <a:alpha val="40000"/>
                    </a:srgbClr>
                  </a:glow>
                  <a:outerShdw blurRad="88900" dist="127000" dir="18900000" algn="bl" rotWithShape="0">
                    <a:srgbClr val="002060">
                      <a:alpha val="63000"/>
                    </a:srgbClr>
                  </a:outerShdw>
                </a:effectLst>
                <a:uLnTx/>
                <a:uFillTx/>
                <a:latin typeface="Arial" charset="0"/>
                <a:ea typeface="+mn-ea"/>
                <a:cs typeface="+mn-cs"/>
              </a:rPr>
              <a:t>via slides and videos</a:t>
            </a:r>
            <a:endParaRPr kumimoji="0" lang="en-US" sz="4400" b="0" i="1" u="none" strike="noStrike" kern="1200" cap="none" spc="0" normalizeH="0" baseline="0" noProof="0" dirty="0">
              <a:ln>
                <a:noFill/>
              </a:ln>
              <a:solidFill>
                <a:srgbClr val="FFFFFF"/>
              </a:solidFill>
              <a:effectLst>
                <a:glow rad="101600">
                  <a:srgbClr val="FFFFFF">
                    <a:satMod val="175000"/>
                    <a:alpha val="40000"/>
                  </a:srgbClr>
                </a:glow>
                <a:outerShdw blurRad="88900" dist="127000" dir="18900000" algn="bl" rotWithShape="0">
                  <a:srgbClr val="002060">
                    <a:alpha val="63000"/>
                  </a:srgbClr>
                </a:outerShdw>
              </a:effectLst>
              <a:uLnTx/>
              <a:uFillTx/>
              <a:latin typeface="Arial" charset="0"/>
              <a:ea typeface="+mn-ea"/>
              <a:cs typeface="+mn-cs"/>
            </a:endParaRPr>
          </a:p>
        </p:txBody>
      </p:sp>
    </p:spTree>
    <p:extLst>
      <p:ext uri="{BB962C8B-B14F-4D97-AF65-F5344CB8AC3E}">
        <p14:creationId xmlns:p14="http://schemas.microsoft.com/office/powerpoint/2010/main" val="3984122679"/>
      </p:ext>
    </p:extLst>
  </p:cSld>
  <p:clrMapOvr>
    <a:masterClrMapping/>
  </p:clrMapOvr>
  <p:transition/>
</p:sld>
</file>

<file path=ppt/slides/slide582.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sp>
        <p:nvSpPr>
          <p:cNvPr id="30722" name="AutoShape 2"/>
          <p:cNvSpPr>
            <a:spLocks noChangeArrowheads="1"/>
          </p:cNvSpPr>
          <p:nvPr/>
        </p:nvSpPr>
        <p:spPr bwMode="auto">
          <a:xfrm>
            <a:off x="2914653" y="4468723"/>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endParaRPr lang="en-US" sz="1600">
              <a:solidFill>
                <a:srgbClr val="000000"/>
              </a:solidFill>
            </a:endParaRPr>
          </a:p>
        </p:txBody>
      </p:sp>
      <p:sp>
        <p:nvSpPr>
          <p:cNvPr id="30723" name="AutoShape 3"/>
          <p:cNvSpPr>
            <a:spLocks noChangeArrowheads="1"/>
          </p:cNvSpPr>
          <p:nvPr/>
        </p:nvSpPr>
        <p:spPr bwMode="auto">
          <a:xfrm>
            <a:off x="2533653" y="3876056"/>
            <a:ext cx="1795463" cy="672525"/>
          </a:xfrm>
          <a:prstGeom prst="leftArrow">
            <a:avLst>
              <a:gd name="adj1" fmla="val 50000"/>
              <a:gd name="adj2" fmla="val 40278"/>
            </a:avLst>
          </a:prstGeom>
          <a:noFill/>
          <a:ln w="9525">
            <a:noFill/>
            <a:miter lim="800000"/>
            <a:headEnd/>
            <a:tailEnd/>
          </a:ln>
        </p:spPr>
        <p:txBody>
          <a:bodyPr anchor="ctr">
            <a:spAutoFit/>
          </a:bodyPr>
          <a:lstStyle/>
          <a:p>
            <a:pPr defTabSz="812810"/>
            <a:endParaRPr lang="en-US" sz="1600">
              <a:solidFill>
                <a:srgbClr val="000000"/>
              </a:solidFill>
            </a:endParaRPr>
          </a:p>
        </p:txBody>
      </p:sp>
      <p:sp>
        <p:nvSpPr>
          <p:cNvPr id="30724" name="AutoShape 4"/>
          <p:cNvSpPr>
            <a:spLocks noChangeArrowheads="1"/>
          </p:cNvSpPr>
          <p:nvPr/>
        </p:nvSpPr>
        <p:spPr bwMode="auto">
          <a:xfrm flipV="1">
            <a:off x="1847852" y="4697323"/>
            <a:ext cx="976313" cy="672525"/>
          </a:xfrm>
          <a:prstGeom prst="leftArrow">
            <a:avLst>
              <a:gd name="adj1" fmla="val 50000"/>
              <a:gd name="adj2" fmla="val 25000"/>
            </a:avLst>
          </a:prstGeom>
          <a:noFill/>
          <a:ln w="9525">
            <a:noFill/>
            <a:miter lim="800000"/>
            <a:headEnd/>
            <a:tailEnd/>
          </a:ln>
        </p:spPr>
        <p:txBody>
          <a:bodyPr anchor="ctr">
            <a:spAutoFit/>
          </a:bodyPr>
          <a:lstStyle/>
          <a:p>
            <a:pPr defTabSz="812810"/>
            <a:endParaRPr lang="en-US" sz="1600">
              <a:solidFill>
                <a:srgbClr val="000000"/>
              </a:solidFill>
            </a:endParaRPr>
          </a:p>
        </p:txBody>
      </p:sp>
      <p:sp>
        <p:nvSpPr>
          <p:cNvPr id="30725" name="AutoShape 5"/>
          <p:cNvSpPr>
            <a:spLocks noChangeArrowheads="1"/>
          </p:cNvSpPr>
          <p:nvPr/>
        </p:nvSpPr>
        <p:spPr bwMode="auto">
          <a:xfrm>
            <a:off x="1847852" y="6212812"/>
            <a:ext cx="976313" cy="672525"/>
          </a:xfrm>
          <a:prstGeom prst="leftArrow">
            <a:avLst>
              <a:gd name="adj1" fmla="val 50000"/>
              <a:gd name="adj2" fmla="val 50245"/>
            </a:avLst>
          </a:prstGeom>
          <a:noFill/>
          <a:ln w="9525">
            <a:noFill/>
            <a:miter lim="800000"/>
            <a:headEnd/>
            <a:tailEnd/>
          </a:ln>
        </p:spPr>
        <p:txBody>
          <a:bodyPr anchor="ctr">
            <a:spAutoFit/>
          </a:bodyPr>
          <a:lstStyle/>
          <a:p>
            <a:pPr defTabSz="812810"/>
            <a:endParaRPr lang="en-US" sz="1600">
              <a:solidFill>
                <a:srgbClr val="000000"/>
              </a:solidFill>
            </a:endParaRPr>
          </a:p>
        </p:txBody>
      </p:sp>
      <p:sp>
        <p:nvSpPr>
          <p:cNvPr id="30726" name="AutoShape 6"/>
          <p:cNvSpPr>
            <a:spLocks noChangeArrowheads="1"/>
          </p:cNvSpPr>
          <p:nvPr/>
        </p:nvSpPr>
        <p:spPr bwMode="auto">
          <a:xfrm>
            <a:off x="2495550" y="4468723"/>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endParaRPr lang="en-US" sz="1600">
              <a:solidFill>
                <a:srgbClr val="000000"/>
              </a:solidFill>
            </a:endParaRPr>
          </a:p>
        </p:txBody>
      </p:sp>
      <p:sp>
        <p:nvSpPr>
          <p:cNvPr id="30727" name="AutoShape 7"/>
          <p:cNvSpPr>
            <a:spLocks noChangeArrowheads="1"/>
          </p:cNvSpPr>
          <p:nvPr/>
        </p:nvSpPr>
        <p:spPr bwMode="auto">
          <a:xfrm>
            <a:off x="3181350" y="4824323"/>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endParaRPr lang="en-US" sz="1600">
              <a:solidFill>
                <a:srgbClr val="000000"/>
              </a:solidFill>
            </a:endParaRPr>
          </a:p>
        </p:txBody>
      </p:sp>
      <p:sp>
        <p:nvSpPr>
          <p:cNvPr id="30728" name="AutoShape 8"/>
          <p:cNvSpPr>
            <a:spLocks noChangeArrowheads="1"/>
          </p:cNvSpPr>
          <p:nvPr/>
        </p:nvSpPr>
        <p:spPr bwMode="auto">
          <a:xfrm>
            <a:off x="3238501" y="5078323"/>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endParaRPr lang="en-US" sz="1600">
              <a:solidFill>
                <a:srgbClr val="000000"/>
              </a:solidFill>
            </a:endParaRPr>
          </a:p>
        </p:txBody>
      </p:sp>
      <p:sp>
        <p:nvSpPr>
          <p:cNvPr id="30729" name="AutoShape 9"/>
          <p:cNvSpPr>
            <a:spLocks noChangeArrowheads="1"/>
          </p:cNvSpPr>
          <p:nvPr/>
        </p:nvSpPr>
        <p:spPr bwMode="auto">
          <a:xfrm>
            <a:off x="2724150" y="5112190"/>
            <a:ext cx="245474" cy="672525"/>
          </a:xfrm>
          <a:prstGeom prst="leftArrow">
            <a:avLst>
              <a:gd name="adj1" fmla="val 50000"/>
              <a:gd name="adj2" fmla="val 50245"/>
            </a:avLst>
          </a:prstGeom>
          <a:noFill/>
          <a:ln w="9525">
            <a:noFill/>
            <a:miter lim="800000"/>
            <a:headEnd/>
            <a:tailEnd/>
          </a:ln>
        </p:spPr>
        <p:txBody>
          <a:bodyPr wrap="none" anchor="ctr">
            <a:spAutoFit/>
          </a:bodyPr>
          <a:lstStyle/>
          <a:p>
            <a:pPr defTabSz="812810"/>
            <a:endParaRPr lang="en-US" sz="1600">
              <a:solidFill>
                <a:srgbClr val="000000"/>
              </a:solidFill>
            </a:endParaRPr>
          </a:p>
        </p:txBody>
      </p:sp>
      <p:sp>
        <p:nvSpPr>
          <p:cNvPr id="11" name="Rectangle 3"/>
          <p:cNvSpPr>
            <a:spLocks noChangeArrowheads="1"/>
          </p:cNvSpPr>
          <p:nvPr/>
        </p:nvSpPr>
        <p:spPr bwMode="auto">
          <a:xfrm>
            <a:off x="307509" y="1403017"/>
            <a:ext cx="8193024" cy="2007537"/>
          </a:xfrm>
          <a:prstGeom prst="rect">
            <a:avLst/>
          </a:prstGeom>
          <a:noFill/>
          <a:ln w="28575">
            <a:noFill/>
            <a:miter lim="800000"/>
            <a:headEnd/>
            <a:tailEnd/>
          </a:ln>
        </p:spPr>
        <p:txBody>
          <a:bodyPr wrap="square" anchor="ctr">
            <a:spAutoFit/>
          </a:bodyPr>
          <a:lstStyle/>
          <a:p>
            <a:pPr algn="ctr" defTabSz="812810" eaLnBrk="0" hangingPunct="0"/>
            <a:r>
              <a:rPr kumimoji="1" lang="en-US" sz="3556" b="1" dirty="0">
                <a:solidFill>
                  <a:srgbClr val="FFFFFF"/>
                </a:solidFill>
                <a:latin typeface="Arial" charset="0"/>
              </a:rPr>
              <a:t>So for this class, the next best thing is to visit the cultures </a:t>
            </a:r>
            <a:r>
              <a:rPr kumimoji="1" lang="en-US" sz="3556" b="1" i="1" dirty="0">
                <a:solidFill>
                  <a:srgbClr val="FFFFFF"/>
                </a:solidFill>
                <a:latin typeface="Arial" charset="0"/>
              </a:rPr>
              <a:t>via</a:t>
            </a:r>
            <a:r>
              <a:rPr kumimoji="1" lang="en-US" sz="3556" b="1" dirty="0">
                <a:solidFill>
                  <a:srgbClr val="FFFFFF"/>
                </a:solidFill>
                <a:latin typeface="Arial" charset="0"/>
              </a:rPr>
              <a:t> video, </a:t>
            </a:r>
          </a:p>
          <a:p>
            <a:pPr algn="ctr" defTabSz="812810" eaLnBrk="0" hangingPunct="0"/>
            <a:r>
              <a:rPr kumimoji="1" lang="en-US" sz="3556" b="1" dirty="0">
                <a:solidFill>
                  <a:srgbClr val="FFFFFF"/>
                </a:solidFill>
                <a:latin typeface="Arial" charset="0"/>
              </a:rPr>
              <a:t>and visit with friends and neighbors</a:t>
            </a:r>
          </a:p>
          <a:p>
            <a:pPr algn="ctr" defTabSz="812810" eaLnBrk="0" hangingPunct="0"/>
            <a:r>
              <a:rPr kumimoji="1" lang="en-US" sz="1778" dirty="0">
                <a:solidFill>
                  <a:srgbClr val="FFFFFF"/>
                </a:solidFill>
                <a:latin typeface="Arial" charset="0"/>
              </a:rPr>
              <a:t>(when possible)</a:t>
            </a:r>
          </a:p>
        </p:txBody>
      </p:sp>
      <p:sp>
        <p:nvSpPr>
          <p:cNvPr id="2" name="Rectangle 1"/>
          <p:cNvSpPr>
            <a:spLocks noChangeArrowheads="1"/>
          </p:cNvSpPr>
          <p:nvPr/>
        </p:nvSpPr>
        <p:spPr bwMode="auto">
          <a:xfrm>
            <a:off x="0" y="93646"/>
            <a:ext cx="1151597" cy="5747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1280" tIns="40640" rIns="81280" bIns="40640" numCol="1" anchor="ctr" anchorCtr="0" compatLnSpc="1">
            <a:prstTxWarp prst="textNoShape">
              <a:avLst/>
            </a:prstTxWarp>
            <a:spAutoFit/>
          </a:bodyPr>
          <a:lstStyle/>
          <a:p>
            <a:pPr defTabSz="812810" eaLnBrk="0" hangingPunct="0"/>
            <a:r>
              <a:rPr lang="en-US" altLang="en-US" sz="1067">
                <a:solidFill>
                  <a:srgbClr val="000000"/>
                </a:solidFill>
              </a:rPr>
              <a:t>  </a:t>
            </a:r>
            <a:br>
              <a:rPr lang="en-US" altLang="en-US" sz="27823">
                <a:solidFill>
                  <a:srgbClr val="000000"/>
                </a:solidFill>
              </a:rPr>
            </a:br>
            <a:r>
              <a:rPr lang="en-US" altLang="en-US" sz="1067">
                <a:solidFill>
                  <a:srgbClr val="000000"/>
                </a:solidFill>
              </a:rPr>
              <a:t>Milan Kovacovic</a:t>
            </a:r>
            <a:br>
              <a:rPr lang="en-US" altLang="en-US" sz="1067">
                <a:solidFill>
                  <a:srgbClr val="000000"/>
                </a:solidFill>
              </a:rPr>
            </a:br>
            <a:r>
              <a:rPr lang="en-US" altLang="en-US" sz="1067">
                <a:solidFill>
                  <a:srgbClr val="000000"/>
                </a:solidFill>
              </a:rPr>
              <a:t>(</a:t>
            </a:r>
            <a:r>
              <a:rPr lang="en-US" altLang="en-US" sz="1067">
                <a:solidFill>
                  <a:srgbClr val="000000"/>
                </a:solidFill>
                <a:hlinkClick r:id="rId3"/>
              </a:rPr>
              <a:t>France</a:t>
            </a:r>
            <a:r>
              <a:rPr lang="en-US" altLang="en-US" sz="1067">
                <a:solidFill>
                  <a:srgbClr val="000000"/>
                </a:solidFill>
              </a:rPr>
              <a:t>)</a:t>
            </a:r>
            <a:r>
              <a:rPr lang="en-US" altLang="en-US" sz="800">
                <a:solidFill>
                  <a:srgbClr val="000000"/>
                </a:solidFill>
              </a:rPr>
              <a:t> </a:t>
            </a:r>
            <a:endParaRPr lang="en-US" altLang="en-US" sz="1067">
              <a:solidFill>
                <a:srgbClr val="000000"/>
              </a:solidFill>
            </a:endParaRPr>
          </a:p>
        </p:txBody>
      </p:sp>
      <p:pic>
        <p:nvPicPr>
          <p:cNvPr id="1026" name="Picture 2" descr="Milan Kovacovic"/>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6667" y="3158067"/>
            <a:ext cx="2170204" cy="32367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2137135"/>
      </p:ext>
    </p:extLst>
  </p:cSld>
  <p:clrMapOvr>
    <a:masterClrMapping/>
  </p:clrMapOvr>
  <p:transition/>
</p:sld>
</file>

<file path=ppt/slides/slide58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31427" name="Text Box 4"/>
          <p:cNvSpPr txBox="1">
            <a:spLocks noChangeArrowheads="1"/>
          </p:cNvSpPr>
          <p:nvPr/>
        </p:nvSpPr>
        <p:spPr bwMode="auto">
          <a:xfrm>
            <a:off x="6207541" y="2587158"/>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sp>
        <p:nvSpPr>
          <p:cNvPr id="8" name="Text Box 2"/>
          <p:cNvSpPr txBox="1">
            <a:spLocks noChangeArrowheads="1"/>
          </p:cNvSpPr>
          <p:nvPr/>
        </p:nvSpPr>
        <p:spPr bwMode="auto">
          <a:xfrm>
            <a:off x="682169" y="1250079"/>
            <a:ext cx="7779656" cy="1261884"/>
          </a:xfrm>
          <a:prstGeom prst="rect">
            <a:avLst/>
          </a:prstGeom>
          <a:solidFill>
            <a:schemeClr val="bg1"/>
          </a:solidFill>
          <a:ln w="9525">
            <a:noFill/>
            <a:miter lim="800000"/>
            <a:headEnd/>
            <a:tailEnd/>
          </a:ln>
        </p:spPr>
        <p:txBody>
          <a:bodyPr wrap="square">
            <a:spAutoFit/>
          </a:bodyPr>
          <a:lstStyle/>
          <a:p>
            <a:pPr algn="ctr"/>
            <a:r>
              <a:rPr lang="en-US" sz="3200" b="1" dirty="0">
                <a:solidFill>
                  <a:srgbClr val="333399"/>
                </a:solidFill>
                <a:effectLst>
                  <a:outerShdw blurRad="50800" dist="38100" dir="2700000" algn="tl" rotWithShape="0">
                    <a:prstClr val="black">
                      <a:alpha val="40000"/>
                    </a:prstClr>
                  </a:outerShdw>
                </a:effectLst>
                <a:latin typeface="Arial" charset="0"/>
              </a:rPr>
              <a:t>And we go to . . .</a:t>
            </a:r>
            <a:br>
              <a:rPr lang="en-US" sz="4400" b="1" dirty="0">
                <a:solidFill>
                  <a:srgbClr val="333399"/>
                </a:solidFill>
                <a:effectLst>
                  <a:outerShdw blurRad="50800" dist="38100" dir="2700000" algn="tl" rotWithShape="0">
                    <a:prstClr val="black">
                      <a:alpha val="40000"/>
                    </a:prstClr>
                  </a:outerShdw>
                </a:effectLst>
                <a:latin typeface="Arial" charset="0"/>
              </a:rPr>
            </a:br>
            <a:endParaRPr lang="en-US" sz="4400" dirty="0">
              <a:solidFill>
                <a:srgbClr val="333399"/>
              </a:solidFill>
              <a:effectLst>
                <a:outerShdw blurRad="50800" dist="38100" dir="2700000" algn="tl" rotWithShape="0">
                  <a:prstClr val="black">
                    <a:alpha val="40000"/>
                  </a:prstClr>
                </a:outerShdw>
              </a:effectLst>
              <a:latin typeface="Arial" charset="0"/>
            </a:endParaRPr>
          </a:p>
        </p:txBody>
      </p:sp>
      <p:pic>
        <p:nvPicPr>
          <p:cNvPr id="460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3780" y="2084839"/>
            <a:ext cx="7315200" cy="44227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737349" y="4088732"/>
            <a:ext cx="5772735" cy="1446550"/>
          </a:xfrm>
          <a:prstGeom prst="rect">
            <a:avLst/>
          </a:prstGeom>
        </p:spPr>
        <p:txBody>
          <a:bodyPr wrap="none">
            <a:spAutoFit/>
          </a:bodyPr>
          <a:lstStyle/>
          <a:p>
            <a:pPr algn="ctr"/>
            <a:r>
              <a:rPr lang="en-US" sz="8800" b="1" dirty="0">
                <a:solidFill>
                  <a:srgbClr val="333399"/>
                </a:solidFill>
                <a:effectLst>
                  <a:outerShdw blurRad="50800" dist="38100" dir="2700000" algn="tl" rotWithShape="0">
                    <a:prstClr val="black">
                      <a:alpha val="40000"/>
                    </a:prstClr>
                  </a:outerShdw>
                </a:effectLst>
                <a:latin typeface="Arial" charset="0"/>
              </a:rPr>
              <a:t>France . . .</a:t>
            </a:r>
            <a:endParaRPr lang="en-US" sz="8800" dirty="0"/>
          </a:p>
        </p:txBody>
      </p:sp>
    </p:spTree>
    <p:extLst>
      <p:ext uri="{BB962C8B-B14F-4D97-AF65-F5344CB8AC3E}">
        <p14:creationId xmlns:p14="http://schemas.microsoft.com/office/powerpoint/2010/main" val="1376145489"/>
      </p:ext>
    </p:extLst>
  </p:cSld>
  <p:clrMapOvr>
    <a:masterClrMapping/>
  </p:clrMapOvr>
  <p:transition/>
</p:sld>
</file>

<file path=ppt/slides/slide584.xml><?xml version="1.0" encoding="utf-8"?>
<p:sld xmlns:a="http://schemas.openxmlformats.org/drawingml/2006/main" xmlns:r="http://schemas.openxmlformats.org/officeDocument/2006/relationships" xmlns:p="http://schemas.openxmlformats.org/presentationml/2006/main" showMasterSp="0" show="0">
  <p:cSld>
    <p:bg>
      <p:bgPr>
        <a:solidFill>
          <a:schemeClr val="bg1"/>
        </a:solidFill>
        <a:effectLst/>
      </p:bgPr>
    </p:bg>
    <p:spTree>
      <p:nvGrpSpPr>
        <p:cNvPr id="1" name=""/>
        <p:cNvGrpSpPr/>
        <p:nvPr/>
      </p:nvGrpSpPr>
      <p:grpSpPr>
        <a:xfrm>
          <a:off x="0" y="0"/>
          <a:ext cx="0" cy="0"/>
          <a:chOff x="0" y="0"/>
          <a:chExt cx="0" cy="0"/>
        </a:xfrm>
      </p:grpSpPr>
      <p:sp>
        <p:nvSpPr>
          <p:cNvPr id="231427" name="Text Box 4"/>
          <p:cNvSpPr txBox="1">
            <a:spLocks noChangeArrowheads="1"/>
          </p:cNvSpPr>
          <p:nvPr/>
        </p:nvSpPr>
        <p:spPr bwMode="auto">
          <a:xfrm>
            <a:off x="6207541" y="2587158"/>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sp>
        <p:nvSpPr>
          <p:cNvPr id="6" name="Text Box 2"/>
          <p:cNvSpPr txBox="1">
            <a:spLocks noChangeArrowheads="1"/>
          </p:cNvSpPr>
          <p:nvPr/>
        </p:nvSpPr>
        <p:spPr bwMode="auto">
          <a:xfrm>
            <a:off x="682169" y="1123959"/>
            <a:ext cx="7779656" cy="1384995"/>
          </a:xfrm>
          <a:prstGeom prst="rect">
            <a:avLst/>
          </a:prstGeom>
          <a:solidFill>
            <a:schemeClr val="bg1"/>
          </a:solidFill>
          <a:ln w="9525">
            <a:noFill/>
            <a:miter lim="800000"/>
            <a:headEnd/>
            <a:tailEnd/>
          </a:ln>
        </p:spPr>
        <p:txBody>
          <a:bodyPr wrap="square">
            <a:spAutoFit/>
          </a:bodyPr>
          <a:lstStyle/>
          <a:p>
            <a:pPr algn="ctr"/>
            <a:r>
              <a:rPr lang="en-US" sz="3200" b="1" dirty="0">
                <a:solidFill>
                  <a:srgbClr val="333399"/>
                </a:solidFill>
                <a:effectLst>
                  <a:outerShdw blurRad="50800" dist="38100" dir="2700000" algn="tl" rotWithShape="0">
                    <a:prstClr val="black">
                      <a:alpha val="40000"/>
                    </a:prstClr>
                  </a:outerShdw>
                </a:effectLst>
                <a:latin typeface="Arial" charset="0"/>
              </a:rPr>
              <a:t>. . . this including, </a:t>
            </a:r>
          </a:p>
          <a:p>
            <a:pPr algn="ctr"/>
            <a:r>
              <a:rPr lang="fr-FR" sz="3200" b="1" i="1" dirty="0">
                <a:solidFill>
                  <a:srgbClr val="333399"/>
                </a:solidFill>
                <a:effectLst>
                  <a:outerShdw blurRad="50800" dist="38100" dir="2700000" algn="tl" rotWithShape="0">
                    <a:prstClr val="black">
                      <a:alpha val="40000"/>
                    </a:prstClr>
                  </a:outerShdw>
                </a:effectLst>
                <a:latin typeface="Arial" charset="0"/>
              </a:rPr>
              <a:t>Après l'hiver, le printemps</a:t>
            </a:r>
          </a:p>
          <a:p>
            <a:pPr algn="ctr"/>
            <a:r>
              <a:rPr lang="fr-FR" sz="2000" b="1" dirty="0">
                <a:solidFill>
                  <a:srgbClr val="333399"/>
                </a:solidFill>
                <a:effectLst>
                  <a:outerShdw blurRad="50800" dist="38100" dir="2700000" algn="tl" rotWithShape="0">
                    <a:prstClr val="black">
                      <a:alpha val="40000"/>
                    </a:prstClr>
                  </a:outerShdw>
                </a:effectLst>
                <a:latin typeface="Arial" charset="0"/>
              </a:rPr>
              <a:t>(</a:t>
            </a:r>
            <a:r>
              <a:rPr lang="fr-FR" sz="2000" b="1" i="1" dirty="0" err="1">
                <a:solidFill>
                  <a:srgbClr val="333399"/>
                </a:solidFill>
                <a:effectLst>
                  <a:outerShdw blurRad="50800" dist="38100" dir="2700000" algn="tl" rotWithShape="0">
                    <a:prstClr val="black">
                      <a:alpha val="40000"/>
                    </a:prstClr>
                  </a:outerShdw>
                </a:effectLst>
                <a:latin typeface="Arial" charset="0"/>
              </a:rPr>
              <a:t>After</a:t>
            </a:r>
            <a:r>
              <a:rPr lang="fr-FR" sz="2000" b="1" i="1" dirty="0">
                <a:solidFill>
                  <a:srgbClr val="333399"/>
                </a:solidFill>
                <a:effectLst>
                  <a:outerShdw blurRad="50800" dist="38100" dir="2700000" algn="tl" rotWithShape="0">
                    <a:prstClr val="black">
                      <a:alpha val="40000"/>
                    </a:prstClr>
                  </a:outerShdw>
                </a:effectLst>
                <a:latin typeface="Arial" charset="0"/>
              </a:rPr>
              <a:t> Winter, </a:t>
            </a:r>
            <a:r>
              <a:rPr lang="fr-FR" sz="2000" b="1" i="1" dirty="0" err="1">
                <a:solidFill>
                  <a:srgbClr val="333399"/>
                </a:solidFill>
                <a:effectLst>
                  <a:outerShdw blurRad="50800" dist="38100" dir="2700000" algn="tl" rotWithShape="0">
                    <a:prstClr val="black">
                      <a:alpha val="40000"/>
                    </a:prstClr>
                  </a:outerShdw>
                </a:effectLst>
                <a:latin typeface="Arial" charset="0"/>
              </a:rPr>
              <a:t>Spring</a:t>
            </a:r>
            <a:r>
              <a:rPr lang="fr-FR" sz="2000" b="1" dirty="0">
                <a:solidFill>
                  <a:srgbClr val="333399"/>
                </a:solidFill>
                <a:effectLst>
                  <a:outerShdw blurRad="50800" dist="38100" dir="2700000" algn="tl" rotWithShape="0">
                    <a:prstClr val="black">
                      <a:alpha val="40000"/>
                    </a:prstClr>
                  </a:outerShdw>
                </a:effectLst>
                <a:latin typeface="Arial" charset="0"/>
              </a:rPr>
              <a:t>)</a:t>
            </a:r>
            <a:endParaRPr lang="en-US" sz="3200" dirty="0">
              <a:solidFill>
                <a:srgbClr val="333399"/>
              </a:solidFill>
              <a:effectLst>
                <a:outerShdw blurRad="50800" dist="38100" dir="2700000" algn="tl" rotWithShape="0">
                  <a:prstClr val="black">
                    <a:alpha val="40000"/>
                  </a:prstClr>
                </a:outerShdw>
              </a:effectLst>
              <a:latin typeface="Arial"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89277" y="2756496"/>
            <a:ext cx="6400800" cy="3706713"/>
          </a:xfrm>
          <a:prstGeom prst="rect">
            <a:avLst/>
          </a:prstGeom>
        </p:spPr>
      </p:pic>
    </p:spTree>
    <p:extLst>
      <p:ext uri="{BB962C8B-B14F-4D97-AF65-F5344CB8AC3E}">
        <p14:creationId xmlns:p14="http://schemas.microsoft.com/office/powerpoint/2010/main" val="941125165"/>
      </p:ext>
    </p:extLst>
  </p:cSld>
  <p:clrMapOvr>
    <a:masterClrMapping/>
  </p:clrMapOvr>
  <p:transition/>
</p:sld>
</file>

<file path=ppt/slides/slide58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6" name="Rectangle 3"/>
          <p:cNvSpPr>
            <a:spLocks noChangeArrowheads="1"/>
          </p:cNvSpPr>
          <p:nvPr/>
        </p:nvSpPr>
        <p:spPr bwMode="auto">
          <a:xfrm>
            <a:off x="1540128" y="601173"/>
            <a:ext cx="6079872" cy="530017"/>
          </a:xfrm>
          <a:prstGeom prst="rect">
            <a:avLst/>
          </a:prstGeom>
          <a:solidFill>
            <a:srgbClr val="FFFFFF"/>
          </a:solidFill>
          <a:ln w="76200">
            <a:solidFill>
              <a:srgbClr val="FFCC00"/>
            </a:solidFill>
            <a:miter lim="800000"/>
            <a:headEnd/>
            <a:tailEnd/>
          </a:ln>
        </p:spPr>
        <p:txBody>
          <a:bodyPr wrap="square" anchor="ctr">
            <a:spAutoFit/>
          </a:bodyPr>
          <a:lstStyle/>
          <a:p>
            <a:pPr algn="ctr" defTabSz="812810" eaLnBrk="0" hangingPunct="0">
              <a:spcAft>
                <a:spcPts val="444"/>
              </a:spcAft>
            </a:pPr>
            <a:r>
              <a:rPr kumimoji="1" lang="en-US" sz="2844" b="1" dirty="0">
                <a:solidFill>
                  <a:srgbClr val="0C0600"/>
                </a:solidFill>
                <a:latin typeface="Arial" charset="0"/>
              </a:rPr>
              <a:t>Films and Videos</a:t>
            </a:r>
            <a:endParaRPr kumimoji="1" lang="en-US" sz="3200" b="1" dirty="0">
              <a:solidFill>
                <a:srgbClr val="0C0600"/>
              </a:solidFill>
              <a:latin typeface="Arial" charset="0"/>
            </a:endParaRPr>
          </a:p>
        </p:txBody>
      </p:sp>
      <p:pic>
        <p:nvPicPr>
          <p:cNvPr id="10" name="Picture 9"/>
          <p:cNvPicPr>
            <a:picLocks noChangeAspect="1"/>
          </p:cNvPicPr>
          <p:nvPr/>
        </p:nvPicPr>
        <p:blipFill>
          <a:blip r:embed="rId2"/>
          <a:stretch>
            <a:fillRect/>
          </a:stretch>
        </p:blipFill>
        <p:spPr>
          <a:xfrm>
            <a:off x="304800" y="1436313"/>
            <a:ext cx="8534400" cy="5650287"/>
          </a:xfrm>
          <a:prstGeom prst="rect">
            <a:avLst/>
          </a:prstGeom>
        </p:spPr>
      </p:pic>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94934" y="3022600"/>
            <a:ext cx="5579533" cy="3115733"/>
          </a:xfrm>
          <a:prstGeom prst="rect">
            <a:avLst/>
          </a:prstGeom>
        </p:spPr>
      </p:pic>
    </p:spTree>
    <p:extLst>
      <p:ext uri="{BB962C8B-B14F-4D97-AF65-F5344CB8AC3E}">
        <p14:creationId xmlns:p14="http://schemas.microsoft.com/office/powerpoint/2010/main" val="1420015654"/>
      </p:ext>
    </p:extLst>
  </p:cSld>
  <p:clrMapOvr>
    <a:masterClrMapping/>
  </p:clrMapOvr>
  <p:transition/>
</p:sld>
</file>

<file path=ppt/slides/slide58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49867" y="503767"/>
            <a:ext cx="7044267" cy="5850467"/>
          </a:xfrm>
          <a:prstGeom prst="rect">
            <a:avLst/>
          </a:prstGeom>
        </p:spPr>
      </p:pic>
      <p:sp>
        <p:nvSpPr>
          <p:cNvPr id="8" name="Rectangle 3"/>
          <p:cNvSpPr>
            <a:spLocks noChangeArrowheads="1"/>
          </p:cNvSpPr>
          <p:nvPr/>
        </p:nvSpPr>
        <p:spPr bwMode="auto">
          <a:xfrm>
            <a:off x="1532063" y="5552317"/>
            <a:ext cx="6079872" cy="420564"/>
          </a:xfrm>
          <a:prstGeom prst="rect">
            <a:avLst/>
          </a:prstGeom>
          <a:solidFill>
            <a:srgbClr val="FFCC00"/>
          </a:solidFill>
          <a:ln w="76200">
            <a:solidFill>
              <a:srgbClr val="FFCC00"/>
            </a:solidFill>
            <a:miter lim="800000"/>
            <a:headEnd/>
            <a:tailEnd/>
          </a:ln>
        </p:spPr>
        <p:txBody>
          <a:bodyPr wrap="square" anchor="ctr">
            <a:spAutoFit/>
          </a:bodyPr>
          <a:lstStyle/>
          <a:p>
            <a:pPr algn="ctr" defTabSz="812810" eaLnBrk="0" hangingPunct="0">
              <a:spcAft>
                <a:spcPts val="444"/>
              </a:spcAft>
            </a:pPr>
            <a:r>
              <a:rPr kumimoji="1" lang="en-US" sz="2133" b="1" dirty="0">
                <a:solidFill>
                  <a:srgbClr val="0C0600"/>
                </a:solidFill>
                <a:latin typeface="Arial" charset="0"/>
              </a:rPr>
              <a:t>We’re going to visit immigrants to Spain</a:t>
            </a:r>
            <a:endParaRPr kumimoji="1" lang="en-US" sz="2133" b="1" i="1" dirty="0">
              <a:solidFill>
                <a:srgbClr val="0C0600"/>
              </a:solidFill>
              <a:latin typeface="Arial" charset="0"/>
            </a:endParaRPr>
          </a:p>
        </p:txBody>
      </p:sp>
      <p:sp>
        <p:nvSpPr>
          <p:cNvPr id="5" name="Rectangle 4"/>
          <p:cNvSpPr/>
          <p:nvPr/>
        </p:nvSpPr>
        <p:spPr>
          <a:xfrm>
            <a:off x="1134691" y="4045190"/>
            <a:ext cx="7571304" cy="646331"/>
          </a:xfrm>
          <a:prstGeom prst="rect">
            <a:avLst/>
          </a:prstGeom>
        </p:spPr>
        <p:txBody>
          <a:bodyPr wrap="none">
            <a:spAutoFit/>
          </a:bodyPr>
          <a:lstStyle/>
          <a:p>
            <a:pPr algn="ctr"/>
            <a:r>
              <a:rPr lang="en-US" sz="3600" b="1" dirty="0">
                <a:solidFill>
                  <a:schemeClr val="bg1"/>
                </a:solidFill>
                <a:effectLst>
                  <a:outerShdw blurRad="50800" dist="38100" dir="2700000" algn="tl" rotWithShape="0">
                    <a:prstClr val="black">
                      <a:alpha val="40000"/>
                    </a:prstClr>
                  </a:outerShdw>
                </a:effectLst>
                <a:latin typeface="Arial" charset="0"/>
              </a:rPr>
              <a:t>we’ll visit immigrants to Spain . . .</a:t>
            </a:r>
            <a:endParaRPr lang="en-US" sz="3600" dirty="0">
              <a:solidFill>
                <a:schemeClr val="bg1"/>
              </a:solidFill>
            </a:endParaRPr>
          </a:p>
        </p:txBody>
      </p:sp>
    </p:spTree>
    <p:extLst>
      <p:ext uri="{BB962C8B-B14F-4D97-AF65-F5344CB8AC3E}">
        <p14:creationId xmlns:p14="http://schemas.microsoft.com/office/powerpoint/2010/main" val="3973919324"/>
      </p:ext>
    </p:extLst>
  </p:cSld>
  <p:clrMapOvr>
    <a:masterClrMapping/>
  </p:clrMapOvr>
  <p:transition/>
</p:sld>
</file>

<file path=ppt/slides/slide58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31427" name="Text Box 4"/>
          <p:cNvSpPr txBox="1">
            <a:spLocks noChangeArrowheads="1"/>
          </p:cNvSpPr>
          <p:nvPr/>
        </p:nvSpPr>
        <p:spPr bwMode="auto">
          <a:xfrm>
            <a:off x="6207541" y="2587158"/>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pic>
        <p:nvPicPr>
          <p:cNvPr id="52226" name="Picture 2" descr="A bullfight in Sevilla, Spai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0280" y="20082"/>
            <a:ext cx="8519886" cy="6828081"/>
          </a:xfrm>
          <a:prstGeom prst="rect">
            <a:avLst/>
          </a:prstGeom>
          <a:noFill/>
          <a:extLst>
            <a:ext uri="{909E8E84-426E-40DD-AFC4-6F175D3DCCD1}">
              <a14:hiddenFill xmlns:a14="http://schemas.microsoft.com/office/drawing/2010/main">
                <a:solidFill>
                  <a:srgbClr val="FFFFFF"/>
                </a:solidFill>
              </a14:hiddenFill>
            </a:ext>
          </a:extLst>
        </p:spPr>
      </p:pic>
      <p:sp>
        <p:nvSpPr>
          <p:cNvPr id="7" name="Text Box 2"/>
          <p:cNvSpPr txBox="1">
            <a:spLocks noChangeArrowheads="1"/>
          </p:cNvSpPr>
          <p:nvPr/>
        </p:nvSpPr>
        <p:spPr bwMode="auto">
          <a:xfrm>
            <a:off x="1406305" y="503488"/>
            <a:ext cx="6301725" cy="523220"/>
          </a:xfrm>
          <a:prstGeom prst="rect">
            <a:avLst/>
          </a:prstGeom>
          <a:solidFill>
            <a:schemeClr val="bg1"/>
          </a:solidFill>
          <a:ln w="9525">
            <a:noFill/>
            <a:miter lim="800000"/>
            <a:headEnd/>
            <a:tailEnd/>
          </a:ln>
        </p:spPr>
        <p:txBody>
          <a:bodyPr wrap="square">
            <a:spAutoFit/>
          </a:bodyPr>
          <a:lstStyle/>
          <a:p>
            <a:pPr algn="ctr"/>
            <a:r>
              <a:rPr lang="en-US" sz="2800" b="1" dirty="0">
                <a:solidFill>
                  <a:srgbClr val="333399"/>
                </a:solidFill>
                <a:effectLst>
                  <a:outerShdw blurRad="50800" dist="38100" dir="2700000" algn="tl" rotWithShape="0">
                    <a:prstClr val="black">
                      <a:alpha val="40000"/>
                    </a:prstClr>
                  </a:outerShdw>
                </a:effectLst>
                <a:latin typeface="Arial" charset="0"/>
              </a:rPr>
              <a:t>. . . and visit Spain and Portugal . . .</a:t>
            </a:r>
            <a:endParaRPr lang="en-US" sz="4400" dirty="0">
              <a:solidFill>
                <a:srgbClr val="333399"/>
              </a:solidFill>
              <a:effectLst>
                <a:outerShdw blurRad="50800" dist="38100" dir="2700000" algn="tl" rotWithShape="0">
                  <a:prstClr val="black">
                    <a:alpha val="40000"/>
                  </a:prstClr>
                </a:outerShdw>
              </a:effectLst>
              <a:latin typeface="Arial" charset="0"/>
            </a:endParaRPr>
          </a:p>
        </p:txBody>
      </p:sp>
    </p:spTree>
    <p:extLst>
      <p:ext uri="{BB962C8B-B14F-4D97-AF65-F5344CB8AC3E}">
        <p14:creationId xmlns:p14="http://schemas.microsoft.com/office/powerpoint/2010/main" val="3099717273"/>
      </p:ext>
    </p:extLst>
  </p:cSld>
  <p:clrMapOvr>
    <a:masterClrMapping/>
  </p:clrMapOvr>
  <p:transition/>
</p:sld>
</file>

<file path=ppt/slides/slide588.xml><?xml version="1.0" encoding="utf-8"?>
<p:sld xmlns:a="http://schemas.openxmlformats.org/drawingml/2006/main" xmlns:r="http://schemas.openxmlformats.org/officeDocument/2006/relationships" xmlns:p="http://schemas.openxmlformats.org/presentationml/2006/main" show="0">
  <p:cSld>
    <p:bg>
      <p:bgPr>
        <a:solidFill>
          <a:srgbClr val="000000"/>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04800" y="791633"/>
            <a:ext cx="8534400" cy="4864530"/>
          </a:xfrm>
          <a:prstGeom prst="rect">
            <a:avLst/>
          </a:prstGeom>
        </p:spPr>
      </p:pic>
      <p:sp>
        <p:nvSpPr>
          <p:cNvPr id="5" name="Rectangle 3"/>
          <p:cNvSpPr>
            <a:spLocks noChangeArrowheads="1"/>
          </p:cNvSpPr>
          <p:nvPr/>
        </p:nvSpPr>
        <p:spPr bwMode="auto">
          <a:xfrm>
            <a:off x="1230491" y="5320469"/>
            <a:ext cx="6660443" cy="748795"/>
          </a:xfrm>
          <a:prstGeom prst="rect">
            <a:avLst/>
          </a:prstGeom>
          <a:solidFill>
            <a:srgbClr val="FFCC00"/>
          </a:solidFill>
          <a:ln w="76200">
            <a:solidFill>
              <a:srgbClr val="FFCC00"/>
            </a:solidFill>
            <a:miter lim="800000"/>
            <a:headEnd/>
            <a:tailEnd/>
          </a:ln>
        </p:spPr>
        <p:txBody>
          <a:bodyPr wrap="square" anchor="ctr">
            <a:spAutoFit/>
          </a:bodyPr>
          <a:lstStyle/>
          <a:p>
            <a:pPr algn="ctr" defTabSz="812810" eaLnBrk="0" hangingPunct="0">
              <a:spcAft>
                <a:spcPts val="444"/>
              </a:spcAft>
            </a:pPr>
            <a:r>
              <a:rPr kumimoji="1" lang="en-US" sz="2133" b="1" dirty="0">
                <a:solidFill>
                  <a:srgbClr val="0C0600"/>
                </a:solidFill>
                <a:latin typeface="Arial" charset="0"/>
              </a:rPr>
              <a:t>And we’re going to visit Spanish emigrants to Scotland </a:t>
            </a:r>
            <a:r>
              <a:rPr kumimoji="1" lang="en-US" sz="2133" b="1" i="1" dirty="0">
                <a:solidFill>
                  <a:srgbClr val="0C0600"/>
                </a:solidFill>
                <a:latin typeface="Arial" charset="0"/>
              </a:rPr>
              <a:t>on-line</a:t>
            </a:r>
          </a:p>
        </p:txBody>
      </p:sp>
      <p:sp>
        <p:nvSpPr>
          <p:cNvPr id="6" name="Rectangle 5"/>
          <p:cNvSpPr/>
          <p:nvPr/>
        </p:nvSpPr>
        <p:spPr>
          <a:xfrm>
            <a:off x="234925" y="4045190"/>
            <a:ext cx="8674169" cy="646331"/>
          </a:xfrm>
          <a:prstGeom prst="rect">
            <a:avLst/>
          </a:prstGeom>
          <a:solidFill>
            <a:srgbClr val="000000"/>
          </a:solidFill>
        </p:spPr>
        <p:txBody>
          <a:bodyPr wrap="none">
            <a:spAutoFit/>
          </a:bodyPr>
          <a:lstStyle/>
          <a:p>
            <a:pPr algn="ctr"/>
            <a:r>
              <a:rPr lang="en-US" sz="3600" b="1" dirty="0">
                <a:solidFill>
                  <a:schemeClr val="bg1"/>
                </a:solidFill>
                <a:effectLst>
                  <a:outerShdw blurRad="50800" dist="38100" dir="2700000" algn="tl" rotWithShape="0">
                    <a:prstClr val="black">
                      <a:alpha val="40000"/>
                    </a:prstClr>
                  </a:outerShdw>
                </a:effectLst>
                <a:latin typeface="Arial" charset="0"/>
              </a:rPr>
              <a:t>. . . and Spanish emigrants to Scotland</a:t>
            </a:r>
            <a:endParaRPr lang="en-US" sz="3600" dirty="0">
              <a:solidFill>
                <a:schemeClr val="bg1"/>
              </a:solidFill>
            </a:endParaRPr>
          </a:p>
        </p:txBody>
      </p:sp>
    </p:spTree>
    <p:extLst>
      <p:ext uri="{BB962C8B-B14F-4D97-AF65-F5344CB8AC3E}">
        <p14:creationId xmlns:p14="http://schemas.microsoft.com/office/powerpoint/2010/main" val="3924639383"/>
      </p:ext>
    </p:extLst>
  </p:cSld>
  <p:clrMapOvr>
    <a:masterClrMapping/>
  </p:clrMapOvr>
  <p:transition/>
</p:sld>
</file>

<file path=ppt/slides/slide58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37067" y="1084136"/>
            <a:ext cx="3657600" cy="3037742"/>
          </a:xfrm>
          <a:prstGeom prst="rect">
            <a:avLst/>
          </a:prstGeom>
        </p:spPr>
      </p:pic>
      <p:pic>
        <p:nvPicPr>
          <p:cNvPr id="5" name="Picture 4"/>
          <p:cNvPicPr>
            <a:picLocks noChangeAspect="1"/>
          </p:cNvPicPr>
          <p:nvPr/>
        </p:nvPicPr>
        <p:blipFill>
          <a:blip r:embed="rId3"/>
          <a:stretch>
            <a:fillRect/>
          </a:stretch>
        </p:blipFill>
        <p:spPr>
          <a:xfrm>
            <a:off x="4413504" y="1084136"/>
            <a:ext cx="4425696" cy="2522606"/>
          </a:xfrm>
          <a:prstGeom prst="rect">
            <a:avLst/>
          </a:prstGeom>
        </p:spPr>
      </p:pic>
      <p:sp>
        <p:nvSpPr>
          <p:cNvPr id="2" name="Rectangle 1"/>
          <p:cNvSpPr/>
          <p:nvPr/>
        </p:nvSpPr>
        <p:spPr>
          <a:xfrm flipH="1">
            <a:off x="3691467" y="2616201"/>
            <a:ext cx="982133" cy="995209"/>
          </a:xfrm>
          <a:prstGeom prst="rect">
            <a:avLst/>
          </a:prstGeom>
        </p:spPr>
        <p:txBody>
          <a:bodyPr wrap="square">
            <a:spAutoFit/>
          </a:bodyPr>
          <a:lstStyle/>
          <a:p>
            <a:pPr algn="ctr" defTabSz="812810"/>
            <a:r>
              <a:rPr lang="en-US" sz="5867" dirty="0">
                <a:solidFill>
                  <a:srgbClr val="FFFFFF"/>
                </a:solidFill>
                <a:latin typeface="Arial" charset="0"/>
              </a:rPr>
              <a:t>+</a:t>
            </a:r>
          </a:p>
        </p:txBody>
      </p:sp>
      <p:sp>
        <p:nvSpPr>
          <p:cNvPr id="3" name="Rectangle 2"/>
          <p:cNvSpPr/>
          <p:nvPr/>
        </p:nvSpPr>
        <p:spPr>
          <a:xfrm>
            <a:off x="127403" y="2887133"/>
            <a:ext cx="3810659" cy="420564"/>
          </a:xfrm>
          <a:prstGeom prst="rect">
            <a:avLst/>
          </a:prstGeom>
          <a:solidFill>
            <a:srgbClr val="FFCC00"/>
          </a:solidFill>
        </p:spPr>
        <p:txBody>
          <a:bodyPr wrap="none">
            <a:spAutoFit/>
          </a:bodyPr>
          <a:lstStyle/>
          <a:p>
            <a:pPr defTabSz="812810"/>
            <a:r>
              <a:rPr kumimoji="1" lang="en-US" sz="2133" b="1" dirty="0">
                <a:solidFill>
                  <a:srgbClr val="000000"/>
                </a:solidFill>
                <a:latin typeface="Arial" charset="0"/>
              </a:rPr>
              <a:t>foreign immigrants to Spain</a:t>
            </a:r>
            <a:endParaRPr lang="en-US" sz="2133" dirty="0">
              <a:solidFill>
                <a:srgbClr val="000000"/>
              </a:solidFill>
              <a:latin typeface="Arial" charset="0"/>
            </a:endParaRPr>
          </a:p>
        </p:txBody>
      </p:sp>
      <p:sp>
        <p:nvSpPr>
          <p:cNvPr id="7" name="Rectangle 6"/>
          <p:cNvSpPr/>
          <p:nvPr/>
        </p:nvSpPr>
        <p:spPr>
          <a:xfrm>
            <a:off x="4571872" y="2883164"/>
            <a:ext cx="4192173" cy="420564"/>
          </a:xfrm>
          <a:prstGeom prst="rect">
            <a:avLst/>
          </a:prstGeom>
          <a:solidFill>
            <a:srgbClr val="FFCC00"/>
          </a:solidFill>
        </p:spPr>
        <p:txBody>
          <a:bodyPr wrap="none">
            <a:spAutoFit/>
          </a:bodyPr>
          <a:lstStyle/>
          <a:p>
            <a:pPr defTabSz="812810"/>
            <a:r>
              <a:rPr kumimoji="1" lang="en-US" sz="2133" b="1" dirty="0">
                <a:solidFill>
                  <a:srgbClr val="000000"/>
                </a:solidFill>
                <a:latin typeface="Arial" charset="0"/>
              </a:rPr>
              <a:t>Spanish emigrants to Scotland</a:t>
            </a:r>
            <a:endParaRPr lang="en-US" sz="2133" dirty="0">
              <a:solidFill>
                <a:srgbClr val="000000"/>
              </a:solidFill>
              <a:latin typeface="Arial" charset="0"/>
            </a:endParaRPr>
          </a:p>
        </p:txBody>
      </p:sp>
      <p:sp>
        <p:nvSpPr>
          <p:cNvPr id="9" name="Rectangle 8"/>
          <p:cNvSpPr/>
          <p:nvPr/>
        </p:nvSpPr>
        <p:spPr>
          <a:xfrm flipH="1">
            <a:off x="33867" y="5153449"/>
            <a:ext cx="982133" cy="995209"/>
          </a:xfrm>
          <a:prstGeom prst="rect">
            <a:avLst/>
          </a:prstGeom>
        </p:spPr>
        <p:txBody>
          <a:bodyPr wrap="square">
            <a:spAutoFit/>
          </a:bodyPr>
          <a:lstStyle/>
          <a:p>
            <a:pPr algn="ctr" defTabSz="812810"/>
            <a:r>
              <a:rPr lang="en-US" sz="5867" dirty="0">
                <a:solidFill>
                  <a:srgbClr val="FFFFFF"/>
                </a:solidFill>
                <a:latin typeface="Arial" charset="0"/>
              </a:rPr>
              <a:t>+</a:t>
            </a:r>
          </a:p>
        </p:txBody>
      </p:sp>
      <p:pic>
        <p:nvPicPr>
          <p:cNvPr id="6" name="Picture 5"/>
          <p:cNvPicPr>
            <a:picLocks noChangeAspect="1"/>
          </p:cNvPicPr>
          <p:nvPr/>
        </p:nvPicPr>
        <p:blipFill>
          <a:blip r:embed="rId4"/>
          <a:stretch>
            <a:fillRect/>
          </a:stretch>
        </p:blipFill>
        <p:spPr>
          <a:xfrm>
            <a:off x="4692970" y="4617084"/>
            <a:ext cx="4146230" cy="1522731"/>
          </a:xfrm>
          <a:prstGeom prst="rect">
            <a:avLst/>
          </a:prstGeom>
        </p:spPr>
      </p:pic>
      <p:pic>
        <p:nvPicPr>
          <p:cNvPr id="10" name="Picture 9"/>
          <p:cNvPicPr>
            <a:picLocks noChangeAspect="1"/>
          </p:cNvPicPr>
          <p:nvPr/>
        </p:nvPicPr>
        <p:blipFill>
          <a:blip r:embed="rId5"/>
          <a:stretch>
            <a:fillRect/>
          </a:stretch>
        </p:blipFill>
        <p:spPr>
          <a:xfrm>
            <a:off x="846667" y="4666029"/>
            <a:ext cx="2844800" cy="1593697"/>
          </a:xfrm>
          <a:prstGeom prst="rect">
            <a:avLst/>
          </a:prstGeom>
        </p:spPr>
      </p:pic>
      <p:sp>
        <p:nvSpPr>
          <p:cNvPr id="11" name="Rectangle 10"/>
          <p:cNvSpPr/>
          <p:nvPr/>
        </p:nvSpPr>
        <p:spPr>
          <a:xfrm>
            <a:off x="904408" y="5264203"/>
            <a:ext cx="2719014" cy="748795"/>
          </a:xfrm>
          <a:prstGeom prst="rect">
            <a:avLst/>
          </a:prstGeom>
          <a:solidFill>
            <a:srgbClr val="FFCC00"/>
          </a:solidFill>
        </p:spPr>
        <p:txBody>
          <a:bodyPr wrap="none">
            <a:spAutoFit/>
          </a:bodyPr>
          <a:lstStyle/>
          <a:p>
            <a:pPr algn="ctr" defTabSz="812810"/>
            <a:r>
              <a:rPr lang="en-US" sz="2133" b="1" dirty="0">
                <a:solidFill>
                  <a:srgbClr val="000000"/>
                </a:solidFill>
                <a:latin typeface="Arial" charset="0"/>
              </a:rPr>
              <a:t>current news from </a:t>
            </a:r>
          </a:p>
          <a:p>
            <a:pPr algn="ctr" defTabSz="812810"/>
            <a:r>
              <a:rPr lang="en-US" sz="2133" b="1" dirty="0">
                <a:solidFill>
                  <a:srgbClr val="000000"/>
                </a:solidFill>
                <a:latin typeface="Arial" charset="0"/>
              </a:rPr>
              <a:t>Spain and Scotland</a:t>
            </a:r>
          </a:p>
        </p:txBody>
      </p:sp>
      <p:sp>
        <p:nvSpPr>
          <p:cNvPr id="14" name="Striped Right Arrow 13"/>
          <p:cNvSpPr/>
          <p:nvPr/>
        </p:nvSpPr>
        <p:spPr bwMode="auto">
          <a:xfrm>
            <a:off x="3853243" y="5368883"/>
            <a:ext cx="718757" cy="430784"/>
          </a:xfrm>
          <a:prstGeom prst="stripedRightArrow">
            <a:avLst/>
          </a:prstGeom>
          <a:solidFill>
            <a:srgbClr val="FFFFFF"/>
          </a:solidFill>
          <a:ln w="28575" cap="flat" cmpd="sng" algn="ctr">
            <a:solidFill>
              <a:schemeClr val="tx1"/>
            </a:solidFill>
            <a:prstDash val="solid"/>
            <a:round/>
            <a:headEnd type="none" w="med" len="med"/>
            <a:tailEnd type="none" w="med" len="med"/>
          </a:ln>
          <a:effectLst/>
        </p:spPr>
        <p:txBody>
          <a:bodyPr vert="horz" wrap="square" lIns="81280" tIns="40640" rIns="81280" bIns="40640" numCol="1" rtlCol="0" anchor="t" anchorCtr="0" compatLnSpc="1">
            <a:prstTxWarp prst="textNoShape">
              <a:avLst/>
            </a:prstTxWarp>
          </a:bodyPr>
          <a:lstStyle/>
          <a:p>
            <a:pPr defTabSz="812810"/>
            <a:endParaRPr lang="en-US" sz="1600">
              <a:solidFill>
                <a:srgbClr val="000000"/>
              </a:solidFill>
              <a:latin typeface="Arial" charset="0"/>
            </a:endParaRPr>
          </a:p>
        </p:txBody>
      </p:sp>
      <p:sp>
        <p:nvSpPr>
          <p:cNvPr id="15" name="Rectangle 14"/>
          <p:cNvSpPr/>
          <p:nvPr/>
        </p:nvSpPr>
        <p:spPr>
          <a:xfrm>
            <a:off x="5452533" y="5196470"/>
            <a:ext cx="2656096" cy="748795"/>
          </a:xfrm>
          <a:prstGeom prst="rect">
            <a:avLst/>
          </a:prstGeom>
          <a:solidFill>
            <a:srgbClr val="FFCC00"/>
          </a:solidFill>
        </p:spPr>
        <p:txBody>
          <a:bodyPr wrap="square">
            <a:spAutoFit/>
          </a:bodyPr>
          <a:lstStyle/>
          <a:p>
            <a:pPr algn="ctr" defTabSz="812810"/>
            <a:r>
              <a:rPr lang="en-US" sz="2133" b="1" dirty="0">
                <a:solidFill>
                  <a:srgbClr val="000000"/>
                </a:solidFill>
                <a:latin typeface="Arial" charset="0"/>
              </a:rPr>
              <a:t>immigration</a:t>
            </a:r>
          </a:p>
          <a:p>
            <a:pPr algn="ctr" defTabSz="812810"/>
            <a:r>
              <a:rPr lang="en-US" sz="2133" b="1" dirty="0">
                <a:solidFill>
                  <a:srgbClr val="000000"/>
                </a:solidFill>
                <a:latin typeface="Arial" charset="0"/>
              </a:rPr>
              <a:t>discussion</a:t>
            </a:r>
          </a:p>
        </p:txBody>
      </p:sp>
      <p:sp>
        <p:nvSpPr>
          <p:cNvPr id="13" name="Rectangle 12"/>
          <p:cNvSpPr/>
          <p:nvPr/>
        </p:nvSpPr>
        <p:spPr>
          <a:xfrm>
            <a:off x="614049" y="404109"/>
            <a:ext cx="7887096" cy="523220"/>
          </a:xfrm>
          <a:prstGeom prst="rect">
            <a:avLst/>
          </a:prstGeom>
          <a:solidFill>
            <a:srgbClr val="000000"/>
          </a:solidFill>
        </p:spPr>
        <p:txBody>
          <a:bodyPr wrap="none">
            <a:spAutoFit/>
          </a:bodyPr>
          <a:lstStyle/>
          <a:p>
            <a:pPr algn="ctr"/>
            <a:r>
              <a:rPr lang="en-US" sz="2800" b="1" dirty="0">
                <a:solidFill>
                  <a:schemeClr val="bg1"/>
                </a:solidFill>
                <a:effectLst>
                  <a:outerShdw blurRad="50800" dist="38100" dir="2700000" algn="tl" rotWithShape="0">
                    <a:prstClr val="black">
                      <a:alpha val="40000"/>
                    </a:prstClr>
                  </a:outerShdw>
                </a:effectLst>
                <a:latin typeface="Arial" charset="0"/>
              </a:rPr>
              <a:t>. . . and we’ll try to develop a holistic view . . .</a:t>
            </a:r>
            <a:endParaRPr lang="en-US" sz="2800" dirty="0">
              <a:solidFill>
                <a:schemeClr val="bg1"/>
              </a:solidFill>
            </a:endParaRPr>
          </a:p>
        </p:txBody>
      </p:sp>
    </p:spTree>
    <p:extLst>
      <p:ext uri="{BB962C8B-B14F-4D97-AF65-F5344CB8AC3E}">
        <p14:creationId xmlns:p14="http://schemas.microsoft.com/office/powerpoint/2010/main" val="3907199415"/>
      </p:ext>
    </p:extLst>
  </p:cSld>
  <p:clrMapOvr>
    <a:masterClrMapping/>
  </p:clrMapOvr>
  <p:transition/>
</p:sld>
</file>

<file path=ppt/slides/slide59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31427" name="Text Box 4"/>
          <p:cNvSpPr txBox="1">
            <a:spLocks noChangeArrowheads="1"/>
          </p:cNvSpPr>
          <p:nvPr/>
        </p:nvSpPr>
        <p:spPr bwMode="auto">
          <a:xfrm>
            <a:off x="6207541" y="2587158"/>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00789"/>
            <a:ext cx="9144000" cy="5143500"/>
          </a:xfrm>
          <a:prstGeom prst="rect">
            <a:avLst/>
          </a:prstGeom>
        </p:spPr>
      </p:pic>
      <p:sp>
        <p:nvSpPr>
          <p:cNvPr id="6" name="Text Box 2"/>
          <p:cNvSpPr txBox="1">
            <a:spLocks noChangeArrowheads="1"/>
          </p:cNvSpPr>
          <p:nvPr/>
        </p:nvSpPr>
        <p:spPr bwMode="auto">
          <a:xfrm>
            <a:off x="1" y="2979227"/>
            <a:ext cx="9144000" cy="2554545"/>
          </a:xfrm>
          <a:prstGeom prst="rect">
            <a:avLst/>
          </a:prstGeom>
          <a:noFill/>
          <a:ln w="9525">
            <a:noFill/>
            <a:miter lim="800000"/>
            <a:headEnd/>
            <a:tailEnd/>
          </a:ln>
        </p:spPr>
        <p:txBody>
          <a:bodyPr wrap="square">
            <a:spAutoFit/>
          </a:bodyPr>
          <a:lstStyle/>
          <a:p>
            <a:pPr algn="ctr"/>
            <a:r>
              <a:rPr lang="en-US" sz="2400" b="1" dirty="0">
                <a:solidFill>
                  <a:srgbClr val="FFFFFF"/>
                </a:solidFill>
                <a:effectLst>
                  <a:outerShdw blurRad="50800" dist="38100" dir="2700000" algn="tl" rotWithShape="0">
                    <a:prstClr val="black">
                      <a:alpha val="40000"/>
                    </a:prstClr>
                  </a:outerShdw>
                </a:effectLst>
                <a:latin typeface="Arial" charset="0"/>
              </a:rPr>
              <a:t>. . </a:t>
            </a:r>
            <a:r>
              <a:rPr lang="en-US" sz="3600" b="1" dirty="0">
                <a:solidFill>
                  <a:srgbClr val="FFFFFF"/>
                </a:solidFill>
                <a:effectLst>
                  <a:outerShdw blurRad="50800" dist="38100" dir="2700000" algn="tl" rotWithShape="0">
                    <a:prstClr val="black">
                      <a:alpha val="40000"/>
                    </a:prstClr>
                  </a:outerShdw>
                </a:effectLst>
                <a:latin typeface="Arial" charset="0"/>
              </a:rPr>
              <a:t>. to visit</a:t>
            </a:r>
          </a:p>
          <a:p>
            <a:pPr algn="ctr"/>
            <a:r>
              <a:rPr lang="en-US" sz="4000" b="1" dirty="0">
                <a:solidFill>
                  <a:srgbClr val="FFFFFF"/>
                </a:solidFill>
                <a:effectLst>
                  <a:outerShdw blurRad="50800" dist="38100" dir="2700000" algn="tl" rotWithShape="0">
                    <a:prstClr val="black">
                      <a:alpha val="40000"/>
                    </a:prstClr>
                  </a:outerShdw>
                </a:effectLst>
                <a:latin typeface="Arial" charset="0"/>
              </a:rPr>
              <a:t>native cultural reformers </a:t>
            </a:r>
          </a:p>
          <a:p>
            <a:pPr algn="ctr"/>
            <a:r>
              <a:rPr lang="en-US" sz="4000" b="1" dirty="0">
                <a:solidFill>
                  <a:srgbClr val="FFFFFF"/>
                </a:solidFill>
                <a:effectLst>
                  <a:outerShdw blurRad="50800" dist="38100" dir="2700000" algn="tl" rotWithShape="0">
                    <a:prstClr val="black">
                      <a:alpha val="40000"/>
                    </a:prstClr>
                  </a:outerShdw>
                </a:effectLst>
                <a:latin typeface="Arial" charset="0"/>
              </a:rPr>
              <a:t>in </a:t>
            </a:r>
            <a:r>
              <a:rPr lang="en-US" sz="6000" b="1" dirty="0">
                <a:solidFill>
                  <a:srgbClr val="FFFFFF"/>
                </a:solidFill>
                <a:effectLst>
                  <a:outerShdw blurRad="50800" dist="38100" dir="2700000" algn="tl" rotWithShape="0">
                    <a:prstClr val="black">
                      <a:alpha val="40000"/>
                    </a:prstClr>
                  </a:outerShdw>
                </a:effectLst>
                <a:latin typeface="Arial" charset="0"/>
              </a:rPr>
              <a:t>Australia</a:t>
            </a:r>
          </a:p>
          <a:p>
            <a:pPr algn="ctr"/>
            <a:endParaRPr lang="en-US" sz="2400" dirty="0">
              <a:solidFill>
                <a:srgbClr val="FFFFFF"/>
              </a:solidFill>
              <a:effectLst>
                <a:outerShdw blurRad="50800" dist="38100" dir="2700000" algn="tl" rotWithShape="0">
                  <a:prstClr val="black">
                    <a:alpha val="40000"/>
                  </a:prstClr>
                </a:outerShdw>
              </a:effectLst>
              <a:latin typeface="Arial" charset="0"/>
            </a:endParaRPr>
          </a:p>
        </p:txBody>
      </p:sp>
    </p:spTree>
    <p:extLst>
      <p:ext uri="{BB962C8B-B14F-4D97-AF65-F5344CB8AC3E}">
        <p14:creationId xmlns:p14="http://schemas.microsoft.com/office/powerpoint/2010/main" val="1774123918"/>
      </p:ext>
    </p:extLst>
  </p:cSld>
  <p:clrMapOvr>
    <a:masterClrMapping/>
  </p:clrMapOvr>
  <p:transition/>
</p:sld>
</file>

<file path=ppt/slides/slide59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31427" name="Text Box 4"/>
          <p:cNvSpPr txBox="1">
            <a:spLocks noChangeArrowheads="1"/>
          </p:cNvSpPr>
          <p:nvPr/>
        </p:nvSpPr>
        <p:spPr bwMode="auto">
          <a:xfrm>
            <a:off x="6207541" y="2587158"/>
            <a:ext cx="184731" cy="769441"/>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en-US" sz="4400" b="0" i="1" u="none" strike="noStrike" kern="1200" cap="none" spc="0" normalizeH="0" baseline="0" noProof="0">
              <a:ln>
                <a:noFill/>
              </a:ln>
              <a:solidFill>
                <a:srgbClr val="FF0000"/>
              </a:solidFill>
              <a:effectLst/>
              <a:uLnTx/>
              <a:uFillTx/>
              <a:latin typeface="Arial" charset="0"/>
              <a:ea typeface="+mn-ea"/>
              <a:cs typeface="+mn-cs"/>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31419"/>
            <a:ext cx="9144000" cy="5143500"/>
          </a:xfrm>
          <a:prstGeom prst="rect">
            <a:avLst/>
          </a:prstGeom>
        </p:spPr>
      </p:pic>
      <p:sp>
        <p:nvSpPr>
          <p:cNvPr id="7" name="Text Box 2"/>
          <p:cNvSpPr txBox="1">
            <a:spLocks noChangeArrowheads="1"/>
          </p:cNvSpPr>
          <p:nvPr/>
        </p:nvSpPr>
        <p:spPr bwMode="auto">
          <a:xfrm>
            <a:off x="14513" y="3344796"/>
            <a:ext cx="9144000" cy="187743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outerShdw blurRad="50800" dist="38100" dir="2700000" algn="tl" rotWithShape="0">
                    <a:prstClr val="black">
                      <a:alpha val="40000"/>
                    </a:prstClr>
                  </a:outerShdw>
                </a:effectLst>
                <a:uLnTx/>
                <a:uFillTx/>
                <a:latin typeface="Arial" charset="0"/>
                <a:ea typeface="+mn-ea"/>
                <a:cs typeface="+mn-cs"/>
              </a:rPr>
              <a:t>. . </a:t>
            </a:r>
            <a:r>
              <a:rPr kumimoji="0" lang="en-US" sz="3600" b="1" i="0" u="none" strike="noStrike" kern="1200" cap="none" spc="0" normalizeH="0" baseline="0" noProof="0" dirty="0">
                <a:ln>
                  <a:noFill/>
                </a:ln>
                <a:solidFill>
                  <a:srgbClr val="FFFFFF"/>
                </a:solidFill>
                <a:effectLst>
                  <a:outerShdw blurRad="50800" dist="38100" dir="2700000" algn="tl" rotWithShape="0">
                    <a:prstClr val="black">
                      <a:alpha val="40000"/>
                    </a:prstClr>
                  </a:outerShdw>
                </a:effectLst>
                <a:uLnTx/>
                <a:uFillTx/>
                <a:latin typeface="Arial" charset="0"/>
                <a:ea typeface="+mn-ea"/>
                <a:cs typeface="+mn-cs"/>
              </a:rPr>
              <a:t>. to visit</a:t>
            </a:r>
          </a:p>
          <a:p>
            <a:pPr lvl="0" algn="ctr"/>
            <a:r>
              <a:rPr lang="en-US" sz="4800" b="1" i="1" dirty="0" err="1">
                <a:solidFill>
                  <a:srgbClr val="FFFFFF"/>
                </a:solidFill>
                <a:effectLst>
                  <a:outerShdw blurRad="50800" dist="38100" dir="2700000" algn="tl" rotWithShape="0">
                    <a:prstClr val="black">
                      <a:alpha val="40000"/>
                    </a:prstClr>
                  </a:outerShdw>
                </a:effectLst>
                <a:latin typeface="Arial" charset="0"/>
              </a:rPr>
              <a:t>Aatsinki</a:t>
            </a:r>
            <a:r>
              <a:rPr lang="en-US" sz="4800" b="1" i="1" dirty="0">
                <a:solidFill>
                  <a:srgbClr val="FFFFFF"/>
                </a:solidFill>
                <a:effectLst>
                  <a:outerShdw blurRad="50800" dist="38100" dir="2700000" algn="tl" rotWithShape="0">
                    <a:prstClr val="black">
                      <a:alpha val="40000"/>
                    </a:prstClr>
                  </a:outerShdw>
                </a:effectLst>
                <a:latin typeface="Arial" charset="0"/>
              </a:rPr>
              <a:t> . . . Arctic Cowboys</a:t>
            </a:r>
          </a:p>
          <a:p>
            <a:pPr lvl="0" algn="ctr"/>
            <a:r>
              <a:rPr lang="en-US" sz="3200" b="1" dirty="0">
                <a:solidFill>
                  <a:srgbClr val="FFFFFF"/>
                </a:solidFill>
                <a:effectLst>
                  <a:outerShdw blurRad="50800" dist="38100" dir="2700000" algn="tl" rotWithShape="0">
                    <a:prstClr val="black">
                      <a:alpha val="40000"/>
                    </a:prstClr>
                  </a:outerShdw>
                </a:effectLst>
                <a:latin typeface="Arial" charset="0"/>
              </a:rPr>
              <a:t>of the frozen forests of Finnish Lapland</a:t>
            </a:r>
            <a:endParaRPr kumimoji="0" lang="en-US" b="0" i="0" u="none" strike="noStrike" kern="1200" cap="none" spc="0" normalizeH="0" baseline="0" noProof="0" dirty="0">
              <a:ln>
                <a:noFill/>
              </a:ln>
              <a:solidFill>
                <a:srgbClr val="FFFFFF"/>
              </a:solidFill>
              <a:effectLst>
                <a:outerShdw blurRad="50800" dist="38100" dir="2700000" algn="tl" rotWithShape="0">
                  <a:prstClr val="black">
                    <a:alpha val="40000"/>
                  </a:prstClr>
                </a:outerShdw>
              </a:effectLst>
              <a:uLnTx/>
              <a:uFillTx/>
              <a:latin typeface="Arial" charset="0"/>
              <a:ea typeface="+mn-ea"/>
              <a:cs typeface="+mn-cs"/>
            </a:endParaRPr>
          </a:p>
        </p:txBody>
      </p:sp>
    </p:spTree>
    <p:extLst>
      <p:ext uri="{BB962C8B-B14F-4D97-AF65-F5344CB8AC3E}">
        <p14:creationId xmlns:p14="http://schemas.microsoft.com/office/powerpoint/2010/main" val="400567131"/>
      </p:ext>
    </p:extLst>
  </p:cSld>
  <p:clrMapOvr>
    <a:masterClrMapping/>
  </p:clrMapOvr>
  <p:transition/>
</p:sld>
</file>

<file path=ppt/slides/slide592.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231427" name="Text Box 4"/>
          <p:cNvSpPr txBox="1">
            <a:spLocks noChangeArrowheads="1"/>
          </p:cNvSpPr>
          <p:nvPr/>
        </p:nvSpPr>
        <p:spPr bwMode="auto">
          <a:xfrm>
            <a:off x="6207541" y="2587158"/>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sp>
        <p:nvSpPr>
          <p:cNvPr id="10" name="Text Box 2"/>
          <p:cNvSpPr txBox="1">
            <a:spLocks noChangeArrowheads="1"/>
          </p:cNvSpPr>
          <p:nvPr/>
        </p:nvSpPr>
        <p:spPr bwMode="auto">
          <a:xfrm>
            <a:off x="4645117" y="2570188"/>
            <a:ext cx="4050430" cy="2308324"/>
          </a:xfrm>
          <a:prstGeom prst="rect">
            <a:avLst/>
          </a:prstGeom>
          <a:noFill/>
          <a:ln w="9525">
            <a:noFill/>
            <a:miter lim="800000"/>
            <a:headEnd/>
            <a:tailEnd/>
          </a:ln>
        </p:spPr>
        <p:txBody>
          <a:bodyPr wrap="square">
            <a:spAutoFit/>
          </a:bodyPr>
          <a:lstStyle/>
          <a:p>
            <a:pPr algn="ctr"/>
            <a:r>
              <a:rPr lang="en-US" sz="3200" b="1" dirty="0">
                <a:solidFill>
                  <a:srgbClr val="000000"/>
                </a:solidFill>
                <a:effectLst>
                  <a:outerShdw blurRad="50800" dist="38100" dir="2700000" algn="tl" rotWithShape="0">
                    <a:prstClr val="black">
                      <a:alpha val="40000"/>
                    </a:prstClr>
                  </a:outerShdw>
                </a:effectLst>
                <a:latin typeface="Arial" charset="0"/>
              </a:rPr>
              <a:t>. . . to visit</a:t>
            </a:r>
          </a:p>
          <a:p>
            <a:pPr algn="ctr"/>
            <a:r>
              <a:rPr lang="en-US" sz="4400" b="1" dirty="0">
                <a:solidFill>
                  <a:srgbClr val="000000"/>
                </a:solidFill>
                <a:effectLst>
                  <a:outerShdw blurRad="50800" dist="38100" dir="2700000" algn="tl" rotWithShape="0">
                    <a:prstClr val="black">
                      <a:alpha val="40000"/>
                    </a:prstClr>
                  </a:outerShdw>
                </a:effectLst>
                <a:latin typeface="Arial" charset="0"/>
              </a:rPr>
              <a:t>Hmong</a:t>
            </a:r>
          </a:p>
          <a:p>
            <a:pPr algn="ctr"/>
            <a:r>
              <a:rPr lang="en-US" sz="4400" b="1" dirty="0">
                <a:solidFill>
                  <a:srgbClr val="000000"/>
                </a:solidFill>
                <a:effectLst>
                  <a:outerShdw blurRad="50800" dist="38100" dir="2700000" algn="tl" rotWithShape="0">
                    <a:prstClr val="black">
                      <a:alpha val="40000"/>
                    </a:prstClr>
                  </a:outerShdw>
                </a:effectLst>
                <a:latin typeface="Arial" charset="0"/>
              </a:rPr>
              <a:t>immigrants</a:t>
            </a:r>
          </a:p>
          <a:p>
            <a:pPr algn="ctr"/>
            <a:r>
              <a:rPr lang="en-US" sz="2400" dirty="0">
                <a:solidFill>
                  <a:srgbClr val="000000"/>
                </a:solidFill>
                <a:effectLst>
                  <a:outerShdw blurRad="50800" dist="38100" dir="2700000" algn="tl" rotWithShape="0">
                    <a:prstClr val="black">
                      <a:alpha val="40000"/>
                    </a:prstClr>
                  </a:outerShdw>
                </a:effectLst>
                <a:latin typeface="Arial" charset="0"/>
              </a:rPr>
              <a:t>(in Appleton, Wisconsin)</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7373" y="324901"/>
            <a:ext cx="4383314" cy="6212986"/>
          </a:xfrm>
          <a:prstGeom prst="rect">
            <a:avLst/>
          </a:prstGeom>
        </p:spPr>
      </p:pic>
    </p:spTree>
    <p:extLst>
      <p:ext uri="{BB962C8B-B14F-4D97-AF65-F5344CB8AC3E}">
        <p14:creationId xmlns:p14="http://schemas.microsoft.com/office/powerpoint/2010/main" val="2916803462"/>
      </p:ext>
    </p:extLst>
  </p:cSld>
  <p:clrMapOvr>
    <a:masterClrMapping/>
  </p:clrMapOvr>
  <p:transition/>
</p:sld>
</file>

<file path=ppt/slides/slide593.xml><?xml version="1.0" encoding="utf-8"?>
<p:sld xmlns:a="http://schemas.openxmlformats.org/drawingml/2006/main" xmlns:r="http://schemas.openxmlformats.org/officeDocument/2006/relationships" xmlns:p="http://schemas.openxmlformats.org/presentationml/2006/main" showMasterSp="0" show="0">
  <p:cSld>
    <p:bg>
      <p:bgPr>
        <a:solidFill>
          <a:schemeClr val="bg1"/>
        </a:solidFill>
        <a:effectLst/>
      </p:bgPr>
    </p:bg>
    <p:spTree>
      <p:nvGrpSpPr>
        <p:cNvPr id="1" name=""/>
        <p:cNvGrpSpPr/>
        <p:nvPr/>
      </p:nvGrpSpPr>
      <p:grpSpPr>
        <a:xfrm>
          <a:off x="0" y="0"/>
          <a:ext cx="0" cy="0"/>
          <a:chOff x="0" y="0"/>
          <a:chExt cx="0" cy="0"/>
        </a:xfrm>
      </p:grpSpPr>
      <p:sp>
        <p:nvSpPr>
          <p:cNvPr id="231427" name="Text Box 4"/>
          <p:cNvSpPr txBox="1">
            <a:spLocks noChangeArrowheads="1"/>
          </p:cNvSpPr>
          <p:nvPr/>
        </p:nvSpPr>
        <p:spPr bwMode="auto">
          <a:xfrm>
            <a:off x="6207541" y="2587158"/>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sp>
        <p:nvSpPr>
          <p:cNvPr id="8" name="Text Box 2"/>
          <p:cNvSpPr txBox="1">
            <a:spLocks noChangeArrowheads="1"/>
          </p:cNvSpPr>
          <p:nvPr/>
        </p:nvSpPr>
        <p:spPr bwMode="auto">
          <a:xfrm>
            <a:off x="1406305" y="503488"/>
            <a:ext cx="6301725" cy="646331"/>
          </a:xfrm>
          <a:prstGeom prst="rect">
            <a:avLst/>
          </a:prstGeom>
          <a:solidFill>
            <a:schemeClr val="bg1"/>
          </a:solidFill>
          <a:ln w="9525">
            <a:noFill/>
            <a:miter lim="800000"/>
            <a:headEnd/>
            <a:tailEnd/>
          </a:ln>
        </p:spPr>
        <p:txBody>
          <a:bodyPr wrap="square">
            <a:spAutoFit/>
          </a:bodyPr>
          <a:lstStyle/>
          <a:p>
            <a:pPr algn="ctr"/>
            <a:r>
              <a:rPr lang="en-US" sz="3600" b="1" dirty="0">
                <a:solidFill>
                  <a:srgbClr val="333399"/>
                </a:solidFill>
                <a:effectLst>
                  <a:outerShdw blurRad="50800" dist="38100" dir="2700000" algn="tl" rotWithShape="0">
                    <a:prstClr val="black">
                      <a:alpha val="40000"/>
                    </a:prstClr>
                  </a:outerShdw>
                </a:effectLst>
                <a:latin typeface="Arial" charset="0"/>
              </a:rPr>
              <a:t>. . . a visit to Malaysia . . .</a:t>
            </a:r>
            <a:endParaRPr lang="en-US" sz="4400" dirty="0">
              <a:solidFill>
                <a:srgbClr val="333399"/>
              </a:solidFill>
              <a:effectLst>
                <a:outerShdw blurRad="50800" dist="38100" dir="2700000" algn="tl" rotWithShape="0">
                  <a:prstClr val="black">
                    <a:alpha val="40000"/>
                  </a:prstClr>
                </a:outerShdw>
              </a:effectLst>
              <a:latin typeface="Arial" charset="0"/>
            </a:endParaRPr>
          </a:p>
        </p:txBody>
      </p:sp>
      <p:pic>
        <p:nvPicPr>
          <p:cNvPr id="47106" name="Picture 2" descr="http://www.d.umn.edu/cla/faculty/troufs/anth4616/images/Boo!_20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6681" y="2155372"/>
            <a:ext cx="2626767" cy="39532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3819208"/>
      </p:ext>
    </p:extLst>
  </p:cSld>
  <p:clrMapOvr>
    <a:masterClrMapping/>
  </p:clrMapOvr>
  <p:transition/>
</p:sld>
</file>

<file path=ppt/slides/slide59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31427" name="Text Box 4"/>
          <p:cNvSpPr txBox="1">
            <a:spLocks noChangeArrowheads="1"/>
          </p:cNvSpPr>
          <p:nvPr/>
        </p:nvSpPr>
        <p:spPr bwMode="auto">
          <a:xfrm>
            <a:off x="6207541" y="2587158"/>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41606" y="14510"/>
            <a:ext cx="5709757" cy="6858000"/>
          </a:xfrm>
          <a:prstGeom prst="rect">
            <a:avLst/>
          </a:prstGeom>
        </p:spPr>
      </p:pic>
      <p:sp>
        <p:nvSpPr>
          <p:cNvPr id="6" name="Text Box 2"/>
          <p:cNvSpPr txBox="1">
            <a:spLocks noChangeArrowheads="1"/>
          </p:cNvSpPr>
          <p:nvPr/>
        </p:nvSpPr>
        <p:spPr bwMode="auto">
          <a:xfrm>
            <a:off x="2556755" y="3008073"/>
            <a:ext cx="4050430" cy="3293209"/>
          </a:xfrm>
          <a:prstGeom prst="rect">
            <a:avLst/>
          </a:prstGeom>
          <a:noFill/>
          <a:ln w="9525">
            <a:noFill/>
            <a:miter lim="800000"/>
            <a:headEnd/>
            <a:tailEnd/>
          </a:ln>
        </p:spPr>
        <p:txBody>
          <a:bodyPr wrap="square">
            <a:spAutoFit/>
          </a:bodyPr>
          <a:lstStyle/>
          <a:p>
            <a:pPr algn="ctr"/>
            <a:r>
              <a:rPr lang="en-US" sz="3200" b="1" dirty="0">
                <a:solidFill>
                  <a:srgbClr val="FFFFFF"/>
                </a:solidFill>
                <a:effectLst>
                  <a:outerShdw blurRad="50800" dist="38100" dir="2700000" algn="tl" rotWithShape="0">
                    <a:prstClr val="black">
                      <a:alpha val="40000"/>
                    </a:prstClr>
                  </a:outerShdw>
                </a:effectLst>
                <a:latin typeface="Arial" charset="0"/>
              </a:rPr>
              <a:t>. . . to visit with </a:t>
            </a:r>
          </a:p>
          <a:p>
            <a:pPr algn="ctr"/>
            <a:r>
              <a:rPr lang="en-US" sz="4400" b="1" dirty="0">
                <a:solidFill>
                  <a:srgbClr val="FFFFFF"/>
                </a:solidFill>
                <a:effectLst>
                  <a:outerShdw blurRad="50800" dist="38100" dir="2700000" algn="tl" rotWithShape="0">
                    <a:prstClr val="black">
                      <a:alpha val="40000"/>
                    </a:prstClr>
                  </a:outerShdw>
                </a:effectLst>
                <a:latin typeface="Arial" charset="0"/>
              </a:rPr>
              <a:t>with the </a:t>
            </a:r>
          </a:p>
          <a:p>
            <a:pPr algn="ctr"/>
            <a:r>
              <a:rPr lang="en-US" sz="4400" b="1" dirty="0">
                <a:solidFill>
                  <a:srgbClr val="FFFFFF"/>
                </a:solidFill>
                <a:effectLst>
                  <a:outerShdw blurRad="50800" dist="38100" dir="2700000" algn="tl" rotWithShape="0">
                    <a:prstClr val="black">
                      <a:alpha val="40000"/>
                    </a:prstClr>
                  </a:outerShdw>
                </a:effectLst>
                <a:latin typeface="Arial" charset="0"/>
              </a:rPr>
              <a:t>“whirling Dervishes” </a:t>
            </a:r>
          </a:p>
          <a:p>
            <a:pPr algn="ctr"/>
            <a:r>
              <a:rPr lang="en-US" sz="4400" b="1" dirty="0">
                <a:solidFill>
                  <a:srgbClr val="FFFFFF"/>
                </a:solidFill>
                <a:effectLst>
                  <a:outerShdw blurRad="50800" dist="38100" dir="2700000" algn="tl" rotWithShape="0">
                    <a:prstClr val="black">
                      <a:alpha val="40000"/>
                    </a:prstClr>
                  </a:outerShdw>
                </a:effectLst>
                <a:latin typeface="Arial" charset="0"/>
              </a:rPr>
              <a:t>in Turkey</a:t>
            </a:r>
          </a:p>
        </p:txBody>
      </p:sp>
    </p:spTree>
    <p:extLst>
      <p:ext uri="{BB962C8B-B14F-4D97-AF65-F5344CB8AC3E}">
        <p14:creationId xmlns:p14="http://schemas.microsoft.com/office/powerpoint/2010/main" val="2757807596"/>
      </p:ext>
    </p:extLst>
  </p:cSld>
  <p:clrMapOvr>
    <a:masterClrMapping/>
  </p:clrMapOvr>
  <p:transition/>
</p:sld>
</file>

<file path=ppt/slides/slide59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31427" name="Text Box 4"/>
          <p:cNvSpPr txBox="1">
            <a:spLocks noChangeArrowheads="1"/>
          </p:cNvSpPr>
          <p:nvPr/>
        </p:nvSpPr>
        <p:spPr bwMode="auto">
          <a:xfrm>
            <a:off x="6207541" y="2587158"/>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 Box 2"/>
          <p:cNvSpPr txBox="1">
            <a:spLocks noChangeArrowheads="1"/>
          </p:cNvSpPr>
          <p:nvPr/>
        </p:nvSpPr>
        <p:spPr bwMode="auto">
          <a:xfrm>
            <a:off x="854760" y="4770688"/>
            <a:ext cx="7679638" cy="523220"/>
          </a:xfrm>
          <a:prstGeom prst="rect">
            <a:avLst/>
          </a:prstGeom>
          <a:solidFill>
            <a:schemeClr val="bg1"/>
          </a:solidFill>
          <a:ln w="9525">
            <a:noFill/>
            <a:miter lim="800000"/>
            <a:headEnd/>
            <a:tailEnd/>
          </a:ln>
        </p:spPr>
        <p:txBody>
          <a:bodyPr wrap="square">
            <a:spAutoFit/>
          </a:bodyPr>
          <a:lstStyle/>
          <a:p>
            <a:pPr algn="ctr"/>
            <a:r>
              <a:rPr lang="en-US" sz="2800" b="1" dirty="0">
                <a:solidFill>
                  <a:srgbClr val="333399"/>
                </a:solidFill>
                <a:effectLst>
                  <a:outerShdw blurRad="50800" dist="38100" dir="2700000" algn="tl" rotWithShape="0">
                    <a:prstClr val="black">
                      <a:alpha val="40000"/>
                    </a:prstClr>
                  </a:outerShdw>
                </a:effectLst>
                <a:latin typeface="Arial" charset="0"/>
              </a:rPr>
              <a:t>. . . to visit China and Malaysia . . .</a:t>
            </a:r>
            <a:endParaRPr lang="en-US" sz="4400" dirty="0">
              <a:solidFill>
                <a:srgbClr val="333399"/>
              </a:solidFill>
              <a:effectLst>
                <a:outerShdw blurRad="50800" dist="38100" dir="2700000" algn="tl" rotWithShape="0">
                  <a:prstClr val="black">
                    <a:alpha val="40000"/>
                  </a:prstClr>
                </a:outerShdw>
              </a:effectLst>
              <a:latin typeface="Arial" charset="0"/>
            </a:endParaRPr>
          </a:p>
        </p:txBody>
      </p:sp>
    </p:spTree>
    <p:extLst>
      <p:ext uri="{BB962C8B-B14F-4D97-AF65-F5344CB8AC3E}">
        <p14:creationId xmlns:p14="http://schemas.microsoft.com/office/powerpoint/2010/main" val="236928926"/>
      </p:ext>
    </p:extLst>
  </p:cSld>
  <p:clrMapOvr>
    <a:masterClrMapping/>
  </p:clrMapOvr>
  <p:transition/>
</p:sld>
</file>

<file path=ppt/slides/slide596.xml><?xml version="1.0" encoding="utf-8"?>
<p:sld xmlns:a="http://schemas.openxmlformats.org/drawingml/2006/main" xmlns:r="http://schemas.openxmlformats.org/officeDocument/2006/relationships" xmlns:p="http://schemas.openxmlformats.org/presentationml/2006/main" showMasterSp="0" show="0">
  <p:cSld>
    <p:bg>
      <p:bgPr>
        <a:solidFill>
          <a:schemeClr val="bg1"/>
        </a:solidFill>
        <a:effectLst/>
      </p:bgPr>
    </p:bg>
    <p:spTree>
      <p:nvGrpSpPr>
        <p:cNvPr id="1" name=""/>
        <p:cNvGrpSpPr/>
        <p:nvPr/>
      </p:nvGrpSpPr>
      <p:grpSpPr>
        <a:xfrm>
          <a:off x="0" y="0"/>
          <a:ext cx="0" cy="0"/>
          <a:chOff x="0" y="0"/>
          <a:chExt cx="0" cy="0"/>
        </a:xfrm>
      </p:grpSpPr>
      <p:sp>
        <p:nvSpPr>
          <p:cNvPr id="231427" name="Text Box 4"/>
          <p:cNvSpPr txBox="1">
            <a:spLocks noChangeArrowheads="1"/>
          </p:cNvSpPr>
          <p:nvPr/>
        </p:nvSpPr>
        <p:spPr bwMode="auto">
          <a:xfrm>
            <a:off x="6207541" y="2587158"/>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sp>
        <p:nvSpPr>
          <p:cNvPr id="8" name="Text Box 2"/>
          <p:cNvSpPr txBox="1">
            <a:spLocks noChangeArrowheads="1"/>
          </p:cNvSpPr>
          <p:nvPr/>
        </p:nvSpPr>
        <p:spPr bwMode="auto">
          <a:xfrm>
            <a:off x="1406305" y="503488"/>
            <a:ext cx="6301725" cy="646331"/>
          </a:xfrm>
          <a:prstGeom prst="rect">
            <a:avLst/>
          </a:prstGeom>
          <a:solidFill>
            <a:schemeClr val="bg1"/>
          </a:solidFill>
          <a:ln w="9525">
            <a:noFill/>
            <a:miter lim="800000"/>
            <a:headEnd/>
            <a:tailEnd/>
          </a:ln>
        </p:spPr>
        <p:txBody>
          <a:bodyPr wrap="square">
            <a:spAutoFit/>
          </a:bodyPr>
          <a:lstStyle/>
          <a:p>
            <a:pPr algn="ctr"/>
            <a:r>
              <a:rPr lang="en-US" sz="3600" b="1" dirty="0">
                <a:solidFill>
                  <a:srgbClr val="333399"/>
                </a:solidFill>
                <a:effectLst>
                  <a:outerShdw blurRad="50800" dist="38100" dir="2700000" algn="tl" rotWithShape="0">
                    <a:prstClr val="black">
                      <a:alpha val="40000"/>
                    </a:prstClr>
                  </a:outerShdw>
                </a:effectLst>
                <a:latin typeface="Arial" charset="0"/>
              </a:rPr>
              <a:t>. . . to visit Mexico . . .</a:t>
            </a:r>
            <a:endParaRPr lang="en-US" sz="4400" dirty="0">
              <a:solidFill>
                <a:srgbClr val="333399"/>
              </a:solidFill>
              <a:effectLst>
                <a:outerShdw blurRad="50800" dist="38100" dir="2700000" algn="tl" rotWithShape="0">
                  <a:prstClr val="black">
                    <a:alpha val="40000"/>
                  </a:prstClr>
                </a:outerShdw>
              </a:effectLst>
              <a:latin typeface="Arial" charset="0"/>
            </a:endParaRPr>
          </a:p>
        </p:txBody>
      </p:sp>
      <p:pic>
        <p:nvPicPr>
          <p:cNvPr id="50178" name="Picture 2" descr="http://www.d.umn.edu/cla/faculty/troufs/anthfood/images/food_for_the_ancestors_dv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86786" y="1904460"/>
            <a:ext cx="2764064" cy="44346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6226642"/>
      </p:ext>
    </p:extLst>
  </p:cSld>
  <p:clrMapOvr>
    <a:masterClrMapping/>
  </p:clrMapOvr>
  <p:transition/>
</p:sld>
</file>

<file path=ppt/slides/slide59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31427" name="Text Box 4"/>
          <p:cNvSpPr txBox="1">
            <a:spLocks noChangeArrowheads="1"/>
          </p:cNvSpPr>
          <p:nvPr/>
        </p:nvSpPr>
        <p:spPr bwMode="auto">
          <a:xfrm>
            <a:off x="6207541" y="2587158"/>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pic>
        <p:nvPicPr>
          <p:cNvPr id="51202" name="Picture 2" descr="Ganges: River to Heave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8771" y="14514"/>
            <a:ext cx="8801077" cy="6845282"/>
          </a:xfrm>
          <a:prstGeom prst="rect">
            <a:avLst/>
          </a:prstGeom>
          <a:noFill/>
          <a:extLst>
            <a:ext uri="{909E8E84-426E-40DD-AFC4-6F175D3DCCD1}">
              <a14:hiddenFill xmlns:a14="http://schemas.microsoft.com/office/drawing/2010/main">
                <a:solidFill>
                  <a:srgbClr val="FFFFFF"/>
                </a:solidFill>
              </a14:hiddenFill>
            </a:ext>
          </a:extLst>
        </p:spPr>
      </p:pic>
      <p:sp>
        <p:nvSpPr>
          <p:cNvPr id="6" name="Text Box 2"/>
          <p:cNvSpPr txBox="1">
            <a:spLocks noChangeArrowheads="1"/>
          </p:cNvSpPr>
          <p:nvPr/>
        </p:nvSpPr>
        <p:spPr bwMode="auto">
          <a:xfrm>
            <a:off x="1406305" y="503488"/>
            <a:ext cx="6301725" cy="646331"/>
          </a:xfrm>
          <a:prstGeom prst="rect">
            <a:avLst/>
          </a:prstGeom>
          <a:solidFill>
            <a:schemeClr val="bg1"/>
          </a:solidFill>
          <a:ln w="9525">
            <a:noFill/>
            <a:miter lim="800000"/>
            <a:headEnd/>
            <a:tailEnd/>
          </a:ln>
        </p:spPr>
        <p:txBody>
          <a:bodyPr wrap="square">
            <a:spAutoFit/>
          </a:bodyPr>
          <a:lstStyle/>
          <a:p>
            <a:pPr algn="ctr"/>
            <a:r>
              <a:rPr lang="en-US" sz="3600" b="1" dirty="0">
                <a:solidFill>
                  <a:srgbClr val="333399"/>
                </a:solidFill>
                <a:effectLst>
                  <a:outerShdw blurRad="50800" dist="38100" dir="2700000" algn="tl" rotWithShape="0">
                    <a:prstClr val="black">
                      <a:alpha val="40000"/>
                    </a:prstClr>
                  </a:outerShdw>
                </a:effectLst>
                <a:latin typeface="Arial" charset="0"/>
              </a:rPr>
              <a:t>. . . to visit India . . .</a:t>
            </a:r>
            <a:endParaRPr lang="en-US" sz="4400" dirty="0">
              <a:solidFill>
                <a:srgbClr val="333399"/>
              </a:solidFill>
              <a:effectLst>
                <a:outerShdw blurRad="50800" dist="38100" dir="2700000" algn="tl" rotWithShape="0">
                  <a:prstClr val="black">
                    <a:alpha val="40000"/>
                  </a:prstClr>
                </a:outerShdw>
              </a:effectLst>
              <a:latin typeface="Arial" charset="0"/>
            </a:endParaRPr>
          </a:p>
        </p:txBody>
      </p:sp>
    </p:spTree>
    <p:extLst>
      <p:ext uri="{BB962C8B-B14F-4D97-AF65-F5344CB8AC3E}">
        <p14:creationId xmlns:p14="http://schemas.microsoft.com/office/powerpoint/2010/main" val="4053439328"/>
      </p:ext>
    </p:extLst>
  </p:cSld>
  <p:clrMapOvr>
    <a:masterClrMapping/>
  </p:clrMapOvr>
  <p:transition/>
</p:sld>
</file>

<file path=ppt/slides/slide598.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231427" name="Text Box 4"/>
          <p:cNvSpPr txBox="1">
            <a:spLocks noChangeArrowheads="1"/>
          </p:cNvSpPr>
          <p:nvPr/>
        </p:nvSpPr>
        <p:spPr bwMode="auto">
          <a:xfrm>
            <a:off x="6207541" y="2587158"/>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1117" y="486665"/>
            <a:ext cx="4498340" cy="6356350"/>
          </a:xfrm>
          <a:prstGeom prst="rect">
            <a:avLst/>
          </a:prstGeom>
        </p:spPr>
      </p:pic>
      <p:sp>
        <p:nvSpPr>
          <p:cNvPr id="10" name="Text Box 2"/>
          <p:cNvSpPr txBox="1">
            <a:spLocks noChangeArrowheads="1"/>
          </p:cNvSpPr>
          <p:nvPr/>
        </p:nvSpPr>
        <p:spPr bwMode="auto">
          <a:xfrm>
            <a:off x="4775746" y="1086214"/>
            <a:ext cx="4050430" cy="4570482"/>
          </a:xfrm>
          <a:prstGeom prst="rect">
            <a:avLst/>
          </a:prstGeom>
          <a:noFill/>
          <a:ln w="9525">
            <a:noFill/>
            <a:miter lim="800000"/>
            <a:headEnd/>
            <a:tailEnd/>
          </a:ln>
        </p:spPr>
        <p:txBody>
          <a:bodyPr wrap="square">
            <a:spAutoFit/>
          </a:bodyPr>
          <a:lstStyle/>
          <a:p>
            <a:pPr algn="ctr">
              <a:lnSpc>
                <a:spcPct val="150000"/>
              </a:lnSpc>
            </a:pPr>
            <a:r>
              <a:rPr lang="en-US" sz="3200" b="1" dirty="0">
                <a:solidFill>
                  <a:srgbClr val="000000"/>
                </a:solidFill>
                <a:effectLst>
                  <a:outerShdw blurRad="50800" dist="38100" dir="2700000" algn="tl" rotWithShape="0">
                    <a:prstClr val="black">
                      <a:alpha val="40000"/>
                    </a:prstClr>
                  </a:outerShdw>
                </a:effectLst>
                <a:latin typeface="Arial" charset="0"/>
              </a:rPr>
              <a:t>. . . to</a:t>
            </a:r>
          </a:p>
          <a:p>
            <a:pPr algn="ctr">
              <a:lnSpc>
                <a:spcPct val="150000"/>
              </a:lnSpc>
            </a:pPr>
            <a:r>
              <a:rPr lang="en-US" sz="3600" b="1" dirty="0">
                <a:solidFill>
                  <a:srgbClr val="000000"/>
                </a:solidFill>
                <a:effectLst>
                  <a:outerShdw blurRad="50800" dist="38100" dir="2700000" algn="tl" rotWithShape="0">
                    <a:prstClr val="black">
                      <a:alpha val="40000"/>
                    </a:prstClr>
                  </a:outerShdw>
                </a:effectLst>
                <a:latin typeface="Arial" charset="0"/>
              </a:rPr>
              <a:t>Niger </a:t>
            </a:r>
          </a:p>
          <a:p>
            <a:pPr algn="ctr">
              <a:lnSpc>
                <a:spcPct val="150000"/>
              </a:lnSpc>
            </a:pPr>
            <a:r>
              <a:rPr lang="en-US" dirty="0">
                <a:solidFill>
                  <a:srgbClr val="000000"/>
                </a:solidFill>
                <a:effectLst>
                  <a:outerShdw blurRad="50800" dist="38100" dir="2700000" algn="tl" rotWithShape="0">
                    <a:prstClr val="black">
                      <a:alpha val="40000"/>
                    </a:prstClr>
                  </a:outerShdw>
                </a:effectLst>
                <a:latin typeface="Arial" charset="0"/>
              </a:rPr>
              <a:t>(West Africa)</a:t>
            </a:r>
          </a:p>
          <a:p>
            <a:pPr algn="ctr">
              <a:lnSpc>
                <a:spcPct val="150000"/>
              </a:lnSpc>
            </a:pPr>
            <a:r>
              <a:rPr lang="en-US" sz="3600" b="1" dirty="0">
                <a:solidFill>
                  <a:srgbClr val="000000"/>
                </a:solidFill>
                <a:effectLst>
                  <a:outerShdw blurRad="50800" dist="38100" dir="2700000" algn="tl" rotWithShape="0">
                    <a:prstClr val="black">
                      <a:alpha val="40000"/>
                    </a:prstClr>
                  </a:outerShdw>
                </a:effectLst>
                <a:latin typeface="Arial" charset="0"/>
              </a:rPr>
              <a:t>Nepal</a:t>
            </a:r>
          </a:p>
          <a:p>
            <a:pPr algn="ctr">
              <a:lnSpc>
                <a:spcPct val="150000"/>
              </a:lnSpc>
            </a:pPr>
            <a:r>
              <a:rPr lang="en-US" sz="3600" b="1" dirty="0">
                <a:solidFill>
                  <a:srgbClr val="000000"/>
                </a:solidFill>
                <a:effectLst>
                  <a:outerShdw blurRad="50800" dist="38100" dir="2700000" algn="tl" rotWithShape="0">
                    <a:prstClr val="black">
                      <a:alpha val="40000"/>
                    </a:prstClr>
                  </a:outerShdw>
                </a:effectLst>
                <a:latin typeface="Arial" charset="0"/>
              </a:rPr>
              <a:t>France / England</a:t>
            </a:r>
          </a:p>
          <a:p>
            <a:pPr algn="ctr">
              <a:lnSpc>
                <a:spcPct val="150000"/>
              </a:lnSpc>
            </a:pPr>
            <a:r>
              <a:rPr lang="en-US" sz="3600" b="1" dirty="0">
                <a:solidFill>
                  <a:srgbClr val="000000"/>
                </a:solidFill>
                <a:effectLst>
                  <a:outerShdw blurRad="50800" dist="38100" dir="2700000" algn="tl" rotWithShape="0">
                    <a:prstClr val="black">
                      <a:alpha val="40000"/>
                    </a:prstClr>
                  </a:outerShdw>
                </a:effectLst>
                <a:latin typeface="Arial" charset="0"/>
              </a:rPr>
              <a:t>Canada . . .</a:t>
            </a:r>
            <a:endParaRPr lang="en-US" sz="4400" dirty="0">
              <a:solidFill>
                <a:srgbClr val="000000"/>
              </a:solidFill>
              <a:effectLst>
                <a:outerShdw blurRad="50800" dist="38100" dir="2700000" algn="tl" rotWithShape="0">
                  <a:prstClr val="black">
                    <a:alpha val="40000"/>
                  </a:prstClr>
                </a:outerShdw>
              </a:effectLst>
              <a:latin typeface="Arial" charset="0"/>
            </a:endParaRPr>
          </a:p>
        </p:txBody>
      </p:sp>
    </p:spTree>
    <p:extLst>
      <p:ext uri="{BB962C8B-B14F-4D97-AF65-F5344CB8AC3E}">
        <p14:creationId xmlns:p14="http://schemas.microsoft.com/office/powerpoint/2010/main" val="3477540176"/>
      </p:ext>
    </p:extLst>
  </p:cSld>
  <p:clrMapOvr>
    <a:masterClrMapping/>
  </p:clrMapOvr>
  <p:transition/>
</p:sld>
</file>

<file path=ppt/slides/slide59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31427" name="Text Box 4"/>
          <p:cNvSpPr txBox="1">
            <a:spLocks noChangeArrowheads="1"/>
          </p:cNvSpPr>
          <p:nvPr/>
        </p:nvSpPr>
        <p:spPr bwMode="auto">
          <a:xfrm>
            <a:off x="6207541" y="2587122"/>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pic>
        <p:nvPicPr>
          <p:cNvPr id="2" name="Picture 1">
            <a:extLst>
              <a:ext uri="{FF2B5EF4-FFF2-40B4-BE49-F238E27FC236}">
                <a16:creationId xmlns:a16="http://schemas.microsoft.com/office/drawing/2014/main" id="{63139FF3-E75B-4350-9E3C-38108BF945D0}"/>
              </a:ext>
            </a:extLst>
          </p:cNvPr>
          <p:cNvPicPr>
            <a:picLocks noChangeAspect="1"/>
          </p:cNvPicPr>
          <p:nvPr/>
        </p:nvPicPr>
        <p:blipFill>
          <a:blip r:embed="rId2"/>
          <a:stretch>
            <a:fillRect/>
          </a:stretch>
        </p:blipFill>
        <p:spPr>
          <a:xfrm>
            <a:off x="254000" y="1008042"/>
            <a:ext cx="8686800" cy="4896422"/>
          </a:xfrm>
          <a:prstGeom prst="rect">
            <a:avLst/>
          </a:prstGeom>
        </p:spPr>
      </p:pic>
      <p:sp>
        <p:nvSpPr>
          <p:cNvPr id="6" name="Text Box 2">
            <a:extLst>
              <a:ext uri="{FF2B5EF4-FFF2-40B4-BE49-F238E27FC236}">
                <a16:creationId xmlns:a16="http://schemas.microsoft.com/office/drawing/2014/main" id="{620247EE-AD07-42C1-BD85-48DAFE098EBA}"/>
              </a:ext>
            </a:extLst>
          </p:cNvPr>
          <p:cNvSpPr txBox="1">
            <a:spLocks noChangeArrowheads="1"/>
          </p:cNvSpPr>
          <p:nvPr/>
        </p:nvSpPr>
        <p:spPr bwMode="auto">
          <a:xfrm>
            <a:off x="0" y="3432763"/>
            <a:ext cx="9144000" cy="1384995"/>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outerShdw blurRad="50800" dist="38100" dir="2700000" algn="tl" rotWithShape="0">
                    <a:prstClr val="black">
                      <a:alpha val="40000"/>
                    </a:prstClr>
                  </a:outerShdw>
                </a:effectLst>
                <a:uLnTx/>
                <a:uFillTx/>
                <a:latin typeface="Arial" charset="0"/>
                <a:ea typeface="+mn-ea"/>
                <a:cs typeface="+mn-cs"/>
              </a:rPr>
              <a:t>. . </a:t>
            </a:r>
            <a:r>
              <a:rPr kumimoji="0" lang="en-US" sz="3600" b="1" i="0" u="none" strike="noStrike" kern="1200" cap="none" spc="0" normalizeH="0" baseline="0" noProof="0" dirty="0">
                <a:ln>
                  <a:noFill/>
                </a:ln>
                <a:solidFill>
                  <a:srgbClr val="FFFFFF"/>
                </a:solidFill>
                <a:effectLst>
                  <a:outerShdw blurRad="50800" dist="38100" dir="2700000" algn="tl" rotWithShape="0">
                    <a:prstClr val="black">
                      <a:alpha val="40000"/>
                    </a:prstClr>
                  </a:outerShdw>
                </a:effectLst>
                <a:uLnTx/>
                <a:uFillTx/>
                <a:latin typeface="Arial" charset="0"/>
                <a:ea typeface="+mn-ea"/>
                <a:cs typeface="+mn-cs"/>
              </a:rPr>
              <a:t>. to visit</a:t>
            </a:r>
          </a:p>
          <a:p>
            <a:pPr lvl="0" algn="ctr"/>
            <a:r>
              <a:rPr lang="en-US" sz="4800" b="1" i="1" dirty="0">
                <a:solidFill>
                  <a:srgbClr val="FFFFFF"/>
                </a:solidFill>
                <a:effectLst>
                  <a:outerShdw blurRad="50800" dist="38100" dir="2700000" algn="tl" rotWithShape="0">
                    <a:prstClr val="black">
                      <a:alpha val="40000"/>
                    </a:prstClr>
                  </a:outerShdw>
                </a:effectLst>
                <a:latin typeface="Arial" charset="0"/>
              </a:rPr>
              <a:t>Aymara of Bolivia</a:t>
            </a:r>
            <a:endParaRPr kumimoji="0" lang="en-US" b="0" i="0" u="none" strike="noStrike" kern="1200" cap="none" spc="0" normalizeH="0" baseline="0" noProof="0" dirty="0">
              <a:ln>
                <a:noFill/>
              </a:ln>
              <a:solidFill>
                <a:srgbClr val="FFFFFF"/>
              </a:solidFill>
              <a:effectLst>
                <a:outerShdw blurRad="50800" dist="38100" dir="2700000" algn="tl" rotWithShape="0">
                  <a:prstClr val="black">
                    <a:alpha val="40000"/>
                  </a:prstClr>
                </a:outerShdw>
              </a:effectLst>
              <a:uLnTx/>
              <a:uFillTx/>
              <a:latin typeface="Arial" charset="0"/>
              <a:ea typeface="+mn-ea"/>
              <a:cs typeface="+mn-cs"/>
            </a:endParaRPr>
          </a:p>
        </p:txBody>
      </p:sp>
      <p:sp>
        <p:nvSpPr>
          <p:cNvPr id="8" name="TextBox 7">
            <a:extLst>
              <a:ext uri="{FF2B5EF4-FFF2-40B4-BE49-F238E27FC236}">
                <a16:creationId xmlns:a16="http://schemas.microsoft.com/office/drawing/2014/main" id="{B67D7021-3766-49F0-A985-9C0B8E9A2932}"/>
              </a:ext>
            </a:extLst>
          </p:cNvPr>
          <p:cNvSpPr txBox="1"/>
          <p:nvPr/>
        </p:nvSpPr>
        <p:spPr>
          <a:xfrm>
            <a:off x="635000" y="6021563"/>
            <a:ext cx="7873999" cy="523220"/>
          </a:xfrm>
          <a:prstGeom prst="rect">
            <a:avLst/>
          </a:prstGeom>
          <a:noFill/>
        </p:spPr>
        <p:txBody>
          <a:bodyPr wrap="square">
            <a:spAutoFit/>
          </a:bodyPr>
          <a:lstStyle/>
          <a:p>
            <a:pPr algn="ctr"/>
            <a:r>
              <a:rPr lang="en-US" sz="1600" dirty="0">
                <a:solidFill>
                  <a:schemeClr val="bg1"/>
                </a:solidFill>
              </a:rPr>
              <a:t>VIDEO: </a:t>
            </a:r>
            <a:r>
              <a:rPr lang="en-US" sz="2800" b="1" i="1" dirty="0" err="1">
                <a:solidFill>
                  <a:schemeClr val="bg1"/>
                </a:solidFill>
              </a:rPr>
              <a:t>Tejiendo</a:t>
            </a:r>
            <a:r>
              <a:rPr lang="en-US" sz="2800" b="1" i="1" dirty="0">
                <a:solidFill>
                  <a:schemeClr val="bg1"/>
                </a:solidFill>
              </a:rPr>
              <a:t> </a:t>
            </a:r>
            <a:r>
              <a:rPr lang="en-US" sz="2800" b="1" i="1" dirty="0" err="1">
                <a:solidFill>
                  <a:schemeClr val="bg1"/>
                </a:solidFill>
              </a:rPr>
              <a:t>Relatos</a:t>
            </a:r>
            <a:r>
              <a:rPr lang="en-US" sz="2800" b="1" i="1" dirty="0">
                <a:solidFill>
                  <a:schemeClr val="bg1"/>
                </a:solidFill>
              </a:rPr>
              <a:t>—”Weaving Stories</a:t>
            </a:r>
            <a:r>
              <a:rPr lang="en-US" sz="2800" b="1" dirty="0">
                <a:solidFill>
                  <a:schemeClr val="bg1"/>
                </a:solidFill>
              </a:rPr>
              <a:t>"</a:t>
            </a:r>
          </a:p>
        </p:txBody>
      </p:sp>
    </p:spTree>
    <p:extLst>
      <p:ext uri="{BB962C8B-B14F-4D97-AF65-F5344CB8AC3E}">
        <p14:creationId xmlns:p14="http://schemas.microsoft.com/office/powerpoint/2010/main" val="3264861217"/>
      </p:ext>
    </p:extLst>
  </p:cSld>
  <p:clrMapOvr>
    <a:masterClrMapping/>
  </p:clrMapOvr>
  <p:transition/>
</p:sld>
</file>

<file path=ppt/slides/slide60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31427" name="Text Box 4"/>
          <p:cNvSpPr txBox="1">
            <a:spLocks noChangeArrowheads="1"/>
          </p:cNvSpPr>
          <p:nvPr/>
        </p:nvSpPr>
        <p:spPr bwMode="auto">
          <a:xfrm>
            <a:off x="6207541" y="2587122"/>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pic>
        <p:nvPicPr>
          <p:cNvPr id="4" name="Picture 3" descr="A group of people scuba diving&#10;&#10;Description automatically generated with medium confidence">
            <a:extLst>
              <a:ext uri="{FF2B5EF4-FFF2-40B4-BE49-F238E27FC236}">
                <a16:creationId xmlns:a16="http://schemas.microsoft.com/office/drawing/2014/main" id="{6B5AC961-D937-4570-9276-D4732A457F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700" y="1091391"/>
            <a:ext cx="9144000" cy="4852294"/>
          </a:xfrm>
          <a:prstGeom prst="rect">
            <a:avLst/>
          </a:prstGeom>
        </p:spPr>
      </p:pic>
      <p:sp>
        <p:nvSpPr>
          <p:cNvPr id="9" name="Text Box 2">
            <a:extLst>
              <a:ext uri="{FF2B5EF4-FFF2-40B4-BE49-F238E27FC236}">
                <a16:creationId xmlns:a16="http://schemas.microsoft.com/office/drawing/2014/main" id="{E395BB81-3B8C-4E9F-B476-DBFB1B9B107A}"/>
              </a:ext>
            </a:extLst>
          </p:cNvPr>
          <p:cNvSpPr txBox="1">
            <a:spLocks noChangeArrowheads="1"/>
          </p:cNvSpPr>
          <p:nvPr/>
        </p:nvSpPr>
        <p:spPr bwMode="auto">
          <a:xfrm>
            <a:off x="267860" y="5426663"/>
            <a:ext cx="8698339" cy="1138773"/>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i="0" u="none" strike="noStrike" kern="1200" cap="none" spc="0" normalizeH="0" baseline="0" noProof="0" dirty="0">
                <a:ln>
                  <a:noFill/>
                </a:ln>
                <a:solidFill>
                  <a:srgbClr val="FFFFFF"/>
                </a:solidFill>
                <a:effectLst>
                  <a:outerShdw blurRad="50800" dist="38100" dir="2700000" algn="tl" rotWithShape="0">
                    <a:prstClr val="black">
                      <a:alpha val="40000"/>
                    </a:prstClr>
                  </a:outerShdw>
                </a:effectLst>
                <a:uLnTx/>
                <a:uFillTx/>
                <a:latin typeface="Arial" charset="0"/>
                <a:ea typeface="+mn-ea"/>
                <a:cs typeface="+mn-cs"/>
              </a:rPr>
              <a:t>. . </a:t>
            </a:r>
            <a:r>
              <a:rPr kumimoji="0" lang="en-US" sz="3600" i="0" u="none" strike="noStrike" kern="1200" cap="none" spc="0" normalizeH="0" baseline="0" noProof="0" dirty="0">
                <a:ln>
                  <a:noFill/>
                </a:ln>
                <a:solidFill>
                  <a:srgbClr val="FFFFFF"/>
                </a:solidFill>
                <a:effectLst>
                  <a:outerShdw blurRad="50800" dist="38100" dir="2700000" algn="tl" rotWithShape="0">
                    <a:prstClr val="black">
                      <a:alpha val="40000"/>
                    </a:prstClr>
                  </a:outerShdw>
                </a:effectLst>
                <a:uLnTx/>
                <a:uFillTx/>
                <a:latin typeface="Arial" charset="0"/>
                <a:ea typeface="+mn-ea"/>
                <a:cs typeface="+mn-cs"/>
              </a:rPr>
              <a:t>. to visit</a:t>
            </a:r>
          </a:p>
          <a:p>
            <a:pPr lvl="0" algn="ctr"/>
            <a:r>
              <a:rPr lang="en-US" sz="3200" b="1" i="1" dirty="0">
                <a:solidFill>
                  <a:srgbClr val="FFFFFF"/>
                </a:solidFill>
                <a:effectLst>
                  <a:outerShdw blurRad="50800" dist="38100" dir="2700000" algn="tl" rotWithShape="0">
                    <a:prstClr val="black">
                      <a:alpha val="40000"/>
                    </a:prstClr>
                  </a:outerShdw>
                </a:effectLst>
                <a:latin typeface="Arial" charset="0"/>
              </a:rPr>
              <a:t>BBC Caribbean with Simon Reeve</a:t>
            </a:r>
            <a:endParaRPr kumimoji="0" lang="en-US" sz="1100" b="0" i="0" u="none" strike="noStrike" kern="1200" cap="none" spc="0" normalizeH="0" baseline="0" noProof="0" dirty="0">
              <a:ln>
                <a:noFill/>
              </a:ln>
              <a:solidFill>
                <a:srgbClr val="FFFFFF"/>
              </a:solidFill>
              <a:effectLst>
                <a:outerShdw blurRad="50800" dist="38100" dir="2700000" algn="tl" rotWithShape="0">
                  <a:prstClr val="black">
                    <a:alpha val="40000"/>
                  </a:prstClr>
                </a:outerShdw>
              </a:effectLst>
              <a:uLnTx/>
              <a:uFillTx/>
              <a:latin typeface="Arial" charset="0"/>
              <a:ea typeface="+mn-ea"/>
              <a:cs typeface="+mn-cs"/>
            </a:endParaRPr>
          </a:p>
        </p:txBody>
      </p:sp>
    </p:spTree>
    <p:extLst>
      <p:ext uri="{BB962C8B-B14F-4D97-AF65-F5344CB8AC3E}">
        <p14:creationId xmlns:p14="http://schemas.microsoft.com/office/powerpoint/2010/main" val="1238035085"/>
      </p:ext>
    </p:extLst>
  </p:cSld>
  <p:clrMapOvr>
    <a:masterClrMapping/>
  </p:clrMapOvr>
  <p:transition/>
</p:sld>
</file>

<file path=ppt/slides/slide601.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sp>
        <p:nvSpPr>
          <p:cNvPr id="231427" name="Text Box 4"/>
          <p:cNvSpPr txBox="1">
            <a:spLocks noChangeArrowheads="1"/>
          </p:cNvSpPr>
          <p:nvPr/>
        </p:nvSpPr>
        <p:spPr bwMode="auto">
          <a:xfrm>
            <a:off x="6207541" y="2587158"/>
            <a:ext cx="184731" cy="769441"/>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en-US" sz="4400" b="0" i="1" u="none" strike="noStrike" kern="1200" cap="none" spc="0" normalizeH="0" baseline="0" noProof="0">
              <a:ln>
                <a:noFill/>
              </a:ln>
              <a:solidFill>
                <a:srgbClr val="FF0000"/>
              </a:solidFill>
              <a:effectLst/>
              <a:uLnTx/>
              <a:uFillTx/>
              <a:latin typeface="Arial" charset="0"/>
              <a:ea typeface="+mn-ea"/>
              <a:cs typeface="+mn-cs"/>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453" y="-19251"/>
            <a:ext cx="9164453" cy="6873340"/>
          </a:xfrm>
          <a:prstGeom prst="rect">
            <a:avLst/>
          </a:prstGeom>
        </p:spPr>
      </p:pic>
      <p:sp>
        <p:nvSpPr>
          <p:cNvPr id="6" name="Text Box 2"/>
          <p:cNvSpPr txBox="1">
            <a:spLocks noChangeArrowheads="1"/>
          </p:cNvSpPr>
          <p:nvPr/>
        </p:nvSpPr>
        <p:spPr bwMode="auto">
          <a:xfrm>
            <a:off x="14513" y="3344796"/>
            <a:ext cx="9144000" cy="2616101"/>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FFFFFF"/>
                </a:solidFill>
                <a:effectLst>
                  <a:outerShdw blurRad="50800" dist="38100" dir="2700000" algn="tl" rotWithShape="0">
                    <a:prstClr val="black">
                      <a:alpha val="40000"/>
                    </a:prstClr>
                  </a:outerShdw>
                </a:effectLst>
                <a:uLnTx/>
                <a:uFillTx/>
                <a:latin typeface="Arial" charset="0"/>
                <a:ea typeface="+mn-ea"/>
                <a:cs typeface="+mn-cs"/>
              </a:rPr>
              <a:t>. . </a:t>
            </a:r>
            <a:r>
              <a:rPr kumimoji="0" lang="en-US" sz="3600" b="1" i="0" u="none" strike="noStrike" kern="1200" cap="none" spc="0" normalizeH="0" baseline="0" noProof="0" dirty="0">
                <a:ln>
                  <a:noFill/>
                </a:ln>
                <a:solidFill>
                  <a:srgbClr val="FFFFFF"/>
                </a:solidFill>
                <a:effectLst>
                  <a:outerShdw blurRad="50800" dist="38100" dir="2700000" algn="tl" rotWithShape="0">
                    <a:prstClr val="black">
                      <a:alpha val="40000"/>
                    </a:prstClr>
                  </a:outerShdw>
                </a:effectLst>
                <a:uLnTx/>
                <a:uFillTx/>
                <a:latin typeface="Arial" charset="0"/>
                <a:ea typeface="+mn-ea"/>
                <a:cs typeface="+mn-cs"/>
              </a:rPr>
              <a:t>. to visit</a:t>
            </a:r>
          </a:p>
          <a:p>
            <a:pPr lvl="0" algn="ctr"/>
            <a:r>
              <a:rPr lang="en-US" sz="4800" b="1" i="1" dirty="0" err="1">
                <a:solidFill>
                  <a:srgbClr val="FFFFFF"/>
                </a:solidFill>
                <a:effectLst>
                  <a:outerShdw blurRad="50800" dist="38100" dir="2700000" algn="tl" rotWithShape="0">
                    <a:prstClr val="black">
                      <a:alpha val="40000"/>
                    </a:prstClr>
                  </a:outerShdw>
                </a:effectLst>
                <a:latin typeface="Arial" charset="0"/>
              </a:rPr>
              <a:t>Ausangate</a:t>
            </a:r>
            <a:r>
              <a:rPr lang="en-US" sz="4800" b="1" dirty="0">
                <a:solidFill>
                  <a:srgbClr val="FFFFFF"/>
                </a:solidFill>
                <a:effectLst>
                  <a:outerShdw blurRad="50800" dist="38100" dir="2700000" algn="tl" rotWithShape="0">
                    <a:prstClr val="black">
                      <a:alpha val="40000"/>
                    </a:prstClr>
                  </a:outerShdw>
                </a:effectLst>
                <a:latin typeface="Arial" charset="0"/>
              </a:rPr>
              <a:t> . . . and Quechua peoples of SE Peru</a:t>
            </a:r>
          </a:p>
          <a:p>
            <a:pPr lvl="0" algn="ctr"/>
            <a:r>
              <a:rPr lang="en-US" sz="3200" b="1" dirty="0">
                <a:solidFill>
                  <a:srgbClr val="FFFFFF"/>
                </a:solidFill>
                <a:effectLst>
                  <a:outerShdw blurRad="50800" dist="38100" dir="2700000" algn="tl" rotWithShape="0">
                    <a:prstClr val="black">
                      <a:alpha val="40000"/>
                    </a:prstClr>
                  </a:outerShdw>
                </a:effectLst>
                <a:latin typeface="Arial" charset="0"/>
              </a:rPr>
              <a:t>of SE Peru</a:t>
            </a:r>
            <a:endParaRPr kumimoji="0" lang="en-US" b="0" i="0" u="none" strike="noStrike" kern="1200" cap="none" spc="0" normalizeH="0" baseline="0" noProof="0" dirty="0">
              <a:ln>
                <a:noFill/>
              </a:ln>
              <a:solidFill>
                <a:srgbClr val="FFFFFF"/>
              </a:solidFill>
              <a:effectLst>
                <a:outerShdw blurRad="50800" dist="38100" dir="2700000" algn="tl" rotWithShape="0">
                  <a:prstClr val="black">
                    <a:alpha val="40000"/>
                  </a:prstClr>
                </a:outerShdw>
              </a:effectLst>
              <a:uLnTx/>
              <a:uFillTx/>
              <a:latin typeface="Arial" charset="0"/>
              <a:ea typeface="+mn-ea"/>
              <a:cs typeface="+mn-cs"/>
            </a:endParaRPr>
          </a:p>
        </p:txBody>
      </p:sp>
      <p:sp>
        <p:nvSpPr>
          <p:cNvPr id="9" name="Text Box 2"/>
          <p:cNvSpPr txBox="1">
            <a:spLocks noChangeArrowheads="1"/>
          </p:cNvSpPr>
          <p:nvPr/>
        </p:nvSpPr>
        <p:spPr bwMode="auto">
          <a:xfrm>
            <a:off x="12910" y="6557365"/>
            <a:ext cx="9144000" cy="215444"/>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outerShdw blurRad="50800" dist="38100" dir="2700000" algn="tl" rotWithShape="0">
                    <a:prstClr val="black">
                      <a:alpha val="40000"/>
                    </a:prstClr>
                  </a:outerShdw>
                </a:effectLst>
                <a:uLnTx/>
                <a:uFillTx/>
                <a:latin typeface="Arial" charset="0"/>
                <a:ea typeface="+mn-ea"/>
                <a:cs typeface="+mn-cs"/>
                <a:hlinkClick r:id="rId3"/>
              </a:rPr>
              <a:t>Documentary Educational Resources</a:t>
            </a:r>
            <a:endParaRPr kumimoji="0" lang="en-US" sz="800" b="0" i="0" u="none" strike="noStrike" kern="1200" cap="none" spc="0" normalizeH="0" baseline="0" noProof="0" dirty="0">
              <a:ln>
                <a:noFill/>
              </a:ln>
              <a:solidFill>
                <a:srgbClr val="FFFFFF"/>
              </a:solidFill>
              <a:effectLst>
                <a:outerShdw blurRad="50800" dist="38100" dir="2700000" algn="tl" rotWithShape="0">
                  <a:prstClr val="black">
                    <a:alpha val="40000"/>
                  </a:prstClr>
                </a:outerShdw>
              </a:effectLst>
              <a:uLnTx/>
              <a:uFillTx/>
              <a:latin typeface="Arial" charset="0"/>
              <a:ea typeface="+mn-ea"/>
              <a:cs typeface="+mn-cs"/>
            </a:endParaRPr>
          </a:p>
        </p:txBody>
      </p:sp>
    </p:spTree>
    <p:extLst>
      <p:ext uri="{BB962C8B-B14F-4D97-AF65-F5344CB8AC3E}">
        <p14:creationId xmlns:p14="http://schemas.microsoft.com/office/powerpoint/2010/main" val="3077113876"/>
      </p:ext>
    </p:extLst>
  </p:cSld>
  <p:clrMapOvr>
    <a:masterClrMapping/>
  </p:clrMapOvr>
  <p:transition/>
</p:sld>
</file>

<file path=ppt/slides/slide602.xml><?xml version="1.0" encoding="utf-8"?>
<p:sld xmlns:a="http://schemas.openxmlformats.org/drawingml/2006/main" xmlns:r="http://schemas.openxmlformats.org/officeDocument/2006/relationships" xmlns:p="http://schemas.openxmlformats.org/presentationml/2006/main" showMasterSp="0" show="0">
  <p:cSld>
    <p:bg>
      <p:bgPr>
        <a:solidFill>
          <a:srgbClr val="FFFFFF"/>
        </a:solidFill>
        <a:effectLst/>
      </p:bgPr>
    </p:bg>
    <p:spTree>
      <p:nvGrpSpPr>
        <p:cNvPr id="1" name=""/>
        <p:cNvGrpSpPr/>
        <p:nvPr/>
      </p:nvGrpSpPr>
      <p:grpSpPr>
        <a:xfrm>
          <a:off x="0" y="0"/>
          <a:ext cx="0" cy="0"/>
          <a:chOff x="0" y="0"/>
          <a:chExt cx="0" cy="0"/>
        </a:xfrm>
      </p:grpSpPr>
      <p:sp>
        <p:nvSpPr>
          <p:cNvPr id="231427" name="Text Box 4"/>
          <p:cNvSpPr txBox="1">
            <a:spLocks noChangeArrowheads="1"/>
          </p:cNvSpPr>
          <p:nvPr/>
        </p:nvSpPr>
        <p:spPr bwMode="auto">
          <a:xfrm>
            <a:off x="6207541" y="2587158"/>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sp>
        <p:nvSpPr>
          <p:cNvPr id="7" name="Text Box 2"/>
          <p:cNvSpPr txBox="1">
            <a:spLocks noChangeArrowheads="1"/>
          </p:cNvSpPr>
          <p:nvPr/>
        </p:nvSpPr>
        <p:spPr bwMode="auto">
          <a:xfrm>
            <a:off x="507997" y="430918"/>
            <a:ext cx="8128000" cy="461665"/>
          </a:xfrm>
          <a:prstGeom prst="rect">
            <a:avLst/>
          </a:prstGeom>
          <a:solidFill>
            <a:schemeClr val="bg1"/>
          </a:solidFill>
          <a:ln w="9525">
            <a:noFill/>
            <a:miter lim="800000"/>
            <a:headEnd/>
            <a:tailEnd/>
          </a:ln>
        </p:spPr>
        <p:txBody>
          <a:bodyPr wrap="square">
            <a:spAutoFit/>
          </a:bodyPr>
          <a:lstStyle/>
          <a:p>
            <a:pPr algn="ctr"/>
            <a:r>
              <a:rPr lang="en-US" sz="2400" b="1" dirty="0">
                <a:solidFill>
                  <a:srgbClr val="333399"/>
                </a:solidFill>
                <a:effectLst>
                  <a:outerShdw blurRad="50800" dist="38100" dir="2700000" algn="tl" rotWithShape="0">
                    <a:prstClr val="black">
                      <a:alpha val="40000"/>
                    </a:prstClr>
                  </a:outerShdw>
                </a:effectLst>
                <a:latin typeface="Arial" charset="0"/>
              </a:rPr>
              <a:t>. . . and we’ll look at the changing Global World . . .</a:t>
            </a:r>
            <a:endParaRPr lang="en-US" sz="4400" dirty="0">
              <a:solidFill>
                <a:srgbClr val="333399"/>
              </a:solidFill>
              <a:effectLst>
                <a:outerShdw blurRad="50800" dist="38100" dir="2700000" algn="tl" rotWithShape="0">
                  <a:prstClr val="black">
                    <a:alpha val="40000"/>
                  </a:prstClr>
                </a:outerShdw>
              </a:effectLst>
              <a:latin typeface="Arial" charset="0"/>
            </a:endParaRPr>
          </a:p>
        </p:txBody>
      </p:sp>
      <p:pic>
        <p:nvPicPr>
          <p:cNvPr id="53252" name="Picture 4" descr="http://www.docurama.com/wp-content/themes/hybrid-newvideo/tools/timthumb.php?src=/wp-content/uploads/boxart-hires-flat/NNVG169491-06.jpg&amp;h=36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00562" y="1391783"/>
            <a:ext cx="3715456" cy="52453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9465317"/>
      </p:ext>
    </p:extLst>
  </p:cSld>
  <p:clrMapOvr>
    <a:masterClrMapping/>
  </p:clrMapOvr>
  <p:transition/>
</p:sld>
</file>

<file path=ppt/slides/slide60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32449" name="Text Box 7"/>
          <p:cNvSpPr txBox="1">
            <a:spLocks noChangeArrowheads="1"/>
          </p:cNvSpPr>
          <p:nvPr/>
        </p:nvSpPr>
        <p:spPr bwMode="auto">
          <a:xfrm>
            <a:off x="6207541" y="2587148"/>
            <a:ext cx="184731" cy="769441"/>
          </a:xfrm>
          <a:prstGeom prst="rect">
            <a:avLst/>
          </a:prstGeom>
          <a:noFill/>
          <a:ln w="9525">
            <a:noFill/>
            <a:miter lim="800000"/>
            <a:headEnd/>
            <a:tailEnd/>
          </a:ln>
        </p:spPr>
        <p:txBody>
          <a:bodyPr wrap="none" anchor="ctr">
            <a:spAutoFit/>
          </a:bodyPr>
          <a:lstStyle/>
          <a:p>
            <a:pPr algn="ctr" eaLnBrk="0" hangingPunct="0"/>
            <a:endParaRPr kumimoji="1" lang="en-US" sz="4400" i="1">
              <a:solidFill>
                <a:srgbClr val="FF0000"/>
              </a:solidFill>
              <a:latin typeface="Arial" charset="0"/>
            </a:endParaRPr>
          </a:p>
        </p:txBody>
      </p:sp>
      <p:sp>
        <p:nvSpPr>
          <p:cNvPr id="5" name="Rectangle 11"/>
          <p:cNvSpPr>
            <a:spLocks noChangeArrowheads="1"/>
          </p:cNvSpPr>
          <p:nvPr/>
        </p:nvSpPr>
        <p:spPr bwMode="auto">
          <a:xfrm>
            <a:off x="2556933" y="6509275"/>
            <a:ext cx="3996267" cy="246221"/>
          </a:xfrm>
          <a:prstGeom prst="rect">
            <a:avLst/>
          </a:prstGeom>
          <a:noFill/>
          <a:ln w="9525">
            <a:noFill/>
            <a:miter lim="800000"/>
            <a:headEnd/>
            <a:tailEnd/>
          </a:ln>
        </p:spPr>
        <p:txBody>
          <a:bodyPr wrap="square">
            <a:spAutoFit/>
          </a:bodyPr>
          <a:lstStyle/>
          <a:p>
            <a:pPr algn="ctr" eaLnBrk="0" hangingPunct="0"/>
            <a:r>
              <a:rPr lang="en-US" sz="1000" b="1" dirty="0">
                <a:solidFill>
                  <a:srgbClr val="FFFFFF"/>
                </a:solidFill>
                <a:latin typeface="Arial" charset="0"/>
              </a:rPr>
              <a:t>© 2010-2022 </a:t>
            </a:r>
            <a:r>
              <a:rPr lang="en-US" sz="1000" b="1" dirty="0">
                <a:solidFill>
                  <a:srgbClr val="FFFFFF"/>
                </a:solidFill>
                <a:latin typeface="Arial" charset="0"/>
                <a:hlinkClick r:id="rId2"/>
              </a:rPr>
              <a:t>Timothy G. Roufs</a:t>
            </a:r>
            <a:r>
              <a:rPr lang="en-US" sz="1000" b="1" dirty="0">
                <a:solidFill>
                  <a:srgbClr val="FFFFFF"/>
                </a:solidFill>
                <a:latin typeface="Arial" charset="0"/>
              </a:rPr>
              <a:t>, University of Minnesota Duluth</a:t>
            </a:r>
            <a:endParaRPr kumimoji="1" lang="en-US" sz="1000" dirty="0">
              <a:solidFill>
                <a:srgbClr val="FFFFFF"/>
              </a:solidFill>
              <a:latin typeface="Arial" charset="0"/>
            </a:endParaRPr>
          </a:p>
        </p:txBody>
      </p:sp>
      <p:pic>
        <p:nvPicPr>
          <p:cNvPr id="6" name="Picture 2" descr="http://ecx.images-amazon.com/images/I/51I-gWmAkTL._SX348_BO1,204,203,200_.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2364" y="379844"/>
            <a:ext cx="4169668" cy="5944756"/>
          </a:xfrm>
          <a:prstGeom prst="rect">
            <a:avLst/>
          </a:prstGeom>
          <a:noFill/>
          <a:extLst>
            <a:ext uri="{909E8E84-426E-40DD-AFC4-6F175D3DCCD1}">
              <a14:hiddenFill xmlns:a14="http://schemas.microsoft.com/office/drawing/2010/main">
                <a:solidFill>
                  <a:srgbClr val="FFFFFF"/>
                </a:solidFill>
              </a14:hiddenFill>
            </a:ext>
          </a:extLst>
        </p:spPr>
      </p:pic>
      <p:sp>
        <p:nvSpPr>
          <p:cNvPr id="7" name="Subtitle 2"/>
          <p:cNvSpPr txBox="1">
            <a:spLocks/>
          </p:cNvSpPr>
          <p:nvPr/>
        </p:nvSpPr>
        <p:spPr>
          <a:xfrm>
            <a:off x="2510976" y="365511"/>
            <a:ext cx="4169664" cy="5943600"/>
          </a:xfrm>
          <a:prstGeom prst="rect">
            <a:avLst/>
          </a:prstGeom>
          <a:solidFill>
            <a:srgbClr val="FFFFFF">
              <a:alpha val="84706"/>
            </a:srgbClr>
          </a:solidFill>
        </p:spPr>
        <p:txBody>
          <a:bodyPr>
            <a:noAutofit/>
          </a:bodyPr>
          <a:lstStyle/>
          <a:p>
            <a:pPr algn="ctr">
              <a:spcBef>
                <a:spcPct val="20000"/>
              </a:spcBef>
            </a:pPr>
            <a:endParaRPr kumimoji="1" lang="en-US" sz="4800" b="1" i="1" kern="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latin typeface="Arial"/>
            </a:endParaRPr>
          </a:p>
          <a:p>
            <a:pPr algn="ctr">
              <a:spcBef>
                <a:spcPct val="20000"/>
              </a:spcBef>
            </a:pPr>
            <a:endParaRPr kumimoji="1" lang="en-US" sz="4800" b="1" i="1" kern="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latin typeface="Arial"/>
            </a:endParaRPr>
          </a:p>
          <a:p>
            <a:pPr algn="ctr">
              <a:spcBef>
                <a:spcPct val="20000"/>
              </a:spcBef>
            </a:pPr>
            <a:endParaRPr kumimoji="1" lang="en-US" sz="4800" b="1" i="1" kern="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latin typeface="Arial"/>
            </a:endParaRPr>
          </a:p>
        </p:txBody>
      </p:sp>
      <p:sp>
        <p:nvSpPr>
          <p:cNvPr id="9" name="Rectangle 3"/>
          <p:cNvSpPr txBox="1">
            <a:spLocks noChangeArrowheads="1"/>
          </p:cNvSpPr>
          <p:nvPr/>
        </p:nvSpPr>
        <p:spPr bwMode="auto">
          <a:xfrm>
            <a:off x="685800" y="3129613"/>
            <a:ext cx="7848600" cy="2899255"/>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algn="ctr">
              <a:spcBef>
                <a:spcPct val="20000"/>
              </a:spcBef>
              <a:defRPr/>
            </a:pPr>
            <a:r>
              <a:rPr kumimoji="1" lang="en-US" sz="4800" b="1" i="1" kern="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latin typeface="Arial"/>
              </a:rPr>
              <a:t>Main</a:t>
            </a:r>
          </a:p>
          <a:p>
            <a:pPr algn="ctr">
              <a:spcBef>
                <a:spcPct val="20000"/>
              </a:spcBef>
              <a:defRPr/>
            </a:pPr>
            <a:r>
              <a:rPr kumimoji="1" lang="en-US" sz="4800" b="1" i="1" kern="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latin typeface="Arial"/>
              </a:rPr>
              <a:t>Characteristics of</a:t>
            </a:r>
          </a:p>
          <a:p>
            <a:pPr algn="ctr">
              <a:spcBef>
                <a:spcPct val="20000"/>
              </a:spcBef>
              <a:defRPr/>
            </a:pPr>
            <a:r>
              <a:rPr kumimoji="1" lang="en-US" sz="4800" b="1" i="1" kern="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latin typeface="Arial"/>
              </a:rPr>
              <a:t>Anthropology</a:t>
            </a:r>
          </a:p>
          <a:p>
            <a:pPr algn="ctr">
              <a:spcBef>
                <a:spcPct val="20000"/>
              </a:spcBef>
              <a:defRPr/>
            </a:pPr>
            <a:endParaRPr kumimoji="1" lang="en-US" sz="1600" b="1" i="1" kern="0" dirty="0">
              <a:ln w="6350">
                <a:solidFill>
                  <a:srgbClr val="0C0600"/>
                </a:solidFill>
                <a:prstDash val="solid"/>
                <a:miter lim="800000"/>
              </a:ln>
              <a:solidFill>
                <a:srgbClr val="FFFFFF"/>
              </a:solidFill>
              <a:effectLst>
                <a:outerShdw blurRad="50800" dist="165100" dir="18900000" algn="bl" rotWithShape="0">
                  <a:prstClr val="black">
                    <a:alpha val="40000"/>
                  </a:prstClr>
                </a:outerShdw>
              </a:effectLst>
              <a:latin typeface="Arial"/>
            </a:endParaRPr>
          </a:p>
        </p:txBody>
      </p:sp>
      <p:sp>
        <p:nvSpPr>
          <p:cNvPr id="8" name="Rectangle 7"/>
          <p:cNvSpPr/>
          <p:nvPr/>
        </p:nvSpPr>
        <p:spPr>
          <a:xfrm>
            <a:off x="3808783" y="946257"/>
            <a:ext cx="1601721" cy="523220"/>
          </a:xfrm>
          <a:prstGeom prst="rect">
            <a:avLst/>
          </a:prstGeom>
        </p:spPr>
        <p:txBody>
          <a:bodyPr wrap="none">
            <a:spAutoFit/>
          </a:bodyPr>
          <a:lstStyle/>
          <a:p>
            <a:r>
              <a:rPr kumimoji="1" lang="en-US" sz="2800" b="1" dirty="0">
                <a:solidFill>
                  <a:srgbClr val="000000"/>
                </a:solidFill>
                <a:latin typeface="Arial" charset="0"/>
              </a:rPr>
              <a:t>The End</a:t>
            </a:r>
            <a:endParaRPr lang="en-US" sz="2800" dirty="0">
              <a:solidFill>
                <a:srgbClr val="000000"/>
              </a:solidFill>
            </a:endParaRPr>
          </a:p>
        </p:txBody>
      </p:sp>
    </p:spTree>
    <p:extLst>
      <p:ext uri="{BB962C8B-B14F-4D97-AF65-F5344CB8AC3E}">
        <p14:creationId xmlns:p14="http://schemas.microsoft.com/office/powerpoint/2010/main" val="3654926761"/>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CE Master">
  <a:themeElements>
    <a:clrScheme name="CE Maste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E Maste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lnDef>
  </a:objectDefaults>
  <a:extraClrSchemeLst>
    <a:extraClrScheme>
      <a:clrScheme name="CE Maste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E Master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E Master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E Master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E Master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E Master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E Master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E Master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E Master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E Master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E Master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E Master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15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7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17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20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21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22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2_Meadow">
  <a:themeElements>
    <a:clrScheme name="1_Meadow 2">
      <a:dk1>
        <a:srgbClr val="003300"/>
      </a:dk1>
      <a:lt1>
        <a:srgbClr val="F1F7E9"/>
      </a:lt1>
      <a:dk2>
        <a:srgbClr val="FFFFFF"/>
      </a:dk2>
      <a:lt2>
        <a:srgbClr val="366B1B"/>
      </a:lt2>
      <a:accent1>
        <a:srgbClr val="8BAE6C"/>
      </a:accent1>
      <a:accent2>
        <a:srgbClr val="FF66FF"/>
      </a:accent2>
      <a:accent3>
        <a:srgbClr val="F7FAF2"/>
      </a:accent3>
      <a:accent4>
        <a:srgbClr val="002A00"/>
      </a:accent4>
      <a:accent5>
        <a:srgbClr val="C4D3BA"/>
      </a:accent5>
      <a:accent6>
        <a:srgbClr val="E75CE7"/>
      </a:accent6>
      <a:hlink>
        <a:srgbClr val="808000"/>
      </a:hlink>
      <a:folHlink>
        <a:srgbClr val="8DBA76"/>
      </a:folHlink>
    </a:clrScheme>
    <a:fontScheme name="1_Meadow">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lnDef>
  </a:objectDefaults>
  <a:extraClrSchemeLst>
    <a:extraClrScheme>
      <a:clrScheme name="1_Meadow 1">
        <a:dk1>
          <a:srgbClr val="112208"/>
        </a:dk1>
        <a:lt1>
          <a:srgbClr val="FFFFFF"/>
        </a:lt1>
        <a:dk2>
          <a:srgbClr val="3D541E"/>
        </a:dk2>
        <a:lt2>
          <a:srgbClr val="FFFFFF"/>
        </a:lt2>
        <a:accent1>
          <a:srgbClr val="8BAE6C"/>
        </a:accent1>
        <a:accent2>
          <a:srgbClr val="FF66FF"/>
        </a:accent2>
        <a:accent3>
          <a:srgbClr val="AFB3AB"/>
        </a:accent3>
        <a:accent4>
          <a:srgbClr val="DADADA"/>
        </a:accent4>
        <a:accent5>
          <a:srgbClr val="C4D3BA"/>
        </a:accent5>
        <a:accent6>
          <a:srgbClr val="E75CE7"/>
        </a:accent6>
        <a:hlink>
          <a:srgbClr val="808000"/>
        </a:hlink>
        <a:folHlink>
          <a:srgbClr val="162B0B"/>
        </a:folHlink>
      </a:clrScheme>
      <a:clrMap bg1="dk2" tx1="lt1" bg2="dk1" tx2="lt2" accent1="accent1" accent2="accent2" accent3="accent3" accent4="accent4" accent5="accent5" accent6="accent6" hlink="hlink" folHlink="folHlink"/>
    </a:extraClrScheme>
    <a:extraClrScheme>
      <a:clrScheme name="1_Meadow 2">
        <a:dk1>
          <a:srgbClr val="003300"/>
        </a:dk1>
        <a:lt1>
          <a:srgbClr val="F1F7E9"/>
        </a:lt1>
        <a:dk2>
          <a:srgbClr val="FFFFFF"/>
        </a:dk2>
        <a:lt2>
          <a:srgbClr val="366B1B"/>
        </a:lt2>
        <a:accent1>
          <a:srgbClr val="8BAE6C"/>
        </a:accent1>
        <a:accent2>
          <a:srgbClr val="FF66FF"/>
        </a:accent2>
        <a:accent3>
          <a:srgbClr val="F7FAF2"/>
        </a:accent3>
        <a:accent4>
          <a:srgbClr val="002A00"/>
        </a:accent4>
        <a:accent5>
          <a:srgbClr val="C4D3BA"/>
        </a:accent5>
        <a:accent6>
          <a:srgbClr val="E75CE7"/>
        </a:accent6>
        <a:hlink>
          <a:srgbClr val="808000"/>
        </a:hlink>
        <a:folHlink>
          <a:srgbClr val="8DBA76"/>
        </a:folHlink>
      </a:clrScheme>
      <a:clrMap bg1="lt1" tx1="dk1" bg2="lt2" tx2="dk2" accent1="accent1" accent2="accent2" accent3="accent3" accent4="accent4" accent5="accent5" accent6="accent6" hlink="hlink" folHlink="folHlink"/>
    </a:extraClrScheme>
    <a:extraClrScheme>
      <a:clrScheme name="1_Meadow 3">
        <a:dk1>
          <a:srgbClr val="000000"/>
        </a:dk1>
        <a:lt1>
          <a:srgbClr val="FFFFFF"/>
        </a:lt1>
        <a:dk2>
          <a:srgbClr val="000000"/>
        </a:dk2>
        <a:lt2>
          <a:srgbClr val="393939"/>
        </a:lt2>
        <a:accent1>
          <a:srgbClr val="CBCBCB"/>
        </a:accent1>
        <a:accent2>
          <a:srgbClr val="5F5F5F"/>
        </a:accent2>
        <a:accent3>
          <a:srgbClr val="FFFFFF"/>
        </a:accent3>
        <a:accent4>
          <a:srgbClr val="000000"/>
        </a:accent4>
        <a:accent5>
          <a:srgbClr val="E2E2E2"/>
        </a:accent5>
        <a:accent6>
          <a:srgbClr val="555555"/>
        </a:accent6>
        <a:hlink>
          <a:srgbClr val="969696"/>
        </a:hlink>
        <a:folHlink>
          <a:srgbClr val="EAEAEA"/>
        </a:folHlink>
      </a:clrScheme>
      <a:clrMap bg1="lt1" tx1="dk1" bg2="lt2" tx2="dk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2_CE Master">
  <a:themeElements>
    <a:clrScheme name="CE Maste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E Maste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lnDef>
  </a:objectDefaults>
  <a:extraClrSchemeLst>
    <a:extraClrScheme>
      <a:clrScheme name="CE Maste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E Master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E Master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E Master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E Master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E Master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E Master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E Master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E Master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E Master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E Master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E Master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8_Default Design">
  <a:themeElements>
    <a:clrScheme name="8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8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8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8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8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8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8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8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8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8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8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8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8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8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4.xml><?xml version="1.0" encoding="utf-8"?>
<a:theme xmlns:a="http://schemas.openxmlformats.org/drawingml/2006/main" name="24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5.xml><?xml version="1.0" encoding="utf-8"?>
<a:theme xmlns:a="http://schemas.openxmlformats.org/drawingml/2006/main" name="28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6.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7.xml><?xml version="1.0" encoding="utf-8"?>
<a:theme xmlns:a="http://schemas.openxmlformats.org/drawingml/2006/main" name="37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8.xml><?xml version="1.0" encoding="utf-8"?>
<a:theme xmlns:a="http://schemas.openxmlformats.org/drawingml/2006/main" name="39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9.xml><?xml version="1.0" encoding="utf-8"?>
<a:theme xmlns:a="http://schemas.openxmlformats.org/drawingml/2006/main" name="45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0.xml><?xml version="1.0" encoding="utf-8"?>
<a:theme xmlns:a="http://schemas.openxmlformats.org/drawingml/2006/main" name="4_Contemporary Portrait">
  <a:themeElements>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fontScheme name="1_Contemporary Portrait">
      <a:majorFont>
        <a:latin typeface="Arial Black"/>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lnDef>
  </a:objectDefaults>
  <a:extraClrSchemeLst>
    <a:extraClrScheme>
      <a:clrScheme name="1_Contemporary Portrait 1">
        <a:dk1>
          <a:srgbClr val="5E574E"/>
        </a:dk1>
        <a:lt1>
          <a:srgbClr val="FFFFCC"/>
        </a:lt1>
        <a:dk2>
          <a:srgbClr val="000000"/>
        </a:dk2>
        <a:lt2>
          <a:srgbClr val="FFCC00"/>
        </a:lt2>
        <a:accent1>
          <a:srgbClr val="CC9900"/>
        </a:accent1>
        <a:accent2>
          <a:srgbClr val="FF6600"/>
        </a:accent2>
        <a:accent3>
          <a:srgbClr val="AA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clrMap bg1="lt1" tx1="dk1" bg2="lt2" tx2="dk2" accent1="accent1" accent2="accent2" accent3="accent3" accent4="accent4" accent5="accent5" accent6="accent6" hlink="hlink" folHlink="folHlink"/>
    </a:extraClrScheme>
    <a:extraClrScheme>
      <a:clrScheme name="1_Contemporary Portrait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Contemporary Portrait 4">
        <a:dk1>
          <a:srgbClr val="000000"/>
        </a:dk1>
        <a:lt1>
          <a:srgbClr val="FFFFFF"/>
        </a:lt1>
        <a:dk2>
          <a:srgbClr val="8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FF0000"/>
        </a:hlink>
        <a:folHlink>
          <a:srgbClr val="FFFFCC"/>
        </a:folHlink>
      </a:clrScheme>
      <a:clrMap bg1="lt1" tx1="dk1" bg2="lt2" tx2="dk2" accent1="accent1" accent2="accent2" accent3="accent3" accent4="accent4" accent5="accent5" accent6="accent6" hlink="hlink" folHlink="folHlink"/>
    </a:extraClrScheme>
    <a:extraClrScheme>
      <a:clrScheme name="1_Contemporary Portrait 5">
        <a:dk1>
          <a:srgbClr val="000066"/>
        </a:dk1>
        <a:lt1>
          <a:srgbClr val="FFFFFF"/>
        </a:lt1>
        <a:dk2>
          <a:srgbClr val="0000FF"/>
        </a:dk2>
        <a:lt2>
          <a:srgbClr val="000000"/>
        </a:lt2>
        <a:accent1>
          <a:srgbClr val="0066FF"/>
        </a:accent1>
        <a:accent2>
          <a:srgbClr val="33CCCC"/>
        </a:accent2>
        <a:accent3>
          <a:srgbClr val="FFFFFF"/>
        </a:accent3>
        <a:accent4>
          <a:srgbClr val="000056"/>
        </a:accent4>
        <a:accent5>
          <a:srgbClr val="AAB8FF"/>
        </a:accent5>
        <a:accent6>
          <a:srgbClr val="2DB9B9"/>
        </a:accent6>
        <a:hlink>
          <a:srgbClr val="FF00FF"/>
        </a:hlink>
        <a:folHlink>
          <a:srgbClr val="9933FF"/>
        </a:folHlink>
      </a:clrScheme>
      <a:clrMap bg1="lt1" tx1="dk1" bg2="lt2" tx2="dk2" accent1="accent1" accent2="accent2" accent3="accent3" accent4="accent4" accent5="accent5" accent6="accent6" hlink="hlink" folHlink="folHlink"/>
    </a:extraClrScheme>
    <a:extraClrScheme>
      <a:clrScheme name="1_Contemporary Portrait 6">
        <a:dk1>
          <a:srgbClr val="000000"/>
        </a:dk1>
        <a:lt1>
          <a:srgbClr val="FFFFFF"/>
        </a:lt1>
        <a:dk2>
          <a:srgbClr val="000066"/>
        </a:dk2>
        <a:lt2>
          <a:srgbClr val="FFCC00"/>
        </a:lt2>
        <a:accent1>
          <a:srgbClr val="0066FF"/>
        </a:accent1>
        <a:accent2>
          <a:srgbClr val="33CCCC"/>
        </a:accent2>
        <a:accent3>
          <a:srgbClr val="AAAAB8"/>
        </a:accent3>
        <a:accent4>
          <a:srgbClr val="DADADA"/>
        </a:accent4>
        <a:accent5>
          <a:srgbClr val="AAB8FF"/>
        </a:accent5>
        <a:accent6>
          <a:srgbClr val="2DB9B9"/>
        </a:accent6>
        <a:hlink>
          <a:srgbClr val="FF00FF"/>
        </a:hlink>
        <a:folHlink>
          <a:srgbClr val="9933FF"/>
        </a:folHlink>
      </a:clrScheme>
      <a:clrMap bg1="dk2" tx1="lt1" bg2="dk1" tx2="lt2" accent1="accent1" accent2="accent2" accent3="accent3" accent4="accent4" accent5="accent5" accent6="accent6" hlink="hlink" folHlink="folHlink"/>
    </a:extraClrScheme>
    <a:extraClrScheme>
      <a:clrScheme name="1_Contemporary Portrait 7">
        <a:dk1>
          <a:srgbClr val="5E574E"/>
        </a:dk1>
        <a:lt1>
          <a:srgbClr val="FFFFCC"/>
        </a:lt1>
        <a:dk2>
          <a:srgbClr val="800000"/>
        </a:dk2>
        <a:lt2>
          <a:srgbClr val="FFCC00"/>
        </a:lt2>
        <a:accent1>
          <a:srgbClr val="CC9900"/>
        </a:accent1>
        <a:accent2>
          <a:srgbClr val="FF6600"/>
        </a:accent2>
        <a:accent3>
          <a:srgbClr val="C0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Lst>
</a:theme>
</file>

<file path=ppt/theme/theme21.xml><?xml version="1.0" encoding="utf-8"?>
<a:theme xmlns:a="http://schemas.openxmlformats.org/drawingml/2006/main" name="38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2.xml><?xml version="1.0" encoding="utf-8"?>
<a:theme xmlns:a="http://schemas.openxmlformats.org/drawingml/2006/main" name="22_Contemporary Portrait">
  <a:themeElements>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fontScheme name="1_Contemporary Portrait">
      <a:majorFont>
        <a:latin typeface="Arial Black"/>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lnDef>
  </a:objectDefaults>
  <a:extraClrSchemeLst>
    <a:extraClrScheme>
      <a:clrScheme name="1_Contemporary Portrait 1">
        <a:dk1>
          <a:srgbClr val="5E574E"/>
        </a:dk1>
        <a:lt1>
          <a:srgbClr val="FFFFCC"/>
        </a:lt1>
        <a:dk2>
          <a:srgbClr val="000000"/>
        </a:dk2>
        <a:lt2>
          <a:srgbClr val="FFCC00"/>
        </a:lt2>
        <a:accent1>
          <a:srgbClr val="CC9900"/>
        </a:accent1>
        <a:accent2>
          <a:srgbClr val="FF6600"/>
        </a:accent2>
        <a:accent3>
          <a:srgbClr val="AA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clrMap bg1="lt1" tx1="dk1" bg2="lt2" tx2="dk2" accent1="accent1" accent2="accent2" accent3="accent3" accent4="accent4" accent5="accent5" accent6="accent6" hlink="hlink" folHlink="folHlink"/>
    </a:extraClrScheme>
    <a:extraClrScheme>
      <a:clrScheme name="1_Contemporary Portrait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Contemporary Portrait 4">
        <a:dk1>
          <a:srgbClr val="000000"/>
        </a:dk1>
        <a:lt1>
          <a:srgbClr val="FFFFFF"/>
        </a:lt1>
        <a:dk2>
          <a:srgbClr val="8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FF0000"/>
        </a:hlink>
        <a:folHlink>
          <a:srgbClr val="FFFFCC"/>
        </a:folHlink>
      </a:clrScheme>
      <a:clrMap bg1="lt1" tx1="dk1" bg2="lt2" tx2="dk2" accent1="accent1" accent2="accent2" accent3="accent3" accent4="accent4" accent5="accent5" accent6="accent6" hlink="hlink" folHlink="folHlink"/>
    </a:extraClrScheme>
    <a:extraClrScheme>
      <a:clrScheme name="1_Contemporary Portrait 5">
        <a:dk1>
          <a:srgbClr val="000066"/>
        </a:dk1>
        <a:lt1>
          <a:srgbClr val="FFFFFF"/>
        </a:lt1>
        <a:dk2>
          <a:srgbClr val="0000FF"/>
        </a:dk2>
        <a:lt2>
          <a:srgbClr val="000000"/>
        </a:lt2>
        <a:accent1>
          <a:srgbClr val="0066FF"/>
        </a:accent1>
        <a:accent2>
          <a:srgbClr val="33CCCC"/>
        </a:accent2>
        <a:accent3>
          <a:srgbClr val="FFFFFF"/>
        </a:accent3>
        <a:accent4>
          <a:srgbClr val="000056"/>
        </a:accent4>
        <a:accent5>
          <a:srgbClr val="AAB8FF"/>
        </a:accent5>
        <a:accent6>
          <a:srgbClr val="2DB9B9"/>
        </a:accent6>
        <a:hlink>
          <a:srgbClr val="FF00FF"/>
        </a:hlink>
        <a:folHlink>
          <a:srgbClr val="9933FF"/>
        </a:folHlink>
      </a:clrScheme>
      <a:clrMap bg1="lt1" tx1="dk1" bg2="lt2" tx2="dk2" accent1="accent1" accent2="accent2" accent3="accent3" accent4="accent4" accent5="accent5" accent6="accent6" hlink="hlink" folHlink="folHlink"/>
    </a:extraClrScheme>
    <a:extraClrScheme>
      <a:clrScheme name="1_Contemporary Portrait 6">
        <a:dk1>
          <a:srgbClr val="000000"/>
        </a:dk1>
        <a:lt1>
          <a:srgbClr val="FFFFFF"/>
        </a:lt1>
        <a:dk2>
          <a:srgbClr val="000066"/>
        </a:dk2>
        <a:lt2>
          <a:srgbClr val="FFCC00"/>
        </a:lt2>
        <a:accent1>
          <a:srgbClr val="0066FF"/>
        </a:accent1>
        <a:accent2>
          <a:srgbClr val="33CCCC"/>
        </a:accent2>
        <a:accent3>
          <a:srgbClr val="AAAAB8"/>
        </a:accent3>
        <a:accent4>
          <a:srgbClr val="DADADA"/>
        </a:accent4>
        <a:accent5>
          <a:srgbClr val="AAB8FF"/>
        </a:accent5>
        <a:accent6>
          <a:srgbClr val="2DB9B9"/>
        </a:accent6>
        <a:hlink>
          <a:srgbClr val="FF00FF"/>
        </a:hlink>
        <a:folHlink>
          <a:srgbClr val="9933FF"/>
        </a:folHlink>
      </a:clrScheme>
      <a:clrMap bg1="dk2" tx1="lt1" bg2="dk1" tx2="lt2" accent1="accent1" accent2="accent2" accent3="accent3" accent4="accent4" accent5="accent5" accent6="accent6" hlink="hlink" folHlink="folHlink"/>
    </a:extraClrScheme>
    <a:extraClrScheme>
      <a:clrScheme name="1_Contemporary Portrait 7">
        <a:dk1>
          <a:srgbClr val="5E574E"/>
        </a:dk1>
        <a:lt1>
          <a:srgbClr val="FFFFCC"/>
        </a:lt1>
        <a:dk2>
          <a:srgbClr val="800000"/>
        </a:dk2>
        <a:lt2>
          <a:srgbClr val="FFCC00"/>
        </a:lt2>
        <a:accent1>
          <a:srgbClr val="CC9900"/>
        </a:accent1>
        <a:accent2>
          <a:srgbClr val="FF6600"/>
        </a:accent2>
        <a:accent3>
          <a:srgbClr val="C0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Lst>
</a:theme>
</file>

<file path=ppt/theme/theme23.xml><?xml version="1.0" encoding="utf-8"?>
<a:theme xmlns:a="http://schemas.openxmlformats.org/drawingml/2006/main" name="27_Default Design">
  <a:themeElements>
    <a:clrScheme name="5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5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5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5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5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5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5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5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5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5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5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5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5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5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4.xml><?xml version="1.0" encoding="utf-8"?>
<a:theme xmlns:a="http://schemas.openxmlformats.org/drawingml/2006/main" name="23_Contemporary Portrait">
  <a:themeElements>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fontScheme name="1_Contemporary Portrait">
      <a:majorFont>
        <a:latin typeface="Arial Black"/>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lnDef>
  </a:objectDefaults>
  <a:extraClrSchemeLst>
    <a:extraClrScheme>
      <a:clrScheme name="1_Contemporary Portrait 1">
        <a:dk1>
          <a:srgbClr val="5E574E"/>
        </a:dk1>
        <a:lt1>
          <a:srgbClr val="FFFFCC"/>
        </a:lt1>
        <a:dk2>
          <a:srgbClr val="000000"/>
        </a:dk2>
        <a:lt2>
          <a:srgbClr val="FFCC00"/>
        </a:lt2>
        <a:accent1>
          <a:srgbClr val="CC9900"/>
        </a:accent1>
        <a:accent2>
          <a:srgbClr val="FF6600"/>
        </a:accent2>
        <a:accent3>
          <a:srgbClr val="AA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clrMap bg1="lt1" tx1="dk1" bg2="lt2" tx2="dk2" accent1="accent1" accent2="accent2" accent3="accent3" accent4="accent4" accent5="accent5" accent6="accent6" hlink="hlink" folHlink="folHlink"/>
    </a:extraClrScheme>
    <a:extraClrScheme>
      <a:clrScheme name="1_Contemporary Portrait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Contemporary Portrait 4">
        <a:dk1>
          <a:srgbClr val="000000"/>
        </a:dk1>
        <a:lt1>
          <a:srgbClr val="FFFFFF"/>
        </a:lt1>
        <a:dk2>
          <a:srgbClr val="8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FF0000"/>
        </a:hlink>
        <a:folHlink>
          <a:srgbClr val="FFFFCC"/>
        </a:folHlink>
      </a:clrScheme>
      <a:clrMap bg1="lt1" tx1="dk1" bg2="lt2" tx2="dk2" accent1="accent1" accent2="accent2" accent3="accent3" accent4="accent4" accent5="accent5" accent6="accent6" hlink="hlink" folHlink="folHlink"/>
    </a:extraClrScheme>
    <a:extraClrScheme>
      <a:clrScheme name="1_Contemporary Portrait 5">
        <a:dk1>
          <a:srgbClr val="000066"/>
        </a:dk1>
        <a:lt1>
          <a:srgbClr val="FFFFFF"/>
        </a:lt1>
        <a:dk2>
          <a:srgbClr val="0000FF"/>
        </a:dk2>
        <a:lt2>
          <a:srgbClr val="000000"/>
        </a:lt2>
        <a:accent1>
          <a:srgbClr val="0066FF"/>
        </a:accent1>
        <a:accent2>
          <a:srgbClr val="33CCCC"/>
        </a:accent2>
        <a:accent3>
          <a:srgbClr val="FFFFFF"/>
        </a:accent3>
        <a:accent4>
          <a:srgbClr val="000056"/>
        </a:accent4>
        <a:accent5>
          <a:srgbClr val="AAB8FF"/>
        </a:accent5>
        <a:accent6>
          <a:srgbClr val="2DB9B9"/>
        </a:accent6>
        <a:hlink>
          <a:srgbClr val="FF00FF"/>
        </a:hlink>
        <a:folHlink>
          <a:srgbClr val="9933FF"/>
        </a:folHlink>
      </a:clrScheme>
      <a:clrMap bg1="lt1" tx1="dk1" bg2="lt2" tx2="dk2" accent1="accent1" accent2="accent2" accent3="accent3" accent4="accent4" accent5="accent5" accent6="accent6" hlink="hlink" folHlink="folHlink"/>
    </a:extraClrScheme>
    <a:extraClrScheme>
      <a:clrScheme name="1_Contemporary Portrait 6">
        <a:dk1>
          <a:srgbClr val="000000"/>
        </a:dk1>
        <a:lt1>
          <a:srgbClr val="FFFFFF"/>
        </a:lt1>
        <a:dk2>
          <a:srgbClr val="000066"/>
        </a:dk2>
        <a:lt2>
          <a:srgbClr val="FFCC00"/>
        </a:lt2>
        <a:accent1>
          <a:srgbClr val="0066FF"/>
        </a:accent1>
        <a:accent2>
          <a:srgbClr val="33CCCC"/>
        </a:accent2>
        <a:accent3>
          <a:srgbClr val="AAAAB8"/>
        </a:accent3>
        <a:accent4>
          <a:srgbClr val="DADADA"/>
        </a:accent4>
        <a:accent5>
          <a:srgbClr val="AAB8FF"/>
        </a:accent5>
        <a:accent6>
          <a:srgbClr val="2DB9B9"/>
        </a:accent6>
        <a:hlink>
          <a:srgbClr val="FF00FF"/>
        </a:hlink>
        <a:folHlink>
          <a:srgbClr val="9933FF"/>
        </a:folHlink>
      </a:clrScheme>
      <a:clrMap bg1="dk2" tx1="lt1" bg2="dk1" tx2="lt2" accent1="accent1" accent2="accent2" accent3="accent3" accent4="accent4" accent5="accent5" accent6="accent6" hlink="hlink" folHlink="folHlink"/>
    </a:extraClrScheme>
    <a:extraClrScheme>
      <a:clrScheme name="1_Contemporary Portrait 7">
        <a:dk1>
          <a:srgbClr val="5E574E"/>
        </a:dk1>
        <a:lt1>
          <a:srgbClr val="FFFFCC"/>
        </a:lt1>
        <a:dk2>
          <a:srgbClr val="800000"/>
        </a:dk2>
        <a:lt2>
          <a:srgbClr val="FFCC00"/>
        </a:lt2>
        <a:accent1>
          <a:srgbClr val="CC9900"/>
        </a:accent1>
        <a:accent2>
          <a:srgbClr val="FF6600"/>
        </a:accent2>
        <a:accent3>
          <a:srgbClr val="C0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Lst>
</a:theme>
</file>

<file path=ppt/theme/theme25.xml><?xml version="1.0" encoding="utf-8"?>
<a:theme xmlns:a="http://schemas.openxmlformats.org/drawingml/2006/main" name="6_Contemporary Portrait">
  <a:themeElements>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fontScheme name="1_Contemporary Portrait">
      <a:majorFont>
        <a:latin typeface="Arial Black"/>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1_Contemporary Portrait 1">
        <a:dk1>
          <a:srgbClr val="5E574E"/>
        </a:dk1>
        <a:lt1>
          <a:srgbClr val="FFFFCC"/>
        </a:lt1>
        <a:dk2>
          <a:srgbClr val="000000"/>
        </a:dk2>
        <a:lt2>
          <a:srgbClr val="FFCC00"/>
        </a:lt2>
        <a:accent1>
          <a:srgbClr val="CC9900"/>
        </a:accent1>
        <a:accent2>
          <a:srgbClr val="FF6600"/>
        </a:accent2>
        <a:accent3>
          <a:srgbClr val="AA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clrMap bg1="lt1" tx1="dk1" bg2="lt2" tx2="dk2" accent1="accent1" accent2="accent2" accent3="accent3" accent4="accent4" accent5="accent5" accent6="accent6" hlink="hlink" folHlink="folHlink"/>
    </a:extraClrScheme>
    <a:extraClrScheme>
      <a:clrScheme name="1_Contemporary Portrait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Contemporary Portrait 4">
        <a:dk1>
          <a:srgbClr val="000000"/>
        </a:dk1>
        <a:lt1>
          <a:srgbClr val="FFFFFF"/>
        </a:lt1>
        <a:dk2>
          <a:srgbClr val="8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FF0000"/>
        </a:hlink>
        <a:folHlink>
          <a:srgbClr val="FFFFCC"/>
        </a:folHlink>
      </a:clrScheme>
      <a:clrMap bg1="lt1" tx1="dk1" bg2="lt2" tx2="dk2" accent1="accent1" accent2="accent2" accent3="accent3" accent4="accent4" accent5="accent5" accent6="accent6" hlink="hlink" folHlink="folHlink"/>
    </a:extraClrScheme>
    <a:extraClrScheme>
      <a:clrScheme name="1_Contemporary Portrait 5">
        <a:dk1>
          <a:srgbClr val="000066"/>
        </a:dk1>
        <a:lt1>
          <a:srgbClr val="FFFFFF"/>
        </a:lt1>
        <a:dk2>
          <a:srgbClr val="0000FF"/>
        </a:dk2>
        <a:lt2>
          <a:srgbClr val="000000"/>
        </a:lt2>
        <a:accent1>
          <a:srgbClr val="0066FF"/>
        </a:accent1>
        <a:accent2>
          <a:srgbClr val="33CCCC"/>
        </a:accent2>
        <a:accent3>
          <a:srgbClr val="FFFFFF"/>
        </a:accent3>
        <a:accent4>
          <a:srgbClr val="000056"/>
        </a:accent4>
        <a:accent5>
          <a:srgbClr val="AAB8FF"/>
        </a:accent5>
        <a:accent6>
          <a:srgbClr val="2DB9B9"/>
        </a:accent6>
        <a:hlink>
          <a:srgbClr val="FF00FF"/>
        </a:hlink>
        <a:folHlink>
          <a:srgbClr val="9933FF"/>
        </a:folHlink>
      </a:clrScheme>
      <a:clrMap bg1="lt1" tx1="dk1" bg2="lt2" tx2="dk2" accent1="accent1" accent2="accent2" accent3="accent3" accent4="accent4" accent5="accent5" accent6="accent6" hlink="hlink" folHlink="folHlink"/>
    </a:extraClrScheme>
    <a:extraClrScheme>
      <a:clrScheme name="1_Contemporary Portrait 6">
        <a:dk1>
          <a:srgbClr val="000000"/>
        </a:dk1>
        <a:lt1>
          <a:srgbClr val="FFFFFF"/>
        </a:lt1>
        <a:dk2>
          <a:srgbClr val="000066"/>
        </a:dk2>
        <a:lt2>
          <a:srgbClr val="FFCC00"/>
        </a:lt2>
        <a:accent1>
          <a:srgbClr val="0066FF"/>
        </a:accent1>
        <a:accent2>
          <a:srgbClr val="33CCCC"/>
        </a:accent2>
        <a:accent3>
          <a:srgbClr val="AAAAB8"/>
        </a:accent3>
        <a:accent4>
          <a:srgbClr val="DADADA"/>
        </a:accent4>
        <a:accent5>
          <a:srgbClr val="AAB8FF"/>
        </a:accent5>
        <a:accent6>
          <a:srgbClr val="2DB9B9"/>
        </a:accent6>
        <a:hlink>
          <a:srgbClr val="FF00FF"/>
        </a:hlink>
        <a:folHlink>
          <a:srgbClr val="9933FF"/>
        </a:folHlink>
      </a:clrScheme>
      <a:clrMap bg1="dk2" tx1="lt1" bg2="dk1" tx2="lt2" accent1="accent1" accent2="accent2" accent3="accent3" accent4="accent4" accent5="accent5" accent6="accent6" hlink="hlink" folHlink="folHlink"/>
    </a:extraClrScheme>
    <a:extraClrScheme>
      <a:clrScheme name="1_Contemporary Portrait 7">
        <a:dk1>
          <a:srgbClr val="5E574E"/>
        </a:dk1>
        <a:lt1>
          <a:srgbClr val="FFFFCC"/>
        </a:lt1>
        <a:dk2>
          <a:srgbClr val="800000"/>
        </a:dk2>
        <a:lt2>
          <a:srgbClr val="FFCC00"/>
        </a:lt2>
        <a:accent1>
          <a:srgbClr val="CC9900"/>
        </a:accent1>
        <a:accent2>
          <a:srgbClr val="FF6600"/>
        </a:accent2>
        <a:accent3>
          <a:srgbClr val="C0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Lst>
</a:theme>
</file>

<file path=ppt/theme/theme26.xml><?xml version="1.0" encoding="utf-8"?>
<a:theme xmlns:a="http://schemas.openxmlformats.org/drawingml/2006/main" name="Blends">
  <a:themeElements>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Blends">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pitchFamily="34" charset="0"/>
          </a:defRPr>
        </a:defPPr>
      </a:lstStyle>
    </a:lnDef>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Blends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Blends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27.xml><?xml version="1.0" encoding="utf-8"?>
<a:theme xmlns:a="http://schemas.openxmlformats.org/drawingml/2006/main" name="6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8.xml><?xml version="1.0" encoding="utf-8"?>
<a:theme xmlns:a="http://schemas.openxmlformats.org/drawingml/2006/main" name="14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9.xml><?xml version="1.0" encoding="utf-8"?>
<a:theme xmlns:a="http://schemas.openxmlformats.org/drawingml/2006/main" name="16_Default Design">
  <a:themeElements>
    <a:clrScheme name="1_Default Design 2">
      <a:dk1>
        <a:srgbClr val="800000"/>
      </a:dk1>
      <a:lt1>
        <a:srgbClr val="FFFFFF"/>
      </a:lt1>
      <a:dk2>
        <a:srgbClr val="000000"/>
      </a:dk2>
      <a:lt2>
        <a:srgbClr val="FFFFCC"/>
      </a:lt2>
      <a:accent1>
        <a:srgbClr val="000000"/>
      </a:accent1>
      <a:accent2>
        <a:srgbClr val="000099"/>
      </a:accent2>
      <a:accent3>
        <a:srgbClr val="AAAAAA"/>
      </a:accent3>
      <a:accent4>
        <a:srgbClr val="DADADA"/>
      </a:accent4>
      <a:accent5>
        <a:srgbClr val="AAAAAA"/>
      </a:accent5>
      <a:accent6>
        <a:srgbClr val="00008A"/>
      </a:accent6>
      <a:hlink>
        <a:srgbClr val="800000"/>
      </a:hlink>
      <a:folHlink>
        <a:srgbClr val="000000"/>
      </a:folHlink>
    </a:clrScheme>
    <a:fontScheme name="1_Default Design">
      <a:majorFont>
        <a:latin typeface="Arial Narrow"/>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1"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1"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1_Default Design 1">
        <a:dk1>
          <a:srgbClr val="009999"/>
        </a:dk1>
        <a:lt1>
          <a:srgbClr val="FFFFFF"/>
        </a:lt1>
        <a:dk2>
          <a:srgbClr val="336699"/>
        </a:dk2>
        <a:lt2>
          <a:srgbClr val="010000"/>
        </a:lt2>
        <a:accent1>
          <a:srgbClr val="CCECFF"/>
        </a:accent1>
        <a:accent2>
          <a:srgbClr val="FFFFCC"/>
        </a:accent2>
        <a:accent3>
          <a:srgbClr val="FFFFFF"/>
        </a:accent3>
        <a:accent4>
          <a:srgbClr val="008282"/>
        </a:accent4>
        <a:accent5>
          <a:srgbClr val="E2F4FF"/>
        </a:accent5>
        <a:accent6>
          <a:srgbClr val="E7E7B9"/>
        </a:accent6>
        <a:hlink>
          <a:srgbClr val="FF9966"/>
        </a:hlink>
        <a:folHlink>
          <a:srgbClr val="FFFFCC"/>
        </a:folHlink>
      </a:clrScheme>
      <a:clrMap bg1="lt1" tx1="dk1" bg2="lt2" tx2="dk2" accent1="accent1" accent2="accent2" accent3="accent3" accent4="accent4" accent5="accent5" accent6="accent6" hlink="hlink" folHlink="folHlink"/>
    </a:extraClrScheme>
    <a:extraClrScheme>
      <a:clrScheme name="1_Default Design 2">
        <a:dk1>
          <a:srgbClr val="800000"/>
        </a:dk1>
        <a:lt1>
          <a:srgbClr val="FFFFFF"/>
        </a:lt1>
        <a:dk2>
          <a:srgbClr val="000000"/>
        </a:dk2>
        <a:lt2>
          <a:srgbClr val="FFFFCC"/>
        </a:lt2>
        <a:accent1>
          <a:srgbClr val="000000"/>
        </a:accent1>
        <a:accent2>
          <a:srgbClr val="000099"/>
        </a:accent2>
        <a:accent3>
          <a:srgbClr val="AAAAAA"/>
        </a:accent3>
        <a:accent4>
          <a:srgbClr val="DADADA"/>
        </a:accent4>
        <a:accent5>
          <a:srgbClr val="AAAAAA"/>
        </a:accent5>
        <a:accent6>
          <a:srgbClr val="00008A"/>
        </a:accent6>
        <a:hlink>
          <a:srgbClr val="800000"/>
        </a:hlink>
        <a:folHlink>
          <a:srgbClr val="000000"/>
        </a:folHlink>
      </a:clrScheme>
      <a:clrMap bg1="dk2" tx1="lt1" bg2="dk1" tx2="lt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CBCBCB"/>
        </a:lt2>
        <a:accent1>
          <a:srgbClr val="C0C0C0"/>
        </a:accent1>
        <a:accent2>
          <a:srgbClr val="DDDDDD"/>
        </a:accent2>
        <a:accent3>
          <a:srgbClr val="FFFFFF"/>
        </a:accent3>
        <a:accent4>
          <a:srgbClr val="000000"/>
        </a:accent4>
        <a:accent5>
          <a:srgbClr val="DCDCDC"/>
        </a:accent5>
        <a:accent6>
          <a:srgbClr val="C8C8C8"/>
        </a:accent6>
        <a:hlink>
          <a:srgbClr val="5F5F5F"/>
        </a:hlink>
        <a:folHlink>
          <a:srgbClr val="DDDDDD"/>
        </a:folHlink>
      </a:clrScheme>
      <a:clrMap bg1="lt1" tx1="dk1" bg2="lt2" tx2="dk2" accent1="accent1" accent2="accent2" accent3="accent3" accent4="accent4" accent5="accent5" accent6="accent6" hlink="hlink" folHlink="folHlink"/>
    </a:extraClrScheme>
  </a:extraClrSchemeLst>
</a:theme>
</file>

<file path=ppt/theme/theme30.xml><?xml version="1.0" encoding="utf-8"?>
<a:theme xmlns:a="http://schemas.openxmlformats.org/drawingml/2006/main" name="18_Default Design">
  <a:themeElements>
    <a:clrScheme name="1_Default Design 2">
      <a:dk1>
        <a:srgbClr val="800000"/>
      </a:dk1>
      <a:lt1>
        <a:srgbClr val="FFFFFF"/>
      </a:lt1>
      <a:dk2>
        <a:srgbClr val="000000"/>
      </a:dk2>
      <a:lt2>
        <a:srgbClr val="FFFFCC"/>
      </a:lt2>
      <a:accent1>
        <a:srgbClr val="000000"/>
      </a:accent1>
      <a:accent2>
        <a:srgbClr val="000099"/>
      </a:accent2>
      <a:accent3>
        <a:srgbClr val="AAAAAA"/>
      </a:accent3>
      <a:accent4>
        <a:srgbClr val="DADADA"/>
      </a:accent4>
      <a:accent5>
        <a:srgbClr val="AAAAAA"/>
      </a:accent5>
      <a:accent6>
        <a:srgbClr val="00008A"/>
      </a:accent6>
      <a:hlink>
        <a:srgbClr val="800000"/>
      </a:hlink>
      <a:folHlink>
        <a:srgbClr val="000000"/>
      </a:folHlink>
    </a:clrScheme>
    <a:fontScheme name="1_Default Design">
      <a:majorFont>
        <a:latin typeface="Arial Narrow"/>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1"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1"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1_Default Design 1">
        <a:dk1>
          <a:srgbClr val="009999"/>
        </a:dk1>
        <a:lt1>
          <a:srgbClr val="FFFFFF"/>
        </a:lt1>
        <a:dk2>
          <a:srgbClr val="336699"/>
        </a:dk2>
        <a:lt2>
          <a:srgbClr val="010000"/>
        </a:lt2>
        <a:accent1>
          <a:srgbClr val="CCECFF"/>
        </a:accent1>
        <a:accent2>
          <a:srgbClr val="FFFFCC"/>
        </a:accent2>
        <a:accent3>
          <a:srgbClr val="FFFFFF"/>
        </a:accent3>
        <a:accent4>
          <a:srgbClr val="008282"/>
        </a:accent4>
        <a:accent5>
          <a:srgbClr val="E2F4FF"/>
        </a:accent5>
        <a:accent6>
          <a:srgbClr val="E7E7B9"/>
        </a:accent6>
        <a:hlink>
          <a:srgbClr val="FF9966"/>
        </a:hlink>
        <a:folHlink>
          <a:srgbClr val="FFFFCC"/>
        </a:folHlink>
      </a:clrScheme>
      <a:clrMap bg1="lt1" tx1="dk1" bg2="lt2" tx2="dk2" accent1="accent1" accent2="accent2" accent3="accent3" accent4="accent4" accent5="accent5" accent6="accent6" hlink="hlink" folHlink="folHlink"/>
    </a:extraClrScheme>
    <a:extraClrScheme>
      <a:clrScheme name="1_Default Design 2">
        <a:dk1>
          <a:srgbClr val="800000"/>
        </a:dk1>
        <a:lt1>
          <a:srgbClr val="FFFFFF"/>
        </a:lt1>
        <a:dk2>
          <a:srgbClr val="000000"/>
        </a:dk2>
        <a:lt2>
          <a:srgbClr val="FFFFCC"/>
        </a:lt2>
        <a:accent1>
          <a:srgbClr val="000000"/>
        </a:accent1>
        <a:accent2>
          <a:srgbClr val="000099"/>
        </a:accent2>
        <a:accent3>
          <a:srgbClr val="AAAAAA"/>
        </a:accent3>
        <a:accent4>
          <a:srgbClr val="DADADA"/>
        </a:accent4>
        <a:accent5>
          <a:srgbClr val="AAAAAA"/>
        </a:accent5>
        <a:accent6>
          <a:srgbClr val="00008A"/>
        </a:accent6>
        <a:hlink>
          <a:srgbClr val="800000"/>
        </a:hlink>
        <a:folHlink>
          <a:srgbClr val="000000"/>
        </a:folHlink>
      </a:clrScheme>
      <a:clrMap bg1="dk2" tx1="lt1" bg2="dk1" tx2="lt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CBCBCB"/>
        </a:lt2>
        <a:accent1>
          <a:srgbClr val="C0C0C0"/>
        </a:accent1>
        <a:accent2>
          <a:srgbClr val="DDDDDD"/>
        </a:accent2>
        <a:accent3>
          <a:srgbClr val="FFFFFF"/>
        </a:accent3>
        <a:accent4>
          <a:srgbClr val="000000"/>
        </a:accent4>
        <a:accent5>
          <a:srgbClr val="DCDCDC"/>
        </a:accent5>
        <a:accent6>
          <a:srgbClr val="C8C8C8"/>
        </a:accent6>
        <a:hlink>
          <a:srgbClr val="5F5F5F"/>
        </a:hlink>
        <a:folHlink>
          <a:srgbClr val="DDDDDD"/>
        </a:folHlink>
      </a:clrScheme>
      <a:clrMap bg1="lt1" tx1="dk1" bg2="lt2" tx2="dk2" accent1="accent1" accent2="accent2" accent3="accent3" accent4="accent4" accent5="accent5" accent6="accent6" hlink="hlink" folHlink="folHlink"/>
    </a:extraClrScheme>
  </a:extraClrSchemeLst>
</a:theme>
</file>

<file path=ppt/theme/theme31.xml><?xml version="1.0" encoding="utf-8"?>
<a:theme xmlns:a="http://schemas.openxmlformats.org/drawingml/2006/main" name="19_Default Design">
  <a:themeElements>
    <a:clrScheme name="1_Default Design 2">
      <a:dk1>
        <a:srgbClr val="800000"/>
      </a:dk1>
      <a:lt1>
        <a:srgbClr val="FFFFFF"/>
      </a:lt1>
      <a:dk2>
        <a:srgbClr val="000000"/>
      </a:dk2>
      <a:lt2>
        <a:srgbClr val="FFFFCC"/>
      </a:lt2>
      <a:accent1>
        <a:srgbClr val="000000"/>
      </a:accent1>
      <a:accent2>
        <a:srgbClr val="000099"/>
      </a:accent2>
      <a:accent3>
        <a:srgbClr val="AAAAAA"/>
      </a:accent3>
      <a:accent4>
        <a:srgbClr val="DADADA"/>
      </a:accent4>
      <a:accent5>
        <a:srgbClr val="AAAAAA"/>
      </a:accent5>
      <a:accent6>
        <a:srgbClr val="00008A"/>
      </a:accent6>
      <a:hlink>
        <a:srgbClr val="800000"/>
      </a:hlink>
      <a:folHlink>
        <a:srgbClr val="000000"/>
      </a:folHlink>
    </a:clrScheme>
    <a:fontScheme name="1_Default Design">
      <a:majorFont>
        <a:latin typeface="Arial Narrow"/>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1"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1"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1_Default Design 1">
        <a:dk1>
          <a:srgbClr val="009999"/>
        </a:dk1>
        <a:lt1>
          <a:srgbClr val="FFFFFF"/>
        </a:lt1>
        <a:dk2>
          <a:srgbClr val="336699"/>
        </a:dk2>
        <a:lt2>
          <a:srgbClr val="010000"/>
        </a:lt2>
        <a:accent1>
          <a:srgbClr val="CCECFF"/>
        </a:accent1>
        <a:accent2>
          <a:srgbClr val="FFFFCC"/>
        </a:accent2>
        <a:accent3>
          <a:srgbClr val="FFFFFF"/>
        </a:accent3>
        <a:accent4>
          <a:srgbClr val="008282"/>
        </a:accent4>
        <a:accent5>
          <a:srgbClr val="E2F4FF"/>
        </a:accent5>
        <a:accent6>
          <a:srgbClr val="E7E7B9"/>
        </a:accent6>
        <a:hlink>
          <a:srgbClr val="FF9966"/>
        </a:hlink>
        <a:folHlink>
          <a:srgbClr val="FFFFCC"/>
        </a:folHlink>
      </a:clrScheme>
      <a:clrMap bg1="lt1" tx1="dk1" bg2="lt2" tx2="dk2" accent1="accent1" accent2="accent2" accent3="accent3" accent4="accent4" accent5="accent5" accent6="accent6" hlink="hlink" folHlink="folHlink"/>
    </a:extraClrScheme>
    <a:extraClrScheme>
      <a:clrScheme name="1_Default Design 2">
        <a:dk1>
          <a:srgbClr val="800000"/>
        </a:dk1>
        <a:lt1>
          <a:srgbClr val="FFFFFF"/>
        </a:lt1>
        <a:dk2>
          <a:srgbClr val="000000"/>
        </a:dk2>
        <a:lt2>
          <a:srgbClr val="FFFFCC"/>
        </a:lt2>
        <a:accent1>
          <a:srgbClr val="000000"/>
        </a:accent1>
        <a:accent2>
          <a:srgbClr val="000099"/>
        </a:accent2>
        <a:accent3>
          <a:srgbClr val="AAAAAA"/>
        </a:accent3>
        <a:accent4>
          <a:srgbClr val="DADADA"/>
        </a:accent4>
        <a:accent5>
          <a:srgbClr val="AAAAAA"/>
        </a:accent5>
        <a:accent6>
          <a:srgbClr val="00008A"/>
        </a:accent6>
        <a:hlink>
          <a:srgbClr val="800000"/>
        </a:hlink>
        <a:folHlink>
          <a:srgbClr val="000000"/>
        </a:folHlink>
      </a:clrScheme>
      <a:clrMap bg1="dk2" tx1="lt1" bg2="dk1" tx2="lt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CBCBCB"/>
        </a:lt2>
        <a:accent1>
          <a:srgbClr val="C0C0C0"/>
        </a:accent1>
        <a:accent2>
          <a:srgbClr val="DDDDDD"/>
        </a:accent2>
        <a:accent3>
          <a:srgbClr val="FFFFFF"/>
        </a:accent3>
        <a:accent4>
          <a:srgbClr val="000000"/>
        </a:accent4>
        <a:accent5>
          <a:srgbClr val="DCDCDC"/>
        </a:accent5>
        <a:accent6>
          <a:srgbClr val="C8C8C8"/>
        </a:accent6>
        <a:hlink>
          <a:srgbClr val="5F5F5F"/>
        </a:hlink>
        <a:folHlink>
          <a:srgbClr val="DDDDDD"/>
        </a:folHlink>
      </a:clrScheme>
      <a:clrMap bg1="lt1" tx1="dk1" bg2="lt2" tx2="dk2" accent1="accent1" accent2="accent2" accent3="accent3" accent4="accent4" accent5="accent5" accent6="accent6" hlink="hlink" folHlink="folHlink"/>
    </a:extraClrScheme>
  </a:extraClrSchemeLst>
</a:theme>
</file>

<file path=ppt/theme/theme32.xml><?xml version="1.0" encoding="utf-8"?>
<a:theme xmlns:a="http://schemas.openxmlformats.org/drawingml/2006/main" name="25_Default Design">
  <a:themeElements>
    <a:clrScheme name="1_Default Design 2">
      <a:dk1>
        <a:srgbClr val="800000"/>
      </a:dk1>
      <a:lt1>
        <a:srgbClr val="FFFFFF"/>
      </a:lt1>
      <a:dk2>
        <a:srgbClr val="000000"/>
      </a:dk2>
      <a:lt2>
        <a:srgbClr val="FFFFCC"/>
      </a:lt2>
      <a:accent1>
        <a:srgbClr val="000000"/>
      </a:accent1>
      <a:accent2>
        <a:srgbClr val="000099"/>
      </a:accent2>
      <a:accent3>
        <a:srgbClr val="AAAAAA"/>
      </a:accent3>
      <a:accent4>
        <a:srgbClr val="DADADA"/>
      </a:accent4>
      <a:accent5>
        <a:srgbClr val="AAAAAA"/>
      </a:accent5>
      <a:accent6>
        <a:srgbClr val="00008A"/>
      </a:accent6>
      <a:hlink>
        <a:srgbClr val="800000"/>
      </a:hlink>
      <a:folHlink>
        <a:srgbClr val="000000"/>
      </a:folHlink>
    </a:clrScheme>
    <a:fontScheme name="1_Default Design">
      <a:majorFont>
        <a:latin typeface="Arial Narrow"/>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1"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1"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1_Default Design 1">
        <a:dk1>
          <a:srgbClr val="009999"/>
        </a:dk1>
        <a:lt1>
          <a:srgbClr val="FFFFFF"/>
        </a:lt1>
        <a:dk2>
          <a:srgbClr val="336699"/>
        </a:dk2>
        <a:lt2>
          <a:srgbClr val="010000"/>
        </a:lt2>
        <a:accent1>
          <a:srgbClr val="CCECFF"/>
        </a:accent1>
        <a:accent2>
          <a:srgbClr val="FFFFCC"/>
        </a:accent2>
        <a:accent3>
          <a:srgbClr val="FFFFFF"/>
        </a:accent3>
        <a:accent4>
          <a:srgbClr val="008282"/>
        </a:accent4>
        <a:accent5>
          <a:srgbClr val="E2F4FF"/>
        </a:accent5>
        <a:accent6>
          <a:srgbClr val="E7E7B9"/>
        </a:accent6>
        <a:hlink>
          <a:srgbClr val="FF9966"/>
        </a:hlink>
        <a:folHlink>
          <a:srgbClr val="FFFFCC"/>
        </a:folHlink>
      </a:clrScheme>
      <a:clrMap bg1="lt1" tx1="dk1" bg2="lt2" tx2="dk2" accent1="accent1" accent2="accent2" accent3="accent3" accent4="accent4" accent5="accent5" accent6="accent6" hlink="hlink" folHlink="folHlink"/>
    </a:extraClrScheme>
    <a:extraClrScheme>
      <a:clrScheme name="1_Default Design 2">
        <a:dk1>
          <a:srgbClr val="800000"/>
        </a:dk1>
        <a:lt1>
          <a:srgbClr val="FFFFFF"/>
        </a:lt1>
        <a:dk2>
          <a:srgbClr val="000000"/>
        </a:dk2>
        <a:lt2>
          <a:srgbClr val="FFFFCC"/>
        </a:lt2>
        <a:accent1>
          <a:srgbClr val="000000"/>
        </a:accent1>
        <a:accent2>
          <a:srgbClr val="000099"/>
        </a:accent2>
        <a:accent3>
          <a:srgbClr val="AAAAAA"/>
        </a:accent3>
        <a:accent4>
          <a:srgbClr val="DADADA"/>
        </a:accent4>
        <a:accent5>
          <a:srgbClr val="AAAAAA"/>
        </a:accent5>
        <a:accent6>
          <a:srgbClr val="00008A"/>
        </a:accent6>
        <a:hlink>
          <a:srgbClr val="800000"/>
        </a:hlink>
        <a:folHlink>
          <a:srgbClr val="000000"/>
        </a:folHlink>
      </a:clrScheme>
      <a:clrMap bg1="dk2" tx1="lt1" bg2="dk1" tx2="lt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CBCBCB"/>
        </a:lt2>
        <a:accent1>
          <a:srgbClr val="C0C0C0"/>
        </a:accent1>
        <a:accent2>
          <a:srgbClr val="DDDDDD"/>
        </a:accent2>
        <a:accent3>
          <a:srgbClr val="FFFFFF"/>
        </a:accent3>
        <a:accent4>
          <a:srgbClr val="000000"/>
        </a:accent4>
        <a:accent5>
          <a:srgbClr val="DCDCDC"/>
        </a:accent5>
        <a:accent6>
          <a:srgbClr val="C8C8C8"/>
        </a:accent6>
        <a:hlink>
          <a:srgbClr val="5F5F5F"/>
        </a:hlink>
        <a:folHlink>
          <a:srgbClr val="DDDDDD"/>
        </a:folHlink>
      </a:clrScheme>
      <a:clrMap bg1="lt1" tx1="dk1" bg2="lt2" tx2="dk2" accent1="accent1" accent2="accent2" accent3="accent3" accent4="accent4" accent5="accent5" accent6="accent6" hlink="hlink" folHlink="folHlink"/>
    </a:extraClrScheme>
  </a:extraClrSchemeLst>
</a:theme>
</file>

<file path=ppt/theme/theme33.xml><?xml version="1.0" encoding="utf-8"?>
<a:theme xmlns:a="http://schemas.openxmlformats.org/drawingml/2006/main" name="26_Default Design">
  <a:themeElements>
    <a:clrScheme name="3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3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1"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1"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3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3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3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3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3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3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3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3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3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3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3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3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4.xml><?xml version="1.0" encoding="utf-8"?>
<a:theme xmlns:a="http://schemas.openxmlformats.org/drawingml/2006/main" name="29_Default Design">
  <a:themeElements>
    <a:clrScheme name="3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3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1"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1"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3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3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3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3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3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3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3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3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3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3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3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3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5.xml><?xml version="1.0" encoding="utf-8"?>
<a:theme xmlns:a="http://schemas.openxmlformats.org/drawingml/2006/main" name="33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6.xml><?xml version="1.0" encoding="utf-8"?>
<a:theme xmlns:a="http://schemas.openxmlformats.org/drawingml/2006/main" name="30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7.xml><?xml version="1.0" encoding="utf-8"?>
<a:theme xmlns:a="http://schemas.openxmlformats.org/drawingml/2006/main" name="1_Blends">
  <a:themeElements>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Blends">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pitchFamily="34" charset="0"/>
          </a:defRPr>
        </a:defPPr>
      </a:lstStyle>
    </a:lnDef>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Blends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Blends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38.xml><?xml version="1.0" encoding="utf-8"?>
<a:theme xmlns:a="http://schemas.openxmlformats.org/drawingml/2006/main" name="5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9.xml><?xml version="1.0" encoding="utf-8"?>
<a:theme xmlns:a="http://schemas.openxmlformats.org/drawingml/2006/main" name="7_Contemporary Portrait">
  <a:themeElements>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fontScheme name="1_Contemporary Portrait">
      <a:majorFont>
        <a:latin typeface="Arial Black"/>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1_Contemporary Portrait 1">
        <a:dk1>
          <a:srgbClr val="5E574E"/>
        </a:dk1>
        <a:lt1>
          <a:srgbClr val="FFFFCC"/>
        </a:lt1>
        <a:dk2>
          <a:srgbClr val="000000"/>
        </a:dk2>
        <a:lt2>
          <a:srgbClr val="FFCC00"/>
        </a:lt2>
        <a:accent1>
          <a:srgbClr val="CC9900"/>
        </a:accent1>
        <a:accent2>
          <a:srgbClr val="FF6600"/>
        </a:accent2>
        <a:accent3>
          <a:srgbClr val="AA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clrMap bg1="lt1" tx1="dk1" bg2="lt2" tx2="dk2" accent1="accent1" accent2="accent2" accent3="accent3" accent4="accent4" accent5="accent5" accent6="accent6" hlink="hlink" folHlink="folHlink"/>
    </a:extraClrScheme>
    <a:extraClrScheme>
      <a:clrScheme name="1_Contemporary Portrait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Contemporary Portrait 4">
        <a:dk1>
          <a:srgbClr val="000000"/>
        </a:dk1>
        <a:lt1>
          <a:srgbClr val="FFFFFF"/>
        </a:lt1>
        <a:dk2>
          <a:srgbClr val="8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FF0000"/>
        </a:hlink>
        <a:folHlink>
          <a:srgbClr val="FFFFCC"/>
        </a:folHlink>
      </a:clrScheme>
      <a:clrMap bg1="lt1" tx1="dk1" bg2="lt2" tx2="dk2" accent1="accent1" accent2="accent2" accent3="accent3" accent4="accent4" accent5="accent5" accent6="accent6" hlink="hlink" folHlink="folHlink"/>
    </a:extraClrScheme>
    <a:extraClrScheme>
      <a:clrScheme name="1_Contemporary Portrait 5">
        <a:dk1>
          <a:srgbClr val="000066"/>
        </a:dk1>
        <a:lt1>
          <a:srgbClr val="FFFFFF"/>
        </a:lt1>
        <a:dk2>
          <a:srgbClr val="0000FF"/>
        </a:dk2>
        <a:lt2>
          <a:srgbClr val="000000"/>
        </a:lt2>
        <a:accent1>
          <a:srgbClr val="0066FF"/>
        </a:accent1>
        <a:accent2>
          <a:srgbClr val="33CCCC"/>
        </a:accent2>
        <a:accent3>
          <a:srgbClr val="FFFFFF"/>
        </a:accent3>
        <a:accent4>
          <a:srgbClr val="000056"/>
        </a:accent4>
        <a:accent5>
          <a:srgbClr val="AAB8FF"/>
        </a:accent5>
        <a:accent6>
          <a:srgbClr val="2DB9B9"/>
        </a:accent6>
        <a:hlink>
          <a:srgbClr val="FF00FF"/>
        </a:hlink>
        <a:folHlink>
          <a:srgbClr val="9933FF"/>
        </a:folHlink>
      </a:clrScheme>
      <a:clrMap bg1="lt1" tx1="dk1" bg2="lt2" tx2="dk2" accent1="accent1" accent2="accent2" accent3="accent3" accent4="accent4" accent5="accent5" accent6="accent6" hlink="hlink" folHlink="folHlink"/>
    </a:extraClrScheme>
    <a:extraClrScheme>
      <a:clrScheme name="1_Contemporary Portrait 6">
        <a:dk1>
          <a:srgbClr val="000000"/>
        </a:dk1>
        <a:lt1>
          <a:srgbClr val="FFFFFF"/>
        </a:lt1>
        <a:dk2>
          <a:srgbClr val="000066"/>
        </a:dk2>
        <a:lt2>
          <a:srgbClr val="FFCC00"/>
        </a:lt2>
        <a:accent1>
          <a:srgbClr val="0066FF"/>
        </a:accent1>
        <a:accent2>
          <a:srgbClr val="33CCCC"/>
        </a:accent2>
        <a:accent3>
          <a:srgbClr val="AAAAB8"/>
        </a:accent3>
        <a:accent4>
          <a:srgbClr val="DADADA"/>
        </a:accent4>
        <a:accent5>
          <a:srgbClr val="AAB8FF"/>
        </a:accent5>
        <a:accent6>
          <a:srgbClr val="2DB9B9"/>
        </a:accent6>
        <a:hlink>
          <a:srgbClr val="FF00FF"/>
        </a:hlink>
        <a:folHlink>
          <a:srgbClr val="9933FF"/>
        </a:folHlink>
      </a:clrScheme>
      <a:clrMap bg1="dk2" tx1="lt1" bg2="dk1" tx2="lt2" accent1="accent1" accent2="accent2" accent3="accent3" accent4="accent4" accent5="accent5" accent6="accent6" hlink="hlink" folHlink="folHlink"/>
    </a:extraClrScheme>
    <a:extraClrScheme>
      <a:clrScheme name="1_Contemporary Portrait 7">
        <a:dk1>
          <a:srgbClr val="5E574E"/>
        </a:dk1>
        <a:lt1>
          <a:srgbClr val="FFFFCC"/>
        </a:lt1>
        <a:dk2>
          <a:srgbClr val="800000"/>
        </a:dk2>
        <a:lt2>
          <a:srgbClr val="FFCC00"/>
        </a:lt2>
        <a:accent1>
          <a:srgbClr val="CC9900"/>
        </a:accent1>
        <a:accent2>
          <a:srgbClr val="FF6600"/>
        </a:accent2>
        <a:accent3>
          <a:srgbClr val="C0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Lst>
</a:theme>
</file>

<file path=ppt/theme/theme40.xml><?xml version="1.0" encoding="utf-8"?>
<a:theme xmlns:a="http://schemas.openxmlformats.org/drawingml/2006/main" name="35_Default Design">
  <a:themeElements>
    <a:clrScheme name="17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7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17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7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7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7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7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7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7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7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7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7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7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7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1.xml><?xml version="1.0" encoding="utf-8"?>
<a:theme xmlns:a="http://schemas.openxmlformats.org/drawingml/2006/main" name="38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2.xml><?xml version="1.0" encoding="utf-8"?>
<a:theme xmlns:a="http://schemas.openxmlformats.org/drawingml/2006/main" name="2_Blends">
  <a:themeElements>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Blends">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pitchFamily="34" charset="0"/>
          </a:defRPr>
        </a:defPPr>
      </a:lstStyle>
    </a:lnDef>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Blends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Blends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43.xml><?xml version="1.0" encoding="utf-8"?>
<a:theme xmlns:a="http://schemas.openxmlformats.org/drawingml/2006/main" name="43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4.xml><?xml version="1.0" encoding="utf-8"?>
<a:theme xmlns:a="http://schemas.openxmlformats.org/drawingml/2006/main" name="44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5.xml><?xml version="1.0" encoding="utf-8"?>
<a:theme xmlns:a="http://schemas.openxmlformats.org/drawingml/2006/main" name="34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6.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7.xml><?xml version="1.0" encoding="utf-8"?>
<a:theme xmlns:a="http://schemas.openxmlformats.org/drawingml/2006/main" name="46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8.xml><?xml version="1.0" encoding="utf-8"?>
<a:theme xmlns:a="http://schemas.openxmlformats.org/drawingml/2006/main" name="6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9.xml><?xml version="1.0" encoding="utf-8"?>
<a:theme xmlns:a="http://schemas.openxmlformats.org/drawingml/2006/main" name="5_Contemporary Portrait">
  <a:themeElements>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fontScheme name="1_Contemporary Portrait">
      <a:majorFont>
        <a:latin typeface="Arial Black"/>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lnDef>
  </a:objectDefaults>
  <a:extraClrSchemeLst>
    <a:extraClrScheme>
      <a:clrScheme name="1_Contemporary Portrait 1">
        <a:dk1>
          <a:srgbClr val="5E574E"/>
        </a:dk1>
        <a:lt1>
          <a:srgbClr val="FFFFCC"/>
        </a:lt1>
        <a:dk2>
          <a:srgbClr val="000000"/>
        </a:dk2>
        <a:lt2>
          <a:srgbClr val="FFCC00"/>
        </a:lt2>
        <a:accent1>
          <a:srgbClr val="CC9900"/>
        </a:accent1>
        <a:accent2>
          <a:srgbClr val="FF6600"/>
        </a:accent2>
        <a:accent3>
          <a:srgbClr val="AA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clrMap bg1="lt1" tx1="dk1" bg2="lt2" tx2="dk2" accent1="accent1" accent2="accent2" accent3="accent3" accent4="accent4" accent5="accent5" accent6="accent6" hlink="hlink" folHlink="folHlink"/>
    </a:extraClrScheme>
    <a:extraClrScheme>
      <a:clrScheme name="1_Contemporary Portrait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Contemporary Portrait 4">
        <a:dk1>
          <a:srgbClr val="000000"/>
        </a:dk1>
        <a:lt1>
          <a:srgbClr val="FFFFFF"/>
        </a:lt1>
        <a:dk2>
          <a:srgbClr val="8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FF0000"/>
        </a:hlink>
        <a:folHlink>
          <a:srgbClr val="FFFFCC"/>
        </a:folHlink>
      </a:clrScheme>
      <a:clrMap bg1="lt1" tx1="dk1" bg2="lt2" tx2="dk2" accent1="accent1" accent2="accent2" accent3="accent3" accent4="accent4" accent5="accent5" accent6="accent6" hlink="hlink" folHlink="folHlink"/>
    </a:extraClrScheme>
    <a:extraClrScheme>
      <a:clrScheme name="1_Contemporary Portrait 5">
        <a:dk1>
          <a:srgbClr val="000066"/>
        </a:dk1>
        <a:lt1>
          <a:srgbClr val="FFFFFF"/>
        </a:lt1>
        <a:dk2>
          <a:srgbClr val="0000FF"/>
        </a:dk2>
        <a:lt2>
          <a:srgbClr val="000000"/>
        </a:lt2>
        <a:accent1>
          <a:srgbClr val="0066FF"/>
        </a:accent1>
        <a:accent2>
          <a:srgbClr val="33CCCC"/>
        </a:accent2>
        <a:accent3>
          <a:srgbClr val="FFFFFF"/>
        </a:accent3>
        <a:accent4>
          <a:srgbClr val="000056"/>
        </a:accent4>
        <a:accent5>
          <a:srgbClr val="AAB8FF"/>
        </a:accent5>
        <a:accent6>
          <a:srgbClr val="2DB9B9"/>
        </a:accent6>
        <a:hlink>
          <a:srgbClr val="FF00FF"/>
        </a:hlink>
        <a:folHlink>
          <a:srgbClr val="9933FF"/>
        </a:folHlink>
      </a:clrScheme>
      <a:clrMap bg1="lt1" tx1="dk1" bg2="lt2" tx2="dk2" accent1="accent1" accent2="accent2" accent3="accent3" accent4="accent4" accent5="accent5" accent6="accent6" hlink="hlink" folHlink="folHlink"/>
    </a:extraClrScheme>
    <a:extraClrScheme>
      <a:clrScheme name="1_Contemporary Portrait 6">
        <a:dk1>
          <a:srgbClr val="000000"/>
        </a:dk1>
        <a:lt1>
          <a:srgbClr val="FFFFFF"/>
        </a:lt1>
        <a:dk2>
          <a:srgbClr val="000066"/>
        </a:dk2>
        <a:lt2>
          <a:srgbClr val="FFCC00"/>
        </a:lt2>
        <a:accent1>
          <a:srgbClr val="0066FF"/>
        </a:accent1>
        <a:accent2>
          <a:srgbClr val="33CCCC"/>
        </a:accent2>
        <a:accent3>
          <a:srgbClr val="AAAAB8"/>
        </a:accent3>
        <a:accent4>
          <a:srgbClr val="DADADA"/>
        </a:accent4>
        <a:accent5>
          <a:srgbClr val="AAB8FF"/>
        </a:accent5>
        <a:accent6>
          <a:srgbClr val="2DB9B9"/>
        </a:accent6>
        <a:hlink>
          <a:srgbClr val="FF00FF"/>
        </a:hlink>
        <a:folHlink>
          <a:srgbClr val="9933FF"/>
        </a:folHlink>
      </a:clrScheme>
      <a:clrMap bg1="dk2" tx1="lt1" bg2="dk1" tx2="lt2" accent1="accent1" accent2="accent2" accent3="accent3" accent4="accent4" accent5="accent5" accent6="accent6" hlink="hlink" folHlink="folHlink"/>
    </a:extraClrScheme>
    <a:extraClrScheme>
      <a:clrScheme name="1_Contemporary Portrait 7">
        <a:dk1>
          <a:srgbClr val="5E574E"/>
        </a:dk1>
        <a:lt1>
          <a:srgbClr val="FFFFCC"/>
        </a:lt1>
        <a:dk2>
          <a:srgbClr val="800000"/>
        </a:dk2>
        <a:lt2>
          <a:srgbClr val="FFCC00"/>
        </a:lt2>
        <a:accent1>
          <a:srgbClr val="CC9900"/>
        </a:accent1>
        <a:accent2>
          <a:srgbClr val="FF6600"/>
        </a:accent2>
        <a:accent3>
          <a:srgbClr val="C0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Lst>
</a:theme>
</file>

<file path=ppt/theme/theme50.xml><?xml version="1.0" encoding="utf-8"?>
<a:theme xmlns:a="http://schemas.openxmlformats.org/drawingml/2006/main" name="47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1.xml><?xml version="1.0" encoding="utf-8"?>
<a:theme xmlns:a="http://schemas.openxmlformats.org/drawingml/2006/main" name="3_Blends">
  <a:themeElements>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Blends">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pitchFamily="34" charset="0"/>
          </a:defRPr>
        </a:defPPr>
      </a:lstStyle>
    </a:lnDef>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Blends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Blends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52.xml><?xml version="1.0" encoding="utf-8"?>
<a:theme xmlns:a="http://schemas.openxmlformats.org/drawingml/2006/main" name="24_Contemporary Portrait">
  <a:themeElements>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fontScheme name="1_Contemporary Portrait">
      <a:majorFont>
        <a:latin typeface="Arial Black"/>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lnDef>
  </a:objectDefaults>
  <a:extraClrSchemeLst>
    <a:extraClrScheme>
      <a:clrScheme name="1_Contemporary Portrait 1">
        <a:dk1>
          <a:srgbClr val="5E574E"/>
        </a:dk1>
        <a:lt1>
          <a:srgbClr val="FFFFCC"/>
        </a:lt1>
        <a:dk2>
          <a:srgbClr val="000000"/>
        </a:dk2>
        <a:lt2>
          <a:srgbClr val="FFCC00"/>
        </a:lt2>
        <a:accent1>
          <a:srgbClr val="CC9900"/>
        </a:accent1>
        <a:accent2>
          <a:srgbClr val="FF6600"/>
        </a:accent2>
        <a:accent3>
          <a:srgbClr val="AA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clrMap bg1="lt1" tx1="dk1" bg2="lt2" tx2="dk2" accent1="accent1" accent2="accent2" accent3="accent3" accent4="accent4" accent5="accent5" accent6="accent6" hlink="hlink" folHlink="folHlink"/>
    </a:extraClrScheme>
    <a:extraClrScheme>
      <a:clrScheme name="1_Contemporary Portrait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Contemporary Portrait 4">
        <a:dk1>
          <a:srgbClr val="000000"/>
        </a:dk1>
        <a:lt1>
          <a:srgbClr val="FFFFFF"/>
        </a:lt1>
        <a:dk2>
          <a:srgbClr val="8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FF0000"/>
        </a:hlink>
        <a:folHlink>
          <a:srgbClr val="FFFFCC"/>
        </a:folHlink>
      </a:clrScheme>
      <a:clrMap bg1="lt1" tx1="dk1" bg2="lt2" tx2="dk2" accent1="accent1" accent2="accent2" accent3="accent3" accent4="accent4" accent5="accent5" accent6="accent6" hlink="hlink" folHlink="folHlink"/>
    </a:extraClrScheme>
    <a:extraClrScheme>
      <a:clrScheme name="1_Contemporary Portrait 5">
        <a:dk1>
          <a:srgbClr val="000066"/>
        </a:dk1>
        <a:lt1>
          <a:srgbClr val="FFFFFF"/>
        </a:lt1>
        <a:dk2>
          <a:srgbClr val="0000FF"/>
        </a:dk2>
        <a:lt2>
          <a:srgbClr val="000000"/>
        </a:lt2>
        <a:accent1>
          <a:srgbClr val="0066FF"/>
        </a:accent1>
        <a:accent2>
          <a:srgbClr val="33CCCC"/>
        </a:accent2>
        <a:accent3>
          <a:srgbClr val="FFFFFF"/>
        </a:accent3>
        <a:accent4>
          <a:srgbClr val="000056"/>
        </a:accent4>
        <a:accent5>
          <a:srgbClr val="AAB8FF"/>
        </a:accent5>
        <a:accent6>
          <a:srgbClr val="2DB9B9"/>
        </a:accent6>
        <a:hlink>
          <a:srgbClr val="FF00FF"/>
        </a:hlink>
        <a:folHlink>
          <a:srgbClr val="9933FF"/>
        </a:folHlink>
      </a:clrScheme>
      <a:clrMap bg1="lt1" tx1="dk1" bg2="lt2" tx2="dk2" accent1="accent1" accent2="accent2" accent3="accent3" accent4="accent4" accent5="accent5" accent6="accent6" hlink="hlink" folHlink="folHlink"/>
    </a:extraClrScheme>
    <a:extraClrScheme>
      <a:clrScheme name="1_Contemporary Portrait 6">
        <a:dk1>
          <a:srgbClr val="000000"/>
        </a:dk1>
        <a:lt1>
          <a:srgbClr val="FFFFFF"/>
        </a:lt1>
        <a:dk2>
          <a:srgbClr val="000066"/>
        </a:dk2>
        <a:lt2>
          <a:srgbClr val="FFCC00"/>
        </a:lt2>
        <a:accent1>
          <a:srgbClr val="0066FF"/>
        </a:accent1>
        <a:accent2>
          <a:srgbClr val="33CCCC"/>
        </a:accent2>
        <a:accent3>
          <a:srgbClr val="AAAAB8"/>
        </a:accent3>
        <a:accent4>
          <a:srgbClr val="DADADA"/>
        </a:accent4>
        <a:accent5>
          <a:srgbClr val="AAB8FF"/>
        </a:accent5>
        <a:accent6>
          <a:srgbClr val="2DB9B9"/>
        </a:accent6>
        <a:hlink>
          <a:srgbClr val="FF00FF"/>
        </a:hlink>
        <a:folHlink>
          <a:srgbClr val="9933FF"/>
        </a:folHlink>
      </a:clrScheme>
      <a:clrMap bg1="dk2" tx1="lt1" bg2="dk1" tx2="lt2" accent1="accent1" accent2="accent2" accent3="accent3" accent4="accent4" accent5="accent5" accent6="accent6" hlink="hlink" folHlink="folHlink"/>
    </a:extraClrScheme>
    <a:extraClrScheme>
      <a:clrScheme name="1_Contemporary Portrait 7">
        <a:dk1>
          <a:srgbClr val="5E574E"/>
        </a:dk1>
        <a:lt1>
          <a:srgbClr val="FFFFCC"/>
        </a:lt1>
        <a:dk2>
          <a:srgbClr val="800000"/>
        </a:dk2>
        <a:lt2>
          <a:srgbClr val="FFCC00"/>
        </a:lt2>
        <a:accent1>
          <a:srgbClr val="CC9900"/>
        </a:accent1>
        <a:accent2>
          <a:srgbClr val="FF6600"/>
        </a:accent2>
        <a:accent3>
          <a:srgbClr val="C0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Lst>
</a:theme>
</file>

<file path=ppt/theme/theme53.xml><?xml version="1.0" encoding="utf-8"?>
<a:theme xmlns:a="http://schemas.openxmlformats.org/drawingml/2006/main" name="3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4.xml><?xml version="1.0" encoding="utf-8"?>
<a:theme xmlns:a="http://schemas.openxmlformats.org/drawingml/2006/main" name="28_Contemporary Portrait">
  <a:themeElements>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fontScheme name="1_Contemporary Portrait">
      <a:majorFont>
        <a:latin typeface="Arial Black"/>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lnDef>
  </a:objectDefaults>
  <a:extraClrSchemeLst>
    <a:extraClrScheme>
      <a:clrScheme name="1_Contemporary Portrait 1">
        <a:dk1>
          <a:srgbClr val="5E574E"/>
        </a:dk1>
        <a:lt1>
          <a:srgbClr val="FFFFCC"/>
        </a:lt1>
        <a:dk2>
          <a:srgbClr val="000000"/>
        </a:dk2>
        <a:lt2>
          <a:srgbClr val="FFCC00"/>
        </a:lt2>
        <a:accent1>
          <a:srgbClr val="CC9900"/>
        </a:accent1>
        <a:accent2>
          <a:srgbClr val="FF6600"/>
        </a:accent2>
        <a:accent3>
          <a:srgbClr val="AA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clrMap bg1="lt1" tx1="dk1" bg2="lt2" tx2="dk2" accent1="accent1" accent2="accent2" accent3="accent3" accent4="accent4" accent5="accent5" accent6="accent6" hlink="hlink" folHlink="folHlink"/>
    </a:extraClrScheme>
    <a:extraClrScheme>
      <a:clrScheme name="1_Contemporary Portrait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Contemporary Portrait 4">
        <a:dk1>
          <a:srgbClr val="000000"/>
        </a:dk1>
        <a:lt1>
          <a:srgbClr val="FFFFFF"/>
        </a:lt1>
        <a:dk2>
          <a:srgbClr val="8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FF0000"/>
        </a:hlink>
        <a:folHlink>
          <a:srgbClr val="FFFFCC"/>
        </a:folHlink>
      </a:clrScheme>
      <a:clrMap bg1="lt1" tx1="dk1" bg2="lt2" tx2="dk2" accent1="accent1" accent2="accent2" accent3="accent3" accent4="accent4" accent5="accent5" accent6="accent6" hlink="hlink" folHlink="folHlink"/>
    </a:extraClrScheme>
    <a:extraClrScheme>
      <a:clrScheme name="1_Contemporary Portrait 5">
        <a:dk1>
          <a:srgbClr val="000066"/>
        </a:dk1>
        <a:lt1>
          <a:srgbClr val="FFFFFF"/>
        </a:lt1>
        <a:dk2>
          <a:srgbClr val="0000FF"/>
        </a:dk2>
        <a:lt2>
          <a:srgbClr val="000000"/>
        </a:lt2>
        <a:accent1>
          <a:srgbClr val="0066FF"/>
        </a:accent1>
        <a:accent2>
          <a:srgbClr val="33CCCC"/>
        </a:accent2>
        <a:accent3>
          <a:srgbClr val="FFFFFF"/>
        </a:accent3>
        <a:accent4>
          <a:srgbClr val="000056"/>
        </a:accent4>
        <a:accent5>
          <a:srgbClr val="AAB8FF"/>
        </a:accent5>
        <a:accent6>
          <a:srgbClr val="2DB9B9"/>
        </a:accent6>
        <a:hlink>
          <a:srgbClr val="FF00FF"/>
        </a:hlink>
        <a:folHlink>
          <a:srgbClr val="9933FF"/>
        </a:folHlink>
      </a:clrScheme>
      <a:clrMap bg1="lt1" tx1="dk1" bg2="lt2" tx2="dk2" accent1="accent1" accent2="accent2" accent3="accent3" accent4="accent4" accent5="accent5" accent6="accent6" hlink="hlink" folHlink="folHlink"/>
    </a:extraClrScheme>
    <a:extraClrScheme>
      <a:clrScheme name="1_Contemporary Portrait 6">
        <a:dk1>
          <a:srgbClr val="000000"/>
        </a:dk1>
        <a:lt1>
          <a:srgbClr val="FFFFFF"/>
        </a:lt1>
        <a:dk2>
          <a:srgbClr val="000066"/>
        </a:dk2>
        <a:lt2>
          <a:srgbClr val="FFCC00"/>
        </a:lt2>
        <a:accent1>
          <a:srgbClr val="0066FF"/>
        </a:accent1>
        <a:accent2>
          <a:srgbClr val="33CCCC"/>
        </a:accent2>
        <a:accent3>
          <a:srgbClr val="AAAAB8"/>
        </a:accent3>
        <a:accent4>
          <a:srgbClr val="DADADA"/>
        </a:accent4>
        <a:accent5>
          <a:srgbClr val="AAB8FF"/>
        </a:accent5>
        <a:accent6>
          <a:srgbClr val="2DB9B9"/>
        </a:accent6>
        <a:hlink>
          <a:srgbClr val="FF00FF"/>
        </a:hlink>
        <a:folHlink>
          <a:srgbClr val="9933FF"/>
        </a:folHlink>
      </a:clrScheme>
      <a:clrMap bg1="dk2" tx1="lt1" bg2="dk1" tx2="lt2" accent1="accent1" accent2="accent2" accent3="accent3" accent4="accent4" accent5="accent5" accent6="accent6" hlink="hlink" folHlink="folHlink"/>
    </a:extraClrScheme>
    <a:extraClrScheme>
      <a:clrScheme name="1_Contemporary Portrait 7">
        <a:dk1>
          <a:srgbClr val="5E574E"/>
        </a:dk1>
        <a:lt1>
          <a:srgbClr val="FFFFCC"/>
        </a:lt1>
        <a:dk2>
          <a:srgbClr val="800000"/>
        </a:dk2>
        <a:lt2>
          <a:srgbClr val="FFCC00"/>
        </a:lt2>
        <a:accent1>
          <a:srgbClr val="CC9900"/>
        </a:accent1>
        <a:accent2>
          <a:srgbClr val="FF6600"/>
        </a:accent2>
        <a:accent3>
          <a:srgbClr val="C0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Lst>
</a:theme>
</file>

<file path=ppt/theme/theme5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6.xml><?xml version="1.0" encoding="utf-8"?>
<a:theme xmlns:a="http://schemas.openxmlformats.org/drawingml/2006/main" name="7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7.xml><?xml version="1.0" encoding="utf-8"?>
<a:theme xmlns:a="http://schemas.openxmlformats.org/drawingml/2006/main" name="25_Contemporary Portrait">
  <a:themeElements>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fontScheme name="1_Contemporary Portrait">
      <a:majorFont>
        <a:latin typeface="Arial Black"/>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lnDef>
  </a:objectDefaults>
  <a:extraClrSchemeLst>
    <a:extraClrScheme>
      <a:clrScheme name="1_Contemporary Portrait 1">
        <a:dk1>
          <a:srgbClr val="5E574E"/>
        </a:dk1>
        <a:lt1>
          <a:srgbClr val="FFFFCC"/>
        </a:lt1>
        <a:dk2>
          <a:srgbClr val="000000"/>
        </a:dk2>
        <a:lt2>
          <a:srgbClr val="FFCC00"/>
        </a:lt2>
        <a:accent1>
          <a:srgbClr val="CC9900"/>
        </a:accent1>
        <a:accent2>
          <a:srgbClr val="FF6600"/>
        </a:accent2>
        <a:accent3>
          <a:srgbClr val="AA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clrMap bg1="lt1" tx1="dk1" bg2="lt2" tx2="dk2" accent1="accent1" accent2="accent2" accent3="accent3" accent4="accent4" accent5="accent5" accent6="accent6" hlink="hlink" folHlink="folHlink"/>
    </a:extraClrScheme>
    <a:extraClrScheme>
      <a:clrScheme name="1_Contemporary Portrait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Contemporary Portrait 4">
        <a:dk1>
          <a:srgbClr val="000000"/>
        </a:dk1>
        <a:lt1>
          <a:srgbClr val="FFFFFF"/>
        </a:lt1>
        <a:dk2>
          <a:srgbClr val="8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FF0000"/>
        </a:hlink>
        <a:folHlink>
          <a:srgbClr val="FFFFCC"/>
        </a:folHlink>
      </a:clrScheme>
      <a:clrMap bg1="lt1" tx1="dk1" bg2="lt2" tx2="dk2" accent1="accent1" accent2="accent2" accent3="accent3" accent4="accent4" accent5="accent5" accent6="accent6" hlink="hlink" folHlink="folHlink"/>
    </a:extraClrScheme>
    <a:extraClrScheme>
      <a:clrScheme name="1_Contemporary Portrait 5">
        <a:dk1>
          <a:srgbClr val="000066"/>
        </a:dk1>
        <a:lt1>
          <a:srgbClr val="FFFFFF"/>
        </a:lt1>
        <a:dk2>
          <a:srgbClr val="0000FF"/>
        </a:dk2>
        <a:lt2>
          <a:srgbClr val="000000"/>
        </a:lt2>
        <a:accent1>
          <a:srgbClr val="0066FF"/>
        </a:accent1>
        <a:accent2>
          <a:srgbClr val="33CCCC"/>
        </a:accent2>
        <a:accent3>
          <a:srgbClr val="FFFFFF"/>
        </a:accent3>
        <a:accent4>
          <a:srgbClr val="000056"/>
        </a:accent4>
        <a:accent5>
          <a:srgbClr val="AAB8FF"/>
        </a:accent5>
        <a:accent6>
          <a:srgbClr val="2DB9B9"/>
        </a:accent6>
        <a:hlink>
          <a:srgbClr val="FF00FF"/>
        </a:hlink>
        <a:folHlink>
          <a:srgbClr val="9933FF"/>
        </a:folHlink>
      </a:clrScheme>
      <a:clrMap bg1="lt1" tx1="dk1" bg2="lt2" tx2="dk2" accent1="accent1" accent2="accent2" accent3="accent3" accent4="accent4" accent5="accent5" accent6="accent6" hlink="hlink" folHlink="folHlink"/>
    </a:extraClrScheme>
    <a:extraClrScheme>
      <a:clrScheme name="1_Contemporary Portrait 6">
        <a:dk1>
          <a:srgbClr val="000000"/>
        </a:dk1>
        <a:lt1>
          <a:srgbClr val="FFFFFF"/>
        </a:lt1>
        <a:dk2>
          <a:srgbClr val="000066"/>
        </a:dk2>
        <a:lt2>
          <a:srgbClr val="FFCC00"/>
        </a:lt2>
        <a:accent1>
          <a:srgbClr val="0066FF"/>
        </a:accent1>
        <a:accent2>
          <a:srgbClr val="33CCCC"/>
        </a:accent2>
        <a:accent3>
          <a:srgbClr val="AAAAB8"/>
        </a:accent3>
        <a:accent4>
          <a:srgbClr val="DADADA"/>
        </a:accent4>
        <a:accent5>
          <a:srgbClr val="AAB8FF"/>
        </a:accent5>
        <a:accent6>
          <a:srgbClr val="2DB9B9"/>
        </a:accent6>
        <a:hlink>
          <a:srgbClr val="FF00FF"/>
        </a:hlink>
        <a:folHlink>
          <a:srgbClr val="9933FF"/>
        </a:folHlink>
      </a:clrScheme>
      <a:clrMap bg1="dk2" tx1="lt1" bg2="dk1" tx2="lt2" accent1="accent1" accent2="accent2" accent3="accent3" accent4="accent4" accent5="accent5" accent6="accent6" hlink="hlink" folHlink="folHlink"/>
    </a:extraClrScheme>
    <a:extraClrScheme>
      <a:clrScheme name="1_Contemporary Portrait 7">
        <a:dk1>
          <a:srgbClr val="5E574E"/>
        </a:dk1>
        <a:lt1>
          <a:srgbClr val="FFFFCC"/>
        </a:lt1>
        <a:dk2>
          <a:srgbClr val="800000"/>
        </a:dk2>
        <a:lt2>
          <a:srgbClr val="FFCC00"/>
        </a:lt2>
        <a:accent1>
          <a:srgbClr val="CC9900"/>
        </a:accent1>
        <a:accent2>
          <a:srgbClr val="FF6600"/>
        </a:accent2>
        <a:accent3>
          <a:srgbClr val="C0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Lst>
</a:theme>
</file>

<file path=ppt/theme/theme58.xml><?xml version="1.0" encoding="utf-8"?>
<a:theme xmlns:a="http://schemas.openxmlformats.org/drawingml/2006/main" name="12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9.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0.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17598</TotalTime>
  <Words>16556</Words>
  <Application>Microsoft Office PowerPoint</Application>
  <PresentationFormat>On-screen Show (4:3)</PresentationFormat>
  <Paragraphs>2912</Paragraphs>
  <Slides>603</Slides>
  <Notes>227</Notes>
  <HiddenSlides>14</HiddenSlides>
  <MMClips>0</MMClips>
  <ScaleCrop>false</ScaleCrop>
  <HeadingPairs>
    <vt:vector size="6" baseType="variant">
      <vt:variant>
        <vt:lpstr>Fonts Used</vt:lpstr>
      </vt:variant>
      <vt:variant>
        <vt:i4>10</vt:i4>
      </vt:variant>
      <vt:variant>
        <vt:lpstr>Theme</vt:lpstr>
      </vt:variant>
      <vt:variant>
        <vt:i4>58</vt:i4>
      </vt:variant>
      <vt:variant>
        <vt:lpstr>Slide Titles</vt:lpstr>
      </vt:variant>
      <vt:variant>
        <vt:i4>603</vt:i4>
      </vt:variant>
    </vt:vector>
  </HeadingPairs>
  <TitlesOfParts>
    <vt:vector size="671" baseType="lpstr">
      <vt:lpstr>Arial</vt:lpstr>
      <vt:lpstr>Arial Black</vt:lpstr>
      <vt:lpstr>Arial Narrow</vt:lpstr>
      <vt:lpstr>Brush Script MT</vt:lpstr>
      <vt:lpstr>Calibri</vt:lpstr>
      <vt:lpstr>Monotype Sorts</vt:lpstr>
      <vt:lpstr>Tahoma</vt:lpstr>
      <vt:lpstr>Times New Roman</vt:lpstr>
      <vt:lpstr>Verdana</vt:lpstr>
      <vt:lpstr>Wingdings</vt:lpstr>
      <vt:lpstr>Default Design</vt:lpstr>
      <vt:lpstr>1_Default Design</vt:lpstr>
      <vt:lpstr>2_Default Design</vt:lpstr>
      <vt:lpstr>CE Master</vt:lpstr>
      <vt:lpstr>15_Default Design</vt:lpstr>
      <vt:lpstr>7_Default Design</vt:lpstr>
      <vt:lpstr>17_Default Design</vt:lpstr>
      <vt:lpstr>20_Default Design</vt:lpstr>
      <vt:lpstr>21_Default Design</vt:lpstr>
      <vt:lpstr>22_Default Design</vt:lpstr>
      <vt:lpstr>2_Meadow</vt:lpstr>
      <vt:lpstr>2_CE Master</vt:lpstr>
      <vt:lpstr>8_Default Design</vt:lpstr>
      <vt:lpstr>24_Default Design</vt:lpstr>
      <vt:lpstr>28_Default Design</vt:lpstr>
      <vt:lpstr>1_Office Theme</vt:lpstr>
      <vt:lpstr>37_Default Design</vt:lpstr>
      <vt:lpstr>39_Default Design</vt:lpstr>
      <vt:lpstr>45_Default Design</vt:lpstr>
      <vt:lpstr>4_Contemporary Portrait</vt:lpstr>
      <vt:lpstr>38_Office Theme</vt:lpstr>
      <vt:lpstr>22_Contemporary Portrait</vt:lpstr>
      <vt:lpstr>27_Default Design</vt:lpstr>
      <vt:lpstr>23_Contemporary Portrait</vt:lpstr>
      <vt:lpstr>6_Contemporary Portrait</vt:lpstr>
      <vt:lpstr>Blends</vt:lpstr>
      <vt:lpstr>6_Default Design</vt:lpstr>
      <vt:lpstr>14_Default Design</vt:lpstr>
      <vt:lpstr>16_Default Design</vt:lpstr>
      <vt:lpstr>18_Default Design</vt:lpstr>
      <vt:lpstr>19_Default Design</vt:lpstr>
      <vt:lpstr>25_Default Design</vt:lpstr>
      <vt:lpstr>26_Default Design</vt:lpstr>
      <vt:lpstr>29_Default Design</vt:lpstr>
      <vt:lpstr>33_Default Design</vt:lpstr>
      <vt:lpstr>30_Default Design</vt:lpstr>
      <vt:lpstr>1_Blends</vt:lpstr>
      <vt:lpstr>5_Office Theme</vt:lpstr>
      <vt:lpstr>7_Contemporary Portrait</vt:lpstr>
      <vt:lpstr>35_Default Design</vt:lpstr>
      <vt:lpstr>38_Default Design</vt:lpstr>
      <vt:lpstr>2_Blends</vt:lpstr>
      <vt:lpstr>43_Default Design</vt:lpstr>
      <vt:lpstr>44_Default Design</vt:lpstr>
      <vt:lpstr>34_Default Design</vt:lpstr>
      <vt:lpstr>2_Office Theme</vt:lpstr>
      <vt:lpstr>46_Default Design</vt:lpstr>
      <vt:lpstr>6_Office Theme</vt:lpstr>
      <vt:lpstr>5_Contemporary Portrait</vt:lpstr>
      <vt:lpstr>47_Default Design</vt:lpstr>
      <vt:lpstr>3_Blends</vt:lpstr>
      <vt:lpstr>24_Contemporary Portrait</vt:lpstr>
      <vt:lpstr>3_Default Design</vt:lpstr>
      <vt:lpstr>28_Contemporary Portrait</vt:lpstr>
      <vt:lpstr>Office Theme</vt:lpstr>
      <vt:lpstr>7_Office Theme</vt:lpstr>
      <vt:lpstr>25_Contemporary Portrait</vt:lpstr>
      <vt:lpstr>12_Default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 </vt:lpstr>
      <vt:lpstr> </vt:lpstr>
      <vt:lpstr>PowerPoint Presentation</vt:lpstr>
      <vt:lpstr> </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 </vt:lpstr>
      <vt:lpstr> </vt:lpstr>
      <vt:lpstr> </vt:lpstr>
      <vt:lpstr> </vt:lpstr>
      <vt:lpstr> </vt:lpstr>
      <vt:lpstr> </vt:lpstr>
      <vt:lpstr> </vt:lpstr>
      <vt:lpstr> </vt:lpstr>
      <vt:lpstr> </vt:lpstr>
      <vt:lpstr> </vt:lpstr>
      <vt:lpstr> </vt:lpstr>
      <vt:lpstr> </vt:lpstr>
      <vt:lpstr> </vt:lpstr>
      <vt:lpstr> </vt:lpstr>
      <vt:lpstr>PowerPoint Presentation</vt:lpstr>
      <vt:lpstr> </vt:lpstr>
      <vt:lpstr> </vt:lpstr>
      <vt:lpstr> </vt:lpstr>
      <vt:lpstr> </vt:lpstr>
      <vt:lpstr>PowerPoint Presentation</vt:lpstr>
      <vt:lpstr>PowerPoint Presentation</vt:lpstr>
      <vt:lpstr>PowerPoint Presentation</vt:lpstr>
      <vt:lpstr> </vt:lpstr>
      <vt:lpstr> </vt:lpstr>
      <vt:lpstr> </vt:lpstr>
      <vt:lpstr> </vt:lpstr>
      <vt:lpstr> </vt:lpstr>
      <vt:lpstr>PowerPoint Presentation</vt:lpstr>
      <vt:lpstr>PowerPoint Presentation</vt:lpstr>
      <vt:lpstr>PowerPoint Presentation</vt:lpstr>
      <vt:lpstr>PowerPoint Presentation</vt:lpstr>
      <vt:lpstr> </vt:lpstr>
      <vt:lpstr> </vt:lpstr>
      <vt:lpstr> </vt:lpstr>
      <vt:lpstr> </vt:lpstr>
      <vt:lpstr> </vt:lpstr>
      <vt:lpstr>PowerPoint Presentation</vt:lpstr>
      <vt:lpstr> </vt:lpstr>
      <vt:lpstr> </vt:lpstr>
      <vt:lpstr> </vt:lpstr>
      <vt:lpstr> </vt:lpstr>
      <vt:lpstr> </vt:lpstr>
      <vt:lpstr> </vt:lpstr>
      <vt:lpstr> </vt:lpstr>
      <vt:lpstr> </vt:lpstr>
      <vt:lpstr>PowerPoint Presentation</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UMD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Distincitve Qualities of Anthropology Concept of Culture Comparative Method Wholistic Approach</dc:title>
  <dc:creator>CLA</dc:creator>
  <cp:lastModifiedBy>Tim Roufs</cp:lastModifiedBy>
  <cp:revision>1125</cp:revision>
  <cp:lastPrinted>2000-04-06T19:51:41Z</cp:lastPrinted>
  <dcterms:created xsi:type="dcterms:W3CDTF">2000-03-27T15:46:35Z</dcterms:created>
  <dcterms:modified xsi:type="dcterms:W3CDTF">2021-08-27T03:36:03Z</dcterms:modified>
</cp:coreProperties>
</file>