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65" r:id="rId2"/>
  </p:sldMasterIdLst>
  <p:notesMasterIdLst>
    <p:notesMasterId r:id="rId18"/>
  </p:notesMasterIdLst>
  <p:sldIdLst>
    <p:sldId id="643" r:id="rId3"/>
    <p:sldId id="636" r:id="rId4"/>
    <p:sldId id="619" r:id="rId5"/>
    <p:sldId id="620" r:id="rId6"/>
    <p:sldId id="644" r:id="rId7"/>
    <p:sldId id="625" r:id="rId8"/>
    <p:sldId id="639" r:id="rId9"/>
    <p:sldId id="629" r:id="rId10"/>
    <p:sldId id="645" r:id="rId11"/>
    <p:sldId id="632" r:id="rId12"/>
    <p:sldId id="638" r:id="rId13"/>
    <p:sldId id="642" r:id="rId14"/>
    <p:sldId id="635" r:id="rId15"/>
    <p:sldId id="641" r:id="rId16"/>
    <p:sldId id="640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642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180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0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180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fld id="{8528A314-5D06-48FB-9B9A-F9946522AD5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4AAB0F-1DF3-4FE5-82B7-2CF081FE1FCD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BF75F2-47B1-4B04-94E3-A3A1C0EA6672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749FF9-5CFA-4D9E-AFC4-B49CCF5F79ED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5FBE78-B32F-4D21-B71E-CC23320FB925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AB4DDF-2FA7-4640-8CDA-FEC0ABFAC767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780DBC-8FF4-4638-B0F0-F0E70CF667C1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B3F971-FFA1-41D3-9B0E-9FC23CB64307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BC0299-8156-4A1A-ADC0-F6B8004C08ED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828ACCA-CE8D-4885-A554-409ECF12546B}" type="slidenum">
              <a:rPr lang="en-US" sz="1200" kern="1200">
                <a:solidFill>
                  <a:prstClr val="black"/>
                </a:solidFill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 kern="1200">
              <a:solidFill>
                <a:prstClr val="black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E1D32D-D103-4695-B55F-D602FEF652C0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05F673-7EAE-47E4-AF16-E13273D301BB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83B908-2A9C-4828-AB21-B633334DF88B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B7E0A-8F4D-44CE-8725-936CE0B3AA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9B12C-7A1C-486F-843B-B853125381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A6052-F60A-4927-9DE3-DE27910A46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22C4192-853D-4F98-838B-D55665FA2C9B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590BAA18-E2F9-4021-A593-09C0DB2582DC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C2765CD-73EC-4816-866E-179B43941084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68980DF-24C6-4FFC-B71A-9476A48F9041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45A0F16-6A19-449B-AFDE-7FDC268197A0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BDD9789-CD46-4622-9033-CCB133502134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1B4D8D1-E2AF-42B2-B594-866237D727D7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50C6A6A7-A338-4008-AD43-771A19082B99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252B8-9F8B-427D-809D-0144569D8B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17B22B2-010A-4F6C-9E36-5495E9C05B6B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E86FD97-438B-4E41-9DD6-8C00FE8325C4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1F56626-4221-44E6-B84C-B4285A7A2FAB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94B952-7BB7-467D-B2F0-E19CC58C20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79373-6EAE-452B-9DBF-AB420B805D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53A08-5062-4BE6-A1E1-98A41E7255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0299A-39AF-479E-B9D2-C96BD6C45F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64542-5A4D-4B58-A328-32E424F163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F8C65-95C1-407F-A413-BDBA13AA79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34514-8B82-402E-AB73-1DF2642763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96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96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96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836D336-4D79-4274-9EFA-39C7ADAB588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2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52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52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C264FA63-E862-40E9-B990-FA4970A5A4CD}" type="slidenum">
              <a:rPr lang="en-US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home1.gte.net/ericjw1/sociobiology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pularmechanics.com/science/research/2002/11/criminal_gene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bany.edu/museum/wwwmuseum/criminal/curator/nicole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ppi.com/kangaroo/L-inferiorIQ.ht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eaktheglassceiling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hyperlink" Target="http://www.d.umn.edu/cla/faculty/troufs/anth1602/pcbigft.html#titl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bmn.com/news/story?day=021118&amp;story=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sc.discovery.com/news/2008/02/27/babies-human-brain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772400" cy="457200"/>
          </a:xfrm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Verdana" pitchFamily="34" charset="0"/>
              </a:rPr>
              <a:t>Prehistoric Cultures</a:t>
            </a:r>
          </a:p>
        </p:txBody>
      </p:sp>
      <p:sp>
        <p:nvSpPr>
          <p:cNvPr id="598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743200"/>
            <a:ext cx="7315200" cy="3141662"/>
          </a:xfr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/>
              <a:t> </a:t>
            </a:r>
            <a:r>
              <a:rPr lang="en-US" sz="4000" b="1">
                <a:latin typeface="Verdana" pitchFamily="34" charset="0"/>
              </a:rPr>
              <a:t>Major Characteristics of Modern Physical Anthropology</a:t>
            </a:r>
          </a:p>
          <a:p>
            <a:pPr>
              <a:lnSpc>
                <a:spcPct val="120000"/>
              </a:lnSpc>
            </a:pPr>
            <a:r>
              <a:rPr lang="en-US" sz="4000" b="1">
                <a:latin typeface="Verdana" pitchFamily="34" charset="0"/>
              </a:rPr>
              <a:t>#9 - #10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372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76017"/>
            <a:ext cx="7772400" cy="559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8563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57200"/>
            <a:ext cx="77724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875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33400"/>
            <a:ext cx="77724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1876" name="Text Box 4"/>
          <p:cNvSpPr txBox="1">
            <a:spLocks noChangeArrowheads="1"/>
          </p:cNvSpPr>
          <p:nvPr/>
        </p:nvSpPr>
        <p:spPr bwMode="auto">
          <a:xfrm>
            <a:off x="3048000" y="3342144"/>
            <a:ext cx="4724400" cy="26776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en-US" sz="2000" b="1" dirty="0">
              <a:latin typeface="Verdana" pitchFamily="34" charset="0"/>
            </a:endParaRPr>
          </a:p>
          <a:p>
            <a:pPr algn="ctr"/>
            <a:r>
              <a:rPr lang="en-US" sz="2800" b="1" dirty="0" err="1" smtClean="0">
                <a:latin typeface="Verdana" pitchFamily="34" charset="0"/>
              </a:rPr>
              <a:t>Cesare</a:t>
            </a:r>
            <a:r>
              <a:rPr lang="en-US" sz="2800" b="1" dirty="0" smtClean="0">
                <a:latin typeface="Verdana" pitchFamily="34" charset="0"/>
              </a:rPr>
              <a:t> </a:t>
            </a:r>
            <a:r>
              <a:rPr lang="en-US" sz="2800" b="1" dirty="0">
                <a:latin typeface="Verdana" pitchFamily="34" charset="0"/>
              </a:rPr>
              <a:t>Lombroso</a:t>
            </a:r>
          </a:p>
          <a:p>
            <a:pPr algn="ctr"/>
            <a:r>
              <a:rPr lang="en-US" sz="1800" dirty="0">
                <a:latin typeface="Verdana" pitchFamily="34" charset="0"/>
              </a:rPr>
              <a:t> </a:t>
            </a:r>
            <a:endParaRPr lang="en-US" sz="2800" b="1" dirty="0">
              <a:latin typeface="Verdana" pitchFamily="34" charset="0"/>
            </a:endParaRPr>
          </a:p>
          <a:p>
            <a:pPr algn="ctr"/>
            <a:r>
              <a:rPr lang="en-US" sz="2800" b="1" dirty="0">
                <a:latin typeface="Verdana" pitchFamily="34" charset="0"/>
              </a:rPr>
              <a:t>Earnest A. Hooton</a:t>
            </a:r>
          </a:p>
          <a:p>
            <a:pPr algn="ctr"/>
            <a:r>
              <a:rPr lang="en-US" sz="1800" b="1" dirty="0">
                <a:latin typeface="Verdana" pitchFamily="34" charset="0"/>
              </a:rPr>
              <a:t> </a:t>
            </a:r>
          </a:p>
          <a:p>
            <a:pPr algn="ctr"/>
            <a:r>
              <a:rPr lang="en-US" sz="2800" b="1" dirty="0">
                <a:latin typeface="Verdana" pitchFamily="34" charset="0"/>
              </a:rPr>
              <a:t>William Sheldon </a:t>
            </a:r>
          </a:p>
          <a:p>
            <a:pPr algn="ctr"/>
            <a:endParaRPr lang="en-US" sz="2800" b="1" dirty="0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7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4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609600"/>
            <a:ext cx="7772400" cy="559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9827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95300"/>
            <a:ext cx="77724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6755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609600"/>
            <a:ext cx="7772400" cy="5635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871108"/>
            <a:ext cx="7315200" cy="1311275"/>
          </a:xfrm>
        </p:spPr>
        <p:txBody>
          <a:bodyPr wrap="square">
            <a:spAutoFit/>
          </a:bodyPr>
          <a:lstStyle/>
          <a:p>
            <a:pPr marL="685800" indent="-685800">
              <a:buFontTx/>
              <a:buAutoNum type="arabicPeriod" startAt="9"/>
            </a:pPr>
            <a:r>
              <a:rPr lang="en-US" sz="4000" b="1" dirty="0">
                <a:latin typeface="Verdana" pitchFamily="34" charset="0"/>
              </a:rPr>
              <a:t>Work on </a:t>
            </a:r>
            <a:r>
              <a:rPr lang="en-US" sz="4000" b="1" dirty="0" err="1">
                <a:latin typeface="Verdana" pitchFamily="34" charset="0"/>
              </a:rPr>
              <a:t>Biocultural</a:t>
            </a:r>
            <a:r>
              <a:rPr lang="en-US" sz="4000" b="1" dirty="0">
                <a:latin typeface="Verdana" pitchFamily="34" charset="0"/>
              </a:rPr>
              <a:t>   Evolution</a:t>
            </a:r>
          </a:p>
        </p:txBody>
      </p:sp>
      <p:sp>
        <p:nvSpPr>
          <p:cNvPr id="576518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  <a:noFill/>
          <a:ln/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Verdana" pitchFamily="34" charset="0"/>
              </a:rPr>
              <a:t>Modern Physical Anthropology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867" name="Picture 3" descr="08_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" y="1378479"/>
            <a:ext cx="7589520" cy="4260321"/>
          </a:xfrm>
          <a:prstGeom prst="rect">
            <a:avLst/>
          </a:prstGeom>
          <a:noFill/>
        </p:spPr>
      </p:pic>
      <p:sp>
        <p:nvSpPr>
          <p:cNvPr id="548868" name="Oval 4"/>
          <p:cNvSpPr>
            <a:spLocks noChangeArrowheads="1"/>
          </p:cNvSpPr>
          <p:nvPr/>
        </p:nvSpPr>
        <p:spPr bwMode="auto">
          <a:xfrm>
            <a:off x="1201056" y="2895600"/>
            <a:ext cx="1066800" cy="1066800"/>
          </a:xfrm>
          <a:prstGeom prst="ellips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dirty="0">
              <a:solidFill>
                <a:schemeClr val="folHlink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6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915" name="Picture 3" descr="08_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568662"/>
            <a:ext cx="7772400" cy="401214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Text Box 2"/>
          <p:cNvSpPr txBox="1">
            <a:spLocks noChangeArrowheads="1"/>
          </p:cNvSpPr>
          <p:nvPr/>
        </p:nvSpPr>
        <p:spPr bwMode="auto">
          <a:xfrm>
            <a:off x="2554288" y="6339114"/>
            <a:ext cx="4006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hlinkClick r:id="rId4"/>
              </a:rPr>
              <a:t>www.d.umn.edu/cla/faculty/troufs/anth1602/pcbigft.html#title</a:t>
            </a:r>
            <a:endParaRPr lang="en-US" sz="1200" dirty="0"/>
          </a:p>
        </p:txBody>
      </p:sp>
      <p:sp>
        <p:nvSpPr>
          <p:cNvPr id="601092" name="Text Box 4"/>
          <p:cNvSpPr txBox="1">
            <a:spLocks noChangeArrowheads="1"/>
          </p:cNvSpPr>
          <p:nvPr/>
        </p:nvSpPr>
        <p:spPr bwMode="auto">
          <a:xfrm>
            <a:off x="6554788" y="2743200"/>
            <a:ext cx="18605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b="1"/>
              <a:t>]</a:t>
            </a:r>
            <a:r>
              <a:rPr lang="en-US" sz="9600" b="1"/>
              <a:t> </a:t>
            </a:r>
            <a:r>
              <a:rPr lang="en-US" sz="3600" b="1"/>
              <a:t>6</a:t>
            </a:r>
          </a:p>
        </p:txBody>
      </p:sp>
      <p:pic>
        <p:nvPicPr>
          <p:cNvPr id="60109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1085850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131" name="Picture 3" descr="08_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143000"/>
            <a:ext cx="7772400" cy="46118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8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33400"/>
            <a:ext cx="77724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683" name="Picture 3" descr="07-4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1676400"/>
            <a:ext cx="4440238" cy="457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858635"/>
            <a:ext cx="7315200" cy="3379787"/>
          </a:xfrm>
        </p:spPr>
        <p:txBody>
          <a:bodyPr/>
          <a:lstStyle/>
          <a:p>
            <a:pPr marL="609600" indent="-609600">
              <a:buFontTx/>
              <a:buAutoNum type="arabicPeriod" startAt="10"/>
            </a:pPr>
            <a:r>
              <a:rPr lang="en-US" sz="4000" b="1" dirty="0">
                <a:latin typeface="Verdana" pitchFamily="34" charset="0"/>
              </a:rPr>
              <a:t> Sociobiology</a:t>
            </a:r>
          </a:p>
        </p:txBody>
      </p:sp>
      <p:sp>
        <p:nvSpPr>
          <p:cNvPr id="565253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  <a:noFill/>
          <a:ln/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Verdana" pitchFamily="34" charset="0"/>
              </a:rPr>
              <a:t>Modern Physical Anthropology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1752600" y="6339114"/>
            <a:ext cx="5619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  <a:hlinkClick r:id="rId3"/>
              </a:rPr>
              <a:t>http://dsc.discovery.com/news/2008/02/27/babies-human-brain.html</a:t>
            </a:r>
            <a:endParaRPr lang="en-US" sz="1200" kern="120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163" y="303213"/>
            <a:ext cx="7589837" cy="58689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3">
  <a:themeElements>
    <a:clrScheme name="white3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white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hite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FFFFFF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Settings\Administrator\Application Data\Microsoft\Templates\white3.pot</Template>
  <TotalTime>2360</TotalTime>
  <Words>54</Words>
  <Application>Microsoft Office PowerPoint</Application>
  <PresentationFormat>On-screen Show (4:3)</PresentationFormat>
  <Paragraphs>28</Paragraphs>
  <Slides>15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white3</vt:lpstr>
      <vt:lpstr>3_Default Design</vt:lpstr>
      <vt:lpstr>Prehistoric Cultures</vt:lpstr>
      <vt:lpstr>Modern Physical Anthropology</vt:lpstr>
      <vt:lpstr>Slide 3</vt:lpstr>
      <vt:lpstr>Slide 4</vt:lpstr>
      <vt:lpstr>Slide 5</vt:lpstr>
      <vt:lpstr>Slide 6</vt:lpstr>
      <vt:lpstr>Slide 7</vt:lpstr>
      <vt:lpstr>Modern Physical Anthropology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G. Roufs</dc:creator>
  <cp:lastModifiedBy>Tim Roufs</cp:lastModifiedBy>
  <cp:revision>154</cp:revision>
  <dcterms:created xsi:type="dcterms:W3CDTF">2000-06-25T20:57:16Z</dcterms:created>
  <dcterms:modified xsi:type="dcterms:W3CDTF">2009-10-28T23:31:57Z</dcterms:modified>
</cp:coreProperties>
</file>