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notesSlides/notesSlide3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721" r:id="rId3"/>
    <p:sldMasterId id="2147483733" r:id="rId4"/>
    <p:sldMasterId id="2147483745" r:id="rId5"/>
    <p:sldMasterId id="2147483757" r:id="rId6"/>
    <p:sldMasterId id="2147483769" r:id="rId7"/>
    <p:sldMasterId id="2147483781" r:id="rId8"/>
  </p:sldMasterIdLst>
  <p:notesMasterIdLst>
    <p:notesMasterId r:id="rId77"/>
  </p:notesMasterIdLst>
  <p:sldIdLst>
    <p:sldId id="1397" r:id="rId9"/>
    <p:sldId id="1398" r:id="rId10"/>
    <p:sldId id="1418" r:id="rId11"/>
    <p:sldId id="1372" r:id="rId12"/>
    <p:sldId id="1374" r:id="rId13"/>
    <p:sldId id="1369" r:id="rId14"/>
    <p:sldId id="1376" r:id="rId15"/>
    <p:sldId id="1390" r:id="rId16"/>
    <p:sldId id="1310" r:id="rId17"/>
    <p:sldId id="1302" r:id="rId18"/>
    <p:sldId id="1271" r:id="rId19"/>
    <p:sldId id="1394" r:id="rId20"/>
    <p:sldId id="1073" r:id="rId21"/>
    <p:sldId id="1381" r:id="rId22"/>
    <p:sldId id="1270" r:id="rId23"/>
    <p:sldId id="1421" r:id="rId24"/>
    <p:sldId id="1422" r:id="rId25"/>
    <p:sldId id="1420" r:id="rId26"/>
    <p:sldId id="1419" r:id="rId27"/>
    <p:sldId id="1423" r:id="rId28"/>
    <p:sldId id="1429" r:id="rId29"/>
    <p:sldId id="1298" r:id="rId30"/>
    <p:sldId id="1424" r:id="rId31"/>
    <p:sldId id="1425" r:id="rId32"/>
    <p:sldId id="1378" r:id="rId33"/>
    <p:sldId id="1405" r:id="rId34"/>
    <p:sldId id="1380" r:id="rId35"/>
    <p:sldId id="1426" r:id="rId36"/>
    <p:sldId id="1427" r:id="rId37"/>
    <p:sldId id="1299" r:id="rId38"/>
    <p:sldId id="1428" r:id="rId39"/>
    <p:sldId id="1384" r:id="rId40"/>
    <p:sldId id="1386" r:id="rId41"/>
    <p:sldId id="1408" r:id="rId42"/>
    <p:sldId id="1406" r:id="rId43"/>
    <p:sldId id="1409" r:id="rId44"/>
    <p:sldId id="1410" r:id="rId45"/>
    <p:sldId id="1414" r:id="rId46"/>
    <p:sldId id="1411" r:id="rId47"/>
    <p:sldId id="1412" r:id="rId48"/>
    <p:sldId id="1079" r:id="rId49"/>
    <p:sldId id="1077" r:id="rId50"/>
    <p:sldId id="1080" r:id="rId51"/>
    <p:sldId id="1416" r:id="rId52"/>
    <p:sldId id="1076" r:id="rId53"/>
    <p:sldId id="1391" r:id="rId54"/>
    <p:sldId id="1395" r:id="rId55"/>
    <p:sldId id="1084" r:id="rId56"/>
    <p:sldId id="1300" r:id="rId57"/>
    <p:sldId id="1387" r:id="rId58"/>
    <p:sldId id="1388" r:id="rId59"/>
    <p:sldId id="1086" r:id="rId60"/>
    <p:sldId id="1087" r:id="rId61"/>
    <p:sldId id="1163" r:id="rId62"/>
    <p:sldId id="1166" r:id="rId63"/>
    <p:sldId id="1164" r:id="rId64"/>
    <p:sldId id="1167" r:id="rId65"/>
    <p:sldId id="1165" r:id="rId66"/>
    <p:sldId id="1088" r:id="rId67"/>
    <p:sldId id="1403" r:id="rId68"/>
    <p:sldId id="1389" r:id="rId69"/>
    <p:sldId id="1243" r:id="rId70"/>
    <p:sldId id="1211" r:id="rId71"/>
    <p:sldId id="1392" r:id="rId72"/>
    <p:sldId id="1415" r:id="rId73"/>
    <p:sldId id="1393" r:id="rId74"/>
    <p:sldId id="1404" r:id="rId75"/>
    <p:sldId id="1401" r:id="rId76"/>
  </p:sldIdLst>
  <p:sldSz cx="9144000" cy="6858000" type="screen4x3"/>
  <p:notesSz cx="6858000" cy="9144000"/>
  <p:defaultTextStyle>
    <a:defPPr>
      <a:defRPr lang="en-US"/>
    </a:defPPr>
    <a:lvl1pPr algn="ctr" rtl="0" fontAlgn="base">
      <a:spcBef>
        <a:spcPct val="0"/>
      </a:spcBef>
      <a:spcAft>
        <a:spcPct val="0"/>
      </a:spcAft>
      <a:defRPr sz="2800" kern="1200" baseline="30000">
        <a:solidFill>
          <a:schemeClr val="tx1"/>
        </a:solidFill>
        <a:latin typeface="Verdana" pitchFamily="34" charset="0"/>
        <a:ea typeface="+mn-ea"/>
        <a:cs typeface="+mn-cs"/>
      </a:defRPr>
    </a:lvl1pPr>
    <a:lvl2pPr marL="457200" algn="ctr" rtl="0" fontAlgn="base">
      <a:spcBef>
        <a:spcPct val="0"/>
      </a:spcBef>
      <a:spcAft>
        <a:spcPct val="0"/>
      </a:spcAft>
      <a:defRPr sz="2800" kern="1200" baseline="30000">
        <a:solidFill>
          <a:schemeClr val="tx1"/>
        </a:solidFill>
        <a:latin typeface="Verdana" pitchFamily="34" charset="0"/>
        <a:ea typeface="+mn-ea"/>
        <a:cs typeface="+mn-cs"/>
      </a:defRPr>
    </a:lvl2pPr>
    <a:lvl3pPr marL="914400" algn="ctr" rtl="0" fontAlgn="base">
      <a:spcBef>
        <a:spcPct val="0"/>
      </a:spcBef>
      <a:spcAft>
        <a:spcPct val="0"/>
      </a:spcAft>
      <a:defRPr sz="2800" kern="1200" baseline="30000">
        <a:solidFill>
          <a:schemeClr val="tx1"/>
        </a:solidFill>
        <a:latin typeface="Verdana" pitchFamily="34" charset="0"/>
        <a:ea typeface="+mn-ea"/>
        <a:cs typeface="+mn-cs"/>
      </a:defRPr>
    </a:lvl3pPr>
    <a:lvl4pPr marL="1371600" algn="ctr" rtl="0" fontAlgn="base">
      <a:spcBef>
        <a:spcPct val="0"/>
      </a:spcBef>
      <a:spcAft>
        <a:spcPct val="0"/>
      </a:spcAft>
      <a:defRPr sz="2800" kern="1200" baseline="30000">
        <a:solidFill>
          <a:schemeClr val="tx1"/>
        </a:solidFill>
        <a:latin typeface="Verdana" pitchFamily="34" charset="0"/>
        <a:ea typeface="+mn-ea"/>
        <a:cs typeface="+mn-cs"/>
      </a:defRPr>
    </a:lvl4pPr>
    <a:lvl5pPr marL="1828800" algn="ctr" rtl="0" fontAlgn="base">
      <a:spcBef>
        <a:spcPct val="0"/>
      </a:spcBef>
      <a:spcAft>
        <a:spcPct val="0"/>
      </a:spcAft>
      <a:defRPr sz="2800" kern="1200" baseline="30000">
        <a:solidFill>
          <a:schemeClr val="tx1"/>
        </a:solidFill>
        <a:latin typeface="Verdana" pitchFamily="34" charset="0"/>
        <a:ea typeface="+mn-ea"/>
        <a:cs typeface="+mn-cs"/>
      </a:defRPr>
    </a:lvl5pPr>
    <a:lvl6pPr marL="2286000" algn="l" defTabSz="914400" rtl="0" eaLnBrk="1" latinLnBrk="0" hangingPunct="1">
      <a:defRPr sz="2800" kern="1200" baseline="30000">
        <a:solidFill>
          <a:schemeClr val="tx1"/>
        </a:solidFill>
        <a:latin typeface="Verdana" pitchFamily="34" charset="0"/>
        <a:ea typeface="+mn-ea"/>
        <a:cs typeface="+mn-cs"/>
      </a:defRPr>
    </a:lvl6pPr>
    <a:lvl7pPr marL="2743200" algn="l" defTabSz="914400" rtl="0" eaLnBrk="1" latinLnBrk="0" hangingPunct="1">
      <a:defRPr sz="2800" kern="1200" baseline="30000">
        <a:solidFill>
          <a:schemeClr val="tx1"/>
        </a:solidFill>
        <a:latin typeface="Verdana" pitchFamily="34" charset="0"/>
        <a:ea typeface="+mn-ea"/>
        <a:cs typeface="+mn-cs"/>
      </a:defRPr>
    </a:lvl7pPr>
    <a:lvl8pPr marL="3200400" algn="l" defTabSz="914400" rtl="0" eaLnBrk="1" latinLnBrk="0" hangingPunct="1">
      <a:defRPr sz="2800" kern="1200" baseline="30000">
        <a:solidFill>
          <a:schemeClr val="tx1"/>
        </a:solidFill>
        <a:latin typeface="Verdana" pitchFamily="34" charset="0"/>
        <a:ea typeface="+mn-ea"/>
        <a:cs typeface="+mn-cs"/>
      </a:defRPr>
    </a:lvl8pPr>
    <a:lvl9pPr marL="3657600" algn="l" defTabSz="914400" rtl="0" eaLnBrk="1" latinLnBrk="0" hangingPunct="1">
      <a:defRPr sz="2800" kern="1200" baseline="300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00"/>
    <a:srgbClr val="FFFAEB"/>
    <a:srgbClr val="FEE0B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31" autoAdjust="0"/>
    <p:restoredTop sz="94660" autoAdjust="0"/>
  </p:normalViewPr>
  <p:slideViewPr>
    <p:cSldViewPr>
      <p:cViewPr>
        <p:scale>
          <a:sx n="66" d="100"/>
          <a:sy n="66" d="100"/>
        </p:scale>
        <p:origin x="-78" y="-138"/>
      </p:cViewPr>
      <p:guideLst>
        <p:guide orient="horz" pos="2304"/>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3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_rels/viewProps.xml.rels><?xml version="1.0" encoding="UTF-8" standalone="yes"?>
<Relationships xmlns="http://schemas.openxmlformats.org/package/2006/relationships"><Relationship Id="rId1" Type="http://schemas.openxmlformats.org/officeDocument/2006/relationships/slide" Target="slides/slide6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aseline="0" smtClean="0"/>
            </a:lvl1pPr>
          </a:lstStyle>
          <a:p>
            <a:pPr>
              <a:defRPr/>
            </a:pPr>
            <a:endParaRPr lang="en-US"/>
          </a:p>
        </p:txBody>
      </p:sp>
      <p:sp>
        <p:nvSpPr>
          <p:cNvPr id="1802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smtClean="0"/>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02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02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aseline="0" smtClean="0"/>
            </a:lvl1pPr>
          </a:lstStyle>
          <a:p>
            <a:pPr>
              <a:defRPr/>
            </a:pPr>
            <a:endParaRPr lang="en-US"/>
          </a:p>
        </p:txBody>
      </p:sp>
      <p:sp>
        <p:nvSpPr>
          <p:cNvPr id="1802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smtClean="0"/>
            </a:lvl1pPr>
          </a:lstStyle>
          <a:p>
            <a:pPr>
              <a:defRPr/>
            </a:pPr>
            <a:fld id="{C52AE45F-DB36-4E87-8066-A1B9FF5586A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eaLnBrk="0" fontAlgn="base" hangingPunct="0">
              <a:spcBef>
                <a:spcPct val="0"/>
              </a:spcBef>
              <a:spcAft>
                <a:spcPct val="0"/>
              </a:spcAft>
              <a:defRPr/>
            </a:pPr>
            <a:fld id="{04250DE5-54FE-4EB6-96DF-1202F378B955}" type="slidenum">
              <a:rPr lang="en-US" sz="1200" kern="1200">
                <a:solidFill>
                  <a:srgbClr val="1F497D"/>
                </a:solidFill>
                <a:latin typeface="Arial" charset="0"/>
                <a:ea typeface="+mn-ea"/>
                <a:cs typeface="+mn-cs"/>
              </a:rPr>
              <a:pPr algn="r" rtl="0" eaLnBrk="0" fontAlgn="base" hangingPunct="0">
                <a:spcBef>
                  <a:spcPct val="0"/>
                </a:spcBef>
                <a:spcAft>
                  <a:spcPct val="0"/>
                </a:spcAft>
                <a:defRPr/>
              </a:pPr>
              <a:t>1</a:t>
            </a:fld>
            <a:endParaRPr lang="en-US" sz="1200" kern="1200">
              <a:solidFill>
                <a:srgbClr val="1F497D"/>
              </a:solidFill>
              <a:latin typeface="Arial"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23A3D39-E27F-47B8-A015-1F5A368DEA7E}" type="slidenum">
              <a:rPr lang="en-US"/>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46357A2-B49C-4FB0-A2EC-8BB7976E823C}" type="slidenum">
              <a:rPr lang="en-US"/>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B9DF365-FAD1-4AB1-BE8B-DBC895D6B5CE}" type="slidenum">
              <a:rPr lang="en-US"/>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464E32E-37C4-44C9-8E83-C2BA49F9BC23}" type="slidenum">
              <a:rPr lang="en-US"/>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464E32E-37C4-44C9-8E83-C2BA49F9BC23}" type="slidenum">
              <a:rPr lang="en-US"/>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464E32E-37C4-44C9-8E83-C2BA49F9BC23}" type="slidenum">
              <a:rPr lang="en-US"/>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464E32E-37C4-44C9-8E83-C2BA49F9BC23}" type="slidenum">
              <a:rPr lang="en-US"/>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464E32E-37C4-44C9-8E83-C2BA49F9BC23}" type="slidenum">
              <a:rPr lang="en-US"/>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B9DF365-FAD1-4AB1-BE8B-DBC895D6B5CE}" type="slidenum">
              <a:rPr lang="en-US"/>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B9DF365-FAD1-4AB1-BE8B-DBC895D6B5CE}" type="slidenum">
              <a:rPr lang="en-US">
                <a:solidFill>
                  <a:prstClr val="black"/>
                </a:solidFill>
              </a:rPr>
              <a:pPr/>
              <a:t>21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8FDFEF8-BCE8-4CB2-8DE7-73E65570145E}" type="slidenum">
              <a:rPr lang="en-US"/>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CEF97F0-AC72-4DB6-9204-CAB408C1E4F8}" type="slidenum">
              <a:rPr lang="en-US"/>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CEF97F0-AC72-4DB6-9204-CAB408C1E4F8}" type="slidenum">
              <a:rPr lang="en-US"/>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CEF97F0-AC72-4DB6-9204-CAB408C1E4F8}" type="slidenum">
              <a:rPr lang="en-US"/>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6139880-A638-4CF7-A3C9-3D964C47B943}" type="slidenum">
              <a:rPr lang="en-US"/>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CB9BEED-76D5-405D-95E5-7716772F26E3}" type="slidenum">
              <a:rPr lang="en-US"/>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09CBA34-6C11-452C-93BC-A39BF1C0A836}" type="slidenum">
              <a:rPr lang="en-US"/>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09CBA34-6C11-452C-93BC-A39BF1C0A836}" type="slidenum">
              <a:rPr lang="en-US"/>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09CBA34-6C11-452C-93BC-A39BF1C0A836}" type="slidenum">
              <a:rPr lang="en-US"/>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0620712-0B1F-4F1E-90EE-411EF0F04443}" type="slidenum">
              <a:rPr lang="en-US"/>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0620712-0B1F-4F1E-90EE-411EF0F04443}" type="slidenum">
              <a:rPr lang="en-US"/>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09E08B6-3B6E-43AE-A74A-745B9A1CEBE2}" type="slidenum">
              <a:rPr lang="en-US"/>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7C9565C-D60C-4E15-9815-AD5D4E95D13B}" type="slidenum">
              <a:rPr lang="en-US"/>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102EFDD-F52D-4F88-B245-0AC1D46D182D}" type="slidenum">
              <a:rPr lang="en-US"/>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6C33A38-F353-4528-8C3E-D7581CFE180A}" type="slidenum">
              <a:rPr lang="en-US"/>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7"/>
          <p:cNvSpPr>
            <a:spLocks noGrp="1" noChangeArrowheads="1"/>
          </p:cNvSpPr>
          <p:nvPr>
            <p:ph type="sldNum" sz="quarter" idx="5"/>
          </p:nvPr>
        </p:nvSpPr>
        <p:spPr>
          <a:noFill/>
        </p:spPr>
        <p:txBody>
          <a:bodyPr/>
          <a:lstStyle/>
          <a:p>
            <a:pPr algn="r" rtl="0" fontAlgn="base">
              <a:spcBef>
                <a:spcPct val="0"/>
              </a:spcBef>
              <a:spcAft>
                <a:spcPct val="0"/>
              </a:spcAft>
            </a:pPr>
            <a:fld id="{06B194C7-56A8-4846-ABD7-20639842BE0C}" type="slidenum">
              <a:rPr lang="en-US" sz="1200" kern="1200">
                <a:solidFill>
                  <a:srgbClr val="1F497D"/>
                </a:solidFill>
                <a:latin typeface="Verdana" pitchFamily="34" charset="0"/>
                <a:ea typeface="+mn-ea"/>
                <a:cs typeface="+mn-cs"/>
              </a:rPr>
              <a:pPr algn="r" rtl="0" fontAlgn="base">
                <a:spcBef>
                  <a:spcPct val="0"/>
                </a:spcBef>
                <a:spcAft>
                  <a:spcPct val="0"/>
                </a:spcAft>
              </a:pPr>
              <a:t>35</a:t>
            </a:fld>
            <a:endParaRPr lang="en-US" sz="1200" kern="1200">
              <a:solidFill>
                <a:srgbClr val="1F497D"/>
              </a:solidFill>
              <a:latin typeface="Verdana" pitchFamily="34" charset="0"/>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7"/>
          <p:cNvSpPr>
            <a:spLocks noGrp="1" noChangeArrowheads="1"/>
          </p:cNvSpPr>
          <p:nvPr>
            <p:ph type="sldNum" sz="quarter" idx="5"/>
          </p:nvPr>
        </p:nvSpPr>
        <p:spPr>
          <a:noFill/>
        </p:spPr>
        <p:txBody>
          <a:bodyPr/>
          <a:lstStyle/>
          <a:p>
            <a:pPr algn="r" rtl="0" fontAlgn="base">
              <a:spcBef>
                <a:spcPct val="0"/>
              </a:spcBef>
              <a:spcAft>
                <a:spcPct val="0"/>
              </a:spcAft>
            </a:pPr>
            <a:fld id="{06B194C7-56A8-4846-ABD7-20639842BE0C}" type="slidenum">
              <a:rPr lang="en-US" sz="1200" kern="1200">
                <a:solidFill>
                  <a:srgbClr val="1F497D"/>
                </a:solidFill>
                <a:latin typeface="Verdana" pitchFamily="34" charset="0"/>
                <a:ea typeface="+mn-ea"/>
                <a:cs typeface="+mn-cs"/>
              </a:rPr>
              <a:pPr algn="r" rtl="0" fontAlgn="base">
                <a:spcBef>
                  <a:spcPct val="0"/>
                </a:spcBef>
                <a:spcAft>
                  <a:spcPct val="0"/>
                </a:spcAft>
              </a:pPr>
              <a:t>36</a:t>
            </a:fld>
            <a:endParaRPr lang="en-US" sz="1200" kern="1200">
              <a:solidFill>
                <a:srgbClr val="1F497D"/>
              </a:solidFill>
              <a:latin typeface="Verdana" pitchFamily="34" charset="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32D07AC-DE3B-4E58-8636-7F6FA87994C1}" type="slidenum">
              <a:rPr lang="en-US"/>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32D07AC-DE3B-4E58-8636-7F6FA87994C1}" type="slidenum">
              <a:rPr lang="en-US"/>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32D07AC-DE3B-4E58-8636-7F6FA87994C1}" type="slidenum">
              <a:rPr lang="en-US"/>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32D07AC-DE3B-4E58-8636-7F6FA87994C1}" type="slidenum">
              <a:rPr lang="en-US"/>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32D07AC-DE3B-4E58-8636-7F6FA87994C1}" type="slidenum">
              <a:rPr lang="en-US"/>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CB9BEED-76D5-405D-95E5-7716772F26E3}" type="slidenum">
              <a:rPr lang="en-US"/>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E0350A4-EE8B-431C-8A8C-9EE5B2367CBA}" type="slidenum">
              <a:rPr lang="en-US"/>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A78F918-FA88-469A-BCC0-AC812C0FFECB}" type="slidenum">
              <a:rPr lang="en-US"/>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4BC07A6-C2DA-4EC0-819B-EAA03D821A82}" type="slidenum">
              <a:rPr lang="en-US"/>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7F28A9F-F18B-46D0-AD41-97EF07F1D5EA}" type="slidenum">
              <a:rPr lang="en-US"/>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F4E24CB-BD22-45D9-BF88-2EE45E6DD3BB}" type="slidenum">
              <a:rPr lang="en-US"/>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A00E968-C43F-4B58-84E4-97CA73C62258}" type="slidenum">
              <a:rPr lang="en-US"/>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1384EEB-C803-465A-BC6A-3C4718EFEE19}" type="slidenum">
              <a:rPr lang="en-US"/>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57CC62F-7918-4B7F-8117-493FA761065A}" type="slidenum">
              <a:rPr lang="en-US"/>
              <a:pPr/>
              <a:t>50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757172B-4754-42EE-95DE-5B987CAA3694}" type="slidenum">
              <a:rPr lang="en-US"/>
              <a:pPr/>
              <a:t>51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0AAEE8F-ACF1-4542-BD82-622D6EE0778E}" type="slidenum">
              <a:rPr lang="en-US"/>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7D75E30-FF7E-4F73-B195-E89223548A2F}" type="slidenum">
              <a:rPr lang="en-US"/>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4F3411F-BD3C-4942-969C-C29FEBC25044}" type="slidenum">
              <a:rPr lang="en-US"/>
              <a:pPr/>
              <a:t>53</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A477A83-829E-443B-898B-0310A881C52A}" type="slidenum">
              <a:rPr lang="en-US"/>
              <a:pPr/>
              <a:t>54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F2228A6-CAD3-4A87-B809-E1391A68726F}" type="slidenum">
              <a:rPr lang="en-US"/>
              <a:pPr/>
              <a:t>55</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3E39C0D-C2E7-4992-AA1A-D98BF92C46F5}" type="slidenum">
              <a:rPr lang="en-US"/>
              <a:pPr/>
              <a:t>56</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DFF8EB4-C60E-4C3E-B6AF-257085DE276A}" type="slidenum">
              <a:rPr lang="en-US"/>
              <a:pPr/>
              <a:t>57</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D56DA070-9357-4FA1-9CF9-F103B5640C35}" type="slidenum">
              <a:rPr lang="en-US"/>
              <a:pPr/>
              <a:t>58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7E458D6-F856-4E75-9D5B-2EA3764D8FF7}" type="slidenum">
              <a:rPr lang="en-US"/>
              <a:pPr/>
              <a:t>59</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CB9BEED-76D5-405D-95E5-7716772F26E3}" type="slidenum">
              <a:rPr lang="en-US"/>
              <a:pPr/>
              <a:t>60</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7575063-B04C-4299-8036-3E43E192B829}" type="slidenum">
              <a:rPr lang="en-US"/>
              <a:pPr/>
              <a:t>61</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0B97F85F-901B-4376-99E8-0BC1B9A42C21}" type="slidenum">
              <a:rPr lang="en-US"/>
              <a:pPr/>
              <a:t>62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AB21442-20BF-42FF-8FF3-F683655A6ECE}" type="slidenum">
              <a:rPr lang="en-US"/>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D3484539-ED7D-47B9-A690-356F1F69932C}" type="slidenum">
              <a:rPr lang="en-US"/>
              <a:pPr/>
              <a:t>64</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D3484539-ED7D-47B9-A690-356F1F69932C}" type="slidenum">
              <a:rPr lang="en-US"/>
              <a:pPr/>
              <a:t>65</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734FDDC-050F-483F-9DE9-240E2A543CCD}" type="slidenum">
              <a:rPr lang="en-US"/>
              <a:pPr/>
              <a:t>66</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CB9BEED-76D5-405D-95E5-7716772F26E3}" type="slidenum">
              <a:rPr lang="en-US"/>
              <a:pPr/>
              <a:t>67</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CB9BEED-76D5-405D-95E5-7716772F26E3}" type="slidenum">
              <a:rPr lang="en-US"/>
              <a:pPr/>
              <a:t>68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77876BD-B865-423C-974E-B51D0353CB1E}" type="slidenum">
              <a:rPr lang="en-US"/>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EF16114-4C6E-4945-B09C-E504EECC4ED2}" type="slidenum">
              <a:rPr lang="en-US"/>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DD1F2A0-4A33-4FB2-BF00-A0C84E92B31D}"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p>
          </p:txBody>
        </p:sp>
        <p:sp>
          <p:nvSpPr>
            <p:cNvPr id="6" name="Rectangle 4" descr="mutegras"/>
            <p:cNvSpPr>
              <a:spLocks noChangeArrowheads="1"/>
            </p:cNvSpPr>
            <p:nvPr/>
          </p:nvSpPr>
          <p:spPr bwMode="ltGray">
            <a:xfrm>
              <a:off x="0" y="0"/>
              <a:ext cx="5760" cy="2304"/>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defRPr/>
              </a:pPr>
              <a:endParaRPr lang="en-US"/>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p:spPr>
          <p:txBody>
            <a:bodyPr wrap="none" anchor="ctr"/>
            <a:lstStyle/>
            <a:p>
              <a:pPr>
                <a:defRPr/>
              </a:pPr>
              <a:endParaRPr lang="en-US"/>
            </a:p>
          </p:txBody>
        </p:sp>
        <p:sp>
          <p:nvSpPr>
            <p:cNvPr id="8" name="Rectangle 6" descr="mutegras"/>
            <p:cNvSpPr>
              <a:spLocks noChangeArrowheads="1"/>
            </p:cNvSpPr>
            <p:nvPr/>
          </p:nvSpPr>
          <p:spPr bwMode="ltGray">
            <a:xfrm>
              <a:off x="0" y="4128"/>
              <a:ext cx="5760" cy="192"/>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defRPr/>
              </a:pPr>
              <a:endParaRPr lang="en-US"/>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p:spPr>
          <p:txBody>
            <a:bodyPr wrap="none" anchor="ctr"/>
            <a:lstStyle/>
            <a:p>
              <a:pPr>
                <a:defRPr/>
              </a:pPr>
              <a:endParaRPr lang="en-US"/>
            </a:p>
          </p:txBody>
        </p:sp>
        <p:sp>
          <p:nvSpPr>
            <p:cNvPr id="10" name="Rectangle 8"/>
            <p:cNvSpPr>
              <a:spLocks noChangeArrowheads="1"/>
            </p:cNvSpPr>
            <p:nvPr/>
          </p:nvSpPr>
          <p:spPr bwMode="ltGray">
            <a:xfrm>
              <a:off x="384" y="1584"/>
              <a:ext cx="5376" cy="432"/>
            </a:xfrm>
            <a:prstGeom prst="rect">
              <a:avLst/>
            </a:prstGeom>
            <a:solidFill>
              <a:schemeClr val="hlink">
                <a:alpha val="50000"/>
              </a:schemeClr>
            </a:solidFill>
            <a:ln w="9525">
              <a:noFill/>
              <a:miter lim="800000"/>
              <a:headEnd/>
              <a:tailEnd/>
            </a:ln>
          </p:spPr>
          <p:txBody>
            <a:bodyPr wrap="none" anchor="ctr"/>
            <a:lstStyle/>
            <a:p>
              <a:pPr>
                <a:defRPr/>
              </a:pPr>
              <a:endParaRPr lang="en-US"/>
            </a:p>
          </p:txBody>
        </p:sp>
      </p:grpSp>
      <p:sp>
        <p:nvSpPr>
          <p:cNvPr id="13321"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3322"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smtClean="0">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smtClean="0">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smtClean="0">
                <a:solidFill>
                  <a:srgbClr val="003300"/>
                </a:solidFill>
              </a:defRPr>
            </a:lvl1pPr>
          </a:lstStyle>
          <a:p>
            <a:pPr>
              <a:defRPr/>
            </a:pPr>
            <a:fld id="{19EE4816-D673-48DE-B060-53A993574798}"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5F73BEDB-B8DE-4C05-91B6-06E7EEEFF35F}"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839B10A9-34A2-4EEA-8491-1B23690AA582}"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p>
          </p:txBody>
        </p:sp>
        <p:sp>
          <p:nvSpPr>
            <p:cNvPr id="6" name="Rectangle 4" descr="mutegras"/>
            <p:cNvSpPr>
              <a:spLocks noChangeArrowheads="1"/>
            </p:cNvSpPr>
            <p:nvPr/>
          </p:nvSpPr>
          <p:spPr bwMode="ltGray">
            <a:xfrm>
              <a:off x="0" y="0"/>
              <a:ext cx="5760" cy="2304"/>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defRPr/>
              </a:pPr>
              <a:endParaRPr lang="en-US"/>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p:spPr>
          <p:txBody>
            <a:bodyPr wrap="none" anchor="ctr"/>
            <a:lstStyle/>
            <a:p>
              <a:pPr>
                <a:defRPr/>
              </a:pPr>
              <a:endParaRPr lang="en-US"/>
            </a:p>
          </p:txBody>
        </p:sp>
        <p:sp>
          <p:nvSpPr>
            <p:cNvPr id="8" name="Rectangle 6" descr="mutegras"/>
            <p:cNvSpPr>
              <a:spLocks noChangeArrowheads="1"/>
            </p:cNvSpPr>
            <p:nvPr/>
          </p:nvSpPr>
          <p:spPr bwMode="ltGray">
            <a:xfrm>
              <a:off x="0" y="4128"/>
              <a:ext cx="5760" cy="192"/>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defRPr/>
              </a:pPr>
              <a:endParaRPr lang="en-US"/>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p:spPr>
          <p:txBody>
            <a:bodyPr wrap="none" anchor="ctr"/>
            <a:lstStyle/>
            <a:p>
              <a:pPr>
                <a:defRPr/>
              </a:pPr>
              <a:endParaRPr lang="en-US"/>
            </a:p>
          </p:txBody>
        </p:sp>
        <p:sp>
          <p:nvSpPr>
            <p:cNvPr id="10" name="Rectangle 8"/>
            <p:cNvSpPr>
              <a:spLocks noChangeArrowheads="1"/>
            </p:cNvSpPr>
            <p:nvPr/>
          </p:nvSpPr>
          <p:spPr bwMode="ltGray">
            <a:xfrm>
              <a:off x="384" y="1584"/>
              <a:ext cx="5376" cy="432"/>
            </a:xfrm>
            <a:prstGeom prst="rect">
              <a:avLst/>
            </a:prstGeom>
            <a:solidFill>
              <a:schemeClr val="hlink">
                <a:alpha val="50000"/>
              </a:schemeClr>
            </a:solidFill>
            <a:ln w="9525">
              <a:noFill/>
              <a:miter lim="800000"/>
              <a:headEnd/>
              <a:tailEnd/>
            </a:ln>
          </p:spPr>
          <p:txBody>
            <a:bodyPr wrap="none" anchor="ctr"/>
            <a:lstStyle/>
            <a:p>
              <a:pPr>
                <a:defRPr/>
              </a:pPr>
              <a:endParaRPr lang="en-US"/>
            </a:p>
          </p:txBody>
        </p:sp>
      </p:grpSp>
      <p:sp>
        <p:nvSpPr>
          <p:cNvPr id="2382857"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382858"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smtClean="0">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smtClean="0">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smtClean="0">
                <a:solidFill>
                  <a:srgbClr val="003300"/>
                </a:solidFill>
              </a:defRPr>
            </a:lvl1pPr>
          </a:lstStyle>
          <a:p>
            <a:pPr>
              <a:defRPr/>
            </a:pPr>
            <a:fld id="{67DCB451-7271-452E-96FF-F1783127F825}"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9D743E7F-FE21-40F1-BC28-85CB7123A1A1}"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BFD294BA-4918-443F-8711-DD6A959997A0}"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C3CA4FC7-43A8-4919-9C30-2401A4BA77C1}"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86147024-34E0-4028-A8F8-07F31A53E5DA}" type="slidenum">
              <a:rPr lang="en-US"/>
              <a:pPr>
                <a:defRPr/>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06E7BA37-2579-4440-85B0-1B6E21EC27E3}" type="slidenum">
              <a:rPr lang="en-US"/>
              <a:pPr>
                <a:defRPr/>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D7CC45B4-34A7-47DD-8673-049D6E3C2022}" type="slidenum">
              <a:rPr lang="en-US"/>
              <a:pPr>
                <a:defRPr/>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6FF3745-82FA-46EE-B247-188E8B77F55F}"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2DDCFCA9-C935-40F8-98B2-2A9464F8B92E}"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D482444A-4253-4DDF-AF72-24D9C764B6D0}" type="slidenum">
              <a:rPr lang="en-US"/>
              <a:pPr>
                <a:defRPr/>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8264537A-A33C-423A-924E-1D25F5A6943C}" type="slidenum">
              <a:rPr lang="en-US"/>
              <a:pPr>
                <a:defRPr/>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291FBF1C-F95C-439A-8BE9-E6F9C4F5BAAB}" type="slidenum">
              <a:rPr lang="en-US"/>
              <a:pPr>
                <a:defRPr/>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defRPr/>
            </a:pPr>
            <a:fld id="{980AE671-F031-4B3D-B1B0-D2BA66FB90D5}" type="slidenum">
              <a:rPr lang="en-US" sz="1400" kern="1200">
                <a:solidFill>
                  <a:srgbClr val="000000"/>
                </a:solidFill>
                <a:latin typeface="Arial"/>
                <a:ea typeface="+mn-ea"/>
                <a:cs typeface="+mn-cs"/>
              </a:rPr>
              <a:pPr algn="r" rtl="0" eaLnBrk="0" fontAlgn="base" hangingPunct="0">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defRPr/>
            </a:pPr>
            <a:fld id="{03B5663C-CC53-4E04-A057-462D46F4400C}" type="slidenum">
              <a:rPr lang="en-US" sz="1400" kern="1200">
                <a:solidFill>
                  <a:srgbClr val="000000"/>
                </a:solidFill>
                <a:latin typeface="Arial"/>
                <a:ea typeface="+mn-ea"/>
                <a:cs typeface="+mn-cs"/>
              </a:rPr>
              <a:pPr algn="r" rtl="0" eaLnBrk="0" fontAlgn="base" hangingPunct="0">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defRPr/>
            </a:pPr>
            <a:fld id="{C7CC37C2-F804-409D-9B2D-F23FE04A3AB9}" type="slidenum">
              <a:rPr lang="en-US" sz="1400" kern="1200">
                <a:solidFill>
                  <a:srgbClr val="000000"/>
                </a:solidFill>
                <a:latin typeface="Arial"/>
                <a:ea typeface="+mn-ea"/>
                <a:cs typeface="+mn-cs"/>
              </a:rPr>
              <a:pPr algn="r" rtl="0" eaLnBrk="0" fontAlgn="base" hangingPunct="0">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defRPr/>
            </a:pPr>
            <a:fld id="{5C578001-A2A0-4AB1-BD7A-FA6E3EFC43B4}" type="slidenum">
              <a:rPr lang="en-US" sz="1400" kern="1200">
                <a:solidFill>
                  <a:srgbClr val="000000"/>
                </a:solidFill>
                <a:latin typeface="Arial"/>
                <a:ea typeface="+mn-ea"/>
                <a:cs typeface="+mn-cs"/>
              </a:rPr>
              <a:pPr algn="r" rtl="0" eaLnBrk="0" fontAlgn="base" hangingPunct="0">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eaLnBrk="0" fontAlgn="base" hangingPunct="0">
              <a:spcBef>
                <a:spcPct val="0"/>
              </a:spcBef>
              <a:spcAft>
                <a:spcPct val="0"/>
              </a:spcAft>
              <a:defRPr/>
            </a:pPr>
            <a:fld id="{B733D907-9FB4-4326-8CAD-82FA27D41008}" type="slidenum">
              <a:rPr lang="en-US" sz="1400" kern="1200">
                <a:solidFill>
                  <a:srgbClr val="000000"/>
                </a:solidFill>
                <a:latin typeface="Arial"/>
                <a:ea typeface="+mn-ea"/>
                <a:cs typeface="+mn-cs"/>
              </a:rPr>
              <a:pPr algn="r" rtl="0" eaLnBrk="0" fontAlgn="base" hangingPunct="0">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eaLnBrk="0" fontAlgn="base" hangingPunct="0">
              <a:spcBef>
                <a:spcPct val="0"/>
              </a:spcBef>
              <a:spcAft>
                <a:spcPct val="0"/>
              </a:spcAft>
              <a:defRPr/>
            </a:pPr>
            <a:fld id="{C0408504-8285-4E4A-870C-7CEF4173131B}" type="slidenum">
              <a:rPr lang="en-US" sz="1400" kern="1200">
                <a:solidFill>
                  <a:srgbClr val="000000"/>
                </a:solidFill>
                <a:latin typeface="Arial"/>
                <a:ea typeface="+mn-ea"/>
                <a:cs typeface="+mn-cs"/>
              </a:rPr>
              <a:pPr algn="r" rtl="0" eaLnBrk="0" fontAlgn="base" hangingPunct="0">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eaLnBrk="0" fontAlgn="base" hangingPunct="0">
              <a:spcBef>
                <a:spcPct val="0"/>
              </a:spcBef>
              <a:spcAft>
                <a:spcPct val="0"/>
              </a:spcAft>
              <a:defRPr/>
            </a:pPr>
            <a:fld id="{93FF4893-A4DD-435F-903B-BC82D12A4559}" type="slidenum">
              <a:rPr lang="en-US" sz="1400" kern="1200">
                <a:solidFill>
                  <a:srgbClr val="000000"/>
                </a:solidFill>
                <a:latin typeface="Arial"/>
                <a:ea typeface="+mn-ea"/>
                <a:cs typeface="+mn-cs"/>
              </a:rPr>
              <a:pPr algn="r" rtl="0" eaLnBrk="0" fontAlgn="base" hangingPunct="0">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56A9CACD-B974-4255-85CE-05CF898873C8}"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defRPr/>
            </a:pPr>
            <a:fld id="{1CAD42D3-93D2-4CA1-9A9D-5D05AE24E9F1}" type="slidenum">
              <a:rPr lang="en-US" sz="1400" kern="1200">
                <a:solidFill>
                  <a:srgbClr val="000000"/>
                </a:solidFill>
                <a:latin typeface="Arial"/>
                <a:ea typeface="+mn-ea"/>
                <a:cs typeface="+mn-cs"/>
              </a:rPr>
              <a:pPr algn="r" rtl="0" eaLnBrk="0" fontAlgn="base" hangingPunct="0">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eaLnBrk="0" fontAlgn="base" hangingPunct="0">
              <a:spcBef>
                <a:spcPct val="0"/>
              </a:spcBef>
              <a:spcAft>
                <a:spcPct val="0"/>
              </a:spcAft>
              <a:defRPr/>
            </a:pPr>
            <a:fld id="{55E00DA1-3521-4F52-AA53-731608E3C579}" type="slidenum">
              <a:rPr lang="en-US" sz="1400" kern="1200">
                <a:solidFill>
                  <a:srgbClr val="000000"/>
                </a:solidFill>
                <a:latin typeface="Arial"/>
                <a:ea typeface="+mn-ea"/>
                <a:cs typeface="+mn-cs"/>
              </a:rPr>
              <a:pPr algn="r" rtl="0" eaLnBrk="0" fontAlgn="base" hangingPunct="0">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defRPr/>
            </a:pPr>
            <a:fld id="{7F4C0CAE-57B1-4B00-9350-43DEDF321E7F}" type="slidenum">
              <a:rPr lang="en-US" sz="1400" kern="1200">
                <a:solidFill>
                  <a:srgbClr val="000000"/>
                </a:solidFill>
                <a:latin typeface="Arial"/>
                <a:ea typeface="+mn-ea"/>
                <a:cs typeface="+mn-cs"/>
              </a:rPr>
              <a:pPr algn="r" rtl="0" eaLnBrk="0" fontAlgn="base" hangingPunct="0">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eaLnBrk="0" fontAlgn="base" hangingPunct="0">
              <a:spcBef>
                <a:spcPct val="0"/>
              </a:spcBef>
              <a:spcAft>
                <a:spcPct val="0"/>
              </a:spcAft>
              <a:defRPr/>
            </a:pPr>
            <a:endParaRPr lang="en-US" sz="1400" kern="1200">
              <a:solidFill>
                <a:srgbClr val="000000"/>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eaLnBrk="0" fontAlgn="base" hangingPunct="0">
              <a:spcBef>
                <a:spcPct val="0"/>
              </a:spcBef>
              <a:spcAft>
                <a:spcPct val="0"/>
              </a:spcAft>
              <a:defRPr/>
            </a:pPr>
            <a:fld id="{F19BD9FC-2D9E-4C40-906E-CF4FBF3B07CF}" type="slidenum">
              <a:rPr lang="en-US" sz="1400" kern="1200">
                <a:solidFill>
                  <a:srgbClr val="000000"/>
                </a:solidFill>
                <a:latin typeface="Arial"/>
                <a:ea typeface="+mn-ea"/>
                <a:cs typeface="+mn-cs"/>
              </a:rPr>
              <a:pPr algn="r" rtl="0" eaLnBrk="0" fontAlgn="base" hangingPunct="0">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4C0B3C96-1A9C-4114-9763-DB0B49522FBD}" type="slidenum">
              <a:rPr kumimoji="1" lang="en-US" sz="1400" i="1" kern="1200">
                <a:solidFill>
                  <a:srgbClr val="000000"/>
                </a:solidFill>
                <a:latin typeface="Arial"/>
                <a:ea typeface="+mn-ea"/>
                <a:cs typeface="+mn-cs"/>
              </a:rPr>
              <a:pPr algn="r" rtl="0" eaLnBrk="0" fontAlgn="base" hangingPunct="0">
                <a:spcBef>
                  <a:spcPct val="0"/>
                </a:spcBef>
                <a:spcAft>
                  <a:spcPct val="0"/>
                </a:spcAft>
                <a:defRPr/>
              </a:pPr>
              <a:t>‹#›</a:t>
            </a:fld>
            <a:endParaRPr kumimoji="1" lang="en-US" sz="1400" i="1" kern="1200">
              <a:solidFill>
                <a:srgbClr val="000000"/>
              </a:solidFill>
              <a:latin typeface="Arial"/>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835BE233-E974-4410-8DE7-C6CCF9EAFC56}" type="slidenum">
              <a:rPr kumimoji="1" lang="en-US" sz="1400" i="1" kern="1200">
                <a:solidFill>
                  <a:srgbClr val="000000"/>
                </a:solidFill>
                <a:latin typeface="Arial"/>
                <a:ea typeface="+mn-ea"/>
                <a:cs typeface="+mn-cs"/>
              </a:rPr>
              <a:pPr algn="r" rtl="0" eaLnBrk="0" fontAlgn="base" hangingPunct="0">
                <a:spcBef>
                  <a:spcPct val="0"/>
                </a:spcBef>
                <a:spcAft>
                  <a:spcPct val="0"/>
                </a:spcAft>
                <a:defRPr/>
              </a:pPr>
              <a:t>‹#›</a:t>
            </a:fld>
            <a:endParaRPr kumimoji="1" lang="en-US" sz="1400" i="1" kern="1200">
              <a:solidFill>
                <a:srgbClr val="000000"/>
              </a:solidFill>
              <a:latin typeface="Arial"/>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6A6C1B75-F360-4825-9B69-7639B0F9416F}" type="slidenum">
              <a:rPr kumimoji="1" lang="en-US" sz="1400" i="1" kern="1200">
                <a:solidFill>
                  <a:srgbClr val="000000"/>
                </a:solidFill>
                <a:latin typeface="Arial"/>
                <a:ea typeface="+mn-ea"/>
                <a:cs typeface="+mn-cs"/>
              </a:rPr>
              <a:pPr algn="r" rtl="0" eaLnBrk="0" fontAlgn="base" hangingPunct="0">
                <a:spcBef>
                  <a:spcPct val="0"/>
                </a:spcBef>
                <a:spcAft>
                  <a:spcPct val="0"/>
                </a:spcAft>
                <a:defRPr/>
              </a:pPr>
              <a:t>‹#›</a:t>
            </a:fld>
            <a:endParaRPr kumimoji="1" lang="en-US" sz="1400" i="1" kern="1200">
              <a:solidFill>
                <a:srgbClr val="000000"/>
              </a:solidFill>
              <a:latin typeface="Arial"/>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14ACC073-1EAE-41E5-8BB7-8A3468FB0414}" type="slidenum">
              <a:rPr kumimoji="1" lang="en-US" sz="1400" i="1" kern="1200">
                <a:solidFill>
                  <a:srgbClr val="000000"/>
                </a:solidFill>
                <a:latin typeface="Arial"/>
                <a:ea typeface="+mn-ea"/>
                <a:cs typeface="+mn-cs"/>
              </a:rPr>
              <a:pPr algn="r" rtl="0" eaLnBrk="0" fontAlgn="base" hangingPunct="0">
                <a:spcBef>
                  <a:spcPct val="0"/>
                </a:spcBef>
                <a:spcAft>
                  <a:spcPct val="0"/>
                </a:spcAft>
                <a:defRPr/>
              </a:pPr>
              <a:t>‹#›</a:t>
            </a:fld>
            <a:endParaRPr kumimoji="1" lang="en-US" sz="1400" i="1" kern="1200">
              <a:solidFill>
                <a:srgbClr val="000000"/>
              </a:solidFill>
              <a:latin typeface="Arial"/>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FDFFC358-F77A-49A4-BDB0-9A682D645F8B}" type="slidenum">
              <a:rPr kumimoji="1" lang="en-US" sz="1400" i="1" kern="1200">
                <a:solidFill>
                  <a:srgbClr val="000000"/>
                </a:solidFill>
                <a:latin typeface="Arial"/>
                <a:ea typeface="+mn-ea"/>
                <a:cs typeface="+mn-cs"/>
              </a:rPr>
              <a:pPr algn="r" rtl="0" eaLnBrk="0" fontAlgn="base" hangingPunct="0">
                <a:spcBef>
                  <a:spcPct val="0"/>
                </a:spcBef>
                <a:spcAft>
                  <a:spcPct val="0"/>
                </a:spcAft>
                <a:defRPr/>
              </a:pPr>
              <a:t>‹#›</a:t>
            </a:fld>
            <a:endParaRPr kumimoji="1" lang="en-US" sz="1400" i="1" kern="1200">
              <a:solidFill>
                <a:srgbClr val="000000"/>
              </a:solidFill>
              <a:latin typeface="Arial"/>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A219C243-97F8-40B2-8136-1ABAC2CD183B}" type="slidenum">
              <a:rPr kumimoji="1" lang="en-US" sz="1400" i="1" kern="1200">
                <a:solidFill>
                  <a:srgbClr val="000000"/>
                </a:solidFill>
                <a:latin typeface="Arial"/>
                <a:ea typeface="+mn-ea"/>
                <a:cs typeface="+mn-cs"/>
              </a:rPr>
              <a:pPr algn="r" rtl="0" eaLnBrk="0" fontAlgn="base" hangingPunct="0">
                <a:spcBef>
                  <a:spcPct val="0"/>
                </a:spcBef>
                <a:spcAft>
                  <a:spcPct val="0"/>
                </a:spcAft>
                <a:defRPr/>
              </a:pPr>
              <a:t>‹#›</a:t>
            </a:fld>
            <a:endParaRPr kumimoji="1" lang="en-US" sz="1400" i="1" kern="1200">
              <a:solidFill>
                <a:srgbClr val="000000"/>
              </a:solidFill>
              <a:latin typeface="Arial"/>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928D22B0-7E15-4A45-94A0-AE73204EC109}" type="slidenum">
              <a:rPr lang="en-US"/>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44A1C11E-E034-40A9-BB7D-7C8F4EFCE932}" type="slidenum">
              <a:rPr kumimoji="1" lang="en-US" sz="1400" i="1" kern="1200">
                <a:solidFill>
                  <a:srgbClr val="000000"/>
                </a:solidFill>
                <a:latin typeface="Arial"/>
                <a:ea typeface="+mn-ea"/>
                <a:cs typeface="+mn-cs"/>
              </a:rPr>
              <a:pPr algn="r" rtl="0" eaLnBrk="0" fontAlgn="base" hangingPunct="0">
                <a:spcBef>
                  <a:spcPct val="0"/>
                </a:spcBef>
                <a:spcAft>
                  <a:spcPct val="0"/>
                </a:spcAft>
                <a:defRPr/>
              </a:pPr>
              <a:t>‹#›</a:t>
            </a:fld>
            <a:endParaRPr kumimoji="1" lang="en-US" sz="1400" i="1" kern="1200">
              <a:solidFill>
                <a:srgbClr val="000000"/>
              </a:solidFill>
              <a:latin typeface="Arial"/>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494B0F0A-FD82-4105-BA09-09804E1D6657}" type="slidenum">
              <a:rPr kumimoji="1" lang="en-US" sz="1400" i="1" kern="1200">
                <a:solidFill>
                  <a:srgbClr val="000000"/>
                </a:solidFill>
                <a:latin typeface="Arial"/>
                <a:ea typeface="+mn-ea"/>
                <a:cs typeface="+mn-cs"/>
              </a:rPr>
              <a:pPr algn="r" rtl="0" eaLnBrk="0" fontAlgn="base" hangingPunct="0">
                <a:spcBef>
                  <a:spcPct val="0"/>
                </a:spcBef>
                <a:spcAft>
                  <a:spcPct val="0"/>
                </a:spcAft>
                <a:defRPr/>
              </a:pPr>
              <a:t>‹#›</a:t>
            </a:fld>
            <a:endParaRPr kumimoji="1" lang="en-US" sz="1400" i="1" kern="1200">
              <a:solidFill>
                <a:srgbClr val="000000"/>
              </a:solidFill>
              <a:latin typeface="Arial"/>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46413E32-4916-41C1-8630-3AF9A1C9DC79}" type="slidenum">
              <a:rPr kumimoji="1" lang="en-US" sz="1400" i="1" kern="1200">
                <a:solidFill>
                  <a:srgbClr val="000000"/>
                </a:solidFill>
                <a:latin typeface="Arial"/>
                <a:ea typeface="+mn-ea"/>
                <a:cs typeface="+mn-cs"/>
              </a:rPr>
              <a:pPr algn="r" rtl="0" eaLnBrk="0" fontAlgn="base" hangingPunct="0">
                <a:spcBef>
                  <a:spcPct val="0"/>
                </a:spcBef>
                <a:spcAft>
                  <a:spcPct val="0"/>
                </a:spcAft>
                <a:defRPr/>
              </a:pPr>
              <a:t>‹#›</a:t>
            </a:fld>
            <a:endParaRPr kumimoji="1" lang="en-US" sz="1400" i="1" kern="1200">
              <a:solidFill>
                <a:srgbClr val="000000"/>
              </a:solidFill>
              <a:latin typeface="Arial"/>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F22A196F-9B22-45DB-9745-778100DE4AEF}" type="slidenum">
              <a:rPr kumimoji="1" lang="en-US" sz="1400" i="1" kern="1200">
                <a:solidFill>
                  <a:srgbClr val="000000"/>
                </a:solidFill>
                <a:latin typeface="Arial"/>
                <a:ea typeface="+mn-ea"/>
                <a:cs typeface="+mn-cs"/>
              </a:rPr>
              <a:pPr algn="r" rtl="0" eaLnBrk="0" fontAlgn="base" hangingPunct="0">
                <a:spcBef>
                  <a:spcPct val="0"/>
                </a:spcBef>
                <a:spcAft>
                  <a:spcPct val="0"/>
                </a:spcAft>
                <a:defRPr/>
              </a:pPr>
              <a:t>‹#›</a:t>
            </a:fld>
            <a:endParaRPr kumimoji="1" lang="en-US" sz="1400" i="1" kern="1200">
              <a:solidFill>
                <a:srgbClr val="000000"/>
              </a:solidFill>
              <a:latin typeface="Arial"/>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eaLnBrk="0" fontAlgn="base" hangingPunct="0">
              <a:spcBef>
                <a:spcPct val="0"/>
              </a:spcBef>
              <a:spcAft>
                <a:spcPct val="0"/>
              </a:spcAft>
              <a:defRPr/>
            </a:pPr>
            <a:endParaRPr kumimoji="1" lang="en-US" sz="1400" i="1"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eaLnBrk="0" fontAlgn="base" hangingPunct="0">
              <a:spcBef>
                <a:spcPct val="0"/>
              </a:spcBef>
              <a:spcAft>
                <a:spcPct val="0"/>
              </a:spcAft>
              <a:defRPr/>
            </a:pPr>
            <a:fld id="{7F450239-47E4-4DD4-AA10-23F831A6699B}" type="slidenum">
              <a:rPr kumimoji="1" lang="en-US" sz="1400" i="1" kern="1200">
                <a:solidFill>
                  <a:srgbClr val="000000"/>
                </a:solidFill>
                <a:latin typeface="Arial"/>
                <a:ea typeface="+mn-ea"/>
                <a:cs typeface="+mn-cs"/>
              </a:rPr>
              <a:pPr algn="r" rtl="0" eaLnBrk="0" fontAlgn="base" hangingPunct="0">
                <a:spcBef>
                  <a:spcPct val="0"/>
                </a:spcBef>
                <a:spcAft>
                  <a:spcPct val="0"/>
                </a:spcAft>
                <a:defRPr/>
              </a:pPr>
              <a:t>‹#›</a:t>
            </a:fld>
            <a:endParaRPr kumimoji="1" lang="en-US" sz="1400" i="1" kern="1200">
              <a:solidFill>
                <a:srgbClr val="000000"/>
              </a:solidFill>
              <a:latin typeface="Arial"/>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8323884E-01DD-46C9-A8B7-D3352CB2CA86}"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50592CB-11E4-432B-BF46-A4EFA9FEC403}"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CBF5255-3615-45E3-9317-45C21986BDD3}"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CDBDBFC-60F0-4054-AA13-E2E594EC8445}"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7F52968-1B8D-44CC-858F-FF571B5785EB}"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E435F118-7A98-4ACD-A5BB-118036FEAF9A}" type="slidenum">
              <a:rPr lang="en-US"/>
              <a:pPr>
                <a:defRPr/>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2134EDFC-AC84-49B8-8170-49E6E04985A2}"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21D02F4-73BB-4F65-AD17-1E20706F67E0}"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FA2B46E-325B-42FD-A5F7-804417F041DE}"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92377E9-8A85-495A-811E-B52F43D8C112}"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8CAC05C6-3CF8-4A55-91BE-94F996B22F53}"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618A47BF-019B-4692-8CCF-BA596F4A0093}"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8FE3E47E-4B61-43CF-8D1B-95A50F07E997}" type="slidenum">
              <a:rPr lang="en-US" sz="1400" kern="1200">
                <a:solidFill>
                  <a:srgbClr val="000000"/>
                </a:solidFill>
                <a:latin typeface="Arial"/>
                <a:ea typeface="+mn-ea"/>
                <a:cs typeface="+mn-cs"/>
              </a:rPr>
              <a:pPr algn="r" rtl="0" fontAlgn="base">
                <a:spcBef>
                  <a:spcPct val="0"/>
                </a:spcBef>
                <a:spcAft>
                  <a:spcPct val="0"/>
                </a:spcAft>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97495722-936E-41B3-A147-A4EE2D00DEAA}" type="slidenum">
              <a:rPr lang="en-US" sz="1400" kern="1200">
                <a:solidFill>
                  <a:srgbClr val="000000"/>
                </a:solidFill>
                <a:latin typeface="Arial"/>
                <a:ea typeface="+mn-ea"/>
                <a:cs typeface="+mn-cs"/>
              </a:rPr>
              <a:pPr algn="r" rtl="0" fontAlgn="base">
                <a:spcBef>
                  <a:spcPct val="0"/>
                </a:spcBef>
                <a:spcAft>
                  <a:spcPct val="0"/>
                </a:spcAft>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794FD8CD-AC80-4C2F-8F4A-ECCE7F7C7C16}" type="slidenum">
              <a:rPr lang="en-US" sz="1400" kern="1200">
                <a:solidFill>
                  <a:srgbClr val="000000"/>
                </a:solidFill>
                <a:latin typeface="Arial"/>
                <a:ea typeface="+mn-ea"/>
                <a:cs typeface="+mn-cs"/>
              </a:rPr>
              <a:pPr algn="r" rtl="0" fontAlgn="base">
                <a:spcBef>
                  <a:spcPct val="0"/>
                </a:spcBef>
                <a:spcAft>
                  <a:spcPct val="0"/>
                </a:spcAft>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ADB76402-4DAD-4784-880F-D42E53F8C2D7}" type="slidenum">
              <a:rPr lang="en-US" sz="1400" kern="1200">
                <a:solidFill>
                  <a:srgbClr val="000000"/>
                </a:solidFill>
                <a:latin typeface="Arial"/>
                <a:ea typeface="+mn-ea"/>
                <a:cs typeface="+mn-cs"/>
              </a:rPr>
              <a:pPr algn="r" rtl="0" fontAlgn="base">
                <a:spcBef>
                  <a:spcPct val="0"/>
                </a:spcBef>
                <a:spcAft>
                  <a:spcPct val="0"/>
                </a:spcAft>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8AEDBED7-3AB5-4171-BE31-D72C823D32B6}" type="slidenum">
              <a:rPr lang="en-US"/>
              <a:pPr>
                <a:defRPr/>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345A7039-F106-4FEC-AEF4-F79F76B6622B}" type="slidenum">
              <a:rPr lang="en-US" sz="1400" kern="1200">
                <a:solidFill>
                  <a:srgbClr val="000000"/>
                </a:solidFill>
                <a:latin typeface="Arial"/>
                <a:ea typeface="+mn-ea"/>
                <a:cs typeface="+mn-cs"/>
              </a:rPr>
              <a:pPr algn="r" rtl="0" fontAlgn="base">
                <a:spcBef>
                  <a:spcPct val="0"/>
                </a:spcBef>
                <a:spcAft>
                  <a:spcPct val="0"/>
                </a:spcAft>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F5014D42-5F29-41B1-A11A-E3171D506BBC}" type="slidenum">
              <a:rPr lang="en-US" sz="1400" kern="1200">
                <a:solidFill>
                  <a:srgbClr val="000000"/>
                </a:solidFill>
                <a:latin typeface="Arial"/>
                <a:ea typeface="+mn-ea"/>
                <a:cs typeface="+mn-cs"/>
              </a:rPr>
              <a:pPr algn="r" rtl="0" fontAlgn="base">
                <a:spcBef>
                  <a:spcPct val="0"/>
                </a:spcBef>
                <a:spcAft>
                  <a:spcPct val="0"/>
                </a:spcAft>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9705E3BD-9D3B-47CB-B763-F2C7386344D2}" type="slidenum">
              <a:rPr lang="en-US" sz="1400" kern="1200">
                <a:solidFill>
                  <a:srgbClr val="000000"/>
                </a:solidFill>
                <a:latin typeface="Arial"/>
                <a:ea typeface="+mn-ea"/>
                <a:cs typeface="+mn-cs"/>
              </a:rPr>
              <a:pPr algn="r" rtl="0" fontAlgn="base">
                <a:spcBef>
                  <a:spcPct val="0"/>
                </a:spcBef>
                <a:spcAft>
                  <a:spcPct val="0"/>
                </a:spcAft>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E5638DFD-2256-45B5-91EE-4EE1D3F06618}" type="slidenum">
              <a:rPr lang="en-US" sz="1400" kern="1200">
                <a:solidFill>
                  <a:srgbClr val="000000"/>
                </a:solidFill>
                <a:latin typeface="Arial"/>
                <a:ea typeface="+mn-ea"/>
                <a:cs typeface="+mn-cs"/>
              </a:rPr>
              <a:pPr algn="r" rtl="0" fontAlgn="base">
                <a:spcBef>
                  <a:spcPct val="0"/>
                </a:spcBef>
                <a:spcAft>
                  <a:spcPct val="0"/>
                </a:spcAft>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3AF22FB3-CADD-404F-B084-379F44739384}" type="slidenum">
              <a:rPr lang="en-US" sz="1400" kern="1200">
                <a:solidFill>
                  <a:srgbClr val="000000"/>
                </a:solidFill>
                <a:latin typeface="Arial"/>
                <a:ea typeface="+mn-ea"/>
                <a:cs typeface="+mn-cs"/>
              </a:rPr>
              <a:pPr algn="r" rtl="0" fontAlgn="base">
                <a:spcBef>
                  <a:spcPct val="0"/>
                </a:spcBef>
                <a:spcAft>
                  <a:spcPct val="0"/>
                </a:spcAft>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8175BA7C-2480-4C94-86CA-E399B30A8098}" type="slidenum">
              <a:rPr lang="en-US" sz="1400" kern="1200">
                <a:solidFill>
                  <a:srgbClr val="000000"/>
                </a:solidFill>
                <a:latin typeface="Arial"/>
                <a:ea typeface="+mn-ea"/>
                <a:cs typeface="+mn-cs"/>
              </a:rPr>
              <a:pPr algn="r" rtl="0" fontAlgn="base">
                <a:spcBef>
                  <a:spcPct val="0"/>
                </a:spcBef>
                <a:spcAft>
                  <a:spcPct val="0"/>
                </a:spcAft>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5378F2D5-993A-442B-988B-BD72238BB3A1}" type="slidenum">
              <a:rPr lang="en-US" sz="1400" kern="1200">
                <a:solidFill>
                  <a:srgbClr val="000000"/>
                </a:solidFill>
                <a:latin typeface="Arial"/>
                <a:ea typeface="+mn-ea"/>
                <a:cs typeface="+mn-cs"/>
              </a:rPr>
              <a:pPr algn="r" rtl="0" fontAlgn="base">
                <a:spcBef>
                  <a:spcPct val="0"/>
                </a:spcBef>
                <a:spcAft>
                  <a:spcPct val="0"/>
                </a:spcAft>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defRPr/>
            </a:pPr>
            <a:fld id="{980AE671-F031-4B3D-B1B0-D2BA66FB90D5}"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defRPr/>
            </a:pPr>
            <a:fld id="{03B5663C-CC53-4E04-A057-462D46F4400C}"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defRPr/>
            </a:pPr>
            <a:fld id="{C7CC37C2-F804-409D-9B2D-F23FE04A3AB9}"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A6B96BB5-7A34-4E4E-927B-C426B9AA408F}" type="slidenum">
              <a:rPr lang="en-US"/>
              <a:pPr>
                <a:defRPr/>
              </a:pPr>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defRPr/>
            </a:pPr>
            <a:fld id="{5C578001-A2A0-4AB1-BD7A-FA6E3EFC43B4}"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defRPr/>
            </a:pPr>
            <a:fld id="{B733D907-9FB4-4326-8CAD-82FA27D41008}"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defRPr/>
            </a:pPr>
            <a:fld id="{C0408504-8285-4E4A-870C-7CEF4173131B}"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defRPr/>
            </a:pPr>
            <a:fld id="{93FF4893-A4DD-435F-903B-BC82D12A4559}"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defRPr/>
            </a:pPr>
            <a:fld id="{1CAD42D3-93D2-4CA1-9A9D-5D05AE24E9F1}"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defRPr/>
            </a:pPr>
            <a:fld id="{55E00DA1-3521-4F52-AA53-731608E3C579}"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defRPr/>
            </a:pPr>
            <a:fld id="{7F4C0CAE-57B1-4B00-9350-43DEDF321E7F}"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defRPr/>
            </a:pPr>
            <a:fld id="{F19BD9FC-2D9E-4C40-906E-CF4FBF3B07CF}"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solidFill>
                  <a:srgbClr val="003300"/>
                </a:solidFill>
              </a:endParaRPr>
            </a:p>
          </p:txBody>
        </p:sp>
        <p:sp>
          <p:nvSpPr>
            <p:cNvPr id="6" name="Rectangle 4" descr="mutegras"/>
            <p:cNvSpPr>
              <a:spLocks noChangeArrowheads="1"/>
            </p:cNvSpPr>
            <p:nvPr/>
          </p:nvSpPr>
          <p:spPr bwMode="ltGray">
            <a:xfrm>
              <a:off x="0" y="0"/>
              <a:ext cx="5760" cy="2304"/>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defRPr/>
              </a:pPr>
              <a:endParaRPr lang="en-US">
                <a:solidFill>
                  <a:srgbClr val="003300"/>
                </a:solidFill>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p:spPr>
          <p:txBody>
            <a:bodyPr wrap="none" anchor="ctr"/>
            <a:lstStyle/>
            <a:p>
              <a:pPr>
                <a:defRPr/>
              </a:pPr>
              <a:endParaRPr lang="en-US">
                <a:solidFill>
                  <a:srgbClr val="003300"/>
                </a:solidFill>
              </a:endParaRPr>
            </a:p>
          </p:txBody>
        </p:sp>
        <p:sp>
          <p:nvSpPr>
            <p:cNvPr id="8" name="Rectangle 6" descr="mutegras"/>
            <p:cNvSpPr>
              <a:spLocks noChangeArrowheads="1"/>
            </p:cNvSpPr>
            <p:nvPr/>
          </p:nvSpPr>
          <p:spPr bwMode="ltGray">
            <a:xfrm>
              <a:off x="0" y="4128"/>
              <a:ext cx="5760" cy="192"/>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defRPr/>
              </a:pPr>
              <a:endParaRPr lang="en-US">
                <a:solidFill>
                  <a:srgbClr val="003300"/>
                </a:solidFill>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p:spPr>
          <p:txBody>
            <a:bodyPr wrap="none" anchor="ctr"/>
            <a:lstStyle/>
            <a:p>
              <a:pPr>
                <a:defRPr/>
              </a:pPr>
              <a:endParaRPr lang="en-US">
                <a:solidFill>
                  <a:srgbClr val="003300"/>
                </a:solidFill>
              </a:endParaRPr>
            </a:p>
          </p:txBody>
        </p:sp>
        <p:sp>
          <p:nvSpPr>
            <p:cNvPr id="10" name="Rectangle 8"/>
            <p:cNvSpPr>
              <a:spLocks noChangeArrowheads="1"/>
            </p:cNvSpPr>
            <p:nvPr/>
          </p:nvSpPr>
          <p:spPr bwMode="ltGray">
            <a:xfrm>
              <a:off x="384" y="1584"/>
              <a:ext cx="5376" cy="432"/>
            </a:xfrm>
            <a:prstGeom prst="rect">
              <a:avLst/>
            </a:prstGeom>
            <a:solidFill>
              <a:schemeClr val="hlink">
                <a:alpha val="50000"/>
              </a:schemeClr>
            </a:solidFill>
            <a:ln w="9525">
              <a:noFill/>
              <a:miter lim="800000"/>
              <a:headEnd/>
              <a:tailEnd/>
            </a:ln>
          </p:spPr>
          <p:txBody>
            <a:bodyPr wrap="none" anchor="ctr"/>
            <a:lstStyle/>
            <a:p>
              <a:pPr>
                <a:defRPr/>
              </a:pPr>
              <a:endParaRPr lang="en-US">
                <a:solidFill>
                  <a:srgbClr val="003300"/>
                </a:solidFill>
              </a:endParaRPr>
            </a:p>
          </p:txBody>
        </p:sp>
      </p:grpSp>
      <p:sp>
        <p:nvSpPr>
          <p:cNvPr id="2382857"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382858"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smtClean="0">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smtClean="0">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smtClean="0">
                <a:solidFill>
                  <a:srgbClr val="003300"/>
                </a:solidFill>
              </a:defRPr>
            </a:lvl1pPr>
          </a:lstStyle>
          <a:p>
            <a:pPr>
              <a:defRPr/>
            </a:pPr>
            <a:fld id="{67DCB451-7271-452E-96FF-F1783127F825}" type="slidenum">
              <a:rPr lang="en-US"/>
              <a:pPr>
                <a:defRPr/>
              </a:pPr>
              <a:t>‹#›</a:t>
            </a:fld>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9D743E7F-FE21-40F1-BC28-85CB7123A1A1}" type="slidenum">
              <a:rPr lang="en-US">
                <a:solidFill>
                  <a:srgbClr val="003300"/>
                </a:solidFill>
              </a:rPr>
              <a:pPr>
                <a:defRPr/>
              </a:pPr>
              <a:t>‹#›</a:t>
            </a:fld>
            <a:endParaRPr lang="en-US">
              <a:solidFill>
                <a:srgbClr val="003300"/>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F6906A20-587F-4365-A427-E6E3C6829F17}" type="slidenum">
              <a:rPr lang="en-US"/>
              <a:pPr>
                <a:defRPr/>
              </a:pPr>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BFD294BA-4918-443F-8711-DD6A959997A0}" type="slidenum">
              <a:rPr lang="en-US">
                <a:solidFill>
                  <a:srgbClr val="003300"/>
                </a:solidFill>
              </a:rPr>
              <a:pPr>
                <a:defRPr/>
              </a:pPr>
              <a:t>‹#›</a:t>
            </a:fld>
            <a:endParaRPr lang="en-US">
              <a:solidFill>
                <a:srgbClr val="003300"/>
              </a:solidFill>
            </a:endParaRP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C3CA4FC7-43A8-4919-9C30-2401A4BA77C1}" type="slidenum">
              <a:rPr lang="en-US">
                <a:solidFill>
                  <a:srgbClr val="003300"/>
                </a:solidFill>
              </a:rPr>
              <a:pPr>
                <a:defRPr/>
              </a:pPr>
              <a:t>‹#›</a:t>
            </a:fld>
            <a:endParaRPr lang="en-US">
              <a:solidFill>
                <a:srgbClr val="003300"/>
              </a:solidFill>
            </a:endParaRPr>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86147024-34E0-4028-A8F8-07F31A53E5DA}" type="slidenum">
              <a:rPr lang="en-US">
                <a:solidFill>
                  <a:srgbClr val="003300"/>
                </a:solidFill>
              </a:rPr>
              <a:pPr>
                <a:defRPr/>
              </a:pPr>
              <a:t>‹#›</a:t>
            </a:fld>
            <a:endParaRPr lang="en-US">
              <a:solidFill>
                <a:srgbClr val="003300"/>
              </a:solidFill>
            </a:endParaRP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06E7BA37-2579-4440-85B0-1B6E21EC27E3}" type="slidenum">
              <a:rPr lang="en-US">
                <a:solidFill>
                  <a:srgbClr val="003300"/>
                </a:solidFill>
              </a:rPr>
              <a:pPr>
                <a:defRPr/>
              </a:pPr>
              <a:t>‹#›</a:t>
            </a:fld>
            <a:endParaRPr lang="en-US">
              <a:solidFill>
                <a:srgbClr val="003300"/>
              </a:solidFill>
            </a:endParaRP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D7CC45B4-34A7-47DD-8673-049D6E3C2022}" type="slidenum">
              <a:rPr lang="en-US">
                <a:solidFill>
                  <a:srgbClr val="003300"/>
                </a:solidFill>
              </a:rPr>
              <a:pPr>
                <a:defRPr/>
              </a:pPr>
              <a:t>‹#›</a:t>
            </a:fld>
            <a:endParaRPr lang="en-US">
              <a:solidFill>
                <a:srgbClr val="003300"/>
              </a:solidFill>
            </a:endParaRPr>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E6FF3745-82FA-46EE-B247-188E8B77F55F}" type="slidenum">
              <a:rPr lang="en-US">
                <a:solidFill>
                  <a:srgbClr val="003300"/>
                </a:solidFill>
              </a:rPr>
              <a:pPr>
                <a:defRPr/>
              </a:pPr>
              <a:t>‹#›</a:t>
            </a:fld>
            <a:endParaRPr lang="en-US">
              <a:solidFill>
                <a:srgbClr val="003300"/>
              </a:solidFill>
            </a:endParaRP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D482444A-4253-4DDF-AF72-24D9C764B6D0}" type="slidenum">
              <a:rPr lang="en-US">
                <a:solidFill>
                  <a:srgbClr val="003300"/>
                </a:solidFill>
              </a:rPr>
              <a:pPr>
                <a:defRPr/>
              </a:pPr>
              <a:t>‹#›</a:t>
            </a:fld>
            <a:endParaRPr lang="en-US">
              <a:solidFill>
                <a:srgbClr val="003300"/>
              </a:solidFill>
            </a:endParaRP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8264537A-A33C-423A-924E-1D25F5A6943C}" type="slidenum">
              <a:rPr lang="en-US">
                <a:solidFill>
                  <a:srgbClr val="003300"/>
                </a:solidFill>
              </a:rPr>
              <a:pPr>
                <a:defRPr/>
              </a:pPr>
              <a:t>‹#›</a:t>
            </a:fld>
            <a:endParaRPr lang="en-US">
              <a:solidFill>
                <a:srgbClr val="003300"/>
              </a:solidFill>
            </a:endParaRP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91FBF1C-F95C-439A-8BE9-E6F9C4F5BAAB}" type="slidenum">
              <a:rPr lang="en-US">
                <a:solidFill>
                  <a:srgbClr val="003300"/>
                </a:solidFill>
              </a:rPr>
              <a:pPr>
                <a:defRPr/>
              </a:pPr>
              <a:t>‹#›</a:t>
            </a:fld>
            <a:endParaRPr lang="en-US">
              <a:solidFill>
                <a:srgbClr val="003300"/>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3A62DD43-8272-48D5-9CA1-E8AAA9F13A79}"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2290" name="Line 2"/>
          <p:cNvSpPr>
            <a:spLocks noChangeShapeType="1"/>
          </p:cNvSpPr>
          <p:nvPr/>
        </p:nvSpPr>
        <p:spPr bwMode="auto">
          <a:xfrm>
            <a:off x="0" y="1524000"/>
            <a:ext cx="9144000" cy="1588"/>
          </a:xfrm>
          <a:prstGeom prst="line">
            <a:avLst/>
          </a:prstGeom>
          <a:noFill/>
          <a:ln w="19050">
            <a:solidFill>
              <a:schemeClr val="bg2"/>
            </a:solidFill>
            <a:round/>
            <a:headEnd/>
            <a:tailEnd/>
          </a:ln>
        </p:spPr>
        <p:txBody>
          <a:bodyPr wrap="none" anchor="ctr"/>
          <a:lstStyle/>
          <a:p>
            <a:pPr>
              <a:defRPr/>
            </a:pPr>
            <a:endParaRPr lang="en-US"/>
          </a:p>
        </p:txBody>
      </p:sp>
      <p:sp>
        <p:nvSpPr>
          <p:cNvPr id="12291"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p>
        </p:txBody>
      </p:sp>
      <p:sp>
        <p:nvSpPr>
          <p:cNvPr id="12292" name="Rectangle 4" descr="mutegras"/>
          <p:cNvSpPr>
            <a:spLocks noChangeArrowheads="1"/>
          </p:cNvSpPr>
          <p:nvPr/>
        </p:nvSpPr>
        <p:spPr bwMode="ltGray">
          <a:xfrm>
            <a:off x="0" y="0"/>
            <a:ext cx="9144000" cy="1524000"/>
          </a:xfrm>
          <a:prstGeom prst="rect">
            <a:avLst/>
          </a:prstGeom>
          <a:blipFill dpi="0" rotWithShape="0">
            <a:blip r:embed="rId13" cstate="print"/>
            <a:srcRect/>
            <a:tile tx="0" ty="0" sx="100000" sy="100000" flip="none" algn="tl"/>
          </a:blipFill>
          <a:ln w="9525">
            <a:noFill/>
            <a:miter lim="800000"/>
            <a:headEnd/>
            <a:tailEnd/>
          </a:ln>
        </p:spPr>
        <p:txBody>
          <a:bodyPr wrap="none" anchor="ctr"/>
          <a:lstStyle/>
          <a:p>
            <a:pPr>
              <a:defRPr/>
            </a:pPr>
            <a:endParaRPr lang="en-US"/>
          </a:p>
        </p:txBody>
      </p:sp>
      <p:sp>
        <p:nvSpPr>
          <p:cNvPr id="12293" name="Rectangle 5" descr="mutegras"/>
          <p:cNvSpPr>
            <a:spLocks noChangeArrowheads="1"/>
          </p:cNvSpPr>
          <p:nvPr/>
        </p:nvSpPr>
        <p:spPr bwMode="ltGray">
          <a:xfrm>
            <a:off x="0" y="6553200"/>
            <a:ext cx="9144000" cy="304800"/>
          </a:xfrm>
          <a:prstGeom prst="rect">
            <a:avLst/>
          </a:prstGeom>
          <a:blipFill dpi="0" rotWithShape="0">
            <a:blip r:embed="rId13" cstate="print"/>
            <a:srcRect/>
            <a:tile tx="0" ty="0" sx="100000" sy="100000" flip="none" algn="tl"/>
          </a:blipFill>
          <a:ln w="9525">
            <a:noFill/>
            <a:miter lim="800000"/>
            <a:headEnd/>
            <a:tailEnd/>
          </a:ln>
        </p:spPr>
        <p:txBody>
          <a:bodyPr wrap="none" anchor="ctr"/>
          <a:lstStyle/>
          <a:p>
            <a:pPr>
              <a:defRPr/>
            </a:pPr>
            <a:endParaRPr lang="en-US"/>
          </a:p>
        </p:txBody>
      </p:sp>
      <p:sp>
        <p:nvSpPr>
          <p:cNvPr id="12294" name="Line 6"/>
          <p:cNvSpPr>
            <a:spLocks noChangeShapeType="1"/>
          </p:cNvSpPr>
          <p:nvPr/>
        </p:nvSpPr>
        <p:spPr bwMode="auto">
          <a:xfrm>
            <a:off x="0" y="6553200"/>
            <a:ext cx="9144000" cy="1588"/>
          </a:xfrm>
          <a:prstGeom prst="line">
            <a:avLst/>
          </a:prstGeom>
          <a:noFill/>
          <a:ln w="19050">
            <a:solidFill>
              <a:schemeClr val="bg2"/>
            </a:solidFill>
            <a:round/>
            <a:headEnd/>
            <a:tailEnd/>
          </a:ln>
        </p:spPr>
        <p:txBody>
          <a:bodyPr wrap="none" anchor="ctr"/>
          <a:lstStyle/>
          <a:p>
            <a:pPr>
              <a:defRPr/>
            </a:pPr>
            <a:endParaRPr lang="en-US"/>
          </a:p>
        </p:txBody>
      </p:sp>
      <p:sp>
        <p:nvSpPr>
          <p:cNvPr id="12295" name="Rectangle 7"/>
          <p:cNvSpPr>
            <a:spLocks noChangeArrowheads="1"/>
          </p:cNvSpPr>
          <p:nvPr/>
        </p:nvSpPr>
        <p:spPr bwMode="auto">
          <a:xfrm>
            <a:off x="609600" y="533400"/>
            <a:ext cx="8534400" cy="685800"/>
          </a:xfrm>
          <a:prstGeom prst="rect">
            <a:avLst/>
          </a:prstGeom>
          <a:solidFill>
            <a:schemeClr val="hlink">
              <a:alpha val="50000"/>
            </a:schemeClr>
          </a:solidFill>
          <a:ln w="9525">
            <a:noFill/>
            <a:miter lim="800000"/>
            <a:headEnd/>
            <a:tailEnd/>
          </a:ln>
        </p:spPr>
        <p:txBody>
          <a:bodyPr wrap="none" anchor="ctr"/>
          <a:lstStyle/>
          <a:p>
            <a:pPr>
              <a:defRPr/>
            </a:pPr>
            <a:endParaRPr lang="en-US"/>
          </a:p>
        </p:txBody>
      </p:sp>
      <p:sp>
        <p:nvSpPr>
          <p:cNvPr id="12296"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3" name="Rectangle 9"/>
          <p:cNvSpPr>
            <a:spLocks noGrp="1" noChangeArrowheads="1"/>
          </p:cNvSpPr>
          <p:nvPr>
            <p:ph type="body" idx="1"/>
          </p:nvPr>
        </p:nvSpPr>
        <p:spPr bwMode="auto">
          <a:xfrm>
            <a:off x="685800" y="184943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sz="1400" baseline="0" smtClean="0"/>
            </a:lvl1pPr>
          </a:lstStyle>
          <a:p>
            <a:pPr>
              <a:defRPr/>
            </a:pPr>
            <a:endParaRPr lang="en-US"/>
          </a:p>
        </p:txBody>
      </p:sp>
      <p:sp>
        <p:nvSpPr>
          <p:cNvPr id="1229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baseline="0" smtClean="0"/>
            </a:lvl1pPr>
          </a:lstStyle>
          <a:p>
            <a:pPr>
              <a:defRPr/>
            </a:pPr>
            <a:endParaRPr lang="en-US"/>
          </a:p>
        </p:txBody>
      </p:sp>
      <p:sp>
        <p:nvSpPr>
          <p:cNvPr id="1230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baseline="0" smtClean="0"/>
            </a:lvl1pPr>
          </a:lstStyle>
          <a:p>
            <a:pPr>
              <a:defRPr/>
            </a:pPr>
            <a:fld id="{1B63D38A-4DB6-4A00-8DE1-3AB1062D9E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697" r:id="rId2"/>
    <p:sldLayoutId id="2147483696" r:id="rId3"/>
    <p:sldLayoutId id="2147483695" r:id="rId4"/>
    <p:sldLayoutId id="2147483694" r:id="rId5"/>
    <p:sldLayoutId id="2147483693" r:id="rId6"/>
    <p:sldLayoutId id="2147483692" r:id="rId7"/>
    <p:sldLayoutId id="2147483691" r:id="rId8"/>
    <p:sldLayoutId id="2147483690" r:id="rId9"/>
    <p:sldLayoutId id="2147483689" r:id="rId10"/>
    <p:sldLayoutId id="2147483688" r:id="rId11"/>
  </p:sldLayoutIdLst>
  <p:transition/>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381826" name="Line 2"/>
          <p:cNvSpPr>
            <a:spLocks noChangeShapeType="1"/>
          </p:cNvSpPr>
          <p:nvPr/>
        </p:nvSpPr>
        <p:spPr bwMode="auto">
          <a:xfrm>
            <a:off x="0" y="1524000"/>
            <a:ext cx="9144000" cy="1588"/>
          </a:xfrm>
          <a:prstGeom prst="line">
            <a:avLst/>
          </a:prstGeom>
          <a:noFill/>
          <a:ln w="19050">
            <a:solidFill>
              <a:schemeClr val="bg2"/>
            </a:solidFill>
            <a:round/>
            <a:headEnd/>
            <a:tailEnd/>
          </a:ln>
        </p:spPr>
        <p:txBody>
          <a:bodyPr wrap="none" anchor="ctr"/>
          <a:lstStyle/>
          <a:p>
            <a:pPr>
              <a:defRPr/>
            </a:pPr>
            <a:endParaRPr lang="en-US"/>
          </a:p>
        </p:txBody>
      </p:sp>
      <p:sp>
        <p:nvSpPr>
          <p:cNvPr id="23818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p>
        </p:txBody>
      </p:sp>
      <p:sp>
        <p:nvSpPr>
          <p:cNvPr id="2381828" name="Rectangle 4" descr="mutegras"/>
          <p:cNvSpPr>
            <a:spLocks noChangeArrowheads="1"/>
          </p:cNvSpPr>
          <p:nvPr/>
        </p:nvSpPr>
        <p:spPr bwMode="ltGray">
          <a:xfrm>
            <a:off x="0" y="0"/>
            <a:ext cx="9144000" cy="1524000"/>
          </a:xfrm>
          <a:prstGeom prst="rect">
            <a:avLst/>
          </a:prstGeom>
          <a:blipFill dpi="0" rotWithShape="0">
            <a:blip r:embed="rId13" cstate="print"/>
            <a:srcRect/>
            <a:tile tx="0" ty="0" sx="100000" sy="100000" flip="none" algn="tl"/>
          </a:blipFill>
          <a:ln w="9525">
            <a:noFill/>
            <a:miter lim="800000"/>
            <a:headEnd/>
            <a:tailEnd/>
          </a:ln>
        </p:spPr>
        <p:txBody>
          <a:bodyPr wrap="none" anchor="ctr"/>
          <a:lstStyle/>
          <a:p>
            <a:pPr>
              <a:defRPr/>
            </a:pPr>
            <a:endParaRPr lang="en-US"/>
          </a:p>
        </p:txBody>
      </p:sp>
      <p:sp>
        <p:nvSpPr>
          <p:cNvPr id="2381829" name="Rectangle 5" descr="mutegras"/>
          <p:cNvSpPr>
            <a:spLocks noChangeArrowheads="1"/>
          </p:cNvSpPr>
          <p:nvPr/>
        </p:nvSpPr>
        <p:spPr bwMode="ltGray">
          <a:xfrm>
            <a:off x="0" y="6553200"/>
            <a:ext cx="9144000" cy="304800"/>
          </a:xfrm>
          <a:prstGeom prst="rect">
            <a:avLst/>
          </a:prstGeom>
          <a:blipFill dpi="0" rotWithShape="0">
            <a:blip r:embed="rId13" cstate="print"/>
            <a:srcRect/>
            <a:tile tx="0" ty="0" sx="100000" sy="100000" flip="none" algn="tl"/>
          </a:blipFill>
          <a:ln w="9525">
            <a:noFill/>
            <a:miter lim="800000"/>
            <a:headEnd/>
            <a:tailEnd/>
          </a:ln>
        </p:spPr>
        <p:txBody>
          <a:bodyPr wrap="none" anchor="ctr"/>
          <a:lstStyle/>
          <a:p>
            <a:pPr>
              <a:defRPr/>
            </a:pPr>
            <a:endParaRPr lang="en-US"/>
          </a:p>
        </p:txBody>
      </p:sp>
      <p:sp>
        <p:nvSpPr>
          <p:cNvPr id="2381830" name="Line 6"/>
          <p:cNvSpPr>
            <a:spLocks noChangeShapeType="1"/>
          </p:cNvSpPr>
          <p:nvPr/>
        </p:nvSpPr>
        <p:spPr bwMode="auto">
          <a:xfrm>
            <a:off x="0" y="6553200"/>
            <a:ext cx="9144000" cy="1588"/>
          </a:xfrm>
          <a:prstGeom prst="line">
            <a:avLst/>
          </a:prstGeom>
          <a:noFill/>
          <a:ln w="19050">
            <a:solidFill>
              <a:schemeClr val="bg2"/>
            </a:solidFill>
            <a:round/>
            <a:headEnd/>
            <a:tailEnd/>
          </a:ln>
        </p:spPr>
        <p:txBody>
          <a:bodyPr wrap="none" anchor="ctr"/>
          <a:lstStyle/>
          <a:p>
            <a:pPr>
              <a:defRPr/>
            </a:pPr>
            <a:endParaRPr lang="en-US"/>
          </a:p>
        </p:txBody>
      </p:sp>
      <p:sp>
        <p:nvSpPr>
          <p:cNvPr id="2381831" name="Rectangle 7"/>
          <p:cNvSpPr>
            <a:spLocks noChangeArrowheads="1"/>
          </p:cNvSpPr>
          <p:nvPr/>
        </p:nvSpPr>
        <p:spPr bwMode="auto">
          <a:xfrm>
            <a:off x="609600" y="533400"/>
            <a:ext cx="8534400" cy="685800"/>
          </a:xfrm>
          <a:prstGeom prst="rect">
            <a:avLst/>
          </a:prstGeom>
          <a:solidFill>
            <a:schemeClr val="hlink">
              <a:alpha val="50000"/>
            </a:schemeClr>
          </a:solidFill>
          <a:ln w="9525">
            <a:noFill/>
            <a:miter lim="800000"/>
            <a:headEnd/>
            <a:tailEnd/>
          </a:ln>
        </p:spPr>
        <p:txBody>
          <a:bodyPr wrap="none" anchor="ctr"/>
          <a:lstStyle/>
          <a:p>
            <a:pPr>
              <a:defRPr/>
            </a:pPr>
            <a:endParaRPr lang="en-US"/>
          </a:p>
        </p:txBody>
      </p:sp>
      <p:sp>
        <p:nvSpPr>
          <p:cNvPr id="2381832"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7" name="Rectangle 9"/>
          <p:cNvSpPr>
            <a:spLocks noGrp="1" noChangeArrowheads="1"/>
          </p:cNvSpPr>
          <p:nvPr>
            <p:ph type="body" idx="1"/>
          </p:nvPr>
        </p:nvSpPr>
        <p:spPr bwMode="auto">
          <a:xfrm>
            <a:off x="685800" y="184943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81834"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sz="1400" baseline="0" smtClean="0"/>
            </a:lvl1pPr>
          </a:lstStyle>
          <a:p>
            <a:pPr>
              <a:defRPr/>
            </a:pPr>
            <a:endParaRPr lang="en-US"/>
          </a:p>
        </p:txBody>
      </p:sp>
      <p:sp>
        <p:nvSpPr>
          <p:cNvPr id="2381835"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baseline="0" smtClean="0"/>
            </a:lvl1pPr>
          </a:lstStyle>
          <a:p>
            <a:pPr>
              <a:defRPr/>
            </a:pPr>
            <a:endParaRPr lang="en-US"/>
          </a:p>
        </p:txBody>
      </p:sp>
      <p:sp>
        <p:nvSpPr>
          <p:cNvPr id="2381836"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baseline="0" smtClean="0"/>
            </a:lvl1pPr>
          </a:lstStyle>
          <a:p>
            <a:pPr>
              <a:defRPr/>
            </a:pPr>
            <a:fld id="{59591726-647C-4667-95B7-6599B14003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07" r:id="rId2"/>
    <p:sldLayoutId id="2147483706" r:id="rId3"/>
    <p:sldLayoutId id="2147483705" r:id="rId4"/>
    <p:sldLayoutId id="2147483704" r:id="rId5"/>
    <p:sldLayoutId id="2147483703" r:id="rId6"/>
    <p:sldLayoutId id="2147483702" r:id="rId7"/>
    <p:sldLayoutId id="2147483701" r:id="rId8"/>
    <p:sldLayoutId id="2147483700" r:id="rId9"/>
    <p:sldLayoutId id="2147483699" r:id="rId10"/>
    <p:sldLayoutId id="2147483698" r:id="rId11"/>
  </p:sldLayoutIdLst>
  <p:transition/>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5pPr>
      <a:lvl6pPr marL="457200" algn="l" rtl="0" fontAlgn="base">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6pPr>
      <a:lvl7pPr marL="914400" algn="l" rtl="0" fontAlgn="base">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7pPr>
      <a:lvl8pPr marL="1371600" algn="l" rtl="0" fontAlgn="base">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8pPr>
      <a:lvl9pPr marL="1828800" algn="l" rtl="0" fontAlgn="base">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9075"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3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lgn="l" rtl="0" eaLnBrk="0" fontAlgn="base" hangingPunct="0">
              <a:spcBef>
                <a:spcPct val="0"/>
              </a:spcBef>
              <a:spcAft>
                <a:spcPct val="0"/>
              </a:spcAft>
              <a:defRPr/>
            </a:pPr>
            <a:endParaRPr lang="en-US" kern="1200">
              <a:solidFill>
                <a:srgbClr val="000000"/>
              </a:solidFill>
              <a:latin typeface="Arial"/>
              <a:ea typeface="+mn-ea"/>
              <a:cs typeface="+mn-cs"/>
            </a:endParaRPr>
          </a:p>
        </p:txBody>
      </p:sp>
      <p:sp>
        <p:nvSpPr>
          <p:cNvPr id="423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rtl="0" eaLnBrk="0" fontAlgn="base" hangingPunct="0">
              <a:spcBef>
                <a:spcPct val="0"/>
              </a:spcBef>
              <a:spcAft>
                <a:spcPct val="0"/>
              </a:spcAft>
              <a:defRPr/>
            </a:pPr>
            <a:endParaRPr lang="en-US" kern="1200">
              <a:solidFill>
                <a:srgbClr val="000000"/>
              </a:solidFill>
              <a:latin typeface="Arial"/>
              <a:ea typeface="+mn-ea"/>
              <a:cs typeface="+mn-cs"/>
            </a:endParaRPr>
          </a:p>
        </p:txBody>
      </p:sp>
      <p:sp>
        <p:nvSpPr>
          <p:cNvPr id="423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rtl="0" eaLnBrk="0" fontAlgn="base" hangingPunct="0">
              <a:spcBef>
                <a:spcPct val="0"/>
              </a:spcBef>
              <a:spcAft>
                <a:spcPct val="0"/>
              </a:spcAft>
              <a:defRPr/>
            </a:pPr>
            <a:fld id="{98B29583-758E-46B1-9DD2-F05485B96062}" type="slidenum">
              <a:rPr lang="en-US" kern="1200">
                <a:solidFill>
                  <a:srgbClr val="000000"/>
                </a:solidFill>
                <a:latin typeface="Arial"/>
                <a:ea typeface="+mn-ea"/>
                <a:cs typeface="+mn-cs"/>
              </a:rPr>
              <a:pPr rtl="0" eaLnBrk="0" fontAlgn="base" hangingPunct="0">
                <a:spcBef>
                  <a:spcPct val="0"/>
                </a:spcBef>
                <a:spcAft>
                  <a:spcPct val="0"/>
                </a:spcAft>
                <a:defRPr/>
              </a:pPr>
              <a:t>‹#›</a:t>
            </a:fld>
            <a:endParaRPr lang="en-US" kern="1200">
              <a:solidFill>
                <a:srgbClr val="000000"/>
              </a:solidFill>
              <a:latin typeface="Arial"/>
              <a:ea typeface="+mn-ea"/>
              <a:cs typeface="+mn-cs"/>
            </a:endParaRP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6803"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3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defRPr>
            </a:lvl1pPr>
          </a:lstStyle>
          <a:p>
            <a:pPr algn="l" rtl="0" eaLnBrk="0" fontAlgn="base" hangingPunct="0">
              <a:spcBef>
                <a:spcPct val="0"/>
              </a:spcBef>
              <a:spcAft>
                <a:spcPct val="0"/>
              </a:spcAft>
              <a:defRPr/>
            </a:pPr>
            <a:endParaRPr kumimoji="1" lang="en-US" i="1" kern="1200">
              <a:latin typeface="Arial"/>
              <a:ea typeface="+mn-ea"/>
              <a:cs typeface="+mn-cs"/>
            </a:endParaRPr>
          </a:p>
        </p:txBody>
      </p:sp>
      <p:sp>
        <p:nvSpPr>
          <p:cNvPr id="423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defRPr>
            </a:lvl1pPr>
          </a:lstStyle>
          <a:p>
            <a:pPr rtl="0" eaLnBrk="0" fontAlgn="base" hangingPunct="0">
              <a:spcBef>
                <a:spcPct val="0"/>
              </a:spcBef>
              <a:spcAft>
                <a:spcPct val="0"/>
              </a:spcAft>
              <a:defRPr/>
            </a:pPr>
            <a:endParaRPr kumimoji="1" lang="en-US" i="1" kern="1200">
              <a:latin typeface="Arial"/>
              <a:ea typeface="+mn-ea"/>
              <a:cs typeface="+mn-cs"/>
            </a:endParaRPr>
          </a:p>
        </p:txBody>
      </p:sp>
      <p:sp>
        <p:nvSpPr>
          <p:cNvPr id="423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defRPr>
            </a:lvl1pPr>
          </a:lstStyle>
          <a:p>
            <a:pPr rtl="0" eaLnBrk="0" fontAlgn="base" hangingPunct="0">
              <a:spcBef>
                <a:spcPct val="0"/>
              </a:spcBef>
              <a:spcAft>
                <a:spcPct val="0"/>
              </a:spcAft>
              <a:defRPr/>
            </a:pPr>
            <a:fld id="{B9AA2E2C-93CD-4233-A4C0-9FCC09A0FB3D}" type="slidenum">
              <a:rPr kumimoji="1" lang="en-US" i="1" kern="1200">
                <a:latin typeface="Arial"/>
                <a:ea typeface="+mn-ea"/>
                <a:cs typeface="+mn-cs"/>
              </a:rPr>
              <a:pPr rtl="0" eaLnBrk="0" fontAlgn="base" hangingPunct="0">
                <a:spcBef>
                  <a:spcPct val="0"/>
                </a:spcBef>
                <a:spcAft>
                  <a:spcPct val="0"/>
                </a:spcAft>
                <a:defRPr/>
              </a:pPr>
              <a:t>‹#›</a:t>
            </a:fld>
            <a:endParaRPr kumimoji="1" lang="en-US" i="1" kern="1200">
              <a:latin typeface="Arial"/>
              <a:ea typeface="+mn-ea"/>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24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defRPr>
            </a:lvl1pPr>
          </a:lstStyle>
          <a:p>
            <a:pPr rtl="0" fontAlgn="base">
              <a:spcBef>
                <a:spcPct val="0"/>
              </a:spcBef>
              <a:spcAft>
                <a:spcPct val="0"/>
              </a:spcAft>
              <a:defRPr/>
            </a:pPr>
            <a:endParaRPr lang="en-US" kern="1200">
              <a:latin typeface="Arial"/>
              <a:ea typeface="+mn-ea"/>
              <a:cs typeface="+mn-cs"/>
            </a:endParaRPr>
          </a:p>
        </p:txBody>
      </p:sp>
      <p:sp>
        <p:nvSpPr>
          <p:cNvPr id="21524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rtl="0" fontAlgn="base">
              <a:spcBef>
                <a:spcPct val="0"/>
              </a:spcBef>
              <a:spcAft>
                <a:spcPct val="0"/>
              </a:spcAft>
              <a:defRPr/>
            </a:pPr>
            <a:endParaRPr lang="en-US" kern="1200">
              <a:latin typeface="Arial"/>
              <a:ea typeface="+mn-ea"/>
              <a:cs typeface="+mn-cs"/>
            </a:endParaRPr>
          </a:p>
        </p:txBody>
      </p:sp>
      <p:sp>
        <p:nvSpPr>
          <p:cNvPr id="21524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rtl="0" fontAlgn="base">
              <a:spcBef>
                <a:spcPct val="0"/>
              </a:spcBef>
              <a:spcAft>
                <a:spcPct val="0"/>
              </a:spcAft>
              <a:defRPr/>
            </a:pPr>
            <a:fld id="{37DEAE51-422F-4D44-8973-E27BC60FA292}" type="slidenum">
              <a:rPr lang="en-US" kern="1200">
                <a:latin typeface="Arial"/>
                <a:ea typeface="+mn-ea"/>
                <a:cs typeface="+mn-cs"/>
              </a:rPr>
              <a:pPr rtl="0" fontAlgn="base">
                <a:spcBef>
                  <a:spcPct val="0"/>
                </a:spcBef>
                <a:spcAft>
                  <a:spcPct val="0"/>
                </a:spcAft>
                <a:defRPr/>
              </a:pPr>
              <a:t>‹#›</a:t>
            </a:fld>
            <a:endParaRPr lang="en-US" kern="1200">
              <a:latin typeface="Arial"/>
              <a:ea typeface="+mn-ea"/>
              <a:cs typeface="+mn-cs"/>
            </a:endParaRP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56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56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n-lt"/>
              </a:defRPr>
            </a:lvl1pPr>
          </a:lstStyle>
          <a:p>
            <a:pPr rtl="0" fontAlgn="base">
              <a:spcBef>
                <a:spcPct val="0"/>
              </a:spcBef>
              <a:spcAft>
                <a:spcPct val="0"/>
              </a:spcAft>
            </a:pPr>
            <a:endParaRPr lang="en-US" kern="1200">
              <a:solidFill>
                <a:srgbClr val="000000"/>
              </a:solidFill>
              <a:latin typeface="Arial"/>
              <a:ea typeface="+mn-ea"/>
              <a:cs typeface="+mn-cs"/>
            </a:endParaRPr>
          </a:p>
        </p:txBody>
      </p:sp>
      <p:sp>
        <p:nvSpPr>
          <p:cNvPr id="6256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lgn="ctr" rtl="0" fontAlgn="base">
              <a:spcBef>
                <a:spcPct val="0"/>
              </a:spcBef>
              <a:spcAft>
                <a:spcPct val="0"/>
              </a:spcAft>
            </a:pPr>
            <a:endParaRPr lang="en-US" kern="1200">
              <a:solidFill>
                <a:srgbClr val="000000"/>
              </a:solidFill>
              <a:latin typeface="Arial"/>
              <a:ea typeface="+mn-ea"/>
              <a:cs typeface="+mn-cs"/>
            </a:endParaRPr>
          </a:p>
        </p:txBody>
      </p:sp>
      <p:sp>
        <p:nvSpPr>
          <p:cNvPr id="6256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rtl="0" fontAlgn="base">
              <a:spcBef>
                <a:spcPct val="0"/>
              </a:spcBef>
              <a:spcAft>
                <a:spcPct val="0"/>
              </a:spcAft>
            </a:pPr>
            <a:fld id="{1CE4E186-961E-4B8A-BD85-FD23BF2F15B9}" type="slidenum">
              <a:rPr lang="en-US" kern="1200">
                <a:solidFill>
                  <a:srgbClr val="000000"/>
                </a:solidFill>
                <a:latin typeface="Arial"/>
                <a:ea typeface="+mn-ea"/>
                <a:cs typeface="+mn-cs"/>
              </a:rPr>
              <a:pPr rtl="0" fontAlgn="base">
                <a:spcBef>
                  <a:spcPct val="0"/>
                </a:spcBef>
                <a:spcAft>
                  <a:spcPct val="0"/>
                </a:spcAft>
              </a:pPr>
              <a:t>‹#›</a:t>
            </a:fld>
            <a:endParaRPr lang="en-US" kern="1200">
              <a:solidFill>
                <a:srgbClr val="000000"/>
              </a:solidFill>
              <a:latin typeface="Arial"/>
              <a:ea typeface="+mn-ea"/>
              <a:cs typeface="+mn-cs"/>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9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3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lgn="l" rtl="0" fontAlgn="base">
              <a:spcBef>
                <a:spcPct val="0"/>
              </a:spcBef>
              <a:spcAft>
                <a:spcPct val="0"/>
              </a:spcAft>
              <a:defRPr/>
            </a:pPr>
            <a:endParaRPr lang="en-US" kern="1200">
              <a:solidFill>
                <a:srgbClr val="000000"/>
              </a:solidFill>
              <a:latin typeface="Arial"/>
              <a:ea typeface="+mn-ea"/>
              <a:cs typeface="+mn-cs"/>
            </a:endParaRPr>
          </a:p>
        </p:txBody>
      </p:sp>
      <p:sp>
        <p:nvSpPr>
          <p:cNvPr id="423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rtl="0" fontAlgn="base">
              <a:spcBef>
                <a:spcPct val="0"/>
              </a:spcBef>
              <a:spcAft>
                <a:spcPct val="0"/>
              </a:spcAft>
              <a:defRPr/>
            </a:pPr>
            <a:endParaRPr lang="en-US" kern="1200">
              <a:solidFill>
                <a:srgbClr val="000000"/>
              </a:solidFill>
              <a:latin typeface="Arial"/>
              <a:ea typeface="+mn-ea"/>
              <a:cs typeface="+mn-cs"/>
            </a:endParaRPr>
          </a:p>
        </p:txBody>
      </p:sp>
      <p:sp>
        <p:nvSpPr>
          <p:cNvPr id="423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rtl="0" fontAlgn="base">
              <a:spcBef>
                <a:spcPct val="0"/>
              </a:spcBef>
              <a:spcAft>
                <a:spcPct val="0"/>
              </a:spcAft>
              <a:defRPr/>
            </a:pPr>
            <a:fld id="{98B29583-758E-46B1-9DD2-F05485B96062}" type="slidenum">
              <a:rPr lang="en-US" kern="1200">
                <a:solidFill>
                  <a:srgbClr val="000000"/>
                </a:solidFill>
                <a:latin typeface="Arial"/>
                <a:ea typeface="+mn-ea"/>
                <a:cs typeface="+mn-cs"/>
              </a:rPr>
              <a:pPr rtl="0" fontAlgn="base">
                <a:spcBef>
                  <a:spcPct val="0"/>
                </a:spcBef>
                <a:spcAft>
                  <a:spcPct val="0"/>
                </a:spcAft>
                <a:defRPr/>
              </a:pPr>
              <a:t>‹#›</a:t>
            </a:fld>
            <a:endParaRPr lang="en-US" kern="1200">
              <a:solidFill>
                <a:srgbClr val="000000"/>
              </a:solidFill>
              <a:latin typeface="Arial"/>
              <a:ea typeface="+mn-ea"/>
              <a:cs typeface="+mn-cs"/>
            </a:endParaRP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381826" name="Line 2"/>
          <p:cNvSpPr>
            <a:spLocks noChangeShapeType="1"/>
          </p:cNvSpPr>
          <p:nvPr/>
        </p:nvSpPr>
        <p:spPr bwMode="auto">
          <a:xfrm>
            <a:off x="0" y="1524000"/>
            <a:ext cx="9144000" cy="1588"/>
          </a:xfrm>
          <a:prstGeom prst="line">
            <a:avLst/>
          </a:prstGeom>
          <a:noFill/>
          <a:ln w="19050">
            <a:solidFill>
              <a:schemeClr val="bg2"/>
            </a:solidFill>
            <a:round/>
            <a:headEnd/>
            <a:tailEnd/>
          </a:ln>
        </p:spPr>
        <p:txBody>
          <a:bodyPr wrap="none" anchor="ctr"/>
          <a:lstStyle/>
          <a:p>
            <a:pPr>
              <a:defRPr/>
            </a:pPr>
            <a:endParaRPr lang="en-US">
              <a:solidFill>
                <a:srgbClr val="003300"/>
              </a:solidFill>
            </a:endParaRPr>
          </a:p>
        </p:txBody>
      </p:sp>
      <p:sp>
        <p:nvSpPr>
          <p:cNvPr id="23818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solidFill>
                <a:srgbClr val="003300"/>
              </a:solidFill>
            </a:endParaRPr>
          </a:p>
        </p:txBody>
      </p:sp>
      <p:sp>
        <p:nvSpPr>
          <p:cNvPr id="2381828" name="Rectangle 4" descr="mutegras"/>
          <p:cNvSpPr>
            <a:spLocks noChangeArrowheads="1"/>
          </p:cNvSpPr>
          <p:nvPr/>
        </p:nvSpPr>
        <p:spPr bwMode="ltGray">
          <a:xfrm>
            <a:off x="0" y="0"/>
            <a:ext cx="9144000" cy="1524000"/>
          </a:xfrm>
          <a:prstGeom prst="rect">
            <a:avLst/>
          </a:prstGeom>
          <a:blipFill dpi="0" rotWithShape="0">
            <a:blip r:embed="rId13" cstate="print"/>
            <a:srcRect/>
            <a:tile tx="0" ty="0" sx="100000" sy="100000" flip="none" algn="tl"/>
          </a:blipFill>
          <a:ln w="9525">
            <a:noFill/>
            <a:miter lim="800000"/>
            <a:headEnd/>
            <a:tailEnd/>
          </a:ln>
        </p:spPr>
        <p:txBody>
          <a:bodyPr wrap="none" anchor="ctr"/>
          <a:lstStyle/>
          <a:p>
            <a:pPr>
              <a:defRPr/>
            </a:pPr>
            <a:endParaRPr lang="en-US">
              <a:solidFill>
                <a:srgbClr val="003300"/>
              </a:solidFill>
            </a:endParaRPr>
          </a:p>
        </p:txBody>
      </p:sp>
      <p:sp>
        <p:nvSpPr>
          <p:cNvPr id="2381829" name="Rectangle 5" descr="mutegras"/>
          <p:cNvSpPr>
            <a:spLocks noChangeArrowheads="1"/>
          </p:cNvSpPr>
          <p:nvPr/>
        </p:nvSpPr>
        <p:spPr bwMode="ltGray">
          <a:xfrm>
            <a:off x="0" y="6553200"/>
            <a:ext cx="9144000" cy="304800"/>
          </a:xfrm>
          <a:prstGeom prst="rect">
            <a:avLst/>
          </a:prstGeom>
          <a:blipFill dpi="0" rotWithShape="0">
            <a:blip r:embed="rId13" cstate="print"/>
            <a:srcRect/>
            <a:tile tx="0" ty="0" sx="100000" sy="100000" flip="none" algn="tl"/>
          </a:blipFill>
          <a:ln w="9525">
            <a:noFill/>
            <a:miter lim="800000"/>
            <a:headEnd/>
            <a:tailEnd/>
          </a:ln>
        </p:spPr>
        <p:txBody>
          <a:bodyPr wrap="none" anchor="ctr"/>
          <a:lstStyle/>
          <a:p>
            <a:pPr>
              <a:defRPr/>
            </a:pPr>
            <a:endParaRPr lang="en-US">
              <a:solidFill>
                <a:srgbClr val="003300"/>
              </a:solidFill>
            </a:endParaRPr>
          </a:p>
        </p:txBody>
      </p:sp>
      <p:sp>
        <p:nvSpPr>
          <p:cNvPr id="2381830" name="Line 6"/>
          <p:cNvSpPr>
            <a:spLocks noChangeShapeType="1"/>
          </p:cNvSpPr>
          <p:nvPr/>
        </p:nvSpPr>
        <p:spPr bwMode="auto">
          <a:xfrm>
            <a:off x="0" y="6553200"/>
            <a:ext cx="9144000" cy="1588"/>
          </a:xfrm>
          <a:prstGeom prst="line">
            <a:avLst/>
          </a:prstGeom>
          <a:noFill/>
          <a:ln w="19050">
            <a:solidFill>
              <a:schemeClr val="bg2"/>
            </a:solidFill>
            <a:round/>
            <a:headEnd/>
            <a:tailEnd/>
          </a:ln>
        </p:spPr>
        <p:txBody>
          <a:bodyPr wrap="none" anchor="ctr"/>
          <a:lstStyle/>
          <a:p>
            <a:pPr>
              <a:defRPr/>
            </a:pPr>
            <a:endParaRPr lang="en-US">
              <a:solidFill>
                <a:srgbClr val="003300"/>
              </a:solidFill>
            </a:endParaRPr>
          </a:p>
        </p:txBody>
      </p:sp>
      <p:sp>
        <p:nvSpPr>
          <p:cNvPr id="2381831" name="Rectangle 7"/>
          <p:cNvSpPr>
            <a:spLocks noChangeArrowheads="1"/>
          </p:cNvSpPr>
          <p:nvPr/>
        </p:nvSpPr>
        <p:spPr bwMode="auto">
          <a:xfrm>
            <a:off x="609600" y="533400"/>
            <a:ext cx="8534400" cy="685800"/>
          </a:xfrm>
          <a:prstGeom prst="rect">
            <a:avLst/>
          </a:prstGeom>
          <a:solidFill>
            <a:schemeClr val="hlink">
              <a:alpha val="50000"/>
            </a:schemeClr>
          </a:solidFill>
          <a:ln w="9525">
            <a:noFill/>
            <a:miter lim="800000"/>
            <a:headEnd/>
            <a:tailEnd/>
          </a:ln>
        </p:spPr>
        <p:txBody>
          <a:bodyPr wrap="none" anchor="ctr"/>
          <a:lstStyle/>
          <a:p>
            <a:pPr>
              <a:defRPr/>
            </a:pPr>
            <a:endParaRPr lang="en-US">
              <a:solidFill>
                <a:srgbClr val="003300"/>
              </a:solidFill>
            </a:endParaRPr>
          </a:p>
        </p:txBody>
      </p:sp>
      <p:sp>
        <p:nvSpPr>
          <p:cNvPr id="2381832"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7" name="Rectangle 9"/>
          <p:cNvSpPr>
            <a:spLocks noGrp="1" noChangeArrowheads="1"/>
          </p:cNvSpPr>
          <p:nvPr>
            <p:ph type="body" idx="1"/>
          </p:nvPr>
        </p:nvSpPr>
        <p:spPr bwMode="auto">
          <a:xfrm>
            <a:off x="685800" y="184943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81834"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sz="1400" baseline="0" smtClean="0"/>
            </a:lvl1pPr>
          </a:lstStyle>
          <a:p>
            <a:pPr>
              <a:defRPr/>
            </a:pPr>
            <a:endParaRPr lang="en-US">
              <a:solidFill>
                <a:srgbClr val="003300"/>
              </a:solidFill>
            </a:endParaRPr>
          </a:p>
        </p:txBody>
      </p:sp>
      <p:sp>
        <p:nvSpPr>
          <p:cNvPr id="2381835"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baseline="0" smtClean="0"/>
            </a:lvl1pPr>
          </a:lstStyle>
          <a:p>
            <a:pPr>
              <a:defRPr/>
            </a:pPr>
            <a:endParaRPr lang="en-US">
              <a:solidFill>
                <a:srgbClr val="003300"/>
              </a:solidFill>
            </a:endParaRPr>
          </a:p>
        </p:txBody>
      </p:sp>
      <p:sp>
        <p:nvSpPr>
          <p:cNvPr id="2381836"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baseline="0" smtClean="0"/>
            </a:lvl1pPr>
          </a:lstStyle>
          <a:p>
            <a:pPr>
              <a:defRPr/>
            </a:pPr>
            <a:fld id="{59591726-647C-4667-95B7-6599B1400320}" type="slidenum">
              <a:rPr lang="en-US">
                <a:solidFill>
                  <a:srgbClr val="003300"/>
                </a:solidFill>
              </a:rPr>
              <a:pPr>
                <a:defRPr/>
              </a:pPr>
              <a:t>‹#›</a:t>
            </a:fld>
            <a:endParaRPr lang="en-US">
              <a:solidFill>
                <a:srgbClr val="003300"/>
              </a:solidFill>
            </a:endParaRP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5pPr>
      <a:lvl6pPr marL="457200" algn="l" rtl="0" fontAlgn="base">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6pPr>
      <a:lvl7pPr marL="914400" algn="l" rtl="0" fontAlgn="base">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7pPr>
      <a:lvl8pPr marL="1371600" algn="l" rtl="0" fontAlgn="base">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8pPr>
      <a:lvl9pPr marL="1828800" algn="l" rtl="0" fontAlgn="base">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nature.com/news/2004/040927/full/040927-16.html"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http://www.duluthnewstribune.com/event/article/id/107842/" TargetMode="External"/><Relationship Id="rId2" Type="http://schemas.openxmlformats.org/officeDocument/2006/relationships/notesSlide" Target="../notesSlides/notesSlide33.xml"/><Relationship Id="rId1" Type="http://schemas.openxmlformats.org/officeDocument/2006/relationships/slideLayout" Target="../slideLayouts/slideLayout51.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hyperlink" Target="http://www.duluthnewstribune.com/event/article/id/107842/" TargetMode="External"/><Relationship Id="rId2" Type="http://schemas.openxmlformats.org/officeDocument/2006/relationships/notesSlide" Target="../notesSlides/notesSlide34.xml"/><Relationship Id="rId1" Type="http://schemas.openxmlformats.org/officeDocument/2006/relationships/slideLayout" Target="../slideLayouts/slideLayout51.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duluthsuperior.com/mld/duluthsuperior/news/15546939.htm" TargetMode="External"/><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id-archserve.ucsb.edu/Anth3/Courseware/Pleistocene/7_Sea_Level_Changes.html"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id-archserve.ucsb.edu/Anth3/Courseware/Pleistocene/7_Sea_Level_Changes.html" TargetMode="External"/><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8.xml"/><Relationship Id="rId1" Type="http://schemas.openxmlformats.org/officeDocument/2006/relationships/vmlDrawing" Target="../drawings/vmlDrawing3.vml"/><Relationship Id="rId4" Type="http://schemas.openxmlformats.org/officeDocument/2006/relationships/oleObject" Target="../embeddings/Microsoft_Office_Word_97_-_2003_Document3.doc"/></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oleObject" Target="../embeddings/Microsoft_Office_Word_97_-_2003_Document4.doc"/></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www.sciam.com/article.cfm?chanID=sa003&amp;articleID=0008EB7D-BC26-1138-BC2683414B7F0000"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3" Type="http://schemas.openxmlformats.org/officeDocument/2006/relationships/hyperlink" Target="http://www.pbs.org/wnet/secrets/case_firsthuman/index.html"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8.xml"/><Relationship Id="rId1" Type="http://schemas.openxmlformats.org/officeDocument/2006/relationships/vmlDrawing" Target="../drawings/vmlDrawing5.vml"/><Relationship Id="rId4" Type="http://schemas.openxmlformats.org/officeDocument/2006/relationships/oleObject" Target="../embeddings/Microsoft_Office_Word_97_-_2003_Document5.doc"/></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8.xml"/><Relationship Id="rId1" Type="http://schemas.openxmlformats.org/officeDocument/2006/relationships/vmlDrawing" Target="../drawings/vmlDrawing6.vml"/><Relationship Id="rId4" Type="http://schemas.openxmlformats.org/officeDocument/2006/relationships/oleObject" Target="../embeddings/Microsoft_Office_Word_97_-_2003_Document6.doc"/></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6858000"/>
          </a:xfrm>
          <a:prstGeom prst="rect">
            <a:avLst/>
          </a:prstGeom>
          <a:gradFill>
            <a:gsLst>
              <a:gs pos="0">
                <a:schemeClr val="accent1">
                  <a:shade val="30000"/>
                  <a:satMod val="115000"/>
                  <a:alpha val="0"/>
                </a:schemeClr>
              </a:gs>
              <a:gs pos="50000">
                <a:schemeClr val="accent1">
                  <a:shade val="67500"/>
                  <a:satMod val="115000"/>
                  <a:alpha val="0"/>
                </a:schemeClr>
              </a:gs>
              <a:gs pos="100000">
                <a:srgbClr val="C00000">
                  <a:alpha val="49000"/>
                </a:srgbClr>
              </a:gs>
            </a:gsLst>
            <a:lin ang="5400000" scaled="0"/>
          </a:gradFill>
          <a:ln w="9525">
            <a:noFill/>
            <a:miter lim="800000"/>
            <a:headEnd/>
            <a:tailEnd/>
          </a:ln>
        </p:spPr>
        <p:txBody>
          <a:bodyPr wrap="square" anchor="ctr">
            <a:noAutofit/>
          </a:bodyPr>
          <a:lstStyle/>
          <a:p>
            <a:pPr algn="ctr" rtl="0" eaLnBrk="0" fontAlgn="base" hangingPunct="0">
              <a:lnSpc>
                <a:spcPct val="140000"/>
              </a:lnSpc>
              <a:spcBef>
                <a:spcPct val="0"/>
              </a:spcBef>
              <a:spcAft>
                <a:spcPct val="0"/>
              </a:spcAft>
            </a:pPr>
            <a:endParaRPr lang="en-US" sz="3200" b="1" kern="1200" dirty="0">
              <a:solidFill>
                <a:srgbClr val="FFFFFF"/>
              </a:solidFill>
              <a:latin typeface="Arial" charset="0"/>
              <a:ea typeface="+mn-ea"/>
              <a:cs typeface="+mn-cs"/>
            </a:endParaRPr>
          </a:p>
          <a:p>
            <a:pPr algn="ctr" rtl="0" eaLnBrk="0" fontAlgn="base" hangingPunct="0">
              <a:lnSpc>
                <a:spcPct val="140000"/>
              </a:lnSpc>
              <a:spcBef>
                <a:spcPct val="0"/>
              </a:spcBef>
              <a:spcAft>
                <a:spcPct val="0"/>
              </a:spcAft>
            </a:pPr>
            <a:r>
              <a:rPr lang="en-US" sz="3200" b="1" kern="1200" dirty="0">
                <a:solidFill>
                  <a:srgbClr val="FFFFFF"/>
                </a:solidFill>
                <a:latin typeface="Arial" charset="0"/>
                <a:ea typeface="+mn-ea"/>
                <a:cs typeface="+mn-cs"/>
              </a:rPr>
              <a:t> </a:t>
            </a:r>
          </a:p>
        </p:txBody>
      </p:sp>
      <p:pic>
        <p:nvPicPr>
          <p:cNvPr id="8" name="Picture 7" descr="Lewis10.jpg"/>
          <p:cNvPicPr>
            <a:picLocks noChangeAspect="1"/>
          </p:cNvPicPr>
          <p:nvPr/>
        </p:nvPicPr>
        <p:blipFill>
          <a:blip r:embed="rId3" cstate="print"/>
          <a:stretch>
            <a:fillRect/>
          </a:stretch>
        </p:blipFill>
        <p:spPr>
          <a:xfrm>
            <a:off x="2108200" y="254000"/>
            <a:ext cx="4927600" cy="6350000"/>
          </a:xfrm>
          <a:prstGeom prst="rect">
            <a:avLst/>
          </a:prstGeom>
        </p:spPr>
      </p:pic>
      <p:sp>
        <p:nvSpPr>
          <p:cNvPr id="10" name="Rectangle 9"/>
          <p:cNvSpPr/>
          <p:nvPr/>
        </p:nvSpPr>
        <p:spPr>
          <a:xfrm>
            <a:off x="1447800" y="4191002"/>
            <a:ext cx="6172200" cy="1384995"/>
          </a:xfrm>
          <a:prstGeom prst="rect">
            <a:avLst/>
          </a:prstGeom>
        </p:spPr>
        <p:txBody>
          <a:bodyPr wrap="square">
            <a:spAutoFit/>
          </a:bodyPr>
          <a:lstStyle/>
          <a:p>
            <a:pPr algn="ctr" rtl="0" eaLnBrk="0" fontAlgn="base" hangingPunct="0">
              <a:lnSpc>
                <a:spcPct val="140000"/>
              </a:lnSpc>
              <a:spcBef>
                <a:spcPct val="0"/>
              </a:spcBef>
              <a:spcAft>
                <a:spcPct val="0"/>
              </a:spcAft>
            </a:pPr>
            <a:r>
              <a:rPr lang="en-US" sz="2000" kern="1200" baseline="0" dirty="0">
                <a:solidFill>
                  <a:srgbClr val="FFFFFF"/>
                </a:solidFill>
                <a:latin typeface="Arial" charset="0"/>
                <a:ea typeface="+mn-ea"/>
                <a:cs typeface="+mn-cs"/>
              </a:rPr>
              <a:t>. . . or how to make sense</a:t>
            </a:r>
            <a:br>
              <a:rPr lang="en-US" sz="2000" kern="1200" baseline="0" dirty="0">
                <a:solidFill>
                  <a:srgbClr val="FFFFFF"/>
                </a:solidFill>
                <a:latin typeface="Arial" charset="0"/>
                <a:ea typeface="+mn-ea"/>
                <a:cs typeface="+mn-cs"/>
              </a:rPr>
            </a:br>
            <a:r>
              <a:rPr lang="en-US" sz="2000" kern="1200" baseline="0" dirty="0">
                <a:solidFill>
                  <a:srgbClr val="FFFFFF"/>
                </a:solidFill>
                <a:latin typeface="Arial" charset="0"/>
                <a:ea typeface="+mn-ea"/>
                <a:cs typeface="+mn-cs"/>
              </a:rPr>
              <a:t>out of</a:t>
            </a:r>
            <a:br>
              <a:rPr lang="en-US" sz="2000" kern="1200" baseline="0" dirty="0">
                <a:solidFill>
                  <a:srgbClr val="FFFFFF"/>
                </a:solidFill>
                <a:latin typeface="Arial" charset="0"/>
                <a:ea typeface="+mn-ea"/>
                <a:cs typeface="+mn-cs"/>
              </a:rPr>
            </a:br>
            <a:r>
              <a:rPr lang="en-US" sz="2000" kern="1200" baseline="0" dirty="0" err="1" smtClean="0">
                <a:solidFill>
                  <a:srgbClr val="FFFFFF"/>
                </a:solidFill>
                <a:latin typeface="Arial" charset="0"/>
                <a:ea typeface="+mn-ea"/>
                <a:cs typeface="+mn-cs"/>
              </a:rPr>
              <a:t>Chs</a:t>
            </a:r>
            <a:r>
              <a:rPr lang="en-US" sz="2000" kern="1200" baseline="0" dirty="0" smtClean="0">
                <a:solidFill>
                  <a:srgbClr val="FFFFFF"/>
                </a:solidFill>
                <a:latin typeface="Arial" charset="0"/>
                <a:ea typeface="+mn-ea"/>
                <a:cs typeface="+mn-cs"/>
              </a:rPr>
              <a:t>. 9 and 11 </a:t>
            </a:r>
            <a:r>
              <a:rPr lang="en-US" sz="2000" kern="1200" baseline="0" dirty="0">
                <a:solidFill>
                  <a:srgbClr val="FFFFFF"/>
                </a:solidFill>
                <a:latin typeface="Arial" charset="0"/>
                <a:ea typeface="+mn-ea"/>
                <a:cs typeface="+mn-cs"/>
              </a:rPr>
              <a:t>of the text . . .</a:t>
            </a:r>
          </a:p>
        </p:txBody>
      </p:sp>
      <p:sp>
        <p:nvSpPr>
          <p:cNvPr id="7" name="Rectangle 2"/>
          <p:cNvSpPr txBox="1">
            <a:spLocks noChangeArrowheads="1"/>
          </p:cNvSpPr>
          <p:nvPr/>
        </p:nvSpPr>
        <p:spPr bwMode="auto">
          <a:xfrm>
            <a:off x="685800" y="6052458"/>
            <a:ext cx="7772400" cy="457200"/>
          </a:xfrm>
          <a:prstGeom prst="rect">
            <a:avLst/>
          </a:prstGeom>
          <a:noFill/>
          <a:ln w="9525">
            <a:noFill/>
            <a:miter lim="800000"/>
            <a:headEnd/>
            <a:tailEnd/>
          </a:ln>
        </p:spPr>
        <p:txBody>
          <a:bodyPr vert="horz" wrap="none" lIns="91440" tIns="45720" rIns="91440" bIns="45720" numCol="1" anchor="ctr" anchorCtr="0" compatLnSpc="1">
            <a:prstTxWarp prst="textNoShape">
              <a:avLst/>
            </a:prstTxWarp>
          </a:bodyPr>
          <a:lstStyle/>
          <a:p>
            <a:pPr algn="ctr" rtl="0" fontAlgn="base">
              <a:spcBef>
                <a:spcPct val="0"/>
              </a:spcBef>
              <a:spcAft>
                <a:spcPct val="0"/>
              </a:spcAft>
              <a:defRPr/>
            </a:pPr>
            <a:r>
              <a:rPr lang="en-US" sz="1200" b="1" kern="1200" dirty="0">
                <a:solidFill>
                  <a:srgbClr val="FFFFFF"/>
                </a:solidFill>
                <a:latin typeface="Arial"/>
                <a:ea typeface="+mn-ea"/>
                <a:cs typeface="+mn-cs"/>
              </a:rPr>
              <a:t>Prehistoric Cultures</a:t>
            </a:r>
            <a:br>
              <a:rPr lang="en-US" sz="1200" b="1" kern="1200" dirty="0">
                <a:solidFill>
                  <a:srgbClr val="FFFFFF"/>
                </a:solidFill>
                <a:latin typeface="Arial"/>
                <a:ea typeface="+mn-ea"/>
                <a:cs typeface="+mn-cs"/>
              </a:rPr>
            </a:br>
            <a:r>
              <a:rPr lang="en-US" sz="1200" b="1" kern="1200" dirty="0">
                <a:solidFill>
                  <a:srgbClr val="FFFFFF"/>
                </a:solidFill>
                <a:latin typeface="Arial"/>
                <a:ea typeface="+mn-ea"/>
                <a:cs typeface="+mn-cs"/>
              </a:rPr>
              <a:t>Tim Roufs’ section ©2009</a:t>
            </a:r>
          </a:p>
        </p:txBody>
      </p:sp>
      <p:sp>
        <p:nvSpPr>
          <p:cNvPr id="12" name="Text Box 7"/>
          <p:cNvSpPr txBox="1">
            <a:spLocks noChangeArrowheads="1"/>
          </p:cNvSpPr>
          <p:nvPr/>
        </p:nvSpPr>
        <p:spPr bwMode="auto">
          <a:xfrm>
            <a:off x="820056" y="2647450"/>
            <a:ext cx="7467600" cy="1157240"/>
          </a:xfrm>
          <a:prstGeom prst="rect">
            <a:avLst/>
          </a:prstGeom>
          <a:noFill/>
          <a:ln w="9525">
            <a:noFill/>
            <a:miter lim="800000"/>
            <a:headEnd/>
            <a:tailEnd/>
          </a:ln>
          <a:effectLst/>
        </p:spPr>
        <p:txBody>
          <a:bodyPr>
            <a:spAutoFit/>
          </a:bodyPr>
          <a:lstStyle/>
          <a:p>
            <a:pPr algn="ctr" rtl="0" eaLnBrk="0" fontAlgn="base" hangingPunct="0">
              <a:spcBef>
                <a:spcPct val="20000"/>
              </a:spcBef>
              <a:spcAft>
                <a:spcPct val="0"/>
              </a:spcAft>
              <a:buClr>
                <a:srgbClr val="009999"/>
              </a:buClr>
            </a:pPr>
            <a:r>
              <a:rPr kumimoji="1" lang="en-US" sz="1400" kern="1200" baseline="0" dirty="0">
                <a:solidFill>
                  <a:srgbClr val="FFFFFF"/>
                </a:solidFill>
                <a:latin typeface="Arial" pitchFamily="34" charset="0"/>
                <a:ea typeface="+mn-ea"/>
                <a:cs typeface="Arial" pitchFamily="34" charset="0"/>
              </a:rPr>
              <a:t>Class Slides Set</a:t>
            </a:r>
            <a:r>
              <a:rPr kumimoji="1" lang="en-US" sz="1400" b="1" kern="1200" baseline="0" dirty="0">
                <a:solidFill>
                  <a:srgbClr val="FFFFFF"/>
                </a:solidFill>
                <a:latin typeface="Arial" pitchFamily="34" charset="0"/>
                <a:ea typeface="+mn-ea"/>
                <a:cs typeface="Arial" pitchFamily="34" charset="0"/>
              </a:rPr>
              <a:t> </a:t>
            </a:r>
            <a:r>
              <a:rPr kumimoji="1" lang="en-US" sz="1400" kern="1200" baseline="0" dirty="0" smtClean="0">
                <a:solidFill>
                  <a:srgbClr val="FFFFFF"/>
                </a:solidFill>
                <a:latin typeface="Arial" pitchFamily="34" charset="0"/>
                <a:ea typeface="+mn-ea"/>
                <a:cs typeface="Arial" pitchFamily="34" charset="0"/>
              </a:rPr>
              <a:t>17A</a:t>
            </a:r>
          </a:p>
          <a:p>
            <a:pPr algn="ctr" rtl="0" eaLnBrk="0" fontAlgn="base" hangingPunct="0">
              <a:spcBef>
                <a:spcPct val="20000"/>
              </a:spcBef>
              <a:spcAft>
                <a:spcPct val="0"/>
              </a:spcAft>
              <a:buClr>
                <a:srgbClr val="009999"/>
              </a:buClr>
            </a:pPr>
            <a:endParaRPr kumimoji="1" lang="en-US" sz="1400" kern="1200" baseline="0" dirty="0">
              <a:solidFill>
                <a:srgbClr val="FFFFFF"/>
              </a:solidFill>
              <a:latin typeface="Arial" pitchFamily="34" charset="0"/>
              <a:ea typeface="+mn-ea"/>
              <a:cs typeface="Arial" pitchFamily="34" charset="0"/>
            </a:endParaRPr>
          </a:p>
          <a:p>
            <a:pPr algn="ctr" rtl="0" eaLnBrk="0" fontAlgn="base" hangingPunct="0">
              <a:spcBef>
                <a:spcPct val="20000"/>
              </a:spcBef>
              <a:spcAft>
                <a:spcPct val="0"/>
              </a:spcAft>
              <a:buClr>
                <a:srgbClr val="009999"/>
              </a:buClr>
            </a:pPr>
            <a:r>
              <a:rPr kumimoji="1" lang="en-US" sz="3200" b="1" kern="1200" baseline="0" dirty="0" smtClean="0">
                <a:solidFill>
                  <a:srgbClr val="FFFFFF"/>
                </a:solidFill>
                <a:latin typeface="Arial" pitchFamily="34" charset="0"/>
                <a:ea typeface="+mn-ea"/>
                <a:cs typeface="Arial" pitchFamily="34" charset="0"/>
              </a:rPr>
              <a:t>Early Hominins</a:t>
            </a:r>
            <a:endParaRPr kumimoji="1" lang="en-US" sz="3200" b="1" kern="1200" baseline="0" dirty="0">
              <a:solidFill>
                <a:srgbClr val="FFFFFF"/>
              </a:solidFill>
              <a:latin typeface="Arial" pitchFamily="34" charset="0"/>
              <a:ea typeface="+mn-ea"/>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EE0BC"/>
        </a:solidFill>
        <a:effectLst/>
      </p:bgPr>
    </p:bg>
    <p:spTree>
      <p:nvGrpSpPr>
        <p:cNvPr id="1" name=""/>
        <p:cNvGrpSpPr/>
        <p:nvPr/>
      </p:nvGrpSpPr>
      <p:grpSpPr>
        <a:xfrm>
          <a:off x="0" y="0"/>
          <a:ext cx="0" cy="0"/>
          <a:chOff x="0" y="0"/>
          <a:chExt cx="0" cy="0"/>
        </a:xfrm>
      </p:grpSpPr>
      <p:pic>
        <p:nvPicPr>
          <p:cNvPr id="17410" name="Picture 7" descr="climate_change1"/>
          <p:cNvPicPr>
            <a:picLocks noChangeAspect="1" noChangeArrowheads="1"/>
          </p:cNvPicPr>
          <p:nvPr/>
        </p:nvPicPr>
        <p:blipFill>
          <a:blip r:embed="rId3" cstate="print"/>
          <a:srcRect/>
          <a:stretch>
            <a:fillRect/>
          </a:stretch>
        </p:blipFill>
        <p:spPr bwMode="auto">
          <a:xfrm>
            <a:off x="685800" y="504825"/>
            <a:ext cx="7772400" cy="5743575"/>
          </a:xfrm>
          <a:prstGeom prst="rect">
            <a:avLst/>
          </a:prstGeom>
          <a:noFill/>
          <a:ln w="9525">
            <a:noFill/>
            <a:miter lim="800000"/>
            <a:headEnd/>
            <a:tailEnd/>
          </a:ln>
        </p:spPr>
      </p:pic>
      <p:sp>
        <p:nvSpPr>
          <p:cNvPr id="17411" name="Text Box 8"/>
          <p:cNvSpPr txBox="1">
            <a:spLocks noChangeArrowheads="1"/>
          </p:cNvSpPr>
          <p:nvPr/>
        </p:nvSpPr>
        <p:spPr bwMode="auto">
          <a:xfrm>
            <a:off x="2434303" y="6339114"/>
            <a:ext cx="4271297" cy="276999"/>
          </a:xfrm>
          <a:prstGeom prst="rect">
            <a:avLst/>
          </a:prstGeom>
          <a:noFill/>
          <a:ln w="9525">
            <a:noFill/>
            <a:miter lim="800000"/>
            <a:headEnd/>
            <a:tailEnd/>
          </a:ln>
        </p:spPr>
        <p:txBody>
          <a:bodyPr wrap="none">
            <a:spAutoFit/>
          </a:bodyPr>
          <a:lstStyle/>
          <a:p>
            <a:r>
              <a:rPr lang="en-US" sz="1200" baseline="0" dirty="0" smtClean="0"/>
              <a:t>Campbell-Loy</a:t>
            </a:r>
            <a:r>
              <a:rPr lang="en-US" sz="1200" baseline="0" dirty="0"/>
              <a:t>, </a:t>
            </a:r>
            <a:r>
              <a:rPr lang="en-US" sz="1200" i="1" baseline="0" dirty="0"/>
              <a:t>Humankind Emerging, 7</a:t>
            </a:r>
            <a:r>
              <a:rPr lang="en-US" sz="1200" i="1" dirty="0"/>
              <a:t>th</a:t>
            </a:r>
            <a:r>
              <a:rPr lang="en-US" sz="1200" i="1" baseline="0" dirty="0"/>
              <a:t> ed</a:t>
            </a:r>
            <a:r>
              <a:rPr lang="en-US" sz="1200" baseline="0" dirty="0"/>
              <a:t>., p. 327</a:t>
            </a:r>
            <a:r>
              <a:rPr lang="en-US" sz="1200" i="1" baseline="0" dirty="0"/>
              <a:t> </a:t>
            </a:r>
          </a:p>
        </p:txBody>
      </p:sp>
      <p:sp>
        <p:nvSpPr>
          <p:cNvPr id="17412" name="Oval 9"/>
          <p:cNvSpPr>
            <a:spLocks noChangeArrowheads="1"/>
          </p:cNvSpPr>
          <p:nvPr/>
        </p:nvSpPr>
        <p:spPr bwMode="auto">
          <a:xfrm>
            <a:off x="5791200" y="533400"/>
            <a:ext cx="2286000" cy="1600200"/>
          </a:xfrm>
          <a:prstGeom prst="ellipse">
            <a:avLst/>
          </a:prstGeom>
          <a:noFill/>
          <a:ln w="76200">
            <a:solidFill>
              <a:srgbClr val="000000"/>
            </a:solidFill>
            <a:round/>
            <a:headEnd/>
            <a:tailEnd/>
          </a:ln>
        </p:spPr>
        <p:txBody>
          <a:bodyPr wrap="none" anchor="ctr"/>
          <a:lstStyle/>
          <a:p>
            <a:endParaRPr lang="en-US"/>
          </a:p>
        </p:txBody>
      </p:sp>
      <p:sp>
        <p:nvSpPr>
          <p:cNvPr id="5" name="Right Arrow 4"/>
          <p:cNvSpPr/>
          <p:nvPr/>
        </p:nvSpPr>
        <p:spPr bwMode="auto">
          <a:xfrm rot="16200000">
            <a:off x="4101738" y="5593080"/>
            <a:ext cx="978408" cy="484632"/>
          </a:xfrm>
          <a:prstGeom prst="rightArrow">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18434" name="Picture 3" descr="Fossil_Man-r"/>
          <p:cNvPicPr>
            <a:picLocks noChangeAspect="1" noChangeArrowheads="1"/>
          </p:cNvPicPr>
          <p:nvPr/>
        </p:nvPicPr>
        <p:blipFill>
          <a:blip r:embed="rId3" cstate="print">
            <a:lum bright="13000" contrast="4000"/>
          </a:blip>
          <a:srcRect/>
          <a:stretch>
            <a:fillRect/>
          </a:stretch>
        </p:blipFill>
        <p:spPr bwMode="auto">
          <a:xfrm>
            <a:off x="1219200" y="1136650"/>
            <a:ext cx="6629400" cy="5041900"/>
          </a:xfrm>
          <a:prstGeom prst="rect">
            <a:avLst/>
          </a:prstGeom>
          <a:noFill/>
          <a:ln w="9525">
            <a:noFill/>
            <a:miter lim="800000"/>
            <a:headEnd/>
            <a:tailEnd/>
          </a:ln>
        </p:spPr>
      </p:pic>
      <p:sp>
        <p:nvSpPr>
          <p:cNvPr id="18435" name="Oval 5"/>
          <p:cNvSpPr>
            <a:spLocks noChangeArrowheads="1"/>
          </p:cNvSpPr>
          <p:nvPr/>
        </p:nvSpPr>
        <p:spPr bwMode="auto">
          <a:xfrm>
            <a:off x="4743450" y="1219200"/>
            <a:ext cx="2286000" cy="1143000"/>
          </a:xfrm>
          <a:prstGeom prst="ellipse">
            <a:avLst/>
          </a:prstGeom>
          <a:noFill/>
          <a:ln w="76200">
            <a:solidFill>
              <a:srgbClr val="FFC000"/>
            </a:solidFill>
            <a:round/>
            <a:headEnd/>
            <a:tailEnd/>
          </a:ln>
        </p:spPr>
        <p:txBody>
          <a:bodyPr wrap="none" anchor="ctr"/>
          <a:lstStyle/>
          <a:p>
            <a:endParaRPr lang="en-US"/>
          </a:p>
        </p:txBody>
      </p:sp>
      <p:sp>
        <p:nvSpPr>
          <p:cNvPr id="4" name="Right Arrow 3"/>
          <p:cNvSpPr/>
          <p:nvPr/>
        </p:nvSpPr>
        <p:spPr bwMode="auto">
          <a:xfrm rot="16200000">
            <a:off x="3230880" y="2711994"/>
            <a:ext cx="978408" cy="484632"/>
          </a:xfrm>
          <a:prstGeom prst="rightArrow">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957614" y="6342744"/>
            <a:ext cx="5203825" cy="274638"/>
          </a:xfrm>
          <a:prstGeom prst="rect">
            <a:avLst/>
          </a:prstGeom>
          <a:noFill/>
          <a:ln w="9525">
            <a:noFill/>
            <a:miter lim="800000"/>
            <a:headEnd/>
            <a:tailEnd/>
          </a:ln>
        </p:spPr>
        <p:txBody>
          <a:bodyPr wrap="none">
            <a:spAutoFit/>
          </a:bodyPr>
          <a:lstStyle/>
          <a:p>
            <a:r>
              <a:rPr lang="en-US" sz="1200" baseline="0" dirty="0">
                <a:solidFill>
                  <a:schemeClr val="tx2"/>
                </a:solidFill>
                <a:hlinkClick r:id="rId3"/>
              </a:rPr>
              <a:t>http://www.nature.com/news/2004/040927/full/040927-16.html</a:t>
            </a:r>
            <a:endParaRPr lang="en-US" sz="1200" baseline="0" dirty="0">
              <a:solidFill>
                <a:schemeClr val="tx2"/>
              </a:solidFill>
            </a:endParaRPr>
          </a:p>
        </p:txBody>
      </p:sp>
      <p:pic>
        <p:nvPicPr>
          <p:cNvPr id="19459" name="Picture 3"/>
          <p:cNvPicPr>
            <a:picLocks noChangeAspect="1" noChangeArrowheads="1"/>
          </p:cNvPicPr>
          <p:nvPr/>
        </p:nvPicPr>
        <p:blipFill>
          <a:blip r:embed="rId4" cstate="print"/>
          <a:srcRect/>
          <a:stretch>
            <a:fillRect/>
          </a:stretch>
        </p:blipFill>
        <p:spPr bwMode="auto">
          <a:xfrm>
            <a:off x="685800" y="457200"/>
            <a:ext cx="7772400" cy="5829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0482" name="Picture 3" descr="17_07"/>
          <p:cNvPicPr>
            <a:picLocks noChangeAspect="1" noChangeArrowheads="1"/>
          </p:cNvPicPr>
          <p:nvPr/>
        </p:nvPicPr>
        <p:blipFill>
          <a:blip r:embed="rId3" cstate="print"/>
          <a:srcRect/>
          <a:stretch>
            <a:fillRect/>
          </a:stretch>
        </p:blipFill>
        <p:spPr bwMode="auto">
          <a:xfrm>
            <a:off x="990600" y="206375"/>
            <a:ext cx="7162800" cy="6445250"/>
          </a:xfrm>
          <a:prstGeom prst="rect">
            <a:avLst/>
          </a:prstGeom>
          <a:noFill/>
          <a:ln w="9525">
            <a:noFill/>
            <a:miter lim="800000"/>
            <a:headEnd/>
            <a:tailEnd/>
          </a:ln>
        </p:spPr>
      </p:pic>
      <p:sp>
        <p:nvSpPr>
          <p:cNvPr id="20483" name="Oval 4"/>
          <p:cNvSpPr>
            <a:spLocks noChangeArrowheads="1"/>
          </p:cNvSpPr>
          <p:nvPr/>
        </p:nvSpPr>
        <p:spPr bwMode="auto">
          <a:xfrm>
            <a:off x="5562600" y="457200"/>
            <a:ext cx="1524000" cy="914400"/>
          </a:xfrm>
          <a:prstGeom prst="ellipse">
            <a:avLst/>
          </a:prstGeom>
          <a:noFill/>
          <a:ln w="76200">
            <a:solidFill>
              <a:srgbClr val="FF0000"/>
            </a:solidFill>
            <a:round/>
            <a:headEnd/>
            <a:tailEnd/>
          </a:ln>
        </p:spPr>
        <p:txBody>
          <a:bodyPr wrap="none" anchor="ctr"/>
          <a:lstStyle/>
          <a:p>
            <a:endParaRPr lang="en-US"/>
          </a:p>
        </p:txBody>
      </p:sp>
      <p:sp>
        <p:nvSpPr>
          <p:cNvPr id="4" name="Right Arrow 3"/>
          <p:cNvSpPr/>
          <p:nvPr/>
        </p:nvSpPr>
        <p:spPr bwMode="auto">
          <a:xfrm rot="10800000">
            <a:off x="6830280" y="2215026"/>
            <a:ext cx="978408" cy="484632"/>
          </a:xfrm>
          <a:prstGeom prst="rightArrow">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1506" name="Picture 2" descr="17_18"/>
          <p:cNvPicPr>
            <a:picLocks noChangeAspect="1" noChangeArrowheads="1"/>
          </p:cNvPicPr>
          <p:nvPr/>
        </p:nvPicPr>
        <p:blipFill>
          <a:blip r:embed="rId3" cstate="print"/>
          <a:srcRect/>
          <a:stretch>
            <a:fillRect/>
          </a:stretch>
        </p:blipFill>
        <p:spPr bwMode="auto">
          <a:xfrm>
            <a:off x="2135188" y="228600"/>
            <a:ext cx="4873625" cy="640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2530" name="Picture 1026" descr="17_18"/>
          <p:cNvPicPr>
            <a:picLocks noChangeAspect="1" noChangeArrowheads="1"/>
          </p:cNvPicPr>
          <p:nvPr/>
        </p:nvPicPr>
        <p:blipFill>
          <a:blip r:embed="rId3" cstate="print"/>
          <a:srcRect/>
          <a:stretch>
            <a:fillRect/>
          </a:stretch>
        </p:blipFill>
        <p:spPr bwMode="auto">
          <a:xfrm>
            <a:off x="2135188" y="228600"/>
            <a:ext cx="4873625" cy="6400800"/>
          </a:xfrm>
          <a:prstGeom prst="rect">
            <a:avLst/>
          </a:prstGeom>
          <a:noFill/>
          <a:ln w="9525">
            <a:noFill/>
            <a:miter lim="800000"/>
            <a:headEnd/>
            <a:tailEnd/>
          </a:ln>
        </p:spPr>
      </p:pic>
      <p:sp>
        <p:nvSpPr>
          <p:cNvPr id="11" name="AutoShape 1030"/>
          <p:cNvSpPr>
            <a:spLocks noChangeArrowheads="1"/>
          </p:cNvSpPr>
          <p:nvPr/>
        </p:nvSpPr>
        <p:spPr bwMode="auto">
          <a:xfrm>
            <a:off x="914400" y="5990772"/>
            <a:ext cx="2209800" cy="381000"/>
          </a:xfrm>
          <a:prstGeom prst="rightArrow">
            <a:avLst>
              <a:gd name="adj1" fmla="val 50000"/>
              <a:gd name="adj2" fmla="val 112509"/>
            </a:avLst>
          </a:prstGeom>
          <a:solidFill>
            <a:srgbClr val="FF0000"/>
          </a:solidFill>
          <a:ln w="9525">
            <a:noFill/>
            <a:miter lim="800000"/>
            <a:headEnd/>
            <a:tailEnd/>
          </a:ln>
        </p:spPr>
        <p:txBody>
          <a:bodyPr wrap="none" anchor="ctr"/>
          <a:lstStyle/>
          <a:p>
            <a:endParaRPr lang="en-US">
              <a:solidFill>
                <a:schemeClr val="folHlink"/>
              </a:solidFill>
            </a:endParaRPr>
          </a:p>
        </p:txBody>
      </p:sp>
      <p:sp>
        <p:nvSpPr>
          <p:cNvPr id="12" name="Text Box 1028"/>
          <p:cNvSpPr txBox="1">
            <a:spLocks noChangeArrowheads="1"/>
          </p:cNvSpPr>
          <p:nvPr/>
        </p:nvSpPr>
        <p:spPr bwMode="auto">
          <a:xfrm>
            <a:off x="933502" y="5987142"/>
            <a:ext cx="1973617" cy="400110"/>
          </a:xfrm>
          <a:prstGeom prst="rect">
            <a:avLst/>
          </a:prstGeom>
          <a:noFill/>
          <a:ln w="9525">
            <a:noFill/>
            <a:miter lim="800000"/>
            <a:headEnd/>
            <a:tailEnd/>
          </a:ln>
        </p:spPr>
        <p:txBody>
          <a:bodyPr wrap="none">
            <a:spAutoFit/>
          </a:bodyPr>
          <a:lstStyle/>
          <a:p>
            <a:r>
              <a:rPr lang="en-US" sz="2000" b="1" baseline="0" dirty="0" smtClean="0">
                <a:solidFill>
                  <a:schemeClr val="tx2"/>
                </a:solidFill>
              </a:rPr>
              <a:t>3 million yrs</a:t>
            </a:r>
            <a:endParaRPr lang="en-US" sz="2000" b="1" baseline="0" dirty="0">
              <a:solidFill>
                <a:schemeClr val="tx2"/>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2530" name="Picture 1026" descr="17_18"/>
          <p:cNvPicPr>
            <a:picLocks noChangeAspect="1" noChangeArrowheads="1"/>
          </p:cNvPicPr>
          <p:nvPr/>
        </p:nvPicPr>
        <p:blipFill>
          <a:blip r:embed="rId3" cstate="print"/>
          <a:srcRect/>
          <a:stretch>
            <a:fillRect/>
          </a:stretch>
        </p:blipFill>
        <p:spPr bwMode="auto">
          <a:xfrm>
            <a:off x="2135188" y="228600"/>
            <a:ext cx="4873625" cy="6400800"/>
          </a:xfrm>
          <a:prstGeom prst="rect">
            <a:avLst/>
          </a:prstGeom>
          <a:noFill/>
          <a:ln w="9525">
            <a:noFill/>
            <a:miter lim="800000"/>
            <a:headEnd/>
            <a:tailEnd/>
          </a:ln>
        </p:spPr>
      </p:pic>
      <p:sp>
        <p:nvSpPr>
          <p:cNvPr id="11" name="AutoShape 1030"/>
          <p:cNvSpPr>
            <a:spLocks noChangeArrowheads="1"/>
          </p:cNvSpPr>
          <p:nvPr/>
        </p:nvSpPr>
        <p:spPr bwMode="auto">
          <a:xfrm>
            <a:off x="914400" y="4343400"/>
            <a:ext cx="2209800" cy="381000"/>
          </a:xfrm>
          <a:prstGeom prst="rightArrow">
            <a:avLst>
              <a:gd name="adj1" fmla="val 50000"/>
              <a:gd name="adj2" fmla="val 112509"/>
            </a:avLst>
          </a:prstGeom>
          <a:solidFill>
            <a:srgbClr val="FF0000"/>
          </a:solidFill>
          <a:ln w="9525">
            <a:noFill/>
            <a:miter lim="800000"/>
            <a:headEnd/>
            <a:tailEnd/>
          </a:ln>
        </p:spPr>
        <p:txBody>
          <a:bodyPr wrap="none" anchor="ctr"/>
          <a:lstStyle/>
          <a:p>
            <a:endParaRPr lang="en-US">
              <a:solidFill>
                <a:schemeClr val="folHlink"/>
              </a:solidFill>
            </a:endParaRPr>
          </a:p>
        </p:txBody>
      </p:sp>
      <p:sp>
        <p:nvSpPr>
          <p:cNvPr id="12" name="Text Box 1028"/>
          <p:cNvSpPr txBox="1">
            <a:spLocks noChangeArrowheads="1"/>
          </p:cNvSpPr>
          <p:nvPr/>
        </p:nvSpPr>
        <p:spPr bwMode="auto">
          <a:xfrm>
            <a:off x="933502" y="4325256"/>
            <a:ext cx="1973617" cy="400110"/>
          </a:xfrm>
          <a:prstGeom prst="rect">
            <a:avLst/>
          </a:prstGeom>
          <a:noFill/>
          <a:ln w="9525">
            <a:noFill/>
            <a:miter lim="800000"/>
            <a:headEnd/>
            <a:tailEnd/>
          </a:ln>
        </p:spPr>
        <p:txBody>
          <a:bodyPr wrap="none">
            <a:spAutoFit/>
          </a:bodyPr>
          <a:lstStyle/>
          <a:p>
            <a:r>
              <a:rPr lang="en-US" sz="2000" b="1" baseline="0" dirty="0" smtClean="0">
                <a:solidFill>
                  <a:schemeClr val="tx2"/>
                </a:solidFill>
              </a:rPr>
              <a:t>2 million yrs</a:t>
            </a:r>
            <a:endParaRPr lang="en-US" sz="2000" b="1" baseline="0" dirty="0">
              <a:solidFill>
                <a:schemeClr val="tx2"/>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2530" name="Picture 1026" descr="17_18"/>
          <p:cNvPicPr>
            <a:picLocks noChangeAspect="1" noChangeArrowheads="1"/>
          </p:cNvPicPr>
          <p:nvPr/>
        </p:nvPicPr>
        <p:blipFill>
          <a:blip r:embed="rId3" cstate="print"/>
          <a:srcRect/>
          <a:stretch>
            <a:fillRect/>
          </a:stretch>
        </p:blipFill>
        <p:spPr bwMode="auto">
          <a:xfrm>
            <a:off x="2135188" y="228600"/>
            <a:ext cx="4873625" cy="6400800"/>
          </a:xfrm>
          <a:prstGeom prst="rect">
            <a:avLst/>
          </a:prstGeom>
          <a:noFill/>
          <a:ln w="9525">
            <a:noFill/>
            <a:miter lim="800000"/>
            <a:headEnd/>
            <a:tailEnd/>
          </a:ln>
        </p:spPr>
      </p:pic>
      <p:sp>
        <p:nvSpPr>
          <p:cNvPr id="11" name="AutoShape 1030"/>
          <p:cNvSpPr>
            <a:spLocks noChangeArrowheads="1"/>
          </p:cNvSpPr>
          <p:nvPr/>
        </p:nvSpPr>
        <p:spPr bwMode="auto">
          <a:xfrm>
            <a:off x="914400" y="2714172"/>
            <a:ext cx="2209800" cy="381000"/>
          </a:xfrm>
          <a:prstGeom prst="rightArrow">
            <a:avLst>
              <a:gd name="adj1" fmla="val 50000"/>
              <a:gd name="adj2" fmla="val 112509"/>
            </a:avLst>
          </a:prstGeom>
          <a:solidFill>
            <a:srgbClr val="FF0000"/>
          </a:solidFill>
          <a:ln w="9525">
            <a:noFill/>
            <a:miter lim="800000"/>
            <a:headEnd/>
            <a:tailEnd/>
          </a:ln>
        </p:spPr>
        <p:txBody>
          <a:bodyPr wrap="none" anchor="ctr"/>
          <a:lstStyle/>
          <a:p>
            <a:endParaRPr lang="en-US">
              <a:solidFill>
                <a:schemeClr val="folHlink"/>
              </a:solidFill>
            </a:endParaRPr>
          </a:p>
        </p:txBody>
      </p:sp>
      <p:sp>
        <p:nvSpPr>
          <p:cNvPr id="12" name="Text Box 1028"/>
          <p:cNvSpPr txBox="1">
            <a:spLocks noChangeArrowheads="1"/>
          </p:cNvSpPr>
          <p:nvPr/>
        </p:nvSpPr>
        <p:spPr bwMode="auto">
          <a:xfrm>
            <a:off x="933502" y="2699658"/>
            <a:ext cx="1973617" cy="400110"/>
          </a:xfrm>
          <a:prstGeom prst="rect">
            <a:avLst/>
          </a:prstGeom>
          <a:noFill/>
          <a:ln w="9525">
            <a:noFill/>
            <a:miter lim="800000"/>
            <a:headEnd/>
            <a:tailEnd/>
          </a:ln>
        </p:spPr>
        <p:txBody>
          <a:bodyPr wrap="none">
            <a:spAutoFit/>
          </a:bodyPr>
          <a:lstStyle/>
          <a:p>
            <a:r>
              <a:rPr lang="en-US" sz="2000" b="1" baseline="0" dirty="0" smtClean="0">
                <a:solidFill>
                  <a:schemeClr val="tx2"/>
                </a:solidFill>
              </a:rPr>
              <a:t>1 million yrs</a:t>
            </a:r>
            <a:endParaRPr lang="en-US" sz="2000" b="1" baseline="0" dirty="0">
              <a:solidFill>
                <a:schemeClr val="tx2"/>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2530" name="Picture 1026" descr="17_18"/>
          <p:cNvPicPr>
            <a:picLocks noChangeAspect="1" noChangeArrowheads="1"/>
          </p:cNvPicPr>
          <p:nvPr/>
        </p:nvPicPr>
        <p:blipFill>
          <a:blip r:embed="rId3" cstate="print"/>
          <a:srcRect/>
          <a:stretch>
            <a:fillRect/>
          </a:stretch>
        </p:blipFill>
        <p:spPr bwMode="auto">
          <a:xfrm>
            <a:off x="2135188" y="228600"/>
            <a:ext cx="4873625" cy="6400800"/>
          </a:xfrm>
          <a:prstGeom prst="rect">
            <a:avLst/>
          </a:prstGeom>
          <a:noFill/>
          <a:ln w="9525">
            <a:noFill/>
            <a:miter lim="800000"/>
            <a:headEnd/>
            <a:tailEnd/>
          </a:ln>
        </p:spPr>
      </p:pic>
      <p:sp>
        <p:nvSpPr>
          <p:cNvPr id="11" name="AutoShape 1030"/>
          <p:cNvSpPr>
            <a:spLocks noChangeArrowheads="1"/>
          </p:cNvSpPr>
          <p:nvPr/>
        </p:nvSpPr>
        <p:spPr bwMode="auto">
          <a:xfrm>
            <a:off x="914400" y="4005263"/>
            <a:ext cx="2209800" cy="381000"/>
          </a:xfrm>
          <a:prstGeom prst="rightArrow">
            <a:avLst>
              <a:gd name="adj1" fmla="val 50000"/>
              <a:gd name="adj2" fmla="val 112509"/>
            </a:avLst>
          </a:prstGeom>
          <a:solidFill>
            <a:srgbClr val="FF0000"/>
          </a:solidFill>
          <a:ln w="9525">
            <a:noFill/>
            <a:miter lim="800000"/>
            <a:headEnd/>
            <a:tailEnd/>
          </a:ln>
        </p:spPr>
        <p:txBody>
          <a:bodyPr wrap="none" anchor="ctr"/>
          <a:lstStyle/>
          <a:p>
            <a:endParaRPr lang="en-US">
              <a:solidFill>
                <a:schemeClr val="folHlink"/>
              </a:solidFill>
            </a:endParaRPr>
          </a:p>
        </p:txBody>
      </p:sp>
      <p:sp>
        <p:nvSpPr>
          <p:cNvPr id="12" name="Text Box 1028"/>
          <p:cNvSpPr txBox="1">
            <a:spLocks noChangeArrowheads="1"/>
          </p:cNvSpPr>
          <p:nvPr/>
        </p:nvSpPr>
        <p:spPr bwMode="auto">
          <a:xfrm>
            <a:off x="893763" y="3976914"/>
            <a:ext cx="1820862" cy="396875"/>
          </a:xfrm>
          <a:prstGeom prst="rect">
            <a:avLst/>
          </a:prstGeom>
          <a:noFill/>
          <a:ln w="9525">
            <a:noFill/>
            <a:miter lim="800000"/>
            <a:headEnd/>
            <a:tailEnd/>
          </a:ln>
        </p:spPr>
        <p:txBody>
          <a:bodyPr wrap="none">
            <a:spAutoFit/>
          </a:bodyPr>
          <a:lstStyle/>
          <a:p>
            <a:r>
              <a:rPr lang="en-US" sz="2000" b="1" baseline="0" dirty="0">
                <a:solidFill>
                  <a:schemeClr val="tx2"/>
                </a:solidFill>
              </a:rPr>
              <a:t>Pleistocene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2530" name="Picture 1026" descr="17_18"/>
          <p:cNvPicPr>
            <a:picLocks noChangeAspect="1" noChangeArrowheads="1"/>
          </p:cNvPicPr>
          <p:nvPr/>
        </p:nvPicPr>
        <p:blipFill>
          <a:blip r:embed="rId3" cstate="print"/>
          <a:srcRect/>
          <a:stretch>
            <a:fillRect/>
          </a:stretch>
        </p:blipFill>
        <p:spPr bwMode="auto">
          <a:xfrm>
            <a:off x="2135188" y="228600"/>
            <a:ext cx="4873625" cy="6400800"/>
          </a:xfrm>
          <a:prstGeom prst="rect">
            <a:avLst/>
          </a:prstGeom>
          <a:noFill/>
          <a:ln w="9525">
            <a:noFill/>
            <a:miter lim="800000"/>
            <a:headEnd/>
            <a:tailEnd/>
          </a:ln>
        </p:spPr>
      </p:pic>
      <p:sp>
        <p:nvSpPr>
          <p:cNvPr id="2316294" name="AutoShape 1030"/>
          <p:cNvSpPr>
            <a:spLocks noChangeArrowheads="1"/>
          </p:cNvSpPr>
          <p:nvPr/>
        </p:nvSpPr>
        <p:spPr bwMode="auto">
          <a:xfrm>
            <a:off x="914400" y="1143000"/>
            <a:ext cx="2209800" cy="381000"/>
          </a:xfrm>
          <a:prstGeom prst="rightArrow">
            <a:avLst>
              <a:gd name="adj1" fmla="val 50000"/>
              <a:gd name="adj2" fmla="val 112509"/>
            </a:avLst>
          </a:prstGeom>
          <a:solidFill>
            <a:srgbClr val="FF0000"/>
          </a:solidFill>
          <a:ln w="9525">
            <a:noFill/>
            <a:miter lim="800000"/>
            <a:headEnd/>
            <a:tailEnd/>
          </a:ln>
        </p:spPr>
        <p:txBody>
          <a:bodyPr wrap="none" anchor="ctr"/>
          <a:lstStyle/>
          <a:p>
            <a:endParaRPr lang="en-US">
              <a:solidFill>
                <a:schemeClr val="folHlink"/>
              </a:solidFill>
            </a:endParaRPr>
          </a:p>
        </p:txBody>
      </p:sp>
      <p:sp>
        <p:nvSpPr>
          <p:cNvPr id="9" name="Text Box 1031"/>
          <p:cNvSpPr txBox="1">
            <a:spLocks noChangeArrowheads="1"/>
          </p:cNvSpPr>
          <p:nvPr/>
        </p:nvSpPr>
        <p:spPr bwMode="auto">
          <a:xfrm>
            <a:off x="963613" y="1114425"/>
            <a:ext cx="1512887" cy="400050"/>
          </a:xfrm>
          <a:prstGeom prst="rect">
            <a:avLst/>
          </a:prstGeom>
          <a:noFill/>
          <a:ln w="9525">
            <a:noFill/>
            <a:miter lim="800000"/>
            <a:headEnd/>
            <a:tailEnd/>
          </a:ln>
        </p:spPr>
        <p:txBody>
          <a:bodyPr wrap="none">
            <a:spAutoFit/>
          </a:bodyPr>
          <a:lstStyle/>
          <a:p>
            <a:r>
              <a:rPr lang="en-US" sz="2000" b="1" baseline="0" dirty="0">
                <a:solidFill>
                  <a:schemeClr val="tx2"/>
                </a:solidFill>
              </a:rPr>
              <a:t>Holocene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6858000"/>
          </a:xfrm>
          <a:prstGeom prst="rect">
            <a:avLst/>
          </a:prstGeom>
          <a:gradFill>
            <a:gsLst>
              <a:gs pos="0">
                <a:schemeClr val="accent1">
                  <a:shade val="30000"/>
                  <a:satMod val="115000"/>
                  <a:alpha val="0"/>
                </a:schemeClr>
              </a:gs>
              <a:gs pos="50000">
                <a:schemeClr val="accent1">
                  <a:shade val="67500"/>
                  <a:satMod val="115000"/>
                  <a:alpha val="0"/>
                </a:schemeClr>
              </a:gs>
              <a:gs pos="100000">
                <a:srgbClr val="C00000">
                  <a:alpha val="49000"/>
                </a:srgbClr>
              </a:gs>
            </a:gsLst>
            <a:lin ang="5400000" scaled="0"/>
          </a:gradFill>
          <a:ln w="9525">
            <a:noFill/>
            <a:miter lim="800000"/>
            <a:headEnd/>
            <a:tailEnd/>
          </a:ln>
        </p:spPr>
        <p:txBody>
          <a:bodyPr anchor="ctr"/>
          <a:lstStyle/>
          <a:p>
            <a:pPr algn="ctr" rtl="0" eaLnBrk="0" fontAlgn="base" hangingPunct="0">
              <a:lnSpc>
                <a:spcPct val="140000"/>
              </a:lnSpc>
              <a:spcBef>
                <a:spcPct val="0"/>
              </a:spcBef>
              <a:spcAft>
                <a:spcPct val="0"/>
              </a:spcAft>
              <a:defRPr/>
            </a:pPr>
            <a:endParaRPr kumimoji="1" lang="en-US" sz="3200" b="1" i="1" kern="1200" dirty="0">
              <a:solidFill>
                <a:srgbClr val="FFFFFF"/>
              </a:solidFill>
              <a:latin typeface="Arial" charset="0"/>
              <a:ea typeface="+mn-ea"/>
              <a:cs typeface="+mn-cs"/>
            </a:endParaRPr>
          </a:p>
          <a:p>
            <a:pPr algn="ctr" rtl="0" eaLnBrk="0" fontAlgn="base" hangingPunct="0">
              <a:lnSpc>
                <a:spcPct val="140000"/>
              </a:lnSpc>
              <a:spcBef>
                <a:spcPct val="0"/>
              </a:spcBef>
              <a:spcAft>
                <a:spcPct val="0"/>
              </a:spcAft>
              <a:defRPr/>
            </a:pPr>
            <a:r>
              <a:rPr kumimoji="1" lang="en-US" sz="3200" b="1" i="1" kern="1200" dirty="0">
                <a:solidFill>
                  <a:srgbClr val="FFFFFF"/>
                </a:solidFill>
                <a:latin typeface="Arial" charset="0"/>
                <a:ea typeface="+mn-ea"/>
                <a:cs typeface="+mn-cs"/>
              </a:rPr>
              <a:t> </a:t>
            </a:r>
          </a:p>
        </p:txBody>
      </p:sp>
      <p:pic>
        <p:nvPicPr>
          <p:cNvPr id="5" name="Picture 4" descr="text 10th ed p 201a.jpg"/>
          <p:cNvPicPr preferRelativeResize="0">
            <a:picLocks/>
          </p:cNvPicPr>
          <p:nvPr/>
        </p:nvPicPr>
        <p:blipFill>
          <a:blip r:embed="rId2" cstate="print"/>
          <a:stretch>
            <a:fillRect/>
          </a:stretch>
        </p:blipFill>
        <p:spPr>
          <a:xfrm>
            <a:off x="2081784" y="228600"/>
            <a:ext cx="4928616" cy="6345936"/>
          </a:xfrm>
          <a:prstGeom prst="rect">
            <a:avLst/>
          </a:prstGeom>
        </p:spPr>
      </p:pic>
      <p:sp>
        <p:nvSpPr>
          <p:cNvPr id="10" name="Rectangle 2"/>
          <p:cNvSpPr txBox="1">
            <a:spLocks noChangeArrowheads="1"/>
          </p:cNvSpPr>
          <p:nvPr/>
        </p:nvSpPr>
        <p:spPr bwMode="auto">
          <a:xfrm>
            <a:off x="2362200" y="3352800"/>
            <a:ext cx="4415971" cy="1077218"/>
          </a:xfrm>
          <a:prstGeom prst="rect">
            <a:avLst/>
          </a:prstGeom>
          <a:gradFill>
            <a:gsLst>
              <a:gs pos="0">
                <a:srgbClr val="CC6600">
                  <a:alpha val="16000"/>
                </a:srgbClr>
              </a:gs>
              <a:gs pos="100000">
                <a:srgbClr val="CC6600">
                  <a:alpha val="0"/>
                </a:srgbClr>
              </a:gs>
              <a:gs pos="0">
                <a:schemeClr val="accent1">
                  <a:shade val="67500"/>
                  <a:satMod val="115000"/>
                  <a:alpha val="32000"/>
                </a:schemeClr>
              </a:gs>
            </a:gsLst>
            <a:lin ang="5400000" scaled="0"/>
          </a:gradFill>
          <a:ln w="9525">
            <a:noFill/>
            <a:miter lim="800000"/>
            <a:headEnd/>
            <a:tailEnd/>
          </a:ln>
        </p:spPr>
        <p:txBody>
          <a:bodyPr vert="horz" wrap="square" lIns="91440" tIns="45720" rIns="91440" bIns="45720" numCol="1" anchor="ctr" anchorCtr="0" compatLnSpc="1">
            <a:prstTxWarp prst="textNoShape">
              <a:avLst/>
            </a:prstTxWarp>
            <a:spAutoFit/>
          </a:bodyPr>
          <a:lstStyle/>
          <a:p>
            <a:pPr algn="ctr" rtl="0" eaLnBrk="0" fontAlgn="base" hangingPunct="0">
              <a:spcBef>
                <a:spcPct val="0"/>
              </a:spcBef>
              <a:spcAft>
                <a:spcPct val="0"/>
              </a:spcAft>
              <a:defRPr/>
            </a:pPr>
            <a:r>
              <a:rPr kumimoji="1" lang="en-US" sz="4000" b="1" kern="1200" baseline="0" dirty="0" smtClean="0">
                <a:solidFill>
                  <a:srgbClr val="000000"/>
                </a:solidFill>
                <a:effectLst>
                  <a:outerShdw blurRad="38100" dist="38100" dir="2700000" algn="tl">
                    <a:srgbClr val="000000">
                      <a:alpha val="43137"/>
                    </a:srgbClr>
                  </a:outerShdw>
                </a:effectLst>
                <a:latin typeface="Arial" pitchFamily="34" charset="0"/>
                <a:ea typeface="+mn-ea"/>
                <a:cs typeface="Arial" pitchFamily="34" charset="0"/>
              </a:rPr>
              <a:t>Introduction </a:t>
            </a:r>
          </a:p>
          <a:p>
            <a:pPr algn="ctr" rtl="0" eaLnBrk="0" fontAlgn="base" hangingPunct="0">
              <a:spcBef>
                <a:spcPct val="0"/>
              </a:spcBef>
              <a:spcAft>
                <a:spcPct val="0"/>
              </a:spcAft>
              <a:defRPr/>
            </a:pPr>
            <a:r>
              <a:rPr kumimoji="1" lang="en-US" sz="2400" b="1" kern="1200" baseline="0" dirty="0" smtClean="0">
                <a:solidFill>
                  <a:srgbClr val="000000"/>
                </a:solidFill>
                <a:effectLst>
                  <a:outerShdw blurRad="38100" dist="38100" dir="2700000" algn="tl">
                    <a:srgbClr val="000000">
                      <a:alpha val="43137"/>
                    </a:srgbClr>
                  </a:outerShdw>
                </a:effectLst>
                <a:latin typeface="Arial" pitchFamily="34" charset="0"/>
                <a:ea typeface="+mn-ea"/>
                <a:cs typeface="Arial" pitchFamily="34" charset="0"/>
              </a:rPr>
              <a:t>to </a:t>
            </a:r>
            <a:r>
              <a:rPr kumimoji="1" lang="en-US" sz="2400" b="1" baseline="0"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Early Hominins</a:t>
            </a:r>
            <a:endParaRPr kumimoji="1" lang="en-US" sz="2400" b="1" kern="1200" baseline="0" dirty="0">
              <a:solidFill>
                <a:srgbClr val="000000"/>
              </a:solidFill>
              <a:effectLst>
                <a:outerShdw blurRad="38100" dist="38100" dir="2700000" algn="tl">
                  <a:srgbClr val="000000">
                    <a:alpha val="43137"/>
                  </a:srgbClr>
                </a:outerShdw>
              </a:effectLst>
              <a:latin typeface="Arial" pitchFamily="34" charset="0"/>
              <a:ea typeface="+mn-ea"/>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1506" name="Picture 2" descr="17_18"/>
          <p:cNvPicPr>
            <a:picLocks noChangeAspect="1" noChangeArrowheads="1"/>
          </p:cNvPicPr>
          <p:nvPr/>
        </p:nvPicPr>
        <p:blipFill>
          <a:blip r:embed="rId3" cstate="print"/>
          <a:srcRect/>
          <a:stretch>
            <a:fillRect/>
          </a:stretch>
        </p:blipFill>
        <p:spPr bwMode="auto">
          <a:xfrm>
            <a:off x="2135188" y="228600"/>
            <a:ext cx="4873625" cy="6400800"/>
          </a:xfrm>
          <a:prstGeom prst="rect">
            <a:avLst/>
          </a:prstGeom>
          <a:noFill/>
          <a:ln w="9525">
            <a:noFill/>
            <a:miter lim="800000"/>
            <a:headEnd/>
            <a:tailEnd/>
          </a:ln>
        </p:spPr>
      </p:pic>
      <p:sp>
        <p:nvSpPr>
          <p:cNvPr id="21507" name="Oval 7"/>
          <p:cNvSpPr>
            <a:spLocks noChangeArrowheads="1"/>
          </p:cNvSpPr>
          <p:nvPr/>
        </p:nvSpPr>
        <p:spPr bwMode="auto">
          <a:xfrm>
            <a:off x="1905000" y="609600"/>
            <a:ext cx="1524000" cy="914400"/>
          </a:xfrm>
          <a:prstGeom prst="ellipse">
            <a:avLst/>
          </a:prstGeom>
          <a:noFill/>
          <a:ln w="76200">
            <a:solidFill>
              <a:srgbClr val="FF0000"/>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1506" name="Picture 2" descr="17_18"/>
          <p:cNvPicPr>
            <a:picLocks noChangeAspect="1" noChangeArrowheads="1"/>
          </p:cNvPicPr>
          <p:nvPr/>
        </p:nvPicPr>
        <p:blipFill>
          <a:blip r:embed="rId3" cstate="print"/>
          <a:srcRect/>
          <a:stretch>
            <a:fillRect/>
          </a:stretch>
        </p:blipFill>
        <p:spPr bwMode="auto">
          <a:xfrm>
            <a:off x="2135188" y="228600"/>
            <a:ext cx="4873625" cy="6400800"/>
          </a:xfrm>
          <a:prstGeom prst="rect">
            <a:avLst/>
          </a:prstGeom>
          <a:noFill/>
          <a:ln w="9525">
            <a:noFill/>
            <a:miter lim="800000"/>
            <a:headEnd/>
            <a:tailEnd/>
          </a:ln>
        </p:spPr>
      </p:pic>
      <p:sp>
        <p:nvSpPr>
          <p:cNvPr id="3" name="Text Box 10"/>
          <p:cNvSpPr txBox="1">
            <a:spLocks noChangeArrowheads="1"/>
          </p:cNvSpPr>
          <p:nvPr/>
        </p:nvSpPr>
        <p:spPr bwMode="auto">
          <a:xfrm>
            <a:off x="4042632" y="5501414"/>
            <a:ext cx="1519968" cy="594586"/>
          </a:xfrm>
          <a:prstGeom prst="rect">
            <a:avLst/>
          </a:prstGeom>
          <a:noFill/>
          <a:ln w="9525">
            <a:noFill/>
            <a:miter lim="800000"/>
            <a:headEnd/>
            <a:tailEnd/>
          </a:ln>
        </p:spPr>
        <p:txBody>
          <a:bodyPr wrap="none">
            <a:spAutoFit/>
          </a:bodyPr>
          <a:lstStyle/>
          <a:p>
            <a:pPr>
              <a:lnSpc>
                <a:spcPct val="130000"/>
              </a:lnSpc>
            </a:pPr>
            <a:r>
              <a:rPr lang="en-US" sz="2000" b="1" i="1" dirty="0" smtClean="0">
                <a:solidFill>
                  <a:srgbClr val="000000"/>
                </a:solidFill>
              </a:rPr>
              <a:t>“</a:t>
            </a:r>
            <a:r>
              <a:rPr lang="en-US" sz="2000" b="1" i="1" dirty="0" err="1" smtClean="0">
                <a:solidFill>
                  <a:srgbClr val="000000"/>
                </a:solidFill>
              </a:rPr>
              <a:t>Taung</a:t>
            </a:r>
            <a:r>
              <a:rPr lang="en-US" sz="2000" b="1" i="1" dirty="0" smtClean="0">
                <a:solidFill>
                  <a:srgbClr val="000000"/>
                </a:solidFill>
              </a:rPr>
              <a:t> Child”</a:t>
            </a:r>
            <a:br>
              <a:rPr lang="en-US" sz="2000" b="1" i="1" dirty="0" smtClean="0">
                <a:solidFill>
                  <a:srgbClr val="000000"/>
                </a:solidFill>
              </a:rPr>
            </a:br>
            <a:r>
              <a:rPr lang="en-US" sz="2000" b="1" i="1" dirty="0" smtClean="0">
                <a:solidFill>
                  <a:srgbClr val="000000"/>
                </a:solidFill>
              </a:rPr>
              <a:t>“</a:t>
            </a:r>
            <a:r>
              <a:rPr lang="en-US" sz="2000" b="1" i="1" dirty="0" err="1" smtClean="0">
                <a:solidFill>
                  <a:srgbClr val="000000"/>
                </a:solidFill>
              </a:rPr>
              <a:t>Zinj</a:t>
            </a:r>
            <a:r>
              <a:rPr lang="en-US" sz="2000" b="1" i="1" dirty="0" smtClean="0">
                <a:solidFill>
                  <a:srgbClr val="000000"/>
                </a:solidFill>
              </a:rPr>
              <a:t>”</a:t>
            </a:r>
            <a:endParaRPr lang="en-US" sz="2000" b="1" i="1" dirty="0">
              <a:solidFill>
                <a:srgbClr val="00000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3554" name="Picture 2" descr="17_18"/>
          <p:cNvPicPr>
            <a:picLocks noChangeAspect="1" noChangeArrowheads="1"/>
          </p:cNvPicPr>
          <p:nvPr/>
        </p:nvPicPr>
        <p:blipFill>
          <a:blip r:embed="rId3" cstate="print"/>
          <a:srcRect/>
          <a:stretch>
            <a:fillRect/>
          </a:stretch>
        </p:blipFill>
        <p:spPr bwMode="auto">
          <a:xfrm>
            <a:off x="2135188" y="228600"/>
            <a:ext cx="4873625" cy="6400800"/>
          </a:xfrm>
          <a:prstGeom prst="rect">
            <a:avLst/>
          </a:prstGeom>
          <a:noFill/>
          <a:ln w="9525">
            <a:noFill/>
            <a:miter lim="800000"/>
            <a:headEnd/>
            <a:tailEnd/>
          </a:ln>
        </p:spPr>
      </p:pic>
      <p:sp>
        <p:nvSpPr>
          <p:cNvPr id="2383880" name="Oval 8"/>
          <p:cNvSpPr>
            <a:spLocks noChangeArrowheads="1"/>
          </p:cNvSpPr>
          <p:nvPr/>
        </p:nvSpPr>
        <p:spPr bwMode="auto">
          <a:xfrm>
            <a:off x="4457700" y="3867150"/>
            <a:ext cx="628650" cy="304800"/>
          </a:xfrm>
          <a:prstGeom prst="ellipse">
            <a:avLst/>
          </a:prstGeom>
          <a:noFill/>
          <a:ln w="38100">
            <a:solidFill>
              <a:srgbClr val="FF0000"/>
            </a:solidFill>
            <a:round/>
            <a:headEnd/>
            <a:tailEnd/>
          </a:ln>
        </p:spPr>
        <p:txBody>
          <a:bodyPr wrap="none" anchor="ctr"/>
          <a:lstStyle/>
          <a:p>
            <a:endParaRPr lang="en-US"/>
          </a:p>
        </p:txBody>
      </p:sp>
      <p:sp>
        <p:nvSpPr>
          <p:cNvPr id="2383881" name="Oval 9"/>
          <p:cNvSpPr>
            <a:spLocks noChangeArrowheads="1"/>
          </p:cNvSpPr>
          <p:nvPr/>
        </p:nvSpPr>
        <p:spPr bwMode="auto">
          <a:xfrm rot="5400000">
            <a:off x="4714875" y="5172075"/>
            <a:ext cx="628650" cy="304800"/>
          </a:xfrm>
          <a:prstGeom prst="ellipse">
            <a:avLst/>
          </a:prstGeom>
          <a:noFill/>
          <a:ln w="38100">
            <a:solidFill>
              <a:srgbClr val="FF0000"/>
            </a:solidFill>
            <a:round/>
            <a:headEnd/>
            <a:tailEnd/>
          </a:ln>
        </p:spPr>
        <p:txBody>
          <a:bodyPr wrap="none" anchor="ctr"/>
          <a:lstStyle/>
          <a:p>
            <a:endParaRPr lang="en-US"/>
          </a:p>
        </p:txBody>
      </p:sp>
      <p:sp>
        <p:nvSpPr>
          <p:cNvPr id="2383882" name="Text Box 10"/>
          <p:cNvSpPr txBox="1">
            <a:spLocks noChangeArrowheads="1"/>
          </p:cNvSpPr>
          <p:nvPr/>
        </p:nvSpPr>
        <p:spPr bwMode="auto">
          <a:xfrm>
            <a:off x="4343400" y="4191000"/>
            <a:ext cx="1168400" cy="927100"/>
          </a:xfrm>
          <a:prstGeom prst="rect">
            <a:avLst/>
          </a:prstGeom>
          <a:noFill/>
          <a:ln w="9525">
            <a:noFill/>
            <a:miter lim="800000"/>
            <a:headEnd/>
            <a:tailEnd/>
          </a:ln>
        </p:spPr>
        <p:txBody>
          <a:bodyPr wrap="none">
            <a:spAutoFit/>
          </a:bodyPr>
          <a:lstStyle/>
          <a:p>
            <a:pPr>
              <a:lnSpc>
                <a:spcPct val="130000"/>
              </a:lnSpc>
            </a:pPr>
            <a:r>
              <a:rPr lang="en-US" sz="3200" b="1" i="1" dirty="0"/>
              <a:t>Homo</a:t>
            </a:r>
          </a:p>
          <a:p>
            <a:pPr>
              <a:lnSpc>
                <a:spcPct val="130000"/>
              </a:lnSpc>
            </a:pPr>
            <a:r>
              <a:rPr lang="en-US" sz="3200" b="1" i="1" dirty="0" err="1"/>
              <a:t>habilis</a:t>
            </a:r>
            <a:endParaRPr lang="en-US" sz="3200" b="1"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3880"/>
                                        </p:tgtEl>
                                        <p:attrNameLst>
                                          <p:attrName>style.visibility</p:attrName>
                                        </p:attrNameLst>
                                      </p:cBhvr>
                                      <p:to>
                                        <p:strVal val="visible"/>
                                      </p:to>
                                    </p:set>
                                  </p:childTnLst>
                                  <p:subTnLst>
                                    <p:animClr clrSpc="rgb" dir="cw">
                                      <p:cBhvr override="childStyle">
                                        <p:cTn dur="1" fill="hold" display="0" masterRel="nextClick" afterEffect="1"/>
                                        <p:tgtEl>
                                          <p:spTgt spid="2383880"/>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83881"/>
                                        </p:tgtEl>
                                        <p:attrNameLst>
                                          <p:attrName>style.visibility</p:attrName>
                                        </p:attrNameLst>
                                      </p:cBhvr>
                                      <p:to>
                                        <p:strVal val="visible"/>
                                      </p:to>
                                    </p:set>
                                  </p:childTnLst>
                                  <p:subTnLst>
                                    <p:animClr clrSpc="rgb" dir="cw">
                                      <p:cBhvr override="childStyle">
                                        <p:cTn dur="1" fill="hold" display="0" masterRel="nextClick" afterEffect="1"/>
                                        <p:tgtEl>
                                          <p:spTgt spid="2383881"/>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83882"/>
                                        </p:tgtEl>
                                        <p:attrNameLst>
                                          <p:attrName>style.visibility</p:attrName>
                                        </p:attrNameLst>
                                      </p:cBhvr>
                                      <p:to>
                                        <p:strVal val="visible"/>
                                      </p:to>
                                    </p:set>
                                  </p:childTnLst>
                                  <p:subTnLst>
                                    <p:animClr clrSpc="rgb" dir="cw">
                                      <p:cBhvr override="childStyle">
                                        <p:cTn dur="1" fill="hold" display="0" masterRel="nextClick" afterEffect="1"/>
                                        <p:tgtEl>
                                          <p:spTgt spid="2383882"/>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3880" grpId="0" animBg="1"/>
      <p:bldP spid="2383881" grpId="0" animBg="1"/>
      <p:bldP spid="238388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3554" name="Picture 2" descr="17_18"/>
          <p:cNvPicPr>
            <a:picLocks noChangeAspect="1" noChangeArrowheads="1"/>
          </p:cNvPicPr>
          <p:nvPr/>
        </p:nvPicPr>
        <p:blipFill>
          <a:blip r:embed="rId3" cstate="print"/>
          <a:srcRect/>
          <a:stretch>
            <a:fillRect/>
          </a:stretch>
        </p:blipFill>
        <p:spPr bwMode="auto">
          <a:xfrm>
            <a:off x="2135188" y="228600"/>
            <a:ext cx="4873625" cy="6400800"/>
          </a:xfrm>
          <a:prstGeom prst="rect">
            <a:avLst/>
          </a:prstGeom>
          <a:noFill/>
          <a:ln w="9525">
            <a:noFill/>
            <a:miter lim="800000"/>
            <a:headEnd/>
            <a:tailEnd/>
          </a:ln>
        </p:spPr>
      </p:pic>
      <p:sp>
        <p:nvSpPr>
          <p:cNvPr id="2383876" name="Line 4"/>
          <p:cNvSpPr>
            <a:spLocks noChangeShapeType="1"/>
          </p:cNvSpPr>
          <p:nvPr/>
        </p:nvSpPr>
        <p:spPr bwMode="auto">
          <a:xfrm flipV="1">
            <a:off x="3124200" y="3943350"/>
            <a:ext cx="3810000" cy="19050"/>
          </a:xfrm>
          <a:prstGeom prst="line">
            <a:avLst/>
          </a:prstGeom>
          <a:noFill/>
          <a:ln w="57150">
            <a:solidFill>
              <a:srgbClr val="FF0000"/>
            </a:solidFill>
            <a:round/>
            <a:headEnd/>
            <a:tailEnd/>
          </a:ln>
        </p:spPr>
        <p:txBody>
          <a:bodyPr/>
          <a:lstStyle/>
          <a:p>
            <a:endParaRPr lang="en-US"/>
          </a:p>
        </p:txBody>
      </p:sp>
      <p:sp>
        <p:nvSpPr>
          <p:cNvPr id="2383880" name="Oval 8"/>
          <p:cNvSpPr>
            <a:spLocks noChangeArrowheads="1"/>
          </p:cNvSpPr>
          <p:nvPr/>
        </p:nvSpPr>
        <p:spPr bwMode="auto">
          <a:xfrm>
            <a:off x="4457700" y="3867150"/>
            <a:ext cx="628650" cy="304800"/>
          </a:xfrm>
          <a:prstGeom prst="ellipse">
            <a:avLst/>
          </a:prstGeom>
          <a:noFill/>
          <a:ln w="38100">
            <a:solidFill>
              <a:srgbClr val="FF0000"/>
            </a:solidFill>
            <a:round/>
            <a:headEnd/>
            <a:tailEnd/>
          </a:ln>
        </p:spPr>
        <p:txBody>
          <a:bodyPr wrap="none" anchor="ctr"/>
          <a:lstStyle/>
          <a:p>
            <a:endParaRPr lang="en-US"/>
          </a:p>
        </p:txBody>
      </p:sp>
      <p:sp>
        <p:nvSpPr>
          <p:cNvPr id="2383881" name="Oval 9"/>
          <p:cNvSpPr>
            <a:spLocks noChangeArrowheads="1"/>
          </p:cNvSpPr>
          <p:nvPr/>
        </p:nvSpPr>
        <p:spPr bwMode="auto">
          <a:xfrm rot="5400000">
            <a:off x="4714875" y="5172075"/>
            <a:ext cx="628650" cy="304800"/>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3554" name="Picture 2" descr="17_18"/>
          <p:cNvPicPr>
            <a:picLocks noChangeAspect="1" noChangeArrowheads="1"/>
          </p:cNvPicPr>
          <p:nvPr/>
        </p:nvPicPr>
        <p:blipFill>
          <a:blip r:embed="rId3" cstate="print"/>
          <a:srcRect/>
          <a:stretch>
            <a:fillRect/>
          </a:stretch>
        </p:blipFill>
        <p:spPr bwMode="auto">
          <a:xfrm>
            <a:off x="2135188" y="228600"/>
            <a:ext cx="4873625" cy="6400800"/>
          </a:xfrm>
          <a:prstGeom prst="rect">
            <a:avLst/>
          </a:prstGeom>
          <a:noFill/>
          <a:ln w="9525">
            <a:noFill/>
            <a:miter lim="800000"/>
            <a:headEnd/>
            <a:tailEnd/>
          </a:ln>
        </p:spPr>
      </p:pic>
      <p:sp>
        <p:nvSpPr>
          <p:cNvPr id="2383876" name="Line 4"/>
          <p:cNvSpPr>
            <a:spLocks noChangeShapeType="1"/>
          </p:cNvSpPr>
          <p:nvPr/>
        </p:nvSpPr>
        <p:spPr bwMode="auto">
          <a:xfrm flipV="1">
            <a:off x="3124200" y="3943350"/>
            <a:ext cx="3810000" cy="19050"/>
          </a:xfrm>
          <a:prstGeom prst="line">
            <a:avLst/>
          </a:prstGeom>
          <a:noFill/>
          <a:ln w="57150">
            <a:solidFill>
              <a:srgbClr val="FF0000"/>
            </a:solidFill>
            <a:round/>
            <a:headEnd/>
            <a:tailEnd/>
          </a:ln>
        </p:spPr>
        <p:txBody>
          <a:bodyPr/>
          <a:lstStyle/>
          <a:p>
            <a:endParaRPr lang="en-US"/>
          </a:p>
        </p:txBody>
      </p:sp>
      <p:sp>
        <p:nvSpPr>
          <p:cNvPr id="2383879" name="Text Box 7"/>
          <p:cNvSpPr txBox="1">
            <a:spLocks noChangeArrowheads="1"/>
          </p:cNvSpPr>
          <p:nvPr/>
        </p:nvSpPr>
        <p:spPr bwMode="auto">
          <a:xfrm rot="2057107">
            <a:off x="2673350" y="5281613"/>
            <a:ext cx="3290888" cy="669925"/>
          </a:xfrm>
          <a:prstGeom prst="rect">
            <a:avLst/>
          </a:prstGeom>
          <a:noFill/>
          <a:ln w="9525">
            <a:noFill/>
            <a:miter lim="800000"/>
            <a:headEnd/>
            <a:tailEnd/>
          </a:ln>
        </p:spPr>
        <p:txBody>
          <a:bodyPr>
            <a:spAutoFit/>
          </a:bodyPr>
          <a:lstStyle/>
          <a:p>
            <a:pPr>
              <a:lnSpc>
                <a:spcPct val="180000"/>
              </a:lnSpc>
            </a:pPr>
            <a:r>
              <a:rPr lang="en-US" sz="3200" b="1" i="1"/>
              <a:t>Australopithecines</a:t>
            </a:r>
          </a:p>
        </p:txBody>
      </p:sp>
      <p:sp>
        <p:nvSpPr>
          <p:cNvPr id="2383880" name="Oval 8"/>
          <p:cNvSpPr>
            <a:spLocks noChangeArrowheads="1"/>
          </p:cNvSpPr>
          <p:nvPr/>
        </p:nvSpPr>
        <p:spPr bwMode="auto">
          <a:xfrm>
            <a:off x="4457700" y="3867150"/>
            <a:ext cx="628650" cy="304800"/>
          </a:xfrm>
          <a:prstGeom prst="ellipse">
            <a:avLst/>
          </a:prstGeom>
          <a:noFill/>
          <a:ln w="38100">
            <a:solidFill>
              <a:srgbClr val="FF0000"/>
            </a:solidFill>
            <a:round/>
            <a:headEnd/>
            <a:tailEnd/>
          </a:ln>
        </p:spPr>
        <p:txBody>
          <a:bodyPr wrap="none" anchor="ctr"/>
          <a:lstStyle/>
          <a:p>
            <a:endParaRPr lang="en-US"/>
          </a:p>
        </p:txBody>
      </p:sp>
      <p:sp>
        <p:nvSpPr>
          <p:cNvPr id="2383881" name="Oval 9"/>
          <p:cNvSpPr>
            <a:spLocks noChangeArrowheads="1"/>
          </p:cNvSpPr>
          <p:nvPr/>
        </p:nvSpPr>
        <p:spPr bwMode="auto">
          <a:xfrm rot="5400000">
            <a:off x="4714875" y="5172075"/>
            <a:ext cx="628650" cy="304800"/>
          </a:xfrm>
          <a:prstGeom prst="ellipse">
            <a:avLst/>
          </a:prstGeom>
          <a:noFill/>
          <a:ln w="38100">
            <a:solidFill>
              <a:srgbClr val="FF0000"/>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990600" y="1709738"/>
            <a:ext cx="7315200" cy="3471862"/>
          </a:xfrm>
          <a:prstGeom prst="rect">
            <a:avLst/>
          </a:prstGeom>
          <a:noFill/>
          <a:ln w="9525">
            <a:noFill/>
            <a:miter lim="800000"/>
            <a:headEnd/>
            <a:tailEnd/>
          </a:ln>
        </p:spPr>
        <p:txBody>
          <a:bodyPr>
            <a:spAutoFit/>
          </a:bodyPr>
          <a:lstStyle/>
          <a:p>
            <a:pPr marL="342900" indent="-342900">
              <a:lnSpc>
                <a:spcPct val="90000"/>
              </a:lnSpc>
              <a:spcBef>
                <a:spcPct val="20000"/>
              </a:spcBef>
              <a:buClr>
                <a:schemeClr val="hlink"/>
              </a:buClr>
            </a:pPr>
            <a:r>
              <a:rPr kumimoji="1" lang="en-US" sz="3600" b="1" i="1" baseline="0" dirty="0"/>
              <a:t>Australopithecines</a:t>
            </a:r>
            <a:r>
              <a:rPr kumimoji="1" lang="en-US" sz="3600" b="1" baseline="0" dirty="0"/>
              <a:t> . .</a:t>
            </a:r>
            <a:r>
              <a:rPr kumimoji="1" lang="en-US" sz="3600" baseline="0" dirty="0"/>
              <a:t> </a:t>
            </a:r>
            <a:r>
              <a:rPr kumimoji="1" lang="en-US" sz="3600" b="1" baseline="0" dirty="0"/>
              <a:t>. </a:t>
            </a:r>
          </a:p>
          <a:p>
            <a:pPr marL="342900" indent="-342900" algn="l">
              <a:lnSpc>
                <a:spcPct val="90000"/>
              </a:lnSpc>
              <a:spcBef>
                <a:spcPct val="20000"/>
              </a:spcBef>
              <a:buClr>
                <a:schemeClr val="hlink"/>
              </a:buClr>
              <a:buFontTx/>
              <a:buChar char="•"/>
            </a:pPr>
            <a:endParaRPr kumimoji="1" lang="en-US" sz="1600" b="1" baseline="0" dirty="0"/>
          </a:p>
          <a:p>
            <a:pPr marL="742950" lvl="1" indent="-285750" algn="l">
              <a:lnSpc>
                <a:spcPct val="150000"/>
              </a:lnSpc>
              <a:spcBef>
                <a:spcPct val="20000"/>
              </a:spcBef>
              <a:buFontTx/>
              <a:buChar char="–"/>
            </a:pPr>
            <a:r>
              <a:rPr kumimoji="1" lang="en-US" sz="2400" baseline="0" dirty="0"/>
              <a:t>including</a:t>
            </a:r>
            <a:r>
              <a:rPr kumimoji="1" lang="en-US" sz="2400" i="1" baseline="0" dirty="0"/>
              <a:t> </a:t>
            </a:r>
            <a:r>
              <a:rPr kumimoji="1" lang="en-US" sz="2400" i="1" baseline="0" dirty="0" err="1"/>
              <a:t>Paranthropus</a:t>
            </a:r>
            <a:r>
              <a:rPr kumimoji="1" lang="en-US" sz="2400" i="1" baseline="0" dirty="0"/>
              <a:t> </a:t>
            </a:r>
            <a:r>
              <a:rPr kumimoji="1" lang="en-US" sz="2400" baseline="0" dirty="0"/>
              <a:t>. . . </a:t>
            </a:r>
          </a:p>
          <a:p>
            <a:pPr marL="342900" indent="-342900" algn="l">
              <a:lnSpc>
                <a:spcPct val="150000"/>
              </a:lnSpc>
              <a:spcBef>
                <a:spcPct val="20000"/>
              </a:spcBef>
              <a:buClr>
                <a:schemeClr val="hlink"/>
              </a:buClr>
            </a:pPr>
            <a:r>
              <a:rPr kumimoji="1" lang="en-US" sz="2400" baseline="0" dirty="0"/>
              <a:t>		(aka </a:t>
            </a:r>
            <a:r>
              <a:rPr kumimoji="1" lang="en-US" sz="2400" i="1" baseline="0" dirty="0"/>
              <a:t>Australopithecus </a:t>
            </a:r>
            <a:r>
              <a:rPr kumimoji="1" lang="en-US" sz="2400" i="1" baseline="0" dirty="0" err="1"/>
              <a:t>robustus</a:t>
            </a:r>
            <a:r>
              <a:rPr kumimoji="1" lang="en-US" sz="2400" baseline="0" dirty="0"/>
              <a:t>)</a:t>
            </a:r>
          </a:p>
          <a:p>
            <a:pPr marL="342900" indent="-342900" algn="l">
              <a:lnSpc>
                <a:spcPct val="90000"/>
              </a:lnSpc>
              <a:spcBef>
                <a:spcPct val="20000"/>
              </a:spcBef>
              <a:buClr>
                <a:schemeClr val="hlink"/>
              </a:buClr>
            </a:pPr>
            <a:endParaRPr kumimoji="1" lang="en-US" sz="1600" b="1" baseline="0" dirty="0"/>
          </a:p>
          <a:p>
            <a:pPr marL="342900" indent="-342900">
              <a:lnSpc>
                <a:spcPct val="90000"/>
              </a:lnSpc>
              <a:spcBef>
                <a:spcPct val="20000"/>
              </a:spcBef>
              <a:buClr>
                <a:schemeClr val="hlink"/>
              </a:buClr>
            </a:pPr>
            <a:r>
              <a:rPr kumimoji="1" lang="en-US" sz="3200" b="1" baseline="0" dirty="0"/>
              <a:t>are also known as</a:t>
            </a:r>
          </a:p>
          <a:p>
            <a:pPr marL="342900" indent="-342900">
              <a:lnSpc>
                <a:spcPct val="90000"/>
              </a:lnSpc>
              <a:spcBef>
                <a:spcPct val="20000"/>
              </a:spcBef>
              <a:buClr>
                <a:schemeClr val="hlink"/>
              </a:buClr>
            </a:pPr>
            <a:r>
              <a:rPr kumimoji="1" lang="en-US" sz="3200" b="1" baseline="0" dirty="0"/>
              <a:t>“</a:t>
            </a:r>
            <a:r>
              <a:rPr kumimoji="1" lang="en-US" sz="3200" b="1" baseline="0" dirty="0" err="1" smtClean="0"/>
              <a:t>Plio</a:t>
            </a:r>
            <a:r>
              <a:rPr kumimoji="1" lang="en-US" sz="3200" b="1" baseline="0" dirty="0" smtClean="0"/>
              <a:t>-Pleistocene </a:t>
            </a:r>
            <a:r>
              <a:rPr kumimoji="1" lang="en-US" sz="3200" b="1" baseline="0" dirty="0"/>
              <a:t>hominids”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915988" y="1600200"/>
          <a:ext cx="7313612" cy="4922838"/>
        </p:xfrm>
        <a:graphic>
          <a:graphicData uri="http://schemas.openxmlformats.org/presentationml/2006/ole">
            <p:oleObj spid="_x0000_s166914" name="Document" r:id="rId4" imgW="7775733" imgH="5226336" progId="Word.Document.8">
              <p:embed/>
            </p:oleObj>
          </a:graphicData>
        </a:graphic>
      </p:graphicFrame>
      <p:sp>
        <p:nvSpPr>
          <p:cNvPr id="4" name="Text Box 2"/>
          <p:cNvSpPr txBox="1">
            <a:spLocks noChangeArrowheads="1"/>
          </p:cNvSpPr>
          <p:nvPr/>
        </p:nvSpPr>
        <p:spPr bwMode="auto">
          <a:xfrm>
            <a:off x="2867218" y="6248400"/>
            <a:ext cx="3381183" cy="332014"/>
          </a:xfrm>
          <a:prstGeom prst="rect">
            <a:avLst/>
          </a:prstGeom>
          <a:noFill/>
          <a:ln w="9525">
            <a:noFill/>
            <a:miter lim="800000"/>
            <a:headEnd/>
            <a:tailEnd/>
          </a:ln>
          <a:effectLst/>
        </p:spPr>
        <p:txBody>
          <a:bodyPr wrap="none">
            <a:spAutoFit/>
          </a:bodyPr>
          <a:lstStyle/>
          <a:p>
            <a:pPr algn="ctr" rtl="0" fontAlgn="base">
              <a:lnSpc>
                <a:spcPct val="150000"/>
              </a:lnSpc>
              <a:spcBef>
                <a:spcPct val="0"/>
              </a:spcBef>
              <a:spcAft>
                <a:spcPct val="0"/>
              </a:spcAft>
            </a:pPr>
            <a:r>
              <a:rPr lang="en-US" sz="1200" i="1" kern="1200" baseline="0" dirty="0">
                <a:solidFill>
                  <a:srgbClr val="FFFFFF"/>
                </a:solidFill>
                <a:latin typeface="Verdana" pitchFamily="34" charset="0"/>
                <a:ea typeface="+mn-ea"/>
                <a:cs typeface="+mn-cs"/>
              </a:rPr>
              <a:t>Understanding Humans, 10</a:t>
            </a:r>
            <a:r>
              <a:rPr lang="en-US" sz="1200" i="1" kern="1200" dirty="0">
                <a:solidFill>
                  <a:srgbClr val="FFFFFF"/>
                </a:solidFill>
                <a:latin typeface="Verdana" pitchFamily="34" charset="0"/>
                <a:ea typeface="+mn-ea"/>
                <a:cs typeface="+mn-cs"/>
              </a:rPr>
              <a:t>th</a:t>
            </a:r>
            <a:r>
              <a:rPr lang="en-US" sz="1200" i="1" kern="1200" baseline="0" dirty="0">
                <a:solidFill>
                  <a:srgbClr val="FFFFFF"/>
                </a:solidFill>
                <a:latin typeface="Verdana" pitchFamily="34" charset="0"/>
                <a:ea typeface="+mn-ea"/>
                <a:cs typeface="+mn-cs"/>
              </a:rPr>
              <a:t> Ed.</a:t>
            </a:r>
            <a:r>
              <a:rPr lang="en-US" sz="1200" kern="1200" baseline="0" dirty="0">
                <a:solidFill>
                  <a:srgbClr val="FFFFFF"/>
                </a:solidFill>
                <a:latin typeface="Verdana" pitchFamily="34" charset="0"/>
                <a:ea typeface="+mn-ea"/>
                <a:cs typeface="+mn-cs"/>
              </a:rPr>
              <a:t>, p. </a:t>
            </a:r>
            <a:r>
              <a:rPr lang="en-US" sz="1200" baseline="0" dirty="0" smtClean="0">
                <a:solidFill>
                  <a:srgbClr val="FFFFFF"/>
                </a:solidFill>
              </a:rPr>
              <a:t>110</a:t>
            </a:r>
            <a:r>
              <a:rPr lang="en-US" sz="1200" kern="1200" baseline="0" dirty="0" smtClean="0">
                <a:solidFill>
                  <a:srgbClr val="FFFFFF"/>
                </a:solidFill>
                <a:latin typeface="Verdana" pitchFamily="34" charset="0"/>
                <a:ea typeface="+mn-ea"/>
                <a:cs typeface="+mn-cs"/>
              </a:rPr>
              <a:t>.</a:t>
            </a:r>
            <a:endParaRPr lang="en-US" sz="1200" kern="1200" baseline="0" dirty="0">
              <a:solidFill>
                <a:srgbClr val="FFFFFF"/>
              </a:solidFill>
              <a:latin typeface="Verdana" pitchFamily="34" charset="0"/>
              <a:ea typeface="+mn-ea"/>
              <a:cs typeface="+mn-cs"/>
            </a:endParaRPr>
          </a:p>
        </p:txBody>
      </p:sp>
      <p:sp>
        <p:nvSpPr>
          <p:cNvPr id="7" name="Right Arrow 6"/>
          <p:cNvSpPr/>
          <p:nvPr/>
        </p:nvSpPr>
        <p:spPr bwMode="auto">
          <a:xfrm>
            <a:off x="1219200" y="2971800"/>
            <a:ext cx="1066800" cy="304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
        <p:nvSpPr>
          <p:cNvPr id="6" name="Rectangle 5"/>
          <p:cNvSpPr/>
          <p:nvPr/>
        </p:nvSpPr>
        <p:spPr>
          <a:xfrm>
            <a:off x="6462231" y="1520370"/>
            <a:ext cx="1691169" cy="369332"/>
          </a:xfrm>
          <a:prstGeom prst="rect">
            <a:avLst/>
          </a:prstGeom>
        </p:spPr>
        <p:txBody>
          <a:bodyPr wrap="none">
            <a:spAutoFit/>
          </a:bodyPr>
          <a:lstStyle/>
          <a:p>
            <a:r>
              <a:rPr lang="en-US" sz="1800" baseline="0" dirty="0" smtClean="0">
                <a:solidFill>
                  <a:srgbClr val="FFFAEB"/>
                </a:solidFill>
              </a:rPr>
              <a:t>Began (</a:t>
            </a:r>
            <a:r>
              <a:rPr lang="en-US" sz="1800" baseline="0" dirty="0" err="1" smtClean="0">
                <a:solidFill>
                  <a:srgbClr val="FFFAEB"/>
                </a:solidFill>
              </a:rPr>
              <a:t>mya</a:t>
            </a:r>
            <a:r>
              <a:rPr lang="en-US" sz="1800" baseline="0" dirty="0" smtClean="0">
                <a:solidFill>
                  <a:srgbClr val="FFFAEB"/>
                </a:solidFill>
              </a:rPr>
              <a:t>)</a:t>
            </a:r>
            <a:endParaRPr lang="en-US" sz="1800" baseline="0" dirty="0">
              <a:solidFill>
                <a:srgbClr val="FFFAEB"/>
              </a:solidFill>
            </a:endParaRPr>
          </a:p>
        </p:txBody>
      </p:sp>
      <p:sp>
        <p:nvSpPr>
          <p:cNvPr id="10" name="Rectangle 3"/>
          <p:cNvSpPr>
            <a:spLocks noChangeArrowheads="1"/>
          </p:cNvSpPr>
          <p:nvPr/>
        </p:nvSpPr>
        <p:spPr bwMode="auto">
          <a:xfrm>
            <a:off x="1023258" y="5790234"/>
            <a:ext cx="7086600" cy="400110"/>
          </a:xfrm>
          <a:prstGeom prst="rect">
            <a:avLst/>
          </a:prstGeom>
          <a:solidFill>
            <a:srgbClr val="000000"/>
          </a:solidFill>
          <a:ln w="9525">
            <a:noFill/>
            <a:miter lim="800000"/>
            <a:headEnd/>
            <a:tailEnd/>
          </a:ln>
        </p:spPr>
        <p:txBody>
          <a:bodyPr>
            <a:spAutoFit/>
          </a:bodyPr>
          <a:lstStyle/>
          <a:p>
            <a:pPr marL="342900" indent="-342900" eaLnBrk="0" hangingPunct="0">
              <a:spcBef>
                <a:spcPct val="20000"/>
              </a:spcBef>
              <a:buClr>
                <a:srgbClr val="808000"/>
              </a:buClr>
            </a:pPr>
            <a:r>
              <a:rPr kumimoji="1" lang="en-US" sz="2000" b="1" baseline="0" dirty="0" err="1">
                <a:solidFill>
                  <a:schemeClr val="tx2"/>
                </a:solidFill>
              </a:rPr>
              <a:t>Plio</a:t>
            </a:r>
            <a:r>
              <a:rPr kumimoji="1" lang="en-US" sz="2000" b="1" baseline="0" dirty="0">
                <a:solidFill>
                  <a:schemeClr val="tx2"/>
                </a:solidFill>
              </a:rPr>
              <a:t>-Pleistocene hominid </a:t>
            </a:r>
            <a:r>
              <a:rPr kumimoji="1" lang="en-US" sz="2000" b="1" baseline="0" dirty="0">
                <a:solidFill>
                  <a:srgbClr val="FFFAEB"/>
                </a:solidFill>
              </a:rPr>
              <a:t>= </a:t>
            </a:r>
            <a:r>
              <a:rPr kumimoji="1" lang="en-US" sz="2000" b="1" i="1" baseline="0" dirty="0">
                <a:solidFill>
                  <a:srgbClr val="FFFAEB"/>
                </a:solidFill>
              </a:rPr>
              <a:t>Australopithecus</a:t>
            </a:r>
            <a:endParaRPr kumimoji="1" lang="en-US" sz="1800" i="1" baseline="0" dirty="0">
              <a:solidFill>
                <a:srgbClr val="FFFAEB"/>
              </a:solidFill>
            </a:endParaRPr>
          </a:p>
        </p:txBody>
      </p:sp>
      <p:sp>
        <p:nvSpPr>
          <p:cNvPr id="12" name="Rectangle 11"/>
          <p:cNvSpPr/>
          <p:nvPr/>
        </p:nvSpPr>
        <p:spPr bwMode="auto">
          <a:xfrm>
            <a:off x="1019628" y="3429000"/>
            <a:ext cx="7162800" cy="914400"/>
          </a:xfrm>
          <a:prstGeom prst="rect">
            <a:avLst/>
          </a:prstGeom>
          <a:noFill/>
          <a:ln w="762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5602" name="Picture 2" descr="17_18"/>
          <p:cNvPicPr>
            <a:picLocks noChangeAspect="1" noChangeArrowheads="1"/>
          </p:cNvPicPr>
          <p:nvPr/>
        </p:nvPicPr>
        <p:blipFill>
          <a:blip r:embed="rId3" cstate="print"/>
          <a:srcRect/>
          <a:stretch>
            <a:fillRect/>
          </a:stretch>
        </p:blipFill>
        <p:spPr bwMode="auto">
          <a:xfrm>
            <a:off x="2135188" y="228600"/>
            <a:ext cx="4873625" cy="6400800"/>
          </a:xfrm>
          <a:prstGeom prst="rect">
            <a:avLst/>
          </a:prstGeom>
          <a:noFill/>
          <a:ln w="9525">
            <a:noFill/>
            <a:miter lim="800000"/>
            <a:headEnd/>
            <a:tailEnd/>
          </a:ln>
        </p:spPr>
      </p:pic>
      <p:sp>
        <p:nvSpPr>
          <p:cNvPr id="25603" name="Line 3"/>
          <p:cNvSpPr>
            <a:spLocks noChangeShapeType="1"/>
          </p:cNvSpPr>
          <p:nvPr/>
        </p:nvSpPr>
        <p:spPr bwMode="auto">
          <a:xfrm flipV="1">
            <a:off x="3124200" y="3943350"/>
            <a:ext cx="3810000" cy="19050"/>
          </a:xfrm>
          <a:prstGeom prst="line">
            <a:avLst/>
          </a:prstGeom>
          <a:noFill/>
          <a:ln w="57150">
            <a:solidFill>
              <a:srgbClr val="FF0000"/>
            </a:solidFill>
            <a:round/>
            <a:headEnd/>
            <a:tailEnd/>
          </a:ln>
        </p:spPr>
        <p:txBody>
          <a:bodyPr/>
          <a:lstStyle/>
          <a:p>
            <a:endParaRPr lang="en-US"/>
          </a:p>
        </p:txBody>
      </p:sp>
      <p:sp>
        <p:nvSpPr>
          <p:cNvPr id="2651140" name="Line 4"/>
          <p:cNvSpPr>
            <a:spLocks noChangeShapeType="1"/>
          </p:cNvSpPr>
          <p:nvPr/>
        </p:nvSpPr>
        <p:spPr bwMode="auto">
          <a:xfrm flipV="1">
            <a:off x="3124200" y="2495550"/>
            <a:ext cx="3810000" cy="19050"/>
          </a:xfrm>
          <a:prstGeom prst="line">
            <a:avLst/>
          </a:prstGeom>
          <a:noFill/>
          <a:ln w="57150">
            <a:solidFill>
              <a:srgbClr val="FF0000"/>
            </a:solidFill>
            <a:round/>
            <a:headEnd/>
            <a:tailEnd/>
          </a:ln>
        </p:spPr>
        <p:txBody>
          <a:bodyPr/>
          <a:lstStyle/>
          <a:p>
            <a:endParaRPr lang="en-US"/>
          </a:p>
        </p:txBody>
      </p:sp>
      <p:sp>
        <p:nvSpPr>
          <p:cNvPr id="25605" name="Text Box 5"/>
          <p:cNvSpPr txBox="1">
            <a:spLocks noChangeArrowheads="1"/>
          </p:cNvSpPr>
          <p:nvPr/>
        </p:nvSpPr>
        <p:spPr bwMode="auto">
          <a:xfrm rot="2057107">
            <a:off x="2971800" y="5426075"/>
            <a:ext cx="2719388" cy="669925"/>
          </a:xfrm>
          <a:prstGeom prst="rect">
            <a:avLst/>
          </a:prstGeom>
          <a:noFill/>
          <a:ln w="9525">
            <a:noFill/>
            <a:miter lim="800000"/>
            <a:headEnd/>
            <a:tailEnd/>
          </a:ln>
        </p:spPr>
        <p:txBody>
          <a:bodyPr>
            <a:spAutoFit/>
          </a:bodyPr>
          <a:lstStyle/>
          <a:p>
            <a:pPr>
              <a:lnSpc>
                <a:spcPct val="180000"/>
              </a:lnSpc>
            </a:pPr>
            <a:r>
              <a:rPr lang="en-US" sz="3200" b="1" i="1">
                <a:solidFill>
                  <a:schemeClr val="folHlink"/>
                </a:solidFill>
              </a:rPr>
              <a:t>Australopithecus</a:t>
            </a:r>
          </a:p>
        </p:txBody>
      </p:sp>
      <p:sp>
        <p:nvSpPr>
          <p:cNvPr id="25606" name="Oval 6"/>
          <p:cNvSpPr>
            <a:spLocks noChangeArrowheads="1"/>
          </p:cNvSpPr>
          <p:nvPr/>
        </p:nvSpPr>
        <p:spPr bwMode="auto">
          <a:xfrm>
            <a:off x="4457700" y="3867150"/>
            <a:ext cx="628650" cy="304800"/>
          </a:xfrm>
          <a:prstGeom prst="ellipse">
            <a:avLst/>
          </a:prstGeom>
          <a:noFill/>
          <a:ln w="38100">
            <a:solidFill>
              <a:schemeClr val="folHlink"/>
            </a:solidFill>
            <a:round/>
            <a:headEnd/>
            <a:tailEnd/>
          </a:ln>
        </p:spPr>
        <p:txBody>
          <a:bodyPr wrap="none" anchor="ctr"/>
          <a:lstStyle/>
          <a:p>
            <a:endParaRPr lang="en-US">
              <a:solidFill>
                <a:schemeClr val="folHlink"/>
              </a:solidFill>
            </a:endParaRPr>
          </a:p>
        </p:txBody>
      </p:sp>
      <p:sp>
        <p:nvSpPr>
          <p:cNvPr id="25607" name="Oval 7"/>
          <p:cNvSpPr>
            <a:spLocks noChangeArrowheads="1"/>
          </p:cNvSpPr>
          <p:nvPr/>
        </p:nvSpPr>
        <p:spPr bwMode="auto">
          <a:xfrm rot="5400000">
            <a:off x="4714875" y="5172075"/>
            <a:ext cx="628650" cy="304800"/>
          </a:xfrm>
          <a:prstGeom prst="ellipse">
            <a:avLst/>
          </a:prstGeom>
          <a:noFill/>
          <a:ln w="38100">
            <a:solidFill>
              <a:schemeClr val="folHlink"/>
            </a:solidFill>
            <a:round/>
            <a:headEnd/>
            <a:tailEnd/>
          </a:ln>
        </p:spPr>
        <p:txBody>
          <a:bodyPr rot="10800000" vert="eaVert" wrap="none" anchor="ctr"/>
          <a:lstStyle/>
          <a:p>
            <a:endParaRPr lang="en-US">
              <a:solidFill>
                <a:schemeClr val="folHlink"/>
              </a:solidFill>
            </a:endParaRPr>
          </a:p>
        </p:txBody>
      </p:sp>
      <p:sp>
        <p:nvSpPr>
          <p:cNvPr id="25608" name="Text Box 8"/>
          <p:cNvSpPr txBox="1">
            <a:spLocks noChangeArrowheads="1"/>
          </p:cNvSpPr>
          <p:nvPr/>
        </p:nvSpPr>
        <p:spPr bwMode="auto">
          <a:xfrm>
            <a:off x="4343400" y="4191000"/>
            <a:ext cx="1168400" cy="927100"/>
          </a:xfrm>
          <a:prstGeom prst="rect">
            <a:avLst/>
          </a:prstGeom>
          <a:noFill/>
          <a:ln w="9525">
            <a:noFill/>
            <a:miter lim="800000"/>
            <a:headEnd/>
            <a:tailEnd/>
          </a:ln>
        </p:spPr>
        <p:txBody>
          <a:bodyPr wrap="none">
            <a:spAutoFit/>
          </a:bodyPr>
          <a:lstStyle/>
          <a:p>
            <a:pPr>
              <a:lnSpc>
                <a:spcPct val="130000"/>
              </a:lnSpc>
            </a:pPr>
            <a:r>
              <a:rPr lang="en-US" sz="3200" b="1" i="1">
                <a:solidFill>
                  <a:schemeClr val="folHlink"/>
                </a:solidFill>
              </a:rPr>
              <a:t>Homo</a:t>
            </a:r>
          </a:p>
          <a:p>
            <a:pPr>
              <a:lnSpc>
                <a:spcPct val="130000"/>
              </a:lnSpc>
            </a:pPr>
            <a:r>
              <a:rPr lang="en-US" sz="3200" b="1" i="1">
                <a:solidFill>
                  <a:schemeClr val="folHlink"/>
                </a:solidFill>
              </a:rPr>
              <a:t>habilis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5602" name="Picture 2" descr="17_18"/>
          <p:cNvPicPr>
            <a:picLocks noChangeAspect="1" noChangeArrowheads="1"/>
          </p:cNvPicPr>
          <p:nvPr/>
        </p:nvPicPr>
        <p:blipFill>
          <a:blip r:embed="rId3" cstate="print"/>
          <a:srcRect/>
          <a:stretch>
            <a:fillRect/>
          </a:stretch>
        </p:blipFill>
        <p:spPr bwMode="auto">
          <a:xfrm>
            <a:off x="2135188" y="228600"/>
            <a:ext cx="4873625" cy="6400800"/>
          </a:xfrm>
          <a:prstGeom prst="rect">
            <a:avLst/>
          </a:prstGeom>
          <a:noFill/>
          <a:ln w="9525">
            <a:noFill/>
            <a:miter lim="800000"/>
            <a:headEnd/>
            <a:tailEnd/>
          </a:ln>
        </p:spPr>
      </p:pic>
      <p:sp>
        <p:nvSpPr>
          <p:cNvPr id="25603" name="Line 3"/>
          <p:cNvSpPr>
            <a:spLocks noChangeShapeType="1"/>
          </p:cNvSpPr>
          <p:nvPr/>
        </p:nvSpPr>
        <p:spPr bwMode="auto">
          <a:xfrm flipV="1">
            <a:off x="3124200" y="3943350"/>
            <a:ext cx="3810000" cy="19050"/>
          </a:xfrm>
          <a:prstGeom prst="line">
            <a:avLst/>
          </a:prstGeom>
          <a:noFill/>
          <a:ln w="57150">
            <a:solidFill>
              <a:srgbClr val="FF0000"/>
            </a:solidFill>
            <a:round/>
            <a:headEnd/>
            <a:tailEnd/>
          </a:ln>
        </p:spPr>
        <p:txBody>
          <a:bodyPr/>
          <a:lstStyle/>
          <a:p>
            <a:endParaRPr lang="en-US"/>
          </a:p>
        </p:txBody>
      </p:sp>
      <p:sp>
        <p:nvSpPr>
          <p:cNvPr id="2651140" name="Line 4"/>
          <p:cNvSpPr>
            <a:spLocks noChangeShapeType="1"/>
          </p:cNvSpPr>
          <p:nvPr/>
        </p:nvSpPr>
        <p:spPr bwMode="auto">
          <a:xfrm flipV="1">
            <a:off x="3124200" y="2495550"/>
            <a:ext cx="3810000" cy="19050"/>
          </a:xfrm>
          <a:prstGeom prst="line">
            <a:avLst/>
          </a:prstGeom>
          <a:noFill/>
          <a:ln w="57150">
            <a:solidFill>
              <a:srgbClr val="FF0000"/>
            </a:solidFill>
            <a:round/>
            <a:headEnd/>
            <a:tailEnd/>
          </a:ln>
        </p:spPr>
        <p:txBody>
          <a:bodyPr/>
          <a:lstStyle/>
          <a:p>
            <a:endParaRPr lang="en-US"/>
          </a:p>
        </p:txBody>
      </p:sp>
      <p:sp>
        <p:nvSpPr>
          <p:cNvPr id="25605" name="Text Box 5"/>
          <p:cNvSpPr txBox="1">
            <a:spLocks noChangeArrowheads="1"/>
          </p:cNvSpPr>
          <p:nvPr/>
        </p:nvSpPr>
        <p:spPr bwMode="auto">
          <a:xfrm rot="2057107">
            <a:off x="2971800" y="5426075"/>
            <a:ext cx="2719388" cy="669925"/>
          </a:xfrm>
          <a:prstGeom prst="rect">
            <a:avLst/>
          </a:prstGeom>
          <a:noFill/>
          <a:ln w="9525">
            <a:noFill/>
            <a:miter lim="800000"/>
            <a:headEnd/>
            <a:tailEnd/>
          </a:ln>
        </p:spPr>
        <p:txBody>
          <a:bodyPr>
            <a:spAutoFit/>
          </a:bodyPr>
          <a:lstStyle/>
          <a:p>
            <a:pPr>
              <a:lnSpc>
                <a:spcPct val="180000"/>
              </a:lnSpc>
            </a:pPr>
            <a:r>
              <a:rPr lang="en-US" sz="3200" b="1" i="1">
                <a:solidFill>
                  <a:schemeClr val="folHlink"/>
                </a:solidFill>
              </a:rPr>
              <a:t>Australopithecus</a:t>
            </a:r>
          </a:p>
        </p:txBody>
      </p:sp>
      <p:sp>
        <p:nvSpPr>
          <p:cNvPr id="25606" name="Oval 6"/>
          <p:cNvSpPr>
            <a:spLocks noChangeArrowheads="1"/>
          </p:cNvSpPr>
          <p:nvPr/>
        </p:nvSpPr>
        <p:spPr bwMode="auto">
          <a:xfrm>
            <a:off x="4457700" y="3867150"/>
            <a:ext cx="628650" cy="304800"/>
          </a:xfrm>
          <a:prstGeom prst="ellipse">
            <a:avLst/>
          </a:prstGeom>
          <a:noFill/>
          <a:ln w="38100">
            <a:solidFill>
              <a:schemeClr val="folHlink"/>
            </a:solidFill>
            <a:round/>
            <a:headEnd/>
            <a:tailEnd/>
          </a:ln>
        </p:spPr>
        <p:txBody>
          <a:bodyPr wrap="none" anchor="ctr"/>
          <a:lstStyle/>
          <a:p>
            <a:endParaRPr lang="en-US">
              <a:solidFill>
                <a:schemeClr val="folHlink"/>
              </a:solidFill>
            </a:endParaRPr>
          </a:p>
        </p:txBody>
      </p:sp>
      <p:sp>
        <p:nvSpPr>
          <p:cNvPr id="25607" name="Oval 7"/>
          <p:cNvSpPr>
            <a:spLocks noChangeArrowheads="1"/>
          </p:cNvSpPr>
          <p:nvPr/>
        </p:nvSpPr>
        <p:spPr bwMode="auto">
          <a:xfrm rot="5400000">
            <a:off x="4714875" y="5172075"/>
            <a:ext cx="628650" cy="304800"/>
          </a:xfrm>
          <a:prstGeom prst="ellipse">
            <a:avLst/>
          </a:prstGeom>
          <a:noFill/>
          <a:ln w="38100">
            <a:solidFill>
              <a:schemeClr val="folHlink"/>
            </a:solidFill>
            <a:round/>
            <a:headEnd/>
            <a:tailEnd/>
          </a:ln>
        </p:spPr>
        <p:txBody>
          <a:bodyPr rot="10800000" vert="eaVert" wrap="none" anchor="ctr"/>
          <a:lstStyle/>
          <a:p>
            <a:endParaRPr lang="en-US">
              <a:solidFill>
                <a:schemeClr val="folHlink"/>
              </a:solidFill>
            </a:endParaRPr>
          </a:p>
        </p:txBody>
      </p:sp>
      <p:sp>
        <p:nvSpPr>
          <p:cNvPr id="25608" name="Text Box 8"/>
          <p:cNvSpPr txBox="1">
            <a:spLocks noChangeArrowheads="1"/>
          </p:cNvSpPr>
          <p:nvPr/>
        </p:nvSpPr>
        <p:spPr bwMode="auto">
          <a:xfrm>
            <a:off x="4343400" y="4191000"/>
            <a:ext cx="1168400" cy="927100"/>
          </a:xfrm>
          <a:prstGeom prst="rect">
            <a:avLst/>
          </a:prstGeom>
          <a:noFill/>
          <a:ln w="9525">
            <a:noFill/>
            <a:miter lim="800000"/>
            <a:headEnd/>
            <a:tailEnd/>
          </a:ln>
        </p:spPr>
        <p:txBody>
          <a:bodyPr wrap="none">
            <a:spAutoFit/>
          </a:bodyPr>
          <a:lstStyle/>
          <a:p>
            <a:pPr>
              <a:lnSpc>
                <a:spcPct val="130000"/>
              </a:lnSpc>
            </a:pPr>
            <a:r>
              <a:rPr lang="en-US" sz="3200" b="1" i="1">
                <a:solidFill>
                  <a:schemeClr val="folHlink"/>
                </a:solidFill>
              </a:rPr>
              <a:t>Homo</a:t>
            </a:r>
          </a:p>
          <a:p>
            <a:pPr>
              <a:lnSpc>
                <a:spcPct val="130000"/>
              </a:lnSpc>
            </a:pPr>
            <a:r>
              <a:rPr lang="en-US" sz="3200" b="1" i="1">
                <a:solidFill>
                  <a:schemeClr val="folHlink"/>
                </a:solidFill>
              </a:rPr>
              <a:t>habilis</a:t>
            </a:r>
          </a:p>
        </p:txBody>
      </p:sp>
      <p:sp>
        <p:nvSpPr>
          <p:cNvPr id="2651145" name="Text Box 9"/>
          <p:cNvSpPr txBox="1">
            <a:spLocks noChangeArrowheads="1"/>
          </p:cNvSpPr>
          <p:nvPr/>
        </p:nvSpPr>
        <p:spPr bwMode="auto">
          <a:xfrm>
            <a:off x="3736975" y="3124200"/>
            <a:ext cx="2312988" cy="592138"/>
          </a:xfrm>
          <a:prstGeom prst="rect">
            <a:avLst/>
          </a:prstGeom>
          <a:noFill/>
          <a:ln w="9525">
            <a:noFill/>
            <a:miter lim="800000"/>
            <a:headEnd/>
            <a:tailEnd/>
          </a:ln>
        </p:spPr>
        <p:txBody>
          <a:bodyPr wrap="none">
            <a:spAutoFit/>
          </a:bodyPr>
          <a:lstStyle/>
          <a:p>
            <a:pPr>
              <a:lnSpc>
                <a:spcPct val="180000"/>
              </a:lnSpc>
            </a:pPr>
            <a:r>
              <a:rPr lang="en-US" sz="3200" b="1" i="1">
                <a:solidFill>
                  <a:srgbClr val="FF0000"/>
                </a:solidFill>
              </a:rPr>
              <a:t>Homo erectus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5602" name="Picture 2" descr="17_18"/>
          <p:cNvPicPr>
            <a:picLocks noChangeAspect="1" noChangeArrowheads="1"/>
          </p:cNvPicPr>
          <p:nvPr/>
        </p:nvPicPr>
        <p:blipFill>
          <a:blip r:embed="rId3" cstate="print"/>
          <a:srcRect/>
          <a:stretch>
            <a:fillRect/>
          </a:stretch>
        </p:blipFill>
        <p:spPr bwMode="auto">
          <a:xfrm>
            <a:off x="2135188" y="228600"/>
            <a:ext cx="4873625" cy="6400800"/>
          </a:xfrm>
          <a:prstGeom prst="rect">
            <a:avLst/>
          </a:prstGeom>
          <a:noFill/>
          <a:ln w="9525">
            <a:noFill/>
            <a:miter lim="800000"/>
            <a:headEnd/>
            <a:tailEnd/>
          </a:ln>
        </p:spPr>
      </p:pic>
      <p:sp>
        <p:nvSpPr>
          <p:cNvPr id="25603" name="Line 3"/>
          <p:cNvSpPr>
            <a:spLocks noChangeShapeType="1"/>
          </p:cNvSpPr>
          <p:nvPr/>
        </p:nvSpPr>
        <p:spPr bwMode="auto">
          <a:xfrm flipV="1">
            <a:off x="3124200" y="3943350"/>
            <a:ext cx="3810000" cy="19050"/>
          </a:xfrm>
          <a:prstGeom prst="line">
            <a:avLst/>
          </a:prstGeom>
          <a:noFill/>
          <a:ln w="57150">
            <a:solidFill>
              <a:srgbClr val="FF0000"/>
            </a:solidFill>
            <a:round/>
            <a:headEnd/>
            <a:tailEnd/>
          </a:ln>
        </p:spPr>
        <p:txBody>
          <a:bodyPr/>
          <a:lstStyle/>
          <a:p>
            <a:endParaRPr lang="en-US"/>
          </a:p>
        </p:txBody>
      </p:sp>
      <p:sp>
        <p:nvSpPr>
          <p:cNvPr id="2651140" name="Line 4"/>
          <p:cNvSpPr>
            <a:spLocks noChangeShapeType="1"/>
          </p:cNvSpPr>
          <p:nvPr/>
        </p:nvSpPr>
        <p:spPr bwMode="auto">
          <a:xfrm flipV="1">
            <a:off x="3124200" y="2495550"/>
            <a:ext cx="3810000" cy="19050"/>
          </a:xfrm>
          <a:prstGeom prst="line">
            <a:avLst/>
          </a:prstGeom>
          <a:noFill/>
          <a:ln w="57150">
            <a:solidFill>
              <a:srgbClr val="FF0000"/>
            </a:solidFill>
            <a:round/>
            <a:headEnd/>
            <a:tailEnd/>
          </a:ln>
        </p:spPr>
        <p:txBody>
          <a:bodyPr/>
          <a:lstStyle/>
          <a:p>
            <a:endParaRPr lang="en-US"/>
          </a:p>
        </p:txBody>
      </p:sp>
      <p:sp>
        <p:nvSpPr>
          <p:cNvPr id="25605" name="Text Box 5"/>
          <p:cNvSpPr txBox="1">
            <a:spLocks noChangeArrowheads="1"/>
          </p:cNvSpPr>
          <p:nvPr/>
        </p:nvSpPr>
        <p:spPr bwMode="auto">
          <a:xfrm rot="2057107">
            <a:off x="2971800" y="5426075"/>
            <a:ext cx="2719388" cy="669925"/>
          </a:xfrm>
          <a:prstGeom prst="rect">
            <a:avLst/>
          </a:prstGeom>
          <a:noFill/>
          <a:ln w="9525">
            <a:noFill/>
            <a:miter lim="800000"/>
            <a:headEnd/>
            <a:tailEnd/>
          </a:ln>
        </p:spPr>
        <p:txBody>
          <a:bodyPr>
            <a:spAutoFit/>
          </a:bodyPr>
          <a:lstStyle/>
          <a:p>
            <a:pPr>
              <a:lnSpc>
                <a:spcPct val="180000"/>
              </a:lnSpc>
            </a:pPr>
            <a:r>
              <a:rPr lang="en-US" sz="3200" b="1" i="1">
                <a:solidFill>
                  <a:schemeClr val="folHlink"/>
                </a:solidFill>
              </a:rPr>
              <a:t>Australopithecus</a:t>
            </a:r>
          </a:p>
        </p:txBody>
      </p:sp>
      <p:sp>
        <p:nvSpPr>
          <p:cNvPr id="25606" name="Oval 6"/>
          <p:cNvSpPr>
            <a:spLocks noChangeArrowheads="1"/>
          </p:cNvSpPr>
          <p:nvPr/>
        </p:nvSpPr>
        <p:spPr bwMode="auto">
          <a:xfrm>
            <a:off x="4457700" y="3867150"/>
            <a:ext cx="628650" cy="304800"/>
          </a:xfrm>
          <a:prstGeom prst="ellipse">
            <a:avLst/>
          </a:prstGeom>
          <a:noFill/>
          <a:ln w="38100">
            <a:solidFill>
              <a:schemeClr val="folHlink"/>
            </a:solidFill>
            <a:round/>
            <a:headEnd/>
            <a:tailEnd/>
          </a:ln>
        </p:spPr>
        <p:txBody>
          <a:bodyPr wrap="none" anchor="ctr"/>
          <a:lstStyle/>
          <a:p>
            <a:endParaRPr lang="en-US">
              <a:solidFill>
                <a:schemeClr val="folHlink"/>
              </a:solidFill>
            </a:endParaRPr>
          </a:p>
        </p:txBody>
      </p:sp>
      <p:sp>
        <p:nvSpPr>
          <p:cNvPr id="25607" name="Oval 7"/>
          <p:cNvSpPr>
            <a:spLocks noChangeArrowheads="1"/>
          </p:cNvSpPr>
          <p:nvPr/>
        </p:nvSpPr>
        <p:spPr bwMode="auto">
          <a:xfrm rot="5400000">
            <a:off x="4714875" y="5172075"/>
            <a:ext cx="628650" cy="304800"/>
          </a:xfrm>
          <a:prstGeom prst="ellipse">
            <a:avLst/>
          </a:prstGeom>
          <a:noFill/>
          <a:ln w="38100">
            <a:solidFill>
              <a:schemeClr val="folHlink"/>
            </a:solidFill>
            <a:round/>
            <a:headEnd/>
            <a:tailEnd/>
          </a:ln>
        </p:spPr>
        <p:txBody>
          <a:bodyPr rot="10800000" vert="eaVert" wrap="none" anchor="ctr"/>
          <a:lstStyle/>
          <a:p>
            <a:endParaRPr lang="en-US">
              <a:solidFill>
                <a:schemeClr val="folHlink"/>
              </a:solidFill>
            </a:endParaRPr>
          </a:p>
        </p:txBody>
      </p:sp>
      <p:sp>
        <p:nvSpPr>
          <p:cNvPr id="25608" name="Text Box 8"/>
          <p:cNvSpPr txBox="1">
            <a:spLocks noChangeArrowheads="1"/>
          </p:cNvSpPr>
          <p:nvPr/>
        </p:nvSpPr>
        <p:spPr bwMode="auto">
          <a:xfrm>
            <a:off x="4343400" y="4191000"/>
            <a:ext cx="1168400" cy="927100"/>
          </a:xfrm>
          <a:prstGeom prst="rect">
            <a:avLst/>
          </a:prstGeom>
          <a:noFill/>
          <a:ln w="9525">
            <a:noFill/>
            <a:miter lim="800000"/>
            <a:headEnd/>
            <a:tailEnd/>
          </a:ln>
        </p:spPr>
        <p:txBody>
          <a:bodyPr wrap="none">
            <a:spAutoFit/>
          </a:bodyPr>
          <a:lstStyle/>
          <a:p>
            <a:pPr>
              <a:lnSpc>
                <a:spcPct val="130000"/>
              </a:lnSpc>
            </a:pPr>
            <a:r>
              <a:rPr lang="en-US" sz="3200" b="1" i="1">
                <a:solidFill>
                  <a:schemeClr val="folHlink"/>
                </a:solidFill>
              </a:rPr>
              <a:t>Homo</a:t>
            </a:r>
          </a:p>
          <a:p>
            <a:pPr>
              <a:lnSpc>
                <a:spcPct val="130000"/>
              </a:lnSpc>
            </a:pPr>
            <a:r>
              <a:rPr lang="en-US" sz="3200" b="1" i="1">
                <a:solidFill>
                  <a:schemeClr val="folHlink"/>
                </a:solidFill>
              </a:rPr>
              <a:t>habilis</a:t>
            </a:r>
          </a:p>
        </p:txBody>
      </p:sp>
      <p:sp>
        <p:nvSpPr>
          <p:cNvPr id="2651146" name="Text Box 10"/>
          <p:cNvSpPr txBox="1">
            <a:spLocks noChangeArrowheads="1"/>
          </p:cNvSpPr>
          <p:nvPr/>
        </p:nvSpPr>
        <p:spPr bwMode="auto">
          <a:xfrm>
            <a:off x="3746500" y="1844675"/>
            <a:ext cx="2338388" cy="592138"/>
          </a:xfrm>
          <a:prstGeom prst="rect">
            <a:avLst/>
          </a:prstGeom>
          <a:noFill/>
          <a:ln w="9525">
            <a:noFill/>
            <a:miter lim="800000"/>
            <a:headEnd/>
            <a:tailEnd/>
          </a:ln>
        </p:spPr>
        <p:txBody>
          <a:bodyPr wrap="none">
            <a:spAutoFit/>
          </a:bodyPr>
          <a:lstStyle/>
          <a:p>
            <a:pPr>
              <a:lnSpc>
                <a:spcPct val="180000"/>
              </a:lnSpc>
            </a:pPr>
            <a:r>
              <a:rPr lang="en-US" sz="3200" b="1" i="1">
                <a:solidFill>
                  <a:srgbClr val="FF0000"/>
                </a:solidFill>
              </a:rPr>
              <a:t>Homo sapiens</a:t>
            </a:r>
          </a:p>
        </p:txBody>
      </p:sp>
      <p:sp>
        <p:nvSpPr>
          <p:cNvPr id="11" name="Text Box 10"/>
          <p:cNvSpPr txBox="1">
            <a:spLocks noChangeArrowheads="1"/>
          </p:cNvSpPr>
          <p:nvPr/>
        </p:nvSpPr>
        <p:spPr bwMode="auto">
          <a:xfrm>
            <a:off x="3751489" y="3124200"/>
            <a:ext cx="2263775" cy="669925"/>
          </a:xfrm>
          <a:prstGeom prst="rect">
            <a:avLst/>
          </a:prstGeom>
          <a:noFill/>
          <a:ln w="9525">
            <a:noFill/>
            <a:miter lim="800000"/>
            <a:headEnd/>
            <a:tailEnd/>
          </a:ln>
        </p:spPr>
        <p:txBody>
          <a:bodyPr wrap="none">
            <a:spAutoFit/>
          </a:bodyPr>
          <a:lstStyle/>
          <a:p>
            <a:pPr>
              <a:lnSpc>
                <a:spcPct val="180000"/>
              </a:lnSpc>
            </a:pPr>
            <a:r>
              <a:rPr lang="en-US" sz="3200" b="1" i="1" dirty="0">
                <a:solidFill>
                  <a:schemeClr val="folHlink"/>
                </a:solidFill>
              </a:rPr>
              <a:t>Homo erectus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6858000"/>
          </a:xfrm>
          <a:prstGeom prst="rect">
            <a:avLst/>
          </a:prstGeom>
          <a:gradFill>
            <a:gsLst>
              <a:gs pos="0">
                <a:schemeClr val="accent1">
                  <a:shade val="30000"/>
                  <a:satMod val="115000"/>
                  <a:alpha val="0"/>
                </a:schemeClr>
              </a:gs>
              <a:gs pos="50000">
                <a:schemeClr val="accent1">
                  <a:shade val="67500"/>
                  <a:satMod val="115000"/>
                  <a:alpha val="0"/>
                </a:schemeClr>
              </a:gs>
              <a:gs pos="100000">
                <a:srgbClr val="C00000">
                  <a:alpha val="49000"/>
                </a:srgbClr>
              </a:gs>
            </a:gsLst>
            <a:lin ang="5400000" scaled="0"/>
          </a:gradFill>
          <a:ln w="9525">
            <a:noFill/>
            <a:miter lim="800000"/>
            <a:headEnd/>
            <a:tailEnd/>
          </a:ln>
        </p:spPr>
        <p:txBody>
          <a:bodyPr wrap="square" anchor="ctr">
            <a:noAutofit/>
          </a:bodyPr>
          <a:lstStyle/>
          <a:p>
            <a:pPr algn="ctr" rtl="0" fontAlgn="base">
              <a:lnSpc>
                <a:spcPct val="140000"/>
              </a:lnSpc>
              <a:spcBef>
                <a:spcPct val="0"/>
              </a:spcBef>
              <a:spcAft>
                <a:spcPct val="0"/>
              </a:spcAft>
            </a:pPr>
            <a:endParaRPr lang="en-US" sz="3200" b="1" kern="1200" dirty="0">
              <a:solidFill>
                <a:srgbClr val="FFFFFF"/>
              </a:solidFill>
              <a:latin typeface="Arial" charset="0"/>
              <a:ea typeface="+mn-ea"/>
              <a:cs typeface="+mn-cs"/>
            </a:endParaRPr>
          </a:p>
          <a:p>
            <a:pPr algn="ctr" rtl="0" fontAlgn="base">
              <a:lnSpc>
                <a:spcPct val="140000"/>
              </a:lnSpc>
              <a:spcBef>
                <a:spcPct val="0"/>
              </a:spcBef>
              <a:spcAft>
                <a:spcPct val="0"/>
              </a:spcAft>
            </a:pPr>
            <a:r>
              <a:rPr lang="en-US" sz="3200" b="1" kern="1200" dirty="0">
                <a:solidFill>
                  <a:srgbClr val="FFFFFF"/>
                </a:solidFill>
                <a:latin typeface="Arial" charset="0"/>
                <a:ea typeface="+mn-ea"/>
                <a:cs typeface="+mn-cs"/>
              </a:rPr>
              <a:t> </a:t>
            </a:r>
          </a:p>
        </p:txBody>
      </p:sp>
      <p:pic>
        <p:nvPicPr>
          <p:cNvPr id="4" name="Picture 3" descr="text 10th ed p 255ca.jpg"/>
          <p:cNvPicPr>
            <a:picLocks noChangeAspect="1"/>
          </p:cNvPicPr>
          <p:nvPr/>
        </p:nvPicPr>
        <p:blipFill>
          <a:blip r:embed="rId2" cstate="print"/>
          <a:stretch>
            <a:fillRect/>
          </a:stretch>
        </p:blipFill>
        <p:spPr>
          <a:xfrm>
            <a:off x="2329542" y="457200"/>
            <a:ext cx="4468789" cy="5943600"/>
          </a:xfrm>
          <a:prstGeom prst="rect">
            <a:avLst/>
          </a:prstGeom>
        </p:spPr>
      </p:pic>
      <p:sp>
        <p:nvSpPr>
          <p:cNvPr id="7" name="Rectangle 6"/>
          <p:cNvSpPr/>
          <p:nvPr/>
        </p:nvSpPr>
        <p:spPr>
          <a:xfrm>
            <a:off x="2423886" y="3505200"/>
            <a:ext cx="4267200" cy="595086"/>
          </a:xfrm>
          <a:prstGeom prst="rect">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spcBef>
                <a:spcPct val="0"/>
              </a:spcBef>
              <a:spcAft>
                <a:spcPct val="0"/>
              </a:spcAft>
            </a:pPr>
            <a:endParaRPr lang="en-US" sz="2400" kern="1200">
              <a:solidFill>
                <a:srgbClr val="FFFFFF"/>
              </a:solidFill>
              <a:latin typeface="Arial"/>
              <a:ea typeface="+mn-ea"/>
              <a:cs typeface="+mn-cs"/>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6626" name="Picture 2" descr="17_18"/>
          <p:cNvPicPr>
            <a:picLocks noChangeAspect="1" noChangeArrowheads="1"/>
          </p:cNvPicPr>
          <p:nvPr/>
        </p:nvPicPr>
        <p:blipFill>
          <a:blip r:embed="rId3" cstate="print"/>
          <a:srcRect/>
          <a:stretch>
            <a:fillRect/>
          </a:stretch>
        </p:blipFill>
        <p:spPr bwMode="auto">
          <a:xfrm>
            <a:off x="2135188" y="228600"/>
            <a:ext cx="4873625" cy="6400800"/>
          </a:xfrm>
          <a:prstGeom prst="rect">
            <a:avLst/>
          </a:prstGeom>
          <a:noFill/>
          <a:ln w="9525">
            <a:noFill/>
            <a:miter lim="800000"/>
            <a:headEnd/>
            <a:tailEnd/>
          </a:ln>
        </p:spPr>
      </p:pic>
      <p:sp>
        <p:nvSpPr>
          <p:cNvPr id="26627" name="Line 3"/>
          <p:cNvSpPr>
            <a:spLocks noChangeShapeType="1"/>
          </p:cNvSpPr>
          <p:nvPr/>
        </p:nvSpPr>
        <p:spPr bwMode="auto">
          <a:xfrm flipV="1">
            <a:off x="3124200" y="3943350"/>
            <a:ext cx="3810000" cy="19050"/>
          </a:xfrm>
          <a:prstGeom prst="line">
            <a:avLst/>
          </a:prstGeom>
          <a:noFill/>
          <a:ln w="57150">
            <a:solidFill>
              <a:srgbClr val="FF0000"/>
            </a:solidFill>
            <a:round/>
            <a:headEnd/>
            <a:tailEnd/>
          </a:ln>
        </p:spPr>
        <p:txBody>
          <a:bodyPr/>
          <a:lstStyle/>
          <a:p>
            <a:endParaRPr lang="en-US"/>
          </a:p>
        </p:txBody>
      </p:sp>
      <p:sp>
        <p:nvSpPr>
          <p:cNvPr id="26628" name="Line 4"/>
          <p:cNvSpPr>
            <a:spLocks noChangeShapeType="1"/>
          </p:cNvSpPr>
          <p:nvPr/>
        </p:nvSpPr>
        <p:spPr bwMode="auto">
          <a:xfrm flipV="1">
            <a:off x="3124200" y="2495550"/>
            <a:ext cx="3810000" cy="19050"/>
          </a:xfrm>
          <a:prstGeom prst="line">
            <a:avLst/>
          </a:prstGeom>
          <a:noFill/>
          <a:ln w="57150">
            <a:solidFill>
              <a:srgbClr val="FF0000"/>
            </a:solidFill>
            <a:round/>
            <a:headEnd/>
            <a:tailEnd/>
          </a:ln>
        </p:spPr>
        <p:txBody>
          <a:bodyPr/>
          <a:lstStyle/>
          <a:p>
            <a:endParaRPr lang="en-US"/>
          </a:p>
        </p:txBody>
      </p:sp>
      <p:sp>
        <p:nvSpPr>
          <p:cNvPr id="26629" name="Line 5"/>
          <p:cNvSpPr>
            <a:spLocks noChangeShapeType="1"/>
          </p:cNvSpPr>
          <p:nvPr/>
        </p:nvSpPr>
        <p:spPr bwMode="auto">
          <a:xfrm flipV="1">
            <a:off x="3124200" y="1352550"/>
            <a:ext cx="3810000" cy="19050"/>
          </a:xfrm>
          <a:prstGeom prst="line">
            <a:avLst/>
          </a:prstGeom>
          <a:noFill/>
          <a:ln w="57150">
            <a:solidFill>
              <a:schemeClr val="tx2"/>
            </a:solidFill>
            <a:prstDash val="sysDot"/>
            <a:round/>
            <a:headEnd/>
            <a:tailEnd/>
          </a:ln>
        </p:spPr>
        <p:txBody>
          <a:bodyPr/>
          <a:lstStyle/>
          <a:p>
            <a:endParaRPr lang="en-US"/>
          </a:p>
        </p:txBody>
      </p:sp>
      <p:sp>
        <p:nvSpPr>
          <p:cNvPr id="26630" name="Text Box 6"/>
          <p:cNvSpPr txBox="1">
            <a:spLocks noChangeArrowheads="1"/>
          </p:cNvSpPr>
          <p:nvPr/>
        </p:nvSpPr>
        <p:spPr bwMode="auto">
          <a:xfrm>
            <a:off x="3529013" y="5730875"/>
            <a:ext cx="2719387" cy="669925"/>
          </a:xfrm>
          <a:prstGeom prst="rect">
            <a:avLst/>
          </a:prstGeom>
          <a:noFill/>
          <a:ln w="9525">
            <a:noFill/>
            <a:miter lim="800000"/>
            <a:headEnd/>
            <a:tailEnd/>
          </a:ln>
        </p:spPr>
        <p:txBody>
          <a:bodyPr wrap="none">
            <a:spAutoFit/>
          </a:bodyPr>
          <a:lstStyle/>
          <a:p>
            <a:pPr>
              <a:lnSpc>
                <a:spcPct val="180000"/>
              </a:lnSpc>
            </a:pPr>
            <a:r>
              <a:rPr lang="en-US" sz="3200" b="1" i="1">
                <a:solidFill>
                  <a:schemeClr val="folHlink"/>
                </a:solidFill>
              </a:rPr>
              <a:t>Australopithecus</a:t>
            </a:r>
          </a:p>
        </p:txBody>
      </p:sp>
      <p:sp>
        <p:nvSpPr>
          <p:cNvPr id="26631" name="Oval 7"/>
          <p:cNvSpPr>
            <a:spLocks noChangeArrowheads="1"/>
          </p:cNvSpPr>
          <p:nvPr/>
        </p:nvSpPr>
        <p:spPr bwMode="auto">
          <a:xfrm>
            <a:off x="4457700" y="3867150"/>
            <a:ext cx="628650" cy="304800"/>
          </a:xfrm>
          <a:prstGeom prst="ellipse">
            <a:avLst/>
          </a:prstGeom>
          <a:noFill/>
          <a:ln w="38100">
            <a:solidFill>
              <a:schemeClr val="folHlink"/>
            </a:solidFill>
            <a:round/>
            <a:headEnd/>
            <a:tailEnd/>
          </a:ln>
        </p:spPr>
        <p:txBody>
          <a:bodyPr wrap="none" anchor="ctr"/>
          <a:lstStyle/>
          <a:p>
            <a:endParaRPr lang="en-US"/>
          </a:p>
        </p:txBody>
      </p:sp>
      <p:sp>
        <p:nvSpPr>
          <p:cNvPr id="26632" name="Oval 8"/>
          <p:cNvSpPr>
            <a:spLocks noChangeArrowheads="1"/>
          </p:cNvSpPr>
          <p:nvPr/>
        </p:nvSpPr>
        <p:spPr bwMode="auto">
          <a:xfrm rot="5400000">
            <a:off x="4714875" y="5172075"/>
            <a:ext cx="628650" cy="304800"/>
          </a:xfrm>
          <a:prstGeom prst="ellipse">
            <a:avLst/>
          </a:prstGeom>
          <a:noFill/>
          <a:ln w="38100">
            <a:solidFill>
              <a:schemeClr val="folHlink"/>
            </a:solidFill>
            <a:round/>
            <a:headEnd/>
            <a:tailEnd/>
          </a:ln>
        </p:spPr>
        <p:txBody>
          <a:bodyPr wrap="none" anchor="ctr"/>
          <a:lstStyle/>
          <a:p>
            <a:endParaRPr lang="en-US"/>
          </a:p>
        </p:txBody>
      </p:sp>
      <p:sp>
        <p:nvSpPr>
          <p:cNvPr id="26633" name="Text Box 9"/>
          <p:cNvSpPr txBox="1">
            <a:spLocks noChangeArrowheads="1"/>
          </p:cNvSpPr>
          <p:nvPr/>
        </p:nvSpPr>
        <p:spPr bwMode="auto">
          <a:xfrm>
            <a:off x="4343400" y="4191000"/>
            <a:ext cx="1168400" cy="927100"/>
          </a:xfrm>
          <a:prstGeom prst="rect">
            <a:avLst/>
          </a:prstGeom>
          <a:noFill/>
          <a:ln w="9525">
            <a:noFill/>
            <a:miter lim="800000"/>
            <a:headEnd/>
            <a:tailEnd/>
          </a:ln>
        </p:spPr>
        <p:txBody>
          <a:bodyPr wrap="none">
            <a:spAutoFit/>
          </a:bodyPr>
          <a:lstStyle/>
          <a:p>
            <a:pPr>
              <a:lnSpc>
                <a:spcPct val="130000"/>
              </a:lnSpc>
            </a:pPr>
            <a:r>
              <a:rPr lang="en-US" sz="3200" b="1" i="1">
                <a:solidFill>
                  <a:schemeClr val="folHlink"/>
                </a:solidFill>
              </a:rPr>
              <a:t>Homo</a:t>
            </a:r>
          </a:p>
          <a:p>
            <a:pPr>
              <a:lnSpc>
                <a:spcPct val="130000"/>
              </a:lnSpc>
            </a:pPr>
            <a:r>
              <a:rPr lang="en-US" sz="3200" b="1" i="1">
                <a:solidFill>
                  <a:schemeClr val="folHlink"/>
                </a:solidFill>
              </a:rPr>
              <a:t>habilis</a:t>
            </a:r>
          </a:p>
        </p:txBody>
      </p:sp>
      <p:sp>
        <p:nvSpPr>
          <p:cNvPr id="26634" name="Text Box 10"/>
          <p:cNvSpPr txBox="1">
            <a:spLocks noChangeArrowheads="1"/>
          </p:cNvSpPr>
          <p:nvPr/>
        </p:nvSpPr>
        <p:spPr bwMode="auto">
          <a:xfrm>
            <a:off x="3736975" y="3124200"/>
            <a:ext cx="2263775" cy="669925"/>
          </a:xfrm>
          <a:prstGeom prst="rect">
            <a:avLst/>
          </a:prstGeom>
          <a:noFill/>
          <a:ln w="9525">
            <a:noFill/>
            <a:miter lim="800000"/>
            <a:headEnd/>
            <a:tailEnd/>
          </a:ln>
        </p:spPr>
        <p:txBody>
          <a:bodyPr wrap="none">
            <a:spAutoFit/>
          </a:bodyPr>
          <a:lstStyle/>
          <a:p>
            <a:pPr>
              <a:lnSpc>
                <a:spcPct val="180000"/>
              </a:lnSpc>
            </a:pPr>
            <a:r>
              <a:rPr lang="en-US" sz="3200" b="1" i="1" dirty="0">
                <a:solidFill>
                  <a:schemeClr val="folHlink"/>
                </a:solidFill>
              </a:rPr>
              <a:t>Homo erectus</a:t>
            </a:r>
          </a:p>
        </p:txBody>
      </p:sp>
      <p:sp>
        <p:nvSpPr>
          <p:cNvPr id="26635" name="Text Box 11"/>
          <p:cNvSpPr txBox="1">
            <a:spLocks noChangeArrowheads="1"/>
          </p:cNvSpPr>
          <p:nvPr/>
        </p:nvSpPr>
        <p:spPr bwMode="auto">
          <a:xfrm>
            <a:off x="3746500" y="1844675"/>
            <a:ext cx="2286000" cy="669925"/>
          </a:xfrm>
          <a:prstGeom prst="rect">
            <a:avLst/>
          </a:prstGeom>
          <a:noFill/>
          <a:ln w="9525">
            <a:noFill/>
            <a:miter lim="800000"/>
            <a:headEnd/>
            <a:tailEnd/>
          </a:ln>
        </p:spPr>
        <p:txBody>
          <a:bodyPr wrap="none">
            <a:spAutoFit/>
          </a:bodyPr>
          <a:lstStyle/>
          <a:p>
            <a:pPr>
              <a:lnSpc>
                <a:spcPct val="180000"/>
              </a:lnSpc>
            </a:pPr>
            <a:r>
              <a:rPr lang="en-US" sz="3200" b="1" i="1">
                <a:solidFill>
                  <a:schemeClr val="folHlink"/>
                </a:solidFill>
              </a:rPr>
              <a:t>Homo sapiens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6626" name="Picture 2" descr="17_18"/>
          <p:cNvPicPr>
            <a:picLocks noChangeAspect="1" noChangeArrowheads="1"/>
          </p:cNvPicPr>
          <p:nvPr/>
        </p:nvPicPr>
        <p:blipFill>
          <a:blip r:embed="rId3" cstate="print"/>
          <a:srcRect/>
          <a:stretch>
            <a:fillRect/>
          </a:stretch>
        </p:blipFill>
        <p:spPr bwMode="auto">
          <a:xfrm>
            <a:off x="2135188" y="228600"/>
            <a:ext cx="4873625" cy="6400800"/>
          </a:xfrm>
          <a:prstGeom prst="rect">
            <a:avLst/>
          </a:prstGeom>
          <a:noFill/>
          <a:ln w="9525">
            <a:noFill/>
            <a:miter lim="800000"/>
            <a:headEnd/>
            <a:tailEnd/>
          </a:ln>
        </p:spPr>
      </p:pic>
      <p:sp>
        <p:nvSpPr>
          <p:cNvPr id="26627" name="Line 3"/>
          <p:cNvSpPr>
            <a:spLocks noChangeShapeType="1"/>
          </p:cNvSpPr>
          <p:nvPr/>
        </p:nvSpPr>
        <p:spPr bwMode="auto">
          <a:xfrm flipV="1">
            <a:off x="3124200" y="3943350"/>
            <a:ext cx="3810000" cy="19050"/>
          </a:xfrm>
          <a:prstGeom prst="line">
            <a:avLst/>
          </a:prstGeom>
          <a:noFill/>
          <a:ln w="57150">
            <a:solidFill>
              <a:srgbClr val="FF0000"/>
            </a:solidFill>
            <a:round/>
            <a:headEnd/>
            <a:tailEnd/>
          </a:ln>
        </p:spPr>
        <p:txBody>
          <a:bodyPr/>
          <a:lstStyle/>
          <a:p>
            <a:endParaRPr lang="en-US"/>
          </a:p>
        </p:txBody>
      </p:sp>
      <p:sp>
        <p:nvSpPr>
          <p:cNvPr id="26628" name="Line 4"/>
          <p:cNvSpPr>
            <a:spLocks noChangeShapeType="1"/>
          </p:cNvSpPr>
          <p:nvPr/>
        </p:nvSpPr>
        <p:spPr bwMode="auto">
          <a:xfrm flipV="1">
            <a:off x="3124200" y="2495550"/>
            <a:ext cx="3810000" cy="19050"/>
          </a:xfrm>
          <a:prstGeom prst="line">
            <a:avLst/>
          </a:prstGeom>
          <a:noFill/>
          <a:ln w="57150">
            <a:solidFill>
              <a:srgbClr val="FF0000"/>
            </a:solidFill>
            <a:round/>
            <a:headEnd/>
            <a:tailEnd/>
          </a:ln>
        </p:spPr>
        <p:txBody>
          <a:bodyPr/>
          <a:lstStyle/>
          <a:p>
            <a:endParaRPr lang="en-US"/>
          </a:p>
        </p:txBody>
      </p:sp>
      <p:sp>
        <p:nvSpPr>
          <p:cNvPr id="26629" name="Line 5"/>
          <p:cNvSpPr>
            <a:spLocks noChangeShapeType="1"/>
          </p:cNvSpPr>
          <p:nvPr/>
        </p:nvSpPr>
        <p:spPr bwMode="auto">
          <a:xfrm flipV="1">
            <a:off x="3124200" y="1352550"/>
            <a:ext cx="3810000" cy="19050"/>
          </a:xfrm>
          <a:prstGeom prst="line">
            <a:avLst/>
          </a:prstGeom>
          <a:noFill/>
          <a:ln w="57150">
            <a:solidFill>
              <a:schemeClr val="tx2"/>
            </a:solidFill>
            <a:prstDash val="sysDot"/>
            <a:round/>
            <a:headEnd/>
            <a:tailEnd/>
          </a:ln>
        </p:spPr>
        <p:txBody>
          <a:bodyPr/>
          <a:lstStyle/>
          <a:p>
            <a:endParaRPr lang="en-US"/>
          </a:p>
        </p:txBody>
      </p:sp>
      <p:sp>
        <p:nvSpPr>
          <p:cNvPr id="26630" name="Text Box 6"/>
          <p:cNvSpPr txBox="1">
            <a:spLocks noChangeArrowheads="1"/>
          </p:cNvSpPr>
          <p:nvPr/>
        </p:nvSpPr>
        <p:spPr bwMode="auto">
          <a:xfrm>
            <a:off x="3529013" y="5730875"/>
            <a:ext cx="2719387" cy="669925"/>
          </a:xfrm>
          <a:prstGeom prst="rect">
            <a:avLst/>
          </a:prstGeom>
          <a:noFill/>
          <a:ln w="9525">
            <a:noFill/>
            <a:miter lim="800000"/>
            <a:headEnd/>
            <a:tailEnd/>
          </a:ln>
        </p:spPr>
        <p:txBody>
          <a:bodyPr wrap="none">
            <a:spAutoFit/>
          </a:bodyPr>
          <a:lstStyle/>
          <a:p>
            <a:pPr>
              <a:lnSpc>
                <a:spcPct val="180000"/>
              </a:lnSpc>
            </a:pPr>
            <a:r>
              <a:rPr lang="en-US" sz="3200" b="1" i="1">
                <a:solidFill>
                  <a:schemeClr val="folHlink"/>
                </a:solidFill>
              </a:rPr>
              <a:t>Australopithecus</a:t>
            </a:r>
          </a:p>
        </p:txBody>
      </p:sp>
      <p:sp>
        <p:nvSpPr>
          <p:cNvPr id="26631" name="Oval 7"/>
          <p:cNvSpPr>
            <a:spLocks noChangeArrowheads="1"/>
          </p:cNvSpPr>
          <p:nvPr/>
        </p:nvSpPr>
        <p:spPr bwMode="auto">
          <a:xfrm>
            <a:off x="4457700" y="3867150"/>
            <a:ext cx="628650" cy="304800"/>
          </a:xfrm>
          <a:prstGeom prst="ellipse">
            <a:avLst/>
          </a:prstGeom>
          <a:noFill/>
          <a:ln w="38100">
            <a:solidFill>
              <a:schemeClr val="folHlink"/>
            </a:solidFill>
            <a:round/>
            <a:headEnd/>
            <a:tailEnd/>
          </a:ln>
        </p:spPr>
        <p:txBody>
          <a:bodyPr wrap="none" anchor="ctr"/>
          <a:lstStyle/>
          <a:p>
            <a:endParaRPr lang="en-US"/>
          </a:p>
        </p:txBody>
      </p:sp>
      <p:sp>
        <p:nvSpPr>
          <p:cNvPr id="26632" name="Oval 8"/>
          <p:cNvSpPr>
            <a:spLocks noChangeArrowheads="1"/>
          </p:cNvSpPr>
          <p:nvPr/>
        </p:nvSpPr>
        <p:spPr bwMode="auto">
          <a:xfrm rot="5400000">
            <a:off x="4714875" y="5172075"/>
            <a:ext cx="628650" cy="304800"/>
          </a:xfrm>
          <a:prstGeom prst="ellipse">
            <a:avLst/>
          </a:prstGeom>
          <a:noFill/>
          <a:ln w="38100">
            <a:solidFill>
              <a:schemeClr val="folHlink"/>
            </a:solidFill>
            <a:round/>
            <a:headEnd/>
            <a:tailEnd/>
          </a:ln>
        </p:spPr>
        <p:txBody>
          <a:bodyPr wrap="none" anchor="ctr"/>
          <a:lstStyle/>
          <a:p>
            <a:endParaRPr lang="en-US"/>
          </a:p>
        </p:txBody>
      </p:sp>
      <p:sp>
        <p:nvSpPr>
          <p:cNvPr id="26633" name="Text Box 9"/>
          <p:cNvSpPr txBox="1">
            <a:spLocks noChangeArrowheads="1"/>
          </p:cNvSpPr>
          <p:nvPr/>
        </p:nvSpPr>
        <p:spPr bwMode="auto">
          <a:xfrm>
            <a:off x="4343400" y="4191000"/>
            <a:ext cx="1168400" cy="927100"/>
          </a:xfrm>
          <a:prstGeom prst="rect">
            <a:avLst/>
          </a:prstGeom>
          <a:noFill/>
          <a:ln w="9525">
            <a:noFill/>
            <a:miter lim="800000"/>
            <a:headEnd/>
            <a:tailEnd/>
          </a:ln>
        </p:spPr>
        <p:txBody>
          <a:bodyPr wrap="none">
            <a:spAutoFit/>
          </a:bodyPr>
          <a:lstStyle/>
          <a:p>
            <a:pPr>
              <a:lnSpc>
                <a:spcPct val="130000"/>
              </a:lnSpc>
            </a:pPr>
            <a:r>
              <a:rPr lang="en-US" sz="3200" b="1" i="1">
                <a:solidFill>
                  <a:schemeClr val="folHlink"/>
                </a:solidFill>
              </a:rPr>
              <a:t>Homo</a:t>
            </a:r>
          </a:p>
          <a:p>
            <a:pPr>
              <a:lnSpc>
                <a:spcPct val="130000"/>
              </a:lnSpc>
            </a:pPr>
            <a:r>
              <a:rPr lang="en-US" sz="3200" b="1" i="1">
                <a:solidFill>
                  <a:schemeClr val="folHlink"/>
                </a:solidFill>
              </a:rPr>
              <a:t>habilis</a:t>
            </a:r>
          </a:p>
        </p:txBody>
      </p:sp>
      <p:sp>
        <p:nvSpPr>
          <p:cNvPr id="26634" name="Text Box 10"/>
          <p:cNvSpPr txBox="1">
            <a:spLocks noChangeArrowheads="1"/>
          </p:cNvSpPr>
          <p:nvPr/>
        </p:nvSpPr>
        <p:spPr bwMode="auto">
          <a:xfrm>
            <a:off x="3736975" y="3124200"/>
            <a:ext cx="2263775" cy="669925"/>
          </a:xfrm>
          <a:prstGeom prst="rect">
            <a:avLst/>
          </a:prstGeom>
          <a:noFill/>
          <a:ln w="9525">
            <a:noFill/>
            <a:miter lim="800000"/>
            <a:headEnd/>
            <a:tailEnd/>
          </a:ln>
        </p:spPr>
        <p:txBody>
          <a:bodyPr wrap="none">
            <a:spAutoFit/>
          </a:bodyPr>
          <a:lstStyle/>
          <a:p>
            <a:pPr>
              <a:lnSpc>
                <a:spcPct val="180000"/>
              </a:lnSpc>
            </a:pPr>
            <a:r>
              <a:rPr lang="en-US" sz="3200" b="1" i="1" dirty="0">
                <a:solidFill>
                  <a:schemeClr val="folHlink"/>
                </a:solidFill>
              </a:rPr>
              <a:t>Homo erectus</a:t>
            </a:r>
          </a:p>
        </p:txBody>
      </p:sp>
      <p:sp>
        <p:nvSpPr>
          <p:cNvPr id="26635" name="Text Box 11"/>
          <p:cNvSpPr txBox="1">
            <a:spLocks noChangeArrowheads="1"/>
          </p:cNvSpPr>
          <p:nvPr/>
        </p:nvSpPr>
        <p:spPr bwMode="auto">
          <a:xfrm>
            <a:off x="3746500" y="1844675"/>
            <a:ext cx="2286000" cy="669925"/>
          </a:xfrm>
          <a:prstGeom prst="rect">
            <a:avLst/>
          </a:prstGeom>
          <a:noFill/>
          <a:ln w="9525">
            <a:noFill/>
            <a:miter lim="800000"/>
            <a:headEnd/>
            <a:tailEnd/>
          </a:ln>
        </p:spPr>
        <p:txBody>
          <a:bodyPr wrap="none">
            <a:spAutoFit/>
          </a:bodyPr>
          <a:lstStyle/>
          <a:p>
            <a:pPr>
              <a:lnSpc>
                <a:spcPct val="180000"/>
              </a:lnSpc>
            </a:pPr>
            <a:r>
              <a:rPr lang="en-US" sz="3200" b="1" i="1">
                <a:solidFill>
                  <a:schemeClr val="folHlink"/>
                </a:solidFill>
              </a:rPr>
              <a:t>Homo sapiens</a:t>
            </a:r>
          </a:p>
        </p:txBody>
      </p:sp>
      <p:sp>
        <p:nvSpPr>
          <p:cNvPr id="2386963" name="Text Box 19"/>
          <p:cNvSpPr txBox="1">
            <a:spLocks noChangeArrowheads="1"/>
          </p:cNvSpPr>
          <p:nvPr/>
        </p:nvSpPr>
        <p:spPr bwMode="auto">
          <a:xfrm>
            <a:off x="5013325" y="649288"/>
            <a:ext cx="1616075" cy="442912"/>
          </a:xfrm>
          <a:prstGeom prst="rect">
            <a:avLst/>
          </a:prstGeom>
          <a:noFill/>
          <a:ln w="9525">
            <a:noFill/>
            <a:miter lim="800000"/>
            <a:headEnd/>
            <a:tailEnd/>
          </a:ln>
        </p:spPr>
        <p:txBody>
          <a:bodyPr wrap="none">
            <a:spAutoFit/>
          </a:bodyPr>
          <a:lstStyle/>
          <a:p>
            <a:pPr>
              <a:lnSpc>
                <a:spcPct val="140000"/>
              </a:lnSpc>
            </a:pPr>
            <a:r>
              <a:rPr lang="en-US" b="1" dirty="0">
                <a:solidFill>
                  <a:srgbClr val="FF0000"/>
                </a:solidFill>
              </a:rPr>
              <a:t>“Moderns”</a:t>
            </a:r>
          </a:p>
        </p:txBody>
      </p:sp>
      <p:sp>
        <p:nvSpPr>
          <p:cNvPr id="2386964" name="Oval 20"/>
          <p:cNvSpPr>
            <a:spLocks noChangeArrowheads="1"/>
          </p:cNvSpPr>
          <p:nvPr/>
        </p:nvSpPr>
        <p:spPr bwMode="auto">
          <a:xfrm>
            <a:off x="3200400" y="990600"/>
            <a:ext cx="3581400" cy="457200"/>
          </a:xfrm>
          <a:prstGeom prst="ellipse">
            <a:avLst/>
          </a:prstGeom>
          <a:noFill/>
          <a:ln w="38100">
            <a:solidFill>
              <a:srgbClr val="FFFAEB"/>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7650" name="Picture 2" descr="17_18"/>
          <p:cNvPicPr>
            <a:picLocks noChangeAspect="1" noChangeArrowheads="1"/>
          </p:cNvPicPr>
          <p:nvPr/>
        </p:nvPicPr>
        <p:blipFill>
          <a:blip r:embed="rId3" cstate="print"/>
          <a:srcRect/>
          <a:stretch>
            <a:fillRect/>
          </a:stretch>
        </p:blipFill>
        <p:spPr bwMode="auto">
          <a:xfrm>
            <a:off x="2135188" y="228600"/>
            <a:ext cx="4873625" cy="6400800"/>
          </a:xfrm>
          <a:prstGeom prst="rect">
            <a:avLst/>
          </a:prstGeom>
          <a:noFill/>
          <a:ln w="9525">
            <a:noFill/>
            <a:miter lim="800000"/>
            <a:headEnd/>
            <a:tailEnd/>
          </a:ln>
        </p:spPr>
      </p:pic>
      <p:sp>
        <p:nvSpPr>
          <p:cNvPr id="27651" name="Line 3"/>
          <p:cNvSpPr>
            <a:spLocks noChangeShapeType="1"/>
          </p:cNvSpPr>
          <p:nvPr/>
        </p:nvSpPr>
        <p:spPr bwMode="auto">
          <a:xfrm flipV="1">
            <a:off x="3124200" y="3943350"/>
            <a:ext cx="3810000" cy="19050"/>
          </a:xfrm>
          <a:prstGeom prst="line">
            <a:avLst/>
          </a:prstGeom>
          <a:noFill/>
          <a:ln w="57150">
            <a:solidFill>
              <a:schemeClr val="tx1"/>
            </a:solidFill>
            <a:round/>
            <a:headEnd/>
            <a:tailEnd/>
          </a:ln>
        </p:spPr>
        <p:txBody>
          <a:bodyPr/>
          <a:lstStyle/>
          <a:p>
            <a:endParaRPr lang="en-US"/>
          </a:p>
        </p:txBody>
      </p:sp>
      <p:sp>
        <p:nvSpPr>
          <p:cNvPr id="27652" name="Line 4"/>
          <p:cNvSpPr>
            <a:spLocks noChangeShapeType="1"/>
          </p:cNvSpPr>
          <p:nvPr/>
        </p:nvSpPr>
        <p:spPr bwMode="auto">
          <a:xfrm flipV="1">
            <a:off x="3124200" y="2495550"/>
            <a:ext cx="3810000" cy="19050"/>
          </a:xfrm>
          <a:prstGeom prst="line">
            <a:avLst/>
          </a:prstGeom>
          <a:noFill/>
          <a:ln w="57150">
            <a:solidFill>
              <a:schemeClr val="tx1"/>
            </a:solidFill>
            <a:round/>
            <a:headEnd/>
            <a:tailEnd/>
          </a:ln>
        </p:spPr>
        <p:txBody>
          <a:bodyPr/>
          <a:lstStyle/>
          <a:p>
            <a:endParaRPr lang="en-US"/>
          </a:p>
        </p:txBody>
      </p:sp>
      <p:sp>
        <p:nvSpPr>
          <p:cNvPr id="27653" name="Line 5"/>
          <p:cNvSpPr>
            <a:spLocks noChangeShapeType="1"/>
          </p:cNvSpPr>
          <p:nvPr/>
        </p:nvSpPr>
        <p:spPr bwMode="auto">
          <a:xfrm flipV="1">
            <a:off x="3124200" y="1352550"/>
            <a:ext cx="3810000" cy="19050"/>
          </a:xfrm>
          <a:prstGeom prst="line">
            <a:avLst/>
          </a:prstGeom>
          <a:noFill/>
          <a:ln w="57150">
            <a:solidFill>
              <a:schemeClr val="tx2"/>
            </a:solidFill>
            <a:prstDash val="sysDot"/>
            <a:round/>
            <a:headEnd/>
            <a:tailEnd/>
          </a:ln>
        </p:spPr>
        <p:txBody>
          <a:bodyPr/>
          <a:lstStyle/>
          <a:p>
            <a:endParaRPr lang="en-US"/>
          </a:p>
        </p:txBody>
      </p:sp>
      <p:sp>
        <p:nvSpPr>
          <p:cNvPr id="27654" name="Text Box 6"/>
          <p:cNvSpPr txBox="1">
            <a:spLocks noChangeArrowheads="1"/>
          </p:cNvSpPr>
          <p:nvPr/>
        </p:nvSpPr>
        <p:spPr bwMode="auto">
          <a:xfrm>
            <a:off x="3529013" y="5730875"/>
            <a:ext cx="2719387" cy="669925"/>
          </a:xfrm>
          <a:prstGeom prst="rect">
            <a:avLst/>
          </a:prstGeom>
          <a:noFill/>
          <a:ln w="9525">
            <a:noFill/>
            <a:miter lim="800000"/>
            <a:headEnd/>
            <a:tailEnd/>
          </a:ln>
        </p:spPr>
        <p:txBody>
          <a:bodyPr wrap="none">
            <a:spAutoFit/>
          </a:bodyPr>
          <a:lstStyle/>
          <a:p>
            <a:pPr>
              <a:lnSpc>
                <a:spcPct val="180000"/>
              </a:lnSpc>
            </a:pPr>
            <a:r>
              <a:rPr lang="en-US" sz="3200" b="1" i="1">
                <a:solidFill>
                  <a:schemeClr val="folHlink"/>
                </a:solidFill>
              </a:rPr>
              <a:t>Australopithecus</a:t>
            </a:r>
          </a:p>
        </p:txBody>
      </p:sp>
      <p:sp>
        <p:nvSpPr>
          <p:cNvPr id="27655" name="Oval 7"/>
          <p:cNvSpPr>
            <a:spLocks noChangeArrowheads="1"/>
          </p:cNvSpPr>
          <p:nvPr/>
        </p:nvSpPr>
        <p:spPr bwMode="auto">
          <a:xfrm>
            <a:off x="4457700" y="3867150"/>
            <a:ext cx="628650" cy="304800"/>
          </a:xfrm>
          <a:prstGeom prst="ellipse">
            <a:avLst/>
          </a:prstGeom>
          <a:noFill/>
          <a:ln w="38100">
            <a:solidFill>
              <a:schemeClr val="folHlink"/>
            </a:solidFill>
            <a:round/>
            <a:headEnd/>
            <a:tailEnd/>
          </a:ln>
        </p:spPr>
        <p:txBody>
          <a:bodyPr wrap="none" anchor="ctr"/>
          <a:lstStyle/>
          <a:p>
            <a:endParaRPr lang="en-US"/>
          </a:p>
        </p:txBody>
      </p:sp>
      <p:sp>
        <p:nvSpPr>
          <p:cNvPr id="27656" name="Oval 8"/>
          <p:cNvSpPr>
            <a:spLocks noChangeArrowheads="1"/>
          </p:cNvSpPr>
          <p:nvPr/>
        </p:nvSpPr>
        <p:spPr bwMode="auto">
          <a:xfrm rot="5400000">
            <a:off x="4714875" y="5172075"/>
            <a:ext cx="628650" cy="304800"/>
          </a:xfrm>
          <a:prstGeom prst="ellipse">
            <a:avLst/>
          </a:prstGeom>
          <a:noFill/>
          <a:ln w="38100">
            <a:solidFill>
              <a:schemeClr val="folHlink"/>
            </a:solidFill>
            <a:round/>
            <a:headEnd/>
            <a:tailEnd/>
          </a:ln>
        </p:spPr>
        <p:txBody>
          <a:bodyPr wrap="none" anchor="ctr"/>
          <a:lstStyle/>
          <a:p>
            <a:endParaRPr lang="en-US"/>
          </a:p>
        </p:txBody>
      </p:sp>
      <p:sp>
        <p:nvSpPr>
          <p:cNvPr id="27657" name="Text Box 9"/>
          <p:cNvSpPr txBox="1">
            <a:spLocks noChangeArrowheads="1"/>
          </p:cNvSpPr>
          <p:nvPr/>
        </p:nvSpPr>
        <p:spPr bwMode="auto">
          <a:xfrm>
            <a:off x="4343400" y="4191000"/>
            <a:ext cx="1168400" cy="927100"/>
          </a:xfrm>
          <a:prstGeom prst="rect">
            <a:avLst/>
          </a:prstGeom>
          <a:noFill/>
          <a:ln w="9525">
            <a:noFill/>
            <a:miter lim="800000"/>
            <a:headEnd/>
            <a:tailEnd/>
          </a:ln>
        </p:spPr>
        <p:txBody>
          <a:bodyPr wrap="none">
            <a:spAutoFit/>
          </a:bodyPr>
          <a:lstStyle/>
          <a:p>
            <a:pPr>
              <a:lnSpc>
                <a:spcPct val="130000"/>
              </a:lnSpc>
            </a:pPr>
            <a:r>
              <a:rPr lang="en-US" sz="3200" b="1" i="1">
                <a:solidFill>
                  <a:schemeClr val="folHlink"/>
                </a:solidFill>
              </a:rPr>
              <a:t>Homo</a:t>
            </a:r>
          </a:p>
          <a:p>
            <a:pPr>
              <a:lnSpc>
                <a:spcPct val="130000"/>
              </a:lnSpc>
            </a:pPr>
            <a:r>
              <a:rPr lang="en-US" sz="3200" b="1" i="1">
                <a:solidFill>
                  <a:schemeClr val="folHlink"/>
                </a:solidFill>
              </a:rPr>
              <a:t>habilis</a:t>
            </a:r>
          </a:p>
        </p:txBody>
      </p:sp>
      <p:sp>
        <p:nvSpPr>
          <p:cNvPr id="27658" name="Text Box 10"/>
          <p:cNvSpPr txBox="1">
            <a:spLocks noChangeArrowheads="1"/>
          </p:cNvSpPr>
          <p:nvPr/>
        </p:nvSpPr>
        <p:spPr bwMode="auto">
          <a:xfrm>
            <a:off x="3736975" y="3124200"/>
            <a:ext cx="2263775" cy="669925"/>
          </a:xfrm>
          <a:prstGeom prst="rect">
            <a:avLst/>
          </a:prstGeom>
          <a:noFill/>
          <a:ln w="9525">
            <a:noFill/>
            <a:miter lim="800000"/>
            <a:headEnd/>
            <a:tailEnd/>
          </a:ln>
        </p:spPr>
        <p:txBody>
          <a:bodyPr wrap="none">
            <a:spAutoFit/>
          </a:bodyPr>
          <a:lstStyle/>
          <a:p>
            <a:pPr>
              <a:lnSpc>
                <a:spcPct val="180000"/>
              </a:lnSpc>
            </a:pPr>
            <a:r>
              <a:rPr lang="en-US" sz="3200" b="1" i="1">
                <a:solidFill>
                  <a:schemeClr val="folHlink"/>
                </a:solidFill>
              </a:rPr>
              <a:t>Homo erectus</a:t>
            </a:r>
          </a:p>
        </p:txBody>
      </p:sp>
      <p:sp>
        <p:nvSpPr>
          <p:cNvPr id="27659" name="Text Box 11"/>
          <p:cNvSpPr txBox="1">
            <a:spLocks noChangeArrowheads="1"/>
          </p:cNvSpPr>
          <p:nvPr/>
        </p:nvSpPr>
        <p:spPr bwMode="auto">
          <a:xfrm>
            <a:off x="3746500" y="1844675"/>
            <a:ext cx="2286000" cy="669925"/>
          </a:xfrm>
          <a:prstGeom prst="rect">
            <a:avLst/>
          </a:prstGeom>
          <a:noFill/>
          <a:ln w="9525">
            <a:noFill/>
            <a:miter lim="800000"/>
            <a:headEnd/>
            <a:tailEnd/>
          </a:ln>
        </p:spPr>
        <p:txBody>
          <a:bodyPr wrap="none">
            <a:spAutoFit/>
          </a:bodyPr>
          <a:lstStyle/>
          <a:p>
            <a:pPr>
              <a:lnSpc>
                <a:spcPct val="180000"/>
              </a:lnSpc>
            </a:pPr>
            <a:r>
              <a:rPr lang="en-US" sz="3200" b="1" i="1">
                <a:solidFill>
                  <a:schemeClr val="folHlink"/>
                </a:solidFill>
              </a:rPr>
              <a:t>Homo sapiens</a:t>
            </a:r>
          </a:p>
        </p:txBody>
      </p:sp>
      <p:sp>
        <p:nvSpPr>
          <p:cNvPr id="27660" name="Oval 12"/>
          <p:cNvSpPr>
            <a:spLocks noChangeArrowheads="1"/>
          </p:cNvSpPr>
          <p:nvPr/>
        </p:nvSpPr>
        <p:spPr bwMode="auto">
          <a:xfrm>
            <a:off x="3238500" y="1219200"/>
            <a:ext cx="914400" cy="762000"/>
          </a:xfrm>
          <a:prstGeom prst="ellipse">
            <a:avLst/>
          </a:prstGeom>
          <a:noFill/>
          <a:ln w="38100">
            <a:solidFill>
              <a:srgbClr val="FF0000"/>
            </a:solidFill>
            <a:round/>
            <a:headEnd/>
            <a:tailEnd/>
          </a:ln>
        </p:spPr>
        <p:txBody>
          <a:bodyPr wrap="none" anchor="ctr"/>
          <a:lstStyle/>
          <a:p>
            <a:endParaRPr lang="en-US"/>
          </a:p>
        </p:txBody>
      </p:sp>
      <p:sp>
        <p:nvSpPr>
          <p:cNvPr id="27661" name="Text Box 13"/>
          <p:cNvSpPr txBox="1">
            <a:spLocks noChangeArrowheads="1"/>
          </p:cNvSpPr>
          <p:nvPr/>
        </p:nvSpPr>
        <p:spPr bwMode="auto">
          <a:xfrm>
            <a:off x="4114800" y="1552575"/>
            <a:ext cx="1812925" cy="442913"/>
          </a:xfrm>
          <a:prstGeom prst="rect">
            <a:avLst/>
          </a:prstGeom>
          <a:noFill/>
          <a:ln w="9525">
            <a:noFill/>
            <a:miter lim="800000"/>
            <a:headEnd/>
            <a:tailEnd/>
          </a:ln>
        </p:spPr>
        <p:txBody>
          <a:bodyPr wrap="none">
            <a:spAutoFit/>
          </a:bodyPr>
          <a:lstStyle/>
          <a:p>
            <a:pPr>
              <a:lnSpc>
                <a:spcPct val="140000"/>
              </a:lnSpc>
            </a:pPr>
            <a:r>
              <a:rPr lang="en-US" b="1">
                <a:solidFill>
                  <a:srgbClr val="FF0000"/>
                </a:solidFill>
              </a:rPr>
              <a:t>Neandertals</a:t>
            </a:r>
          </a:p>
        </p:txBody>
      </p:sp>
      <p:sp>
        <p:nvSpPr>
          <p:cNvPr id="27662" name="Text Box 15"/>
          <p:cNvSpPr txBox="1">
            <a:spLocks noChangeArrowheads="1"/>
          </p:cNvSpPr>
          <p:nvPr/>
        </p:nvSpPr>
        <p:spPr bwMode="auto">
          <a:xfrm>
            <a:off x="4929188" y="569913"/>
            <a:ext cx="1624012" cy="496887"/>
          </a:xfrm>
          <a:prstGeom prst="rect">
            <a:avLst/>
          </a:prstGeom>
          <a:noFill/>
          <a:ln w="9525">
            <a:noFill/>
            <a:miter lim="800000"/>
            <a:headEnd/>
            <a:tailEnd/>
          </a:ln>
        </p:spPr>
        <p:txBody>
          <a:bodyPr wrap="none">
            <a:spAutoFit/>
          </a:bodyPr>
          <a:lstStyle/>
          <a:p>
            <a:pPr>
              <a:lnSpc>
                <a:spcPct val="140000"/>
              </a:lnSpc>
            </a:pPr>
            <a:r>
              <a:rPr lang="en-US" b="1">
                <a:solidFill>
                  <a:schemeClr val="folHlink"/>
                </a:solidFill>
              </a:rPr>
              <a:t>“Moderns”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8674" name="Picture 2" descr="17_18"/>
          <p:cNvPicPr>
            <a:picLocks noChangeAspect="1" noChangeArrowheads="1"/>
          </p:cNvPicPr>
          <p:nvPr/>
        </p:nvPicPr>
        <p:blipFill>
          <a:blip r:embed="rId3" cstate="print"/>
          <a:srcRect/>
          <a:stretch>
            <a:fillRect/>
          </a:stretch>
        </p:blipFill>
        <p:spPr bwMode="auto">
          <a:xfrm>
            <a:off x="2135188" y="228600"/>
            <a:ext cx="4873625" cy="6400800"/>
          </a:xfrm>
          <a:prstGeom prst="rect">
            <a:avLst/>
          </a:prstGeom>
          <a:noFill/>
          <a:ln w="9525">
            <a:noFill/>
            <a:miter lim="800000"/>
            <a:headEnd/>
            <a:tailEnd/>
          </a:ln>
        </p:spPr>
      </p:pic>
      <p:sp>
        <p:nvSpPr>
          <p:cNvPr id="28675" name="Line 3"/>
          <p:cNvSpPr>
            <a:spLocks noChangeShapeType="1"/>
          </p:cNvSpPr>
          <p:nvPr/>
        </p:nvSpPr>
        <p:spPr bwMode="auto">
          <a:xfrm flipV="1">
            <a:off x="3124200" y="3943350"/>
            <a:ext cx="3810000" cy="19050"/>
          </a:xfrm>
          <a:prstGeom prst="line">
            <a:avLst/>
          </a:prstGeom>
          <a:noFill/>
          <a:ln w="57150">
            <a:solidFill>
              <a:schemeClr val="tx1"/>
            </a:solidFill>
            <a:round/>
            <a:headEnd/>
            <a:tailEnd/>
          </a:ln>
        </p:spPr>
        <p:txBody>
          <a:bodyPr/>
          <a:lstStyle/>
          <a:p>
            <a:endParaRPr lang="en-US"/>
          </a:p>
        </p:txBody>
      </p:sp>
      <p:sp>
        <p:nvSpPr>
          <p:cNvPr id="28676" name="Line 4"/>
          <p:cNvSpPr>
            <a:spLocks noChangeShapeType="1"/>
          </p:cNvSpPr>
          <p:nvPr/>
        </p:nvSpPr>
        <p:spPr bwMode="auto">
          <a:xfrm flipV="1">
            <a:off x="3124200" y="2495550"/>
            <a:ext cx="3810000" cy="19050"/>
          </a:xfrm>
          <a:prstGeom prst="line">
            <a:avLst/>
          </a:prstGeom>
          <a:noFill/>
          <a:ln w="57150">
            <a:solidFill>
              <a:schemeClr val="tx1"/>
            </a:solidFill>
            <a:round/>
            <a:headEnd/>
            <a:tailEnd/>
          </a:ln>
        </p:spPr>
        <p:txBody>
          <a:bodyPr/>
          <a:lstStyle/>
          <a:p>
            <a:endParaRPr lang="en-US"/>
          </a:p>
        </p:txBody>
      </p:sp>
      <p:sp>
        <p:nvSpPr>
          <p:cNvPr id="28677" name="Line 5"/>
          <p:cNvSpPr>
            <a:spLocks noChangeShapeType="1"/>
          </p:cNvSpPr>
          <p:nvPr/>
        </p:nvSpPr>
        <p:spPr bwMode="auto">
          <a:xfrm flipV="1">
            <a:off x="3124200" y="1352550"/>
            <a:ext cx="3810000" cy="19050"/>
          </a:xfrm>
          <a:prstGeom prst="line">
            <a:avLst/>
          </a:prstGeom>
          <a:noFill/>
          <a:ln w="57150">
            <a:solidFill>
              <a:schemeClr val="tx2"/>
            </a:solidFill>
            <a:prstDash val="sysDot"/>
            <a:round/>
            <a:headEnd/>
            <a:tailEnd/>
          </a:ln>
        </p:spPr>
        <p:txBody>
          <a:bodyPr/>
          <a:lstStyle/>
          <a:p>
            <a:endParaRPr lang="en-US"/>
          </a:p>
        </p:txBody>
      </p:sp>
      <p:sp>
        <p:nvSpPr>
          <p:cNvPr id="28678" name="Text Box 6"/>
          <p:cNvSpPr txBox="1">
            <a:spLocks noChangeArrowheads="1"/>
          </p:cNvSpPr>
          <p:nvPr/>
        </p:nvSpPr>
        <p:spPr bwMode="auto">
          <a:xfrm>
            <a:off x="3529013" y="5730875"/>
            <a:ext cx="2719387" cy="669925"/>
          </a:xfrm>
          <a:prstGeom prst="rect">
            <a:avLst/>
          </a:prstGeom>
          <a:noFill/>
          <a:ln w="9525">
            <a:noFill/>
            <a:miter lim="800000"/>
            <a:headEnd/>
            <a:tailEnd/>
          </a:ln>
        </p:spPr>
        <p:txBody>
          <a:bodyPr wrap="none">
            <a:spAutoFit/>
          </a:bodyPr>
          <a:lstStyle/>
          <a:p>
            <a:pPr>
              <a:lnSpc>
                <a:spcPct val="180000"/>
              </a:lnSpc>
            </a:pPr>
            <a:r>
              <a:rPr lang="en-US" sz="3200" b="1" i="1">
                <a:solidFill>
                  <a:schemeClr val="folHlink"/>
                </a:solidFill>
              </a:rPr>
              <a:t>Australopithecus</a:t>
            </a:r>
          </a:p>
        </p:txBody>
      </p:sp>
      <p:sp>
        <p:nvSpPr>
          <p:cNvPr id="28679" name="Oval 7"/>
          <p:cNvSpPr>
            <a:spLocks noChangeArrowheads="1"/>
          </p:cNvSpPr>
          <p:nvPr/>
        </p:nvSpPr>
        <p:spPr bwMode="auto">
          <a:xfrm>
            <a:off x="4457700" y="3867150"/>
            <a:ext cx="628650" cy="304800"/>
          </a:xfrm>
          <a:prstGeom prst="ellipse">
            <a:avLst/>
          </a:prstGeom>
          <a:noFill/>
          <a:ln w="38100">
            <a:solidFill>
              <a:schemeClr val="folHlink"/>
            </a:solidFill>
            <a:round/>
            <a:headEnd/>
            <a:tailEnd/>
          </a:ln>
        </p:spPr>
        <p:txBody>
          <a:bodyPr wrap="none" anchor="ctr"/>
          <a:lstStyle/>
          <a:p>
            <a:endParaRPr lang="en-US"/>
          </a:p>
        </p:txBody>
      </p:sp>
      <p:sp>
        <p:nvSpPr>
          <p:cNvPr id="28680" name="Oval 8"/>
          <p:cNvSpPr>
            <a:spLocks noChangeArrowheads="1"/>
          </p:cNvSpPr>
          <p:nvPr/>
        </p:nvSpPr>
        <p:spPr bwMode="auto">
          <a:xfrm rot="5400000">
            <a:off x="4714875" y="5172075"/>
            <a:ext cx="628650" cy="304800"/>
          </a:xfrm>
          <a:prstGeom prst="ellipse">
            <a:avLst/>
          </a:prstGeom>
          <a:noFill/>
          <a:ln w="38100">
            <a:solidFill>
              <a:schemeClr val="folHlink"/>
            </a:solidFill>
            <a:round/>
            <a:headEnd/>
            <a:tailEnd/>
          </a:ln>
        </p:spPr>
        <p:txBody>
          <a:bodyPr wrap="none" anchor="ctr"/>
          <a:lstStyle/>
          <a:p>
            <a:endParaRPr lang="en-US"/>
          </a:p>
        </p:txBody>
      </p:sp>
      <p:sp>
        <p:nvSpPr>
          <p:cNvPr id="28681" name="Text Box 9"/>
          <p:cNvSpPr txBox="1">
            <a:spLocks noChangeArrowheads="1"/>
          </p:cNvSpPr>
          <p:nvPr/>
        </p:nvSpPr>
        <p:spPr bwMode="auto">
          <a:xfrm>
            <a:off x="4343400" y="4191000"/>
            <a:ext cx="1168400" cy="927100"/>
          </a:xfrm>
          <a:prstGeom prst="rect">
            <a:avLst/>
          </a:prstGeom>
          <a:noFill/>
          <a:ln w="9525">
            <a:noFill/>
            <a:miter lim="800000"/>
            <a:headEnd/>
            <a:tailEnd/>
          </a:ln>
        </p:spPr>
        <p:txBody>
          <a:bodyPr wrap="none">
            <a:spAutoFit/>
          </a:bodyPr>
          <a:lstStyle/>
          <a:p>
            <a:pPr>
              <a:lnSpc>
                <a:spcPct val="130000"/>
              </a:lnSpc>
            </a:pPr>
            <a:r>
              <a:rPr lang="en-US" sz="3200" b="1" i="1">
                <a:solidFill>
                  <a:schemeClr val="folHlink"/>
                </a:solidFill>
              </a:rPr>
              <a:t>Homo</a:t>
            </a:r>
          </a:p>
          <a:p>
            <a:pPr>
              <a:lnSpc>
                <a:spcPct val="130000"/>
              </a:lnSpc>
            </a:pPr>
            <a:r>
              <a:rPr lang="en-US" sz="3200" b="1" i="1">
                <a:solidFill>
                  <a:schemeClr val="folHlink"/>
                </a:solidFill>
              </a:rPr>
              <a:t>habilis</a:t>
            </a:r>
          </a:p>
        </p:txBody>
      </p:sp>
      <p:sp>
        <p:nvSpPr>
          <p:cNvPr id="28682" name="Text Box 10"/>
          <p:cNvSpPr txBox="1">
            <a:spLocks noChangeArrowheads="1"/>
          </p:cNvSpPr>
          <p:nvPr/>
        </p:nvSpPr>
        <p:spPr bwMode="auto">
          <a:xfrm>
            <a:off x="3736975" y="3124200"/>
            <a:ext cx="2263775" cy="669925"/>
          </a:xfrm>
          <a:prstGeom prst="rect">
            <a:avLst/>
          </a:prstGeom>
          <a:noFill/>
          <a:ln w="9525">
            <a:noFill/>
            <a:miter lim="800000"/>
            <a:headEnd/>
            <a:tailEnd/>
          </a:ln>
        </p:spPr>
        <p:txBody>
          <a:bodyPr wrap="none">
            <a:spAutoFit/>
          </a:bodyPr>
          <a:lstStyle/>
          <a:p>
            <a:pPr>
              <a:lnSpc>
                <a:spcPct val="180000"/>
              </a:lnSpc>
            </a:pPr>
            <a:r>
              <a:rPr lang="en-US" sz="3200" b="1" i="1">
                <a:solidFill>
                  <a:schemeClr val="folHlink"/>
                </a:solidFill>
              </a:rPr>
              <a:t>Homo erectus</a:t>
            </a:r>
          </a:p>
        </p:txBody>
      </p:sp>
      <p:sp>
        <p:nvSpPr>
          <p:cNvPr id="28683" name="Text Box 11"/>
          <p:cNvSpPr txBox="1">
            <a:spLocks noChangeArrowheads="1"/>
          </p:cNvSpPr>
          <p:nvPr/>
        </p:nvSpPr>
        <p:spPr bwMode="auto">
          <a:xfrm>
            <a:off x="3746500" y="1844675"/>
            <a:ext cx="2286000" cy="669925"/>
          </a:xfrm>
          <a:prstGeom prst="rect">
            <a:avLst/>
          </a:prstGeom>
          <a:noFill/>
          <a:ln w="9525">
            <a:noFill/>
            <a:miter lim="800000"/>
            <a:headEnd/>
            <a:tailEnd/>
          </a:ln>
        </p:spPr>
        <p:txBody>
          <a:bodyPr wrap="none">
            <a:spAutoFit/>
          </a:bodyPr>
          <a:lstStyle/>
          <a:p>
            <a:pPr>
              <a:lnSpc>
                <a:spcPct val="180000"/>
              </a:lnSpc>
            </a:pPr>
            <a:r>
              <a:rPr lang="en-US" sz="3200" b="1" i="1">
                <a:solidFill>
                  <a:schemeClr val="folHlink"/>
                </a:solidFill>
              </a:rPr>
              <a:t>Homo sapiens</a:t>
            </a:r>
          </a:p>
        </p:txBody>
      </p:sp>
      <p:sp>
        <p:nvSpPr>
          <p:cNvPr id="2674705" name="AutoShape 17"/>
          <p:cNvSpPr>
            <a:spLocks noChangeArrowheads="1"/>
          </p:cNvSpPr>
          <p:nvPr/>
        </p:nvSpPr>
        <p:spPr bwMode="auto">
          <a:xfrm>
            <a:off x="3543300" y="2838450"/>
            <a:ext cx="381000" cy="4019550"/>
          </a:xfrm>
          <a:prstGeom prst="upArrow">
            <a:avLst>
              <a:gd name="adj1" fmla="val 50000"/>
              <a:gd name="adj2" fmla="val 263750"/>
            </a:avLst>
          </a:prstGeom>
          <a:solidFill>
            <a:schemeClr val="tx1"/>
          </a:solidFill>
          <a:ln w="9525">
            <a:noFill/>
            <a:miter lim="800000"/>
            <a:headEnd/>
            <a:tailEnd/>
          </a:ln>
        </p:spPr>
        <p:txBody>
          <a:bodyPr wrap="none" anchor="ctr"/>
          <a:lstStyle/>
          <a:p>
            <a:endParaRPr lang="en-US"/>
          </a:p>
        </p:txBody>
      </p:sp>
      <p:sp>
        <p:nvSpPr>
          <p:cNvPr id="2674708" name="Oval 20"/>
          <p:cNvSpPr>
            <a:spLocks noChangeArrowheads="1"/>
          </p:cNvSpPr>
          <p:nvPr/>
        </p:nvSpPr>
        <p:spPr bwMode="auto">
          <a:xfrm>
            <a:off x="3200400" y="685800"/>
            <a:ext cx="914400" cy="685800"/>
          </a:xfrm>
          <a:prstGeom prst="ellipse">
            <a:avLst/>
          </a:prstGeom>
          <a:noFill/>
          <a:ln w="76200">
            <a:solidFill>
              <a:srgbClr val="000000"/>
            </a:solidFill>
            <a:round/>
            <a:headEnd/>
            <a:tailEnd/>
          </a:ln>
        </p:spPr>
        <p:txBody>
          <a:bodyPr wrap="none" anchor="ctr"/>
          <a:lstStyle/>
          <a:p>
            <a:endParaRPr lang="en-US"/>
          </a:p>
        </p:txBody>
      </p:sp>
      <p:sp>
        <p:nvSpPr>
          <p:cNvPr id="2674709" name="Oval 21"/>
          <p:cNvSpPr>
            <a:spLocks noChangeArrowheads="1"/>
          </p:cNvSpPr>
          <p:nvPr/>
        </p:nvSpPr>
        <p:spPr bwMode="auto">
          <a:xfrm>
            <a:off x="3810000" y="685800"/>
            <a:ext cx="914400" cy="685800"/>
          </a:xfrm>
          <a:prstGeom prst="ellipse">
            <a:avLst/>
          </a:prstGeom>
          <a:noFill/>
          <a:ln w="76200">
            <a:solidFill>
              <a:srgbClr val="000000"/>
            </a:solidFill>
            <a:round/>
            <a:headEnd/>
            <a:tailEnd/>
          </a:ln>
        </p:spPr>
        <p:txBody>
          <a:bodyPr wrap="none" anchor="ctr"/>
          <a:lstStyle/>
          <a:p>
            <a:endParaRPr lang="en-US"/>
          </a:p>
        </p:txBody>
      </p:sp>
      <p:sp>
        <p:nvSpPr>
          <p:cNvPr id="2674710" name="AutoShape 22"/>
          <p:cNvSpPr>
            <a:spLocks noChangeArrowheads="1"/>
          </p:cNvSpPr>
          <p:nvPr/>
        </p:nvSpPr>
        <p:spPr bwMode="auto">
          <a:xfrm>
            <a:off x="4076700" y="2686050"/>
            <a:ext cx="381000" cy="4019550"/>
          </a:xfrm>
          <a:prstGeom prst="upArrow">
            <a:avLst>
              <a:gd name="adj1" fmla="val 50000"/>
              <a:gd name="adj2" fmla="val 263750"/>
            </a:avLst>
          </a:prstGeom>
          <a:solidFill>
            <a:schemeClr val="tx1"/>
          </a:solidFill>
          <a:ln w="9525">
            <a:noFill/>
            <a:miter lim="800000"/>
            <a:headEnd/>
            <a:tailEnd/>
          </a:ln>
        </p:spPr>
        <p:txBody>
          <a:bodyPr wrap="none" anchor="ctr"/>
          <a:lstStyle/>
          <a:p>
            <a:endParaRPr lang="en-US"/>
          </a:p>
        </p:txBody>
      </p:sp>
      <p:sp>
        <p:nvSpPr>
          <p:cNvPr id="2674711" name="Oval 23"/>
          <p:cNvSpPr>
            <a:spLocks noChangeArrowheads="1"/>
          </p:cNvSpPr>
          <p:nvPr/>
        </p:nvSpPr>
        <p:spPr bwMode="auto">
          <a:xfrm>
            <a:off x="4343400" y="666750"/>
            <a:ext cx="914400" cy="685800"/>
          </a:xfrm>
          <a:prstGeom prst="ellipse">
            <a:avLst/>
          </a:prstGeom>
          <a:noFill/>
          <a:ln w="76200">
            <a:solidFill>
              <a:srgbClr val="000000"/>
            </a:solidFill>
            <a:round/>
            <a:headEnd/>
            <a:tailEnd/>
          </a:ln>
        </p:spPr>
        <p:txBody>
          <a:bodyPr wrap="none" anchor="ctr"/>
          <a:lstStyle/>
          <a:p>
            <a:endParaRPr lang="en-US"/>
          </a:p>
        </p:txBody>
      </p:sp>
      <p:sp>
        <p:nvSpPr>
          <p:cNvPr id="2674712" name="AutoShape 24"/>
          <p:cNvSpPr>
            <a:spLocks noChangeArrowheads="1"/>
          </p:cNvSpPr>
          <p:nvPr/>
        </p:nvSpPr>
        <p:spPr bwMode="auto">
          <a:xfrm>
            <a:off x="4648200" y="5943600"/>
            <a:ext cx="381000" cy="914400"/>
          </a:xfrm>
          <a:prstGeom prst="upArrow">
            <a:avLst>
              <a:gd name="adj1" fmla="val 50000"/>
              <a:gd name="adj2" fmla="val 60000"/>
            </a:avLst>
          </a:prstGeom>
          <a:solidFill>
            <a:schemeClr val="tx1"/>
          </a:solidFill>
          <a:ln w="9525">
            <a:noFill/>
            <a:miter lim="800000"/>
            <a:headEnd/>
            <a:tailEnd/>
          </a:ln>
        </p:spPr>
        <p:txBody>
          <a:bodyPr wrap="none" anchor="ctr"/>
          <a:lstStyle/>
          <a:p>
            <a:endParaRPr lang="en-US"/>
          </a:p>
        </p:txBody>
      </p:sp>
      <p:sp>
        <p:nvSpPr>
          <p:cNvPr id="2674713" name="Oval 25"/>
          <p:cNvSpPr>
            <a:spLocks noChangeArrowheads="1"/>
          </p:cNvSpPr>
          <p:nvPr/>
        </p:nvSpPr>
        <p:spPr bwMode="auto">
          <a:xfrm>
            <a:off x="5010150" y="666750"/>
            <a:ext cx="914400" cy="685800"/>
          </a:xfrm>
          <a:prstGeom prst="ellipse">
            <a:avLst/>
          </a:prstGeom>
          <a:noFill/>
          <a:ln w="76200">
            <a:solidFill>
              <a:srgbClr val="000000"/>
            </a:solidFill>
            <a:round/>
            <a:headEnd/>
            <a:tailEnd/>
          </a:ln>
        </p:spPr>
        <p:txBody>
          <a:bodyPr wrap="none" anchor="ctr"/>
          <a:lstStyle/>
          <a:p>
            <a:endParaRPr lang="en-US"/>
          </a:p>
        </p:txBody>
      </p:sp>
      <p:sp>
        <p:nvSpPr>
          <p:cNvPr id="2674714" name="AutoShape 26"/>
          <p:cNvSpPr>
            <a:spLocks noChangeArrowheads="1"/>
          </p:cNvSpPr>
          <p:nvPr/>
        </p:nvSpPr>
        <p:spPr bwMode="auto">
          <a:xfrm>
            <a:off x="5276850" y="2628900"/>
            <a:ext cx="381000" cy="4019550"/>
          </a:xfrm>
          <a:prstGeom prst="upArrow">
            <a:avLst>
              <a:gd name="adj1" fmla="val 50000"/>
              <a:gd name="adj2" fmla="val 263750"/>
            </a:avLst>
          </a:prstGeom>
          <a:solidFill>
            <a:schemeClr val="tx1"/>
          </a:solidFill>
          <a:ln w="9525">
            <a:noFill/>
            <a:miter lim="800000"/>
            <a:headEnd/>
            <a:tailEnd/>
          </a:ln>
        </p:spPr>
        <p:txBody>
          <a:bodyPr wrap="none" anchor="ctr"/>
          <a:lstStyle/>
          <a:p>
            <a:endParaRPr lang="en-US"/>
          </a:p>
        </p:txBody>
      </p:sp>
      <p:sp>
        <p:nvSpPr>
          <p:cNvPr id="2674715" name="Oval 27"/>
          <p:cNvSpPr>
            <a:spLocks noChangeArrowheads="1"/>
          </p:cNvSpPr>
          <p:nvPr/>
        </p:nvSpPr>
        <p:spPr bwMode="auto">
          <a:xfrm>
            <a:off x="5715000" y="666750"/>
            <a:ext cx="914400" cy="685800"/>
          </a:xfrm>
          <a:prstGeom prst="ellipse">
            <a:avLst/>
          </a:prstGeom>
          <a:noFill/>
          <a:ln w="76200">
            <a:solidFill>
              <a:srgbClr val="000000"/>
            </a:solidFill>
            <a:round/>
            <a:headEnd/>
            <a:tailEnd/>
          </a:ln>
        </p:spPr>
        <p:txBody>
          <a:bodyPr wrap="none" anchor="ctr"/>
          <a:lstStyle/>
          <a:p>
            <a:endParaRPr lang="en-US"/>
          </a:p>
        </p:txBody>
      </p:sp>
      <p:sp>
        <p:nvSpPr>
          <p:cNvPr id="2674716" name="AutoShape 28"/>
          <p:cNvSpPr>
            <a:spLocks noChangeArrowheads="1"/>
          </p:cNvSpPr>
          <p:nvPr/>
        </p:nvSpPr>
        <p:spPr bwMode="auto">
          <a:xfrm>
            <a:off x="6172200" y="3962400"/>
            <a:ext cx="361950" cy="2590800"/>
          </a:xfrm>
          <a:prstGeom prst="upArrow">
            <a:avLst>
              <a:gd name="adj1" fmla="val 50000"/>
              <a:gd name="adj2" fmla="val 178947"/>
            </a:avLst>
          </a:prstGeom>
          <a:solidFill>
            <a:schemeClr val="tx1"/>
          </a:solidFill>
          <a:ln w="9525">
            <a:noFill/>
            <a:miter lim="800000"/>
            <a:headEnd/>
            <a:tailEnd/>
          </a:ln>
        </p:spPr>
        <p:txBody>
          <a:bodyPr wrap="none" anchor="ctr"/>
          <a:lstStyle/>
          <a:p>
            <a:endParaRPr lang="en-US"/>
          </a:p>
        </p:txBody>
      </p:sp>
      <p:sp>
        <p:nvSpPr>
          <p:cNvPr id="26" name="AutoShape 1030"/>
          <p:cNvSpPr>
            <a:spLocks noChangeArrowheads="1"/>
          </p:cNvSpPr>
          <p:nvPr/>
        </p:nvSpPr>
        <p:spPr bwMode="auto">
          <a:xfrm>
            <a:off x="914400" y="4005263"/>
            <a:ext cx="2209800" cy="381000"/>
          </a:xfrm>
          <a:prstGeom prst="rightArrow">
            <a:avLst>
              <a:gd name="adj1" fmla="val 50000"/>
              <a:gd name="adj2" fmla="val 112509"/>
            </a:avLst>
          </a:prstGeom>
          <a:solidFill>
            <a:srgbClr val="FF0000"/>
          </a:solidFill>
          <a:ln w="9525">
            <a:noFill/>
            <a:miter lim="800000"/>
            <a:headEnd/>
            <a:tailEnd/>
          </a:ln>
        </p:spPr>
        <p:txBody>
          <a:bodyPr wrap="none" anchor="ctr"/>
          <a:lstStyle/>
          <a:p>
            <a:endParaRPr lang="en-US">
              <a:solidFill>
                <a:schemeClr val="folHlink"/>
              </a:solidFill>
            </a:endParaRPr>
          </a:p>
        </p:txBody>
      </p:sp>
      <p:sp>
        <p:nvSpPr>
          <p:cNvPr id="27" name="Text Box 1028"/>
          <p:cNvSpPr txBox="1">
            <a:spLocks noChangeArrowheads="1"/>
          </p:cNvSpPr>
          <p:nvPr/>
        </p:nvSpPr>
        <p:spPr bwMode="auto">
          <a:xfrm>
            <a:off x="893763" y="3962400"/>
            <a:ext cx="1820862" cy="396875"/>
          </a:xfrm>
          <a:prstGeom prst="rect">
            <a:avLst/>
          </a:prstGeom>
          <a:noFill/>
          <a:ln w="9525">
            <a:noFill/>
            <a:miter lim="800000"/>
            <a:headEnd/>
            <a:tailEnd/>
          </a:ln>
        </p:spPr>
        <p:txBody>
          <a:bodyPr wrap="none">
            <a:spAutoFit/>
          </a:bodyPr>
          <a:lstStyle/>
          <a:p>
            <a:r>
              <a:rPr lang="en-US" sz="2000" b="1" baseline="0">
                <a:solidFill>
                  <a:schemeClr val="tx2"/>
                </a:solidFill>
              </a:rPr>
              <a:t>Pleistocene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74708"/>
                                        </p:tgtEl>
                                        <p:attrNameLst>
                                          <p:attrName>style.visibility</p:attrName>
                                        </p:attrNameLst>
                                      </p:cBhvr>
                                      <p:to>
                                        <p:strVal val="visible"/>
                                      </p:to>
                                    </p:set>
                                  </p:childTnLst>
                                  <p:subTnLst>
                                    <p:set>
                                      <p:cBhvr override="childStyle">
                                        <p:cTn dur="1" fill="hold" display="0" masterRel="nextClick" afterEffect="1"/>
                                        <p:tgtEl>
                                          <p:spTgt spid="2674708"/>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2674705"/>
                                        </p:tgtEl>
                                        <p:attrNameLst>
                                          <p:attrName>style.visibility</p:attrName>
                                        </p:attrNameLst>
                                      </p:cBhvr>
                                      <p:to>
                                        <p:strVal val="visible"/>
                                      </p:to>
                                    </p:set>
                                  </p:childTnLst>
                                  <p:subTnLst>
                                    <p:set>
                                      <p:cBhvr override="childStyle">
                                        <p:cTn dur="1" fill="hold" display="0" masterRel="nextClick" afterEffect="1"/>
                                        <p:tgtEl>
                                          <p:spTgt spid="267470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74709"/>
                                        </p:tgtEl>
                                        <p:attrNameLst>
                                          <p:attrName>style.visibility</p:attrName>
                                        </p:attrNameLst>
                                      </p:cBhvr>
                                      <p:to>
                                        <p:strVal val="visible"/>
                                      </p:to>
                                    </p:set>
                                  </p:childTnLst>
                                  <p:subTnLst>
                                    <p:set>
                                      <p:cBhvr override="childStyle">
                                        <p:cTn dur="1" fill="hold" display="0" masterRel="nextClick" afterEffect="1"/>
                                        <p:tgtEl>
                                          <p:spTgt spid="2674709"/>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2674710"/>
                                        </p:tgtEl>
                                        <p:attrNameLst>
                                          <p:attrName>style.visibility</p:attrName>
                                        </p:attrNameLst>
                                      </p:cBhvr>
                                      <p:to>
                                        <p:strVal val="visible"/>
                                      </p:to>
                                    </p:set>
                                  </p:childTnLst>
                                  <p:subTnLst>
                                    <p:set>
                                      <p:cBhvr override="childStyle">
                                        <p:cTn dur="1" fill="hold" display="0" masterRel="nextClick" afterEffect="1"/>
                                        <p:tgtEl>
                                          <p:spTgt spid="267471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74713"/>
                                        </p:tgtEl>
                                        <p:attrNameLst>
                                          <p:attrName>style.visibility</p:attrName>
                                        </p:attrNameLst>
                                      </p:cBhvr>
                                      <p:to>
                                        <p:strVal val="visible"/>
                                      </p:to>
                                    </p:set>
                                  </p:childTnLst>
                                  <p:subTnLst>
                                    <p:set>
                                      <p:cBhvr override="childStyle">
                                        <p:cTn dur="1" fill="hold" display="0" masterRel="nextClick" afterEffect="1"/>
                                        <p:tgtEl>
                                          <p:spTgt spid="2674713"/>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2674714"/>
                                        </p:tgtEl>
                                        <p:attrNameLst>
                                          <p:attrName>style.visibility</p:attrName>
                                        </p:attrNameLst>
                                      </p:cBhvr>
                                      <p:to>
                                        <p:strVal val="visible"/>
                                      </p:to>
                                    </p:set>
                                  </p:childTnLst>
                                  <p:subTnLst>
                                    <p:set>
                                      <p:cBhvr override="childStyle">
                                        <p:cTn dur="1" fill="hold" display="0" masterRel="nextClick" afterEffect="1"/>
                                        <p:tgtEl>
                                          <p:spTgt spid="267471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74715"/>
                                        </p:tgtEl>
                                        <p:attrNameLst>
                                          <p:attrName>style.visibility</p:attrName>
                                        </p:attrNameLst>
                                      </p:cBhvr>
                                      <p:to>
                                        <p:strVal val="visible"/>
                                      </p:to>
                                    </p:set>
                                  </p:childTnLst>
                                  <p:subTnLst>
                                    <p:set>
                                      <p:cBhvr override="childStyle">
                                        <p:cTn dur="1" fill="hold" display="0" masterRel="nextClick" afterEffect="1"/>
                                        <p:tgtEl>
                                          <p:spTgt spid="2674715"/>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2674716"/>
                                        </p:tgtEl>
                                        <p:attrNameLst>
                                          <p:attrName>style.visibility</p:attrName>
                                        </p:attrNameLst>
                                      </p:cBhvr>
                                      <p:to>
                                        <p:strVal val="visible"/>
                                      </p:to>
                                    </p:set>
                                  </p:childTnLst>
                                  <p:subTnLst>
                                    <p:set>
                                      <p:cBhvr override="childStyle">
                                        <p:cTn dur="1" fill="hold" display="0" masterRel="nextClick" afterEffect="1"/>
                                        <p:tgtEl>
                                          <p:spTgt spid="267471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747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74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4705" grpId="0" animBg="1"/>
      <p:bldP spid="2674708" grpId="0" animBg="1"/>
      <p:bldP spid="2674709" grpId="0" animBg="1"/>
      <p:bldP spid="2674710" grpId="0" animBg="1"/>
      <p:bldP spid="2674711" grpId="0" animBg="1"/>
      <p:bldP spid="2674712" grpId="0" animBg="1"/>
      <p:bldP spid="2674713" grpId="0" animBg="1"/>
      <p:bldP spid="2674714" grpId="0" animBg="1"/>
      <p:bldP spid="2674715" grpId="0" animBg="1"/>
      <p:bldP spid="2674716" grpId="0" animBg="1"/>
      <p:bldP spid="26" grpId="0" animBg="1"/>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9698" name="Picture 2" descr="Fossil_Man-r"/>
          <p:cNvPicPr>
            <a:picLocks noChangeAspect="1" noChangeArrowheads="1"/>
          </p:cNvPicPr>
          <p:nvPr/>
        </p:nvPicPr>
        <p:blipFill>
          <a:blip r:embed="rId3" cstate="print"/>
          <a:srcRect/>
          <a:stretch>
            <a:fillRect/>
          </a:stretch>
        </p:blipFill>
        <p:spPr bwMode="auto">
          <a:xfrm>
            <a:off x="1219200" y="1136650"/>
            <a:ext cx="6629400" cy="5041900"/>
          </a:xfrm>
          <a:prstGeom prst="rect">
            <a:avLst/>
          </a:prstGeom>
          <a:noFill/>
          <a:ln w="9525">
            <a:noFill/>
            <a:miter lim="800000"/>
            <a:headEnd/>
            <a:tailEnd/>
          </a:ln>
        </p:spPr>
      </p:pic>
      <p:sp>
        <p:nvSpPr>
          <p:cNvPr id="29699" name="Oval 3"/>
          <p:cNvSpPr>
            <a:spLocks noChangeArrowheads="1"/>
          </p:cNvSpPr>
          <p:nvPr/>
        </p:nvSpPr>
        <p:spPr bwMode="auto">
          <a:xfrm>
            <a:off x="2633436" y="1233714"/>
            <a:ext cx="4591050" cy="885372"/>
          </a:xfrm>
          <a:prstGeom prst="ellipse">
            <a:avLst/>
          </a:prstGeom>
          <a:noFill/>
          <a:ln w="76200">
            <a:solidFill>
              <a:srgbClr val="FF0000"/>
            </a:solidFill>
            <a:round/>
            <a:headEnd/>
            <a:tailEnd/>
          </a:ln>
        </p:spPr>
        <p:txBody>
          <a:bodyPr wrap="none" anchor="ctr"/>
          <a:lstStyle/>
          <a:p>
            <a:endParaRPr lang="en-US"/>
          </a:p>
        </p:txBody>
      </p:sp>
      <p:sp>
        <p:nvSpPr>
          <p:cNvPr id="5" name="Rectangle 4"/>
          <p:cNvSpPr/>
          <p:nvPr/>
        </p:nvSpPr>
        <p:spPr>
          <a:xfrm>
            <a:off x="1592100" y="1752600"/>
            <a:ext cx="5846472" cy="830997"/>
          </a:xfrm>
          <a:prstGeom prst="rect">
            <a:avLst/>
          </a:prstGeom>
        </p:spPr>
        <p:txBody>
          <a:bodyPr wrap="none">
            <a:spAutoFit/>
          </a:bodyPr>
          <a:lstStyle/>
          <a:p>
            <a:r>
              <a:rPr lang="en-US" sz="2400" b="1" baseline="0" dirty="0" smtClean="0">
                <a:solidFill>
                  <a:srgbClr val="000000"/>
                </a:solidFill>
              </a:rPr>
              <a:t>sea levels rise and fall</a:t>
            </a:r>
          </a:p>
          <a:p>
            <a:r>
              <a:rPr lang="en-US" sz="2400" b="1" baseline="0" dirty="0" smtClean="0">
                <a:solidFill>
                  <a:srgbClr val="000000"/>
                </a:solidFill>
              </a:rPr>
              <a:t>with global warming and cooling</a:t>
            </a:r>
            <a:endParaRPr lang="en-US" sz="2400" b="1" dirty="0"/>
          </a:p>
        </p:txBody>
      </p:sp>
      <p:sp>
        <p:nvSpPr>
          <p:cNvPr id="6" name="Right Arrow 5"/>
          <p:cNvSpPr/>
          <p:nvPr/>
        </p:nvSpPr>
        <p:spPr bwMode="auto">
          <a:xfrm rot="16200000">
            <a:off x="6355080" y="2133745"/>
            <a:ext cx="978408" cy="484632"/>
          </a:xfrm>
          <a:prstGeom prst="rightArrow">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0818" name="Text Box 2"/>
          <p:cNvSpPr txBox="1">
            <a:spLocks noChangeArrowheads="1"/>
          </p:cNvSpPr>
          <p:nvPr/>
        </p:nvSpPr>
        <p:spPr bwMode="auto">
          <a:xfrm>
            <a:off x="2351088" y="6335484"/>
            <a:ext cx="4416425" cy="276225"/>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200" kern="1200" baseline="0" dirty="0">
                <a:solidFill>
                  <a:srgbClr val="000000"/>
                </a:solidFill>
                <a:latin typeface="Verdana" pitchFamily="34" charset="0"/>
                <a:ea typeface="+mn-ea"/>
                <a:cs typeface="+mn-cs"/>
                <a:hlinkClick r:id="rId3"/>
              </a:rPr>
              <a:t>www.duluthnewstribune.com/event/article/id/107842/</a:t>
            </a:r>
            <a:endParaRPr lang="en-US" sz="1200" kern="1200" baseline="0" dirty="0">
              <a:solidFill>
                <a:srgbClr val="000000"/>
              </a:solidFill>
              <a:latin typeface="Verdana" pitchFamily="34" charset="0"/>
              <a:ea typeface="+mn-ea"/>
              <a:cs typeface="+mn-cs"/>
            </a:endParaRPr>
          </a:p>
        </p:txBody>
      </p:sp>
      <p:sp>
        <p:nvSpPr>
          <p:cNvPr id="290819" name="Rectangle 3"/>
          <p:cNvSpPr>
            <a:spLocks noChangeArrowheads="1"/>
          </p:cNvSpPr>
          <p:nvPr/>
        </p:nvSpPr>
        <p:spPr bwMode="auto">
          <a:xfrm>
            <a:off x="914400" y="1447800"/>
            <a:ext cx="7467600" cy="4848225"/>
          </a:xfrm>
          <a:prstGeom prst="rect">
            <a:avLst/>
          </a:prstGeom>
          <a:noFill/>
          <a:ln w="9525">
            <a:noFill/>
            <a:miter lim="800000"/>
            <a:headEnd/>
            <a:tailEnd/>
          </a:ln>
        </p:spPr>
        <p:txBody>
          <a:bodyPr>
            <a:spAutoFit/>
          </a:bodyPr>
          <a:lstStyle/>
          <a:p>
            <a:pPr algn="l" rtl="0" fontAlgn="base">
              <a:spcBef>
                <a:spcPct val="0"/>
              </a:spcBef>
              <a:spcAft>
                <a:spcPct val="0"/>
              </a:spcAft>
            </a:pPr>
            <a:r>
              <a:rPr lang="en-US" sz="2400" kern="1200" baseline="0" dirty="0">
                <a:solidFill>
                  <a:srgbClr val="000000"/>
                </a:solidFill>
                <a:latin typeface="Verdana" pitchFamily="34" charset="0"/>
                <a:ea typeface="+mn-ea"/>
                <a:cs typeface="+mn-cs"/>
              </a:rPr>
              <a:t>MARILYN VOS SAVANT</a:t>
            </a:r>
          </a:p>
          <a:p>
            <a:pPr algn="l" rtl="0" fontAlgn="base">
              <a:spcBef>
                <a:spcPct val="0"/>
              </a:spcBef>
              <a:spcAft>
                <a:spcPct val="0"/>
              </a:spcAft>
            </a:pPr>
            <a:endParaRPr lang="en-US" sz="500" kern="1200" baseline="0" dirty="0">
              <a:solidFill>
                <a:srgbClr val="000000"/>
              </a:solidFill>
              <a:latin typeface="Verdana" pitchFamily="34" charset="0"/>
              <a:ea typeface="+mn-ea"/>
              <a:cs typeface="+mn-cs"/>
            </a:endParaRPr>
          </a:p>
          <a:p>
            <a:pPr algn="l" rtl="0" fontAlgn="base">
              <a:spcBef>
                <a:spcPct val="0"/>
              </a:spcBef>
              <a:spcAft>
                <a:spcPct val="0"/>
              </a:spcAft>
            </a:pPr>
            <a:r>
              <a:rPr lang="en-US" sz="1600" kern="1200" baseline="0" dirty="0">
                <a:solidFill>
                  <a:srgbClr val="000000"/>
                </a:solidFill>
                <a:latin typeface="Verdana" pitchFamily="34" charset="0"/>
                <a:ea typeface="+mn-ea"/>
                <a:cs typeface="+mn-cs"/>
              </a:rPr>
              <a:t>Sunday's Column - May 31, 2009</a:t>
            </a:r>
          </a:p>
          <a:p>
            <a:pPr algn="l" rtl="0" fontAlgn="base">
              <a:spcBef>
                <a:spcPct val="0"/>
              </a:spcBef>
              <a:spcAft>
                <a:spcPct val="0"/>
              </a:spcAft>
            </a:pPr>
            <a:endParaRPr lang="en-US" sz="1200" kern="1200" baseline="0" dirty="0">
              <a:solidFill>
                <a:srgbClr val="000000"/>
              </a:solidFill>
              <a:latin typeface="Verdana" pitchFamily="34" charset="0"/>
              <a:ea typeface="+mn-ea"/>
              <a:cs typeface="+mn-cs"/>
            </a:endParaRPr>
          </a:p>
          <a:p>
            <a:pPr algn="l" rtl="0" fontAlgn="base">
              <a:spcBef>
                <a:spcPct val="0"/>
              </a:spcBef>
              <a:spcAft>
                <a:spcPct val="0"/>
              </a:spcAft>
            </a:pPr>
            <a:r>
              <a:rPr lang="en-US" sz="2400" kern="1200" baseline="0" dirty="0">
                <a:solidFill>
                  <a:srgbClr val="000000"/>
                </a:solidFill>
                <a:latin typeface="Verdana" pitchFamily="34" charset="0"/>
                <a:ea typeface="+mn-ea"/>
                <a:cs typeface="+mn-cs"/>
              </a:rPr>
              <a:t>I'd like some perspective on global warming. Have sea levels ever been as high as they are now? </a:t>
            </a:r>
            <a:r>
              <a:rPr lang="en-US" sz="1600" kern="1200" baseline="0" dirty="0">
                <a:solidFill>
                  <a:srgbClr val="000000"/>
                </a:solidFill>
                <a:latin typeface="Verdana" pitchFamily="34" charset="0"/>
                <a:ea typeface="+mn-ea"/>
                <a:cs typeface="+mn-cs"/>
              </a:rPr>
              <a:t>—J. </a:t>
            </a:r>
            <a:r>
              <a:rPr lang="en-US" sz="1600" kern="1200" baseline="0" dirty="0" err="1">
                <a:solidFill>
                  <a:srgbClr val="000000"/>
                </a:solidFill>
                <a:latin typeface="Verdana" pitchFamily="34" charset="0"/>
                <a:ea typeface="+mn-ea"/>
                <a:cs typeface="+mn-cs"/>
              </a:rPr>
              <a:t>Kolasinski</a:t>
            </a:r>
            <a:r>
              <a:rPr lang="en-US" sz="1600" kern="1200" baseline="0" dirty="0">
                <a:solidFill>
                  <a:srgbClr val="000000"/>
                </a:solidFill>
                <a:latin typeface="Verdana" pitchFamily="34" charset="0"/>
                <a:ea typeface="+mn-ea"/>
                <a:cs typeface="+mn-cs"/>
              </a:rPr>
              <a:t>, Columbus, Ohio</a:t>
            </a:r>
          </a:p>
          <a:p>
            <a:pPr algn="l" rtl="0" fontAlgn="base">
              <a:spcBef>
                <a:spcPct val="0"/>
              </a:spcBef>
              <a:spcAft>
                <a:spcPct val="0"/>
              </a:spcAft>
            </a:pPr>
            <a:endParaRPr lang="en-US" sz="1200" kern="1200" baseline="0" dirty="0">
              <a:solidFill>
                <a:srgbClr val="000000"/>
              </a:solidFill>
              <a:latin typeface="Verdana" pitchFamily="34" charset="0"/>
              <a:ea typeface="+mn-ea"/>
              <a:cs typeface="+mn-cs"/>
            </a:endParaRPr>
          </a:p>
          <a:p>
            <a:pPr algn="l" rtl="0" fontAlgn="base">
              <a:spcBef>
                <a:spcPct val="0"/>
              </a:spcBef>
              <a:spcAft>
                <a:spcPct val="0"/>
              </a:spcAft>
            </a:pPr>
            <a:r>
              <a:rPr lang="en-US" sz="2800" kern="1200" baseline="0" dirty="0">
                <a:solidFill>
                  <a:srgbClr val="000000"/>
                </a:solidFill>
                <a:latin typeface="Verdana" pitchFamily="34" charset="0"/>
                <a:ea typeface="+mn-ea"/>
                <a:cs typeface="+mn-cs"/>
              </a:rPr>
              <a:t>Yes, roughly 35,000 years ago</a:t>
            </a:r>
            <a:r>
              <a:rPr lang="en-US" sz="2800" kern="1200" baseline="0" dirty="0" smtClean="0">
                <a:solidFill>
                  <a:srgbClr val="000000"/>
                </a:solidFill>
                <a:latin typeface="Verdana" pitchFamily="34" charset="0"/>
                <a:ea typeface="+mn-ea"/>
                <a:cs typeface="+mn-cs"/>
              </a:rPr>
              <a:t>.  </a:t>
            </a:r>
            <a:r>
              <a:rPr lang="en-US" sz="2800" kern="1200" baseline="0" dirty="0">
                <a:solidFill>
                  <a:srgbClr val="000000"/>
                </a:solidFill>
                <a:latin typeface="Verdana" pitchFamily="34" charset="0"/>
                <a:ea typeface="+mn-ea"/>
                <a:cs typeface="+mn-cs"/>
              </a:rPr>
              <a:t>A few thousand years later, sea levels began to drop.  By about 15,000 years ago, the oceans had declined by almost 500 feet.  Then they started to rise, and sea levels have been going up ever since. </a:t>
            </a:r>
          </a:p>
        </p:txBody>
      </p:sp>
      <p:pic>
        <p:nvPicPr>
          <p:cNvPr id="290820" name="Picture 2"/>
          <p:cNvPicPr>
            <a:picLocks noChangeAspect="1" noChangeArrowheads="1"/>
          </p:cNvPicPr>
          <p:nvPr/>
        </p:nvPicPr>
        <p:blipFill>
          <a:blip r:embed="rId4" cstate="print"/>
          <a:srcRect/>
          <a:stretch>
            <a:fillRect/>
          </a:stretch>
        </p:blipFill>
        <p:spPr bwMode="auto">
          <a:xfrm>
            <a:off x="838200" y="685800"/>
            <a:ext cx="2181225" cy="447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0818" name="Text Box 2"/>
          <p:cNvSpPr txBox="1">
            <a:spLocks noChangeArrowheads="1"/>
          </p:cNvSpPr>
          <p:nvPr/>
        </p:nvSpPr>
        <p:spPr bwMode="auto">
          <a:xfrm>
            <a:off x="2351088" y="6335484"/>
            <a:ext cx="4416425" cy="276225"/>
          </a:xfrm>
          <a:prstGeom prst="rect">
            <a:avLst/>
          </a:prstGeom>
          <a:noFill/>
          <a:ln w="9525">
            <a:noFill/>
            <a:miter lim="800000"/>
            <a:headEnd/>
            <a:tailEnd/>
          </a:ln>
        </p:spPr>
        <p:txBody>
          <a:bodyPr wrap="none">
            <a:spAutoFit/>
          </a:bodyPr>
          <a:lstStyle/>
          <a:p>
            <a:pPr algn="ctr" rtl="0" fontAlgn="base">
              <a:spcBef>
                <a:spcPct val="0"/>
              </a:spcBef>
              <a:spcAft>
                <a:spcPct val="0"/>
              </a:spcAft>
            </a:pPr>
            <a:r>
              <a:rPr lang="en-US" sz="1200" kern="1200" baseline="0" dirty="0">
                <a:solidFill>
                  <a:srgbClr val="000000"/>
                </a:solidFill>
                <a:latin typeface="Verdana" pitchFamily="34" charset="0"/>
                <a:ea typeface="+mn-ea"/>
                <a:cs typeface="+mn-cs"/>
                <a:hlinkClick r:id="rId3"/>
              </a:rPr>
              <a:t>www.duluthnewstribune.com/event/article/id/107842/</a:t>
            </a:r>
            <a:endParaRPr lang="en-US" sz="1200" kern="1200" baseline="0" dirty="0">
              <a:solidFill>
                <a:srgbClr val="000000"/>
              </a:solidFill>
              <a:latin typeface="Verdana" pitchFamily="34" charset="0"/>
              <a:ea typeface="+mn-ea"/>
              <a:cs typeface="+mn-cs"/>
            </a:endParaRPr>
          </a:p>
        </p:txBody>
      </p:sp>
      <p:sp>
        <p:nvSpPr>
          <p:cNvPr id="290819" name="Rectangle 3"/>
          <p:cNvSpPr>
            <a:spLocks noChangeArrowheads="1"/>
          </p:cNvSpPr>
          <p:nvPr/>
        </p:nvSpPr>
        <p:spPr bwMode="auto">
          <a:xfrm>
            <a:off x="914400" y="1447800"/>
            <a:ext cx="7467600" cy="4848225"/>
          </a:xfrm>
          <a:prstGeom prst="rect">
            <a:avLst/>
          </a:prstGeom>
          <a:noFill/>
          <a:ln w="9525">
            <a:noFill/>
            <a:miter lim="800000"/>
            <a:headEnd/>
            <a:tailEnd/>
          </a:ln>
        </p:spPr>
        <p:txBody>
          <a:bodyPr>
            <a:spAutoFit/>
          </a:bodyPr>
          <a:lstStyle/>
          <a:p>
            <a:pPr algn="l" rtl="0" fontAlgn="base">
              <a:spcBef>
                <a:spcPct val="0"/>
              </a:spcBef>
              <a:spcAft>
                <a:spcPct val="0"/>
              </a:spcAft>
            </a:pPr>
            <a:r>
              <a:rPr lang="en-US" sz="2400" kern="1200" baseline="0" dirty="0">
                <a:solidFill>
                  <a:schemeClr val="accent5">
                    <a:lumMod val="90000"/>
                  </a:schemeClr>
                </a:solidFill>
                <a:latin typeface="Verdana" pitchFamily="34" charset="0"/>
                <a:ea typeface="+mn-ea"/>
                <a:cs typeface="+mn-cs"/>
              </a:rPr>
              <a:t>MARILYN VOS SAVANT</a:t>
            </a:r>
          </a:p>
          <a:p>
            <a:pPr algn="l" rtl="0" fontAlgn="base">
              <a:spcBef>
                <a:spcPct val="0"/>
              </a:spcBef>
              <a:spcAft>
                <a:spcPct val="0"/>
              </a:spcAft>
            </a:pPr>
            <a:endParaRPr lang="en-US" sz="500" kern="1200" baseline="0" dirty="0">
              <a:solidFill>
                <a:schemeClr val="accent5">
                  <a:lumMod val="90000"/>
                </a:schemeClr>
              </a:solidFill>
              <a:latin typeface="Verdana" pitchFamily="34" charset="0"/>
              <a:ea typeface="+mn-ea"/>
              <a:cs typeface="+mn-cs"/>
            </a:endParaRPr>
          </a:p>
          <a:p>
            <a:pPr algn="l" rtl="0" fontAlgn="base">
              <a:spcBef>
                <a:spcPct val="0"/>
              </a:spcBef>
              <a:spcAft>
                <a:spcPct val="0"/>
              </a:spcAft>
            </a:pPr>
            <a:r>
              <a:rPr lang="en-US" sz="1600" kern="1200" baseline="0" dirty="0">
                <a:solidFill>
                  <a:schemeClr val="accent5">
                    <a:lumMod val="90000"/>
                  </a:schemeClr>
                </a:solidFill>
                <a:latin typeface="Verdana" pitchFamily="34" charset="0"/>
                <a:ea typeface="+mn-ea"/>
                <a:cs typeface="+mn-cs"/>
              </a:rPr>
              <a:t>Sunday's Column - May 31, 2009</a:t>
            </a:r>
          </a:p>
          <a:p>
            <a:pPr algn="l" rtl="0" fontAlgn="base">
              <a:spcBef>
                <a:spcPct val="0"/>
              </a:spcBef>
              <a:spcAft>
                <a:spcPct val="0"/>
              </a:spcAft>
            </a:pPr>
            <a:endParaRPr lang="en-US" sz="1200" kern="1200" baseline="0" dirty="0">
              <a:solidFill>
                <a:schemeClr val="accent5">
                  <a:lumMod val="90000"/>
                </a:schemeClr>
              </a:solidFill>
              <a:latin typeface="Verdana" pitchFamily="34" charset="0"/>
              <a:ea typeface="+mn-ea"/>
              <a:cs typeface="+mn-cs"/>
            </a:endParaRPr>
          </a:p>
          <a:p>
            <a:pPr algn="l" rtl="0" fontAlgn="base">
              <a:spcBef>
                <a:spcPct val="0"/>
              </a:spcBef>
              <a:spcAft>
                <a:spcPct val="0"/>
              </a:spcAft>
            </a:pPr>
            <a:r>
              <a:rPr lang="en-US" sz="2400" kern="1200" baseline="0" dirty="0">
                <a:solidFill>
                  <a:schemeClr val="accent5">
                    <a:lumMod val="90000"/>
                  </a:schemeClr>
                </a:solidFill>
                <a:latin typeface="Verdana" pitchFamily="34" charset="0"/>
                <a:ea typeface="+mn-ea"/>
                <a:cs typeface="+mn-cs"/>
              </a:rPr>
              <a:t>I'd like some perspective on global warming. Have sea levels ever been as high as they are now? </a:t>
            </a:r>
            <a:r>
              <a:rPr lang="en-US" sz="1600" kern="1200" baseline="0" dirty="0">
                <a:solidFill>
                  <a:schemeClr val="accent5">
                    <a:lumMod val="90000"/>
                  </a:schemeClr>
                </a:solidFill>
                <a:latin typeface="Verdana" pitchFamily="34" charset="0"/>
                <a:ea typeface="+mn-ea"/>
                <a:cs typeface="+mn-cs"/>
              </a:rPr>
              <a:t>—J. </a:t>
            </a:r>
            <a:r>
              <a:rPr lang="en-US" sz="1600" kern="1200" baseline="0" dirty="0" err="1">
                <a:solidFill>
                  <a:schemeClr val="accent5">
                    <a:lumMod val="90000"/>
                  </a:schemeClr>
                </a:solidFill>
                <a:latin typeface="Verdana" pitchFamily="34" charset="0"/>
                <a:ea typeface="+mn-ea"/>
                <a:cs typeface="+mn-cs"/>
              </a:rPr>
              <a:t>Kolasinski</a:t>
            </a:r>
            <a:r>
              <a:rPr lang="en-US" sz="1600" kern="1200" baseline="0" dirty="0">
                <a:solidFill>
                  <a:schemeClr val="accent5">
                    <a:lumMod val="90000"/>
                  </a:schemeClr>
                </a:solidFill>
                <a:latin typeface="Verdana" pitchFamily="34" charset="0"/>
                <a:ea typeface="+mn-ea"/>
                <a:cs typeface="+mn-cs"/>
              </a:rPr>
              <a:t>, Columbus, Ohio</a:t>
            </a:r>
          </a:p>
          <a:p>
            <a:pPr algn="l" rtl="0" fontAlgn="base">
              <a:spcBef>
                <a:spcPct val="0"/>
              </a:spcBef>
              <a:spcAft>
                <a:spcPct val="0"/>
              </a:spcAft>
            </a:pPr>
            <a:endParaRPr lang="en-US" sz="1200" kern="1200" baseline="0" dirty="0">
              <a:solidFill>
                <a:schemeClr val="accent5">
                  <a:lumMod val="90000"/>
                </a:schemeClr>
              </a:solidFill>
              <a:latin typeface="Verdana" pitchFamily="34" charset="0"/>
              <a:ea typeface="+mn-ea"/>
              <a:cs typeface="+mn-cs"/>
            </a:endParaRPr>
          </a:p>
          <a:p>
            <a:pPr algn="l" rtl="0" fontAlgn="base">
              <a:spcBef>
                <a:spcPct val="0"/>
              </a:spcBef>
              <a:spcAft>
                <a:spcPct val="0"/>
              </a:spcAft>
            </a:pPr>
            <a:r>
              <a:rPr lang="en-US" sz="2800" kern="1200" baseline="0" dirty="0">
                <a:solidFill>
                  <a:schemeClr val="accent5">
                    <a:lumMod val="90000"/>
                  </a:schemeClr>
                </a:solidFill>
                <a:latin typeface="Verdana" pitchFamily="34" charset="0"/>
                <a:ea typeface="+mn-ea"/>
                <a:cs typeface="+mn-cs"/>
              </a:rPr>
              <a:t>Yes, roughly 35,000 years ago</a:t>
            </a:r>
            <a:r>
              <a:rPr lang="en-US" sz="2800" kern="1200" baseline="0" dirty="0" smtClean="0">
                <a:solidFill>
                  <a:schemeClr val="accent5">
                    <a:lumMod val="90000"/>
                  </a:schemeClr>
                </a:solidFill>
                <a:latin typeface="Verdana" pitchFamily="34" charset="0"/>
                <a:ea typeface="+mn-ea"/>
                <a:cs typeface="+mn-cs"/>
              </a:rPr>
              <a:t>.  </a:t>
            </a:r>
            <a:r>
              <a:rPr lang="en-US" sz="2800" kern="1200" baseline="0" dirty="0">
                <a:solidFill>
                  <a:schemeClr val="accent5">
                    <a:lumMod val="90000"/>
                  </a:schemeClr>
                </a:solidFill>
                <a:latin typeface="Verdana" pitchFamily="34" charset="0"/>
                <a:ea typeface="+mn-ea"/>
                <a:cs typeface="+mn-cs"/>
              </a:rPr>
              <a:t>A few thousand years later, sea levels began to drop.  </a:t>
            </a:r>
            <a:r>
              <a:rPr lang="en-US" sz="2800" kern="1200" baseline="0" dirty="0">
                <a:solidFill>
                  <a:srgbClr val="000000"/>
                </a:solidFill>
                <a:latin typeface="Verdana" pitchFamily="34" charset="0"/>
                <a:ea typeface="+mn-ea"/>
                <a:cs typeface="+mn-cs"/>
              </a:rPr>
              <a:t>By about 15,000 years ago, the oceans had declined by almost 500 feet.  Then they started to rise, and sea levels have been going up ever since. </a:t>
            </a:r>
          </a:p>
        </p:txBody>
      </p:sp>
      <p:pic>
        <p:nvPicPr>
          <p:cNvPr id="290820" name="Picture 2"/>
          <p:cNvPicPr>
            <a:picLocks noChangeAspect="1" noChangeArrowheads="1"/>
          </p:cNvPicPr>
          <p:nvPr/>
        </p:nvPicPr>
        <p:blipFill>
          <a:blip r:embed="rId4" cstate="print"/>
          <a:srcRect/>
          <a:stretch>
            <a:fillRect/>
          </a:stretch>
        </p:blipFill>
        <p:spPr bwMode="auto">
          <a:xfrm>
            <a:off x="838200" y="685800"/>
            <a:ext cx="2181225" cy="447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4818" name="Picture 3" descr="17_12B"/>
          <p:cNvPicPr>
            <a:picLocks noChangeAspect="1" noChangeArrowheads="1"/>
          </p:cNvPicPr>
          <p:nvPr/>
        </p:nvPicPr>
        <p:blipFill>
          <a:blip r:embed="rId3" cstate="print">
            <a:lum bright="5000" contrast="24000"/>
          </a:blip>
          <a:srcRect/>
          <a:stretch>
            <a:fillRect/>
          </a:stretch>
        </p:blipFill>
        <p:spPr bwMode="auto">
          <a:xfrm rot="60000">
            <a:off x="738865" y="2090192"/>
            <a:ext cx="7772400" cy="2718991"/>
          </a:xfrm>
          <a:prstGeom prst="rect">
            <a:avLst/>
          </a:prstGeom>
          <a:noFill/>
          <a:ln w="38100">
            <a:solidFill>
              <a:srgbClr val="000000"/>
            </a:solidFill>
            <a:miter lim="800000"/>
            <a:headEnd/>
            <a:tailEnd/>
          </a:ln>
        </p:spPr>
      </p:pic>
      <p:sp>
        <p:nvSpPr>
          <p:cNvPr id="4" name="Rectangle 3"/>
          <p:cNvSpPr/>
          <p:nvPr/>
        </p:nvSpPr>
        <p:spPr bwMode="auto">
          <a:xfrm>
            <a:off x="439056" y="1676400"/>
            <a:ext cx="381000" cy="3429000"/>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
        <p:nvSpPr>
          <p:cNvPr id="5" name="Line 9"/>
          <p:cNvSpPr>
            <a:spLocks noChangeShapeType="1"/>
          </p:cNvSpPr>
          <p:nvPr/>
        </p:nvSpPr>
        <p:spPr bwMode="auto">
          <a:xfrm>
            <a:off x="304800" y="3962400"/>
            <a:ext cx="8534400" cy="0"/>
          </a:xfrm>
          <a:prstGeom prst="line">
            <a:avLst/>
          </a:prstGeom>
          <a:noFill/>
          <a:ln w="57150">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4818" name="Picture 3" descr="17_12B"/>
          <p:cNvPicPr>
            <a:picLocks noChangeAspect="1" noChangeArrowheads="1"/>
          </p:cNvPicPr>
          <p:nvPr/>
        </p:nvPicPr>
        <p:blipFill>
          <a:blip r:embed="rId3" cstate="print">
            <a:lum bright="5000" contrast="24000"/>
          </a:blip>
          <a:srcRect/>
          <a:stretch>
            <a:fillRect/>
          </a:stretch>
        </p:blipFill>
        <p:spPr bwMode="auto">
          <a:xfrm rot="60000">
            <a:off x="738865" y="2090192"/>
            <a:ext cx="7772400" cy="2718991"/>
          </a:xfrm>
          <a:prstGeom prst="rect">
            <a:avLst/>
          </a:prstGeom>
          <a:noFill/>
          <a:ln w="38100">
            <a:solidFill>
              <a:srgbClr val="000000"/>
            </a:solidFill>
            <a:miter lim="800000"/>
            <a:headEnd/>
            <a:tailEnd/>
          </a:ln>
        </p:spPr>
      </p:pic>
      <p:sp>
        <p:nvSpPr>
          <p:cNvPr id="4" name="Rectangle 3"/>
          <p:cNvSpPr/>
          <p:nvPr/>
        </p:nvSpPr>
        <p:spPr bwMode="auto">
          <a:xfrm>
            <a:off x="439056" y="1676400"/>
            <a:ext cx="381000" cy="3429000"/>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
        <p:nvSpPr>
          <p:cNvPr id="5" name="Line 9"/>
          <p:cNvSpPr>
            <a:spLocks noChangeShapeType="1"/>
          </p:cNvSpPr>
          <p:nvPr/>
        </p:nvSpPr>
        <p:spPr bwMode="auto">
          <a:xfrm>
            <a:off x="304800" y="3857172"/>
            <a:ext cx="8534400" cy="0"/>
          </a:xfrm>
          <a:prstGeom prst="line">
            <a:avLst/>
          </a:prstGeom>
          <a:noFill/>
          <a:ln w="57150">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4818" name="Picture 3" descr="17_12B"/>
          <p:cNvPicPr>
            <a:picLocks noChangeAspect="1" noChangeArrowheads="1"/>
          </p:cNvPicPr>
          <p:nvPr/>
        </p:nvPicPr>
        <p:blipFill>
          <a:blip r:embed="rId3" cstate="print">
            <a:lum bright="5000" contrast="24000"/>
          </a:blip>
          <a:srcRect/>
          <a:stretch>
            <a:fillRect/>
          </a:stretch>
        </p:blipFill>
        <p:spPr bwMode="auto">
          <a:xfrm rot="60000">
            <a:off x="738865" y="2090192"/>
            <a:ext cx="7772400" cy="2718991"/>
          </a:xfrm>
          <a:prstGeom prst="rect">
            <a:avLst/>
          </a:prstGeom>
          <a:noFill/>
          <a:ln w="38100">
            <a:solidFill>
              <a:srgbClr val="000000"/>
            </a:solidFill>
            <a:miter lim="800000"/>
            <a:headEnd/>
            <a:tailEnd/>
          </a:ln>
        </p:spPr>
      </p:pic>
      <p:sp>
        <p:nvSpPr>
          <p:cNvPr id="4" name="Rectangle 3"/>
          <p:cNvSpPr/>
          <p:nvPr/>
        </p:nvSpPr>
        <p:spPr bwMode="auto">
          <a:xfrm>
            <a:off x="439056" y="1676400"/>
            <a:ext cx="381000" cy="3429000"/>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
        <p:nvSpPr>
          <p:cNvPr id="5" name="Line 9"/>
          <p:cNvSpPr>
            <a:spLocks noChangeShapeType="1"/>
          </p:cNvSpPr>
          <p:nvPr/>
        </p:nvSpPr>
        <p:spPr bwMode="auto">
          <a:xfrm>
            <a:off x="304800" y="3643086"/>
            <a:ext cx="8534400" cy="0"/>
          </a:xfrm>
          <a:prstGeom prst="line">
            <a:avLst/>
          </a:prstGeom>
          <a:noFill/>
          <a:ln w="57150">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0">
  <p:cSld>
    <p:bg>
      <p:bgPr>
        <a:solidFill>
          <a:srgbClr val="000000"/>
        </a:solidFill>
        <a:effectLst/>
      </p:bgPr>
    </p:bg>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2667000" y="1600200"/>
            <a:ext cx="228600" cy="2743200"/>
          </a:xfrm>
          <a:prstGeom prst="upArrow">
            <a:avLst>
              <a:gd name="adj1" fmla="val 50000"/>
              <a:gd name="adj2" fmla="val 300000"/>
            </a:avLst>
          </a:prstGeom>
          <a:noFill/>
          <a:ln w="76200">
            <a:solidFill>
              <a:srgbClr val="000000"/>
            </a:solidFill>
            <a:miter lim="800000"/>
            <a:headEnd/>
            <a:tailEnd/>
          </a:ln>
        </p:spPr>
        <p:txBody>
          <a:bodyPr wrap="none" anchor="ctr"/>
          <a:lstStyle/>
          <a:p>
            <a:endParaRPr lang="en-US"/>
          </a:p>
        </p:txBody>
      </p:sp>
      <p:pic>
        <p:nvPicPr>
          <p:cNvPr id="12291" name="Picture 3" descr="Turn81014"/>
          <p:cNvPicPr>
            <a:picLocks noChangeAspect="1" noChangeArrowheads="1"/>
          </p:cNvPicPr>
          <p:nvPr/>
        </p:nvPicPr>
        <p:blipFill>
          <a:blip r:embed="rId3" cstate="print"/>
          <a:srcRect/>
          <a:stretch>
            <a:fillRect/>
          </a:stretch>
        </p:blipFill>
        <p:spPr bwMode="auto">
          <a:xfrm>
            <a:off x="896938" y="1209675"/>
            <a:ext cx="5427662" cy="5114925"/>
          </a:xfrm>
          <a:prstGeom prst="rect">
            <a:avLst/>
          </a:prstGeom>
          <a:noFill/>
          <a:ln w="9525">
            <a:noFill/>
            <a:miter lim="800000"/>
            <a:headEnd/>
            <a:tailEnd/>
          </a:ln>
        </p:spPr>
      </p:pic>
      <p:sp>
        <p:nvSpPr>
          <p:cNvPr id="12292" name="Text Box 4"/>
          <p:cNvSpPr txBox="1">
            <a:spLocks noChangeArrowheads="1"/>
          </p:cNvSpPr>
          <p:nvPr/>
        </p:nvSpPr>
        <p:spPr bwMode="auto">
          <a:xfrm>
            <a:off x="80963" y="6172200"/>
            <a:ext cx="8072437" cy="555625"/>
          </a:xfrm>
          <a:prstGeom prst="rect">
            <a:avLst/>
          </a:prstGeom>
          <a:solidFill>
            <a:srgbClr val="000000"/>
          </a:solidFill>
          <a:ln w="9525">
            <a:noFill/>
            <a:miter lim="800000"/>
            <a:headEnd/>
            <a:tailEnd/>
          </a:ln>
        </p:spPr>
        <p:txBody>
          <a:bodyPr>
            <a:spAutoFit/>
          </a:bodyPr>
          <a:lstStyle/>
          <a:p>
            <a:r>
              <a:rPr lang="en-US" sz="2000" b="1" i="1" dirty="0">
                <a:solidFill>
                  <a:schemeClr val="tx2"/>
                </a:solidFill>
              </a:rPr>
              <a:t>Australopithecus </a:t>
            </a:r>
            <a:r>
              <a:rPr lang="en-US" sz="2000" b="1" i="1" dirty="0" err="1">
                <a:solidFill>
                  <a:schemeClr val="tx2"/>
                </a:solidFill>
              </a:rPr>
              <a:t>garhi</a:t>
            </a:r>
            <a:r>
              <a:rPr lang="en-US" sz="2000" b="1" dirty="0">
                <a:solidFill>
                  <a:schemeClr val="tx2"/>
                </a:solidFill>
              </a:rPr>
              <a:t>, 2.5 </a:t>
            </a:r>
            <a:r>
              <a:rPr lang="en-US" sz="2000" b="1" dirty="0" err="1">
                <a:solidFill>
                  <a:schemeClr val="tx2"/>
                </a:solidFill>
              </a:rPr>
              <a:t>m.y.a</a:t>
            </a:r>
            <a:r>
              <a:rPr lang="en-US" sz="2000" b="1" dirty="0">
                <a:solidFill>
                  <a:schemeClr val="tx2"/>
                </a:solidFill>
              </a:rPr>
              <a:t>., Ethiopia</a:t>
            </a:r>
            <a:endParaRPr lang="en-US" sz="2000" b="1" i="1" dirty="0">
              <a:solidFill>
                <a:schemeClr val="tx2"/>
              </a:solidFill>
            </a:endParaRPr>
          </a:p>
          <a:p>
            <a:pPr>
              <a:lnSpc>
                <a:spcPct val="140000"/>
              </a:lnSpc>
            </a:pPr>
            <a:r>
              <a:rPr lang="en-US" sz="1200" baseline="0" dirty="0" err="1">
                <a:solidFill>
                  <a:schemeClr val="tx2"/>
                </a:solidFill>
              </a:rPr>
              <a:t>Turnbaugh</a:t>
            </a:r>
            <a:r>
              <a:rPr lang="en-US" sz="1200" baseline="0" dirty="0">
                <a:solidFill>
                  <a:schemeClr val="tx2"/>
                </a:solidFill>
              </a:rPr>
              <a:t>, </a:t>
            </a:r>
            <a:r>
              <a:rPr lang="en-US" sz="1200" baseline="0" dirty="0" err="1">
                <a:solidFill>
                  <a:schemeClr val="tx2"/>
                </a:solidFill>
              </a:rPr>
              <a:t>Jurmain</a:t>
            </a:r>
            <a:r>
              <a:rPr lang="en-US" sz="1200" baseline="0" dirty="0">
                <a:solidFill>
                  <a:schemeClr val="tx2"/>
                </a:solidFill>
              </a:rPr>
              <a:t>, Kilgore, and Nelson, 8t</a:t>
            </a:r>
            <a:r>
              <a:rPr lang="en-US" sz="1200" dirty="0">
                <a:solidFill>
                  <a:schemeClr val="tx2"/>
                </a:solidFill>
              </a:rPr>
              <a:t>h</a:t>
            </a:r>
            <a:r>
              <a:rPr lang="en-US" sz="1200" baseline="0" dirty="0">
                <a:solidFill>
                  <a:schemeClr val="tx2"/>
                </a:solidFill>
              </a:rPr>
              <a:t> ed., p. 235</a:t>
            </a:r>
          </a:p>
        </p:txBody>
      </p:sp>
      <p:sp>
        <p:nvSpPr>
          <p:cNvPr id="12293" name="Text Box 5"/>
          <p:cNvSpPr txBox="1">
            <a:spLocks noChangeArrowheads="1"/>
          </p:cNvSpPr>
          <p:nvPr/>
        </p:nvSpPr>
        <p:spPr bwMode="auto">
          <a:xfrm>
            <a:off x="5486400" y="1066800"/>
            <a:ext cx="2735044" cy="1815882"/>
          </a:xfrm>
          <a:prstGeom prst="rect">
            <a:avLst/>
          </a:prstGeom>
          <a:noFill/>
          <a:ln w="9525">
            <a:noFill/>
            <a:miter lim="800000"/>
            <a:headEnd/>
            <a:tailEnd/>
          </a:ln>
        </p:spPr>
        <p:txBody>
          <a:bodyPr wrap="none">
            <a:spAutoFit/>
          </a:bodyPr>
          <a:lstStyle/>
          <a:p>
            <a:r>
              <a:rPr lang="en-US" b="1" baseline="0" dirty="0">
                <a:solidFill>
                  <a:schemeClr val="tx2"/>
                </a:solidFill>
              </a:rPr>
              <a:t>Introduction</a:t>
            </a:r>
          </a:p>
          <a:p>
            <a:r>
              <a:rPr lang="en-US" b="1" baseline="0" dirty="0">
                <a:solidFill>
                  <a:schemeClr val="tx2"/>
                </a:solidFill>
              </a:rPr>
              <a:t> to </a:t>
            </a:r>
          </a:p>
          <a:p>
            <a:r>
              <a:rPr lang="en-US" b="1" baseline="0" dirty="0">
                <a:solidFill>
                  <a:schemeClr val="tx2"/>
                </a:solidFill>
              </a:rPr>
              <a:t>Early</a:t>
            </a:r>
          </a:p>
          <a:p>
            <a:r>
              <a:rPr lang="en-US" b="1" baseline="0" dirty="0" smtClean="0">
                <a:solidFill>
                  <a:schemeClr val="tx2"/>
                </a:solidFill>
              </a:rPr>
              <a:t>Hominins</a:t>
            </a:r>
            <a:endParaRPr lang="en-US" sz="3600" b="1" baseline="0" dirty="0">
              <a:solidFill>
                <a:schemeClr val="tx2"/>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4818" name="Picture 3" descr="17_12B"/>
          <p:cNvPicPr>
            <a:picLocks noChangeAspect="1" noChangeArrowheads="1"/>
          </p:cNvPicPr>
          <p:nvPr/>
        </p:nvPicPr>
        <p:blipFill>
          <a:blip r:embed="rId3" cstate="print">
            <a:lum bright="5000" contrast="24000"/>
          </a:blip>
          <a:srcRect/>
          <a:stretch>
            <a:fillRect/>
          </a:stretch>
        </p:blipFill>
        <p:spPr bwMode="auto">
          <a:xfrm rot="60000">
            <a:off x="738865" y="2090192"/>
            <a:ext cx="7772400" cy="2718991"/>
          </a:xfrm>
          <a:prstGeom prst="rect">
            <a:avLst/>
          </a:prstGeom>
          <a:noFill/>
          <a:ln w="38100">
            <a:solidFill>
              <a:srgbClr val="000000"/>
            </a:solidFill>
            <a:miter lim="800000"/>
            <a:headEnd/>
            <a:tailEnd/>
          </a:ln>
        </p:spPr>
      </p:pic>
      <p:sp>
        <p:nvSpPr>
          <p:cNvPr id="4" name="Rectangle 3"/>
          <p:cNvSpPr/>
          <p:nvPr/>
        </p:nvSpPr>
        <p:spPr bwMode="auto">
          <a:xfrm>
            <a:off x="439056" y="1676400"/>
            <a:ext cx="381000" cy="3429000"/>
          </a:xfrm>
          <a:prstGeom prst="rect">
            <a:avLst/>
          </a:prstGeom>
          <a:solidFill>
            <a:srgbClr val="0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
        <p:nvSpPr>
          <p:cNvPr id="5" name="Line 9"/>
          <p:cNvSpPr>
            <a:spLocks noChangeShapeType="1"/>
          </p:cNvSpPr>
          <p:nvPr/>
        </p:nvSpPr>
        <p:spPr bwMode="auto">
          <a:xfrm>
            <a:off x="304800" y="3479802"/>
            <a:ext cx="8534400" cy="0"/>
          </a:xfrm>
          <a:prstGeom prst="line">
            <a:avLst/>
          </a:prstGeom>
          <a:noFill/>
          <a:ln w="57150">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show="0">
  <p:cSld>
    <p:bg>
      <p:bgPr>
        <a:solidFill>
          <a:srgbClr val="000000"/>
        </a:solidFill>
        <a:effectLst/>
      </p:bgPr>
    </p:bg>
    <p:spTree>
      <p:nvGrpSpPr>
        <p:cNvPr id="1" name=""/>
        <p:cNvGrpSpPr/>
        <p:nvPr/>
      </p:nvGrpSpPr>
      <p:grpSpPr>
        <a:xfrm>
          <a:off x="0" y="0"/>
          <a:ext cx="0" cy="0"/>
          <a:chOff x="0" y="0"/>
          <a:chExt cx="0" cy="0"/>
        </a:xfrm>
      </p:grpSpPr>
      <p:pic>
        <p:nvPicPr>
          <p:cNvPr id="34818" name="Picture 3" descr="17_12B"/>
          <p:cNvPicPr>
            <a:picLocks noChangeAspect="1" noChangeArrowheads="1"/>
          </p:cNvPicPr>
          <p:nvPr/>
        </p:nvPicPr>
        <p:blipFill>
          <a:blip r:embed="rId3" cstate="print"/>
          <a:srcRect/>
          <a:stretch>
            <a:fillRect/>
          </a:stretch>
        </p:blipFill>
        <p:spPr bwMode="auto">
          <a:xfrm>
            <a:off x="685800" y="2038067"/>
            <a:ext cx="7772400" cy="2718991"/>
          </a:xfrm>
          <a:prstGeom prst="rect">
            <a:avLst/>
          </a:prstGeom>
          <a:noFill/>
          <a:ln w="38100">
            <a:solidFill>
              <a:srgbClr val="000000"/>
            </a:solidFill>
            <a:miter lim="800000"/>
            <a:headEnd/>
            <a:tailEnd/>
          </a:ln>
        </p:spPr>
      </p:pic>
      <p:sp>
        <p:nvSpPr>
          <p:cNvPr id="1753097" name="Line 9"/>
          <p:cNvSpPr>
            <a:spLocks noChangeShapeType="1"/>
          </p:cNvSpPr>
          <p:nvPr/>
        </p:nvSpPr>
        <p:spPr bwMode="auto">
          <a:xfrm>
            <a:off x="304800" y="3900714"/>
            <a:ext cx="8534400" cy="0"/>
          </a:xfrm>
          <a:prstGeom prst="line">
            <a:avLst/>
          </a:prstGeom>
          <a:noFill/>
          <a:ln w="57150">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53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3097"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3794" name="Picture 3" descr="17_11"/>
          <p:cNvPicPr>
            <a:picLocks noChangeAspect="1" noChangeArrowheads="1"/>
          </p:cNvPicPr>
          <p:nvPr/>
        </p:nvPicPr>
        <p:blipFill>
          <a:blip r:embed="rId3" cstate="print"/>
          <a:stretch>
            <a:fillRect/>
          </a:stretch>
        </p:blipFill>
        <p:spPr bwMode="auto">
          <a:xfrm>
            <a:off x="671286" y="1148627"/>
            <a:ext cx="7772400" cy="4794973"/>
          </a:xfrm>
          <a:prstGeom prst="rect">
            <a:avLst/>
          </a:prstGeom>
          <a:noFill/>
          <a:ln>
            <a:noFill/>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5842" name="Picture 3" descr="17_13B"/>
          <p:cNvPicPr>
            <a:picLocks noChangeAspect="1" noChangeArrowheads="1"/>
          </p:cNvPicPr>
          <p:nvPr/>
        </p:nvPicPr>
        <p:blipFill>
          <a:blip r:embed="rId3" cstate="print">
            <a:lum bright="-12000" contrast="29000"/>
          </a:blip>
          <a:stretch>
            <a:fillRect/>
          </a:stretch>
        </p:blipFill>
        <p:spPr bwMode="auto">
          <a:xfrm>
            <a:off x="1781175" y="228600"/>
            <a:ext cx="5191125" cy="5953125"/>
          </a:xfrm>
          <a:prstGeom prst="rect">
            <a:avLst/>
          </a:prstGeom>
          <a:noFill/>
          <a:ln>
            <a:noFill/>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8738" name="Rectangle 2"/>
          <p:cNvSpPr>
            <a:spLocks noChangeArrowheads="1"/>
          </p:cNvSpPr>
          <p:nvPr/>
        </p:nvSpPr>
        <p:spPr bwMode="auto">
          <a:xfrm>
            <a:off x="2100942" y="6339114"/>
            <a:ext cx="4929187" cy="274637"/>
          </a:xfrm>
          <a:prstGeom prst="rect">
            <a:avLst/>
          </a:prstGeom>
          <a:noFill/>
          <a:ln w="9525">
            <a:noFill/>
            <a:miter lim="800000"/>
            <a:headEnd/>
            <a:tailEnd/>
          </a:ln>
          <a:effectLst/>
        </p:spPr>
        <p:txBody>
          <a:bodyPr wrap="none">
            <a:spAutoFit/>
          </a:bodyPr>
          <a:lstStyle/>
          <a:p>
            <a:pPr algn="l" rtl="0" fontAlgn="base">
              <a:spcBef>
                <a:spcPct val="0"/>
              </a:spcBef>
              <a:spcAft>
                <a:spcPct val="0"/>
              </a:spcAft>
            </a:pPr>
            <a:r>
              <a:rPr lang="en-US" sz="1200" kern="1200" baseline="0" dirty="0">
                <a:solidFill>
                  <a:srgbClr val="FFFFFF"/>
                </a:solidFill>
                <a:latin typeface="Arial" charset="0"/>
                <a:ea typeface="+mn-ea"/>
                <a:cs typeface="+mn-cs"/>
                <a:hlinkClick r:id="rId2"/>
              </a:rPr>
              <a:t>http://www.duluthsuperior.com/mld/duluthsuperior/news/15546939.htm</a:t>
            </a:r>
            <a:endParaRPr lang="en-US" sz="1200" kern="1200" baseline="0" dirty="0">
              <a:solidFill>
                <a:srgbClr val="FFFFFF"/>
              </a:solidFill>
              <a:latin typeface="Arial" charset="0"/>
              <a:ea typeface="+mn-ea"/>
              <a:cs typeface="+mn-cs"/>
            </a:endParaRPr>
          </a:p>
        </p:txBody>
      </p:sp>
      <p:pic>
        <p:nvPicPr>
          <p:cNvPr id="628739" name="Picture 3"/>
          <p:cNvPicPr>
            <a:picLocks noChangeAspect="1" noChangeArrowheads="1"/>
          </p:cNvPicPr>
          <p:nvPr/>
        </p:nvPicPr>
        <p:blipFill>
          <a:blip r:embed="rId3" cstate="print"/>
          <a:srcRect/>
          <a:stretch>
            <a:fillRect/>
          </a:stretch>
        </p:blipFill>
        <p:spPr bwMode="auto">
          <a:xfrm>
            <a:off x="685800" y="457200"/>
            <a:ext cx="7772400" cy="5828878"/>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0722" name="Picture 3" descr="17_10"/>
          <p:cNvPicPr>
            <a:picLocks noChangeAspect="1" noChangeArrowheads="1"/>
          </p:cNvPicPr>
          <p:nvPr/>
        </p:nvPicPr>
        <p:blipFill>
          <a:blip r:embed="rId3" cstate="print">
            <a:lum bright="9000" contrast="17000"/>
          </a:blip>
          <a:srcRect/>
          <a:stretch>
            <a:fillRect/>
          </a:stretch>
        </p:blipFill>
        <p:spPr bwMode="auto">
          <a:xfrm>
            <a:off x="685800" y="1143000"/>
            <a:ext cx="7772400" cy="4840883"/>
          </a:xfrm>
          <a:prstGeom prst="rect">
            <a:avLst/>
          </a:prstGeom>
          <a:noFill/>
          <a:ln w="9525">
            <a:noFill/>
            <a:miter lim="800000"/>
            <a:headEnd/>
            <a:tailEnd/>
          </a:ln>
        </p:spPr>
      </p:pic>
      <p:sp>
        <p:nvSpPr>
          <p:cNvPr id="3" name="Right Arrow 2"/>
          <p:cNvSpPr/>
          <p:nvPr/>
        </p:nvSpPr>
        <p:spPr bwMode="auto">
          <a:xfrm rot="16200000">
            <a:off x="1249680" y="5580888"/>
            <a:ext cx="978408" cy="484632"/>
          </a:xfrm>
          <a:prstGeom prst="rightArrow">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
        <p:nvSpPr>
          <p:cNvPr id="4" name="Line 9"/>
          <p:cNvSpPr>
            <a:spLocks noChangeShapeType="1"/>
          </p:cNvSpPr>
          <p:nvPr/>
        </p:nvSpPr>
        <p:spPr bwMode="auto">
          <a:xfrm>
            <a:off x="304800" y="3305628"/>
            <a:ext cx="8534400" cy="0"/>
          </a:xfrm>
          <a:prstGeom prst="line">
            <a:avLst/>
          </a:prstGeom>
          <a:noFill/>
          <a:ln w="57150">
            <a:solidFill>
              <a:srgbClr val="FF0000"/>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31746" name="Picture 2">
            <a:hlinkClick r:id="rId3"/>
          </p:cNvPr>
          <p:cNvPicPr>
            <a:picLocks noChangeAspect="1" noChangeArrowheads="1"/>
          </p:cNvPicPr>
          <p:nvPr/>
        </p:nvPicPr>
        <p:blipFill>
          <a:blip r:embed="rId4" cstate="print"/>
          <a:srcRect/>
          <a:stretch>
            <a:fillRect/>
          </a:stretch>
        </p:blipFill>
        <p:spPr bwMode="auto">
          <a:xfrm>
            <a:off x="685800" y="495300"/>
            <a:ext cx="7772400" cy="5829300"/>
          </a:xfrm>
          <a:prstGeom prst="rect">
            <a:avLst/>
          </a:prstGeom>
          <a:noFill/>
          <a:ln w="9525">
            <a:noFill/>
            <a:miter lim="800000"/>
            <a:headEnd/>
            <a:tailEnd/>
          </a:ln>
        </p:spPr>
      </p:pic>
      <p:sp>
        <p:nvSpPr>
          <p:cNvPr id="3" name="Right Arrow 2"/>
          <p:cNvSpPr/>
          <p:nvPr/>
        </p:nvSpPr>
        <p:spPr bwMode="auto">
          <a:xfrm rot="16200000">
            <a:off x="6387738" y="3695340"/>
            <a:ext cx="978408" cy="484632"/>
          </a:xfrm>
          <a:prstGeom prst="rightArrow">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32770" name="Picture 2" descr="Sea_Level_Changes">
            <a:hlinkClick r:id="rId3"/>
          </p:cNvPr>
          <p:cNvPicPr>
            <a:picLocks noChangeAspect="1" noChangeArrowheads="1"/>
          </p:cNvPicPr>
          <p:nvPr/>
        </p:nvPicPr>
        <p:blipFill>
          <a:blip r:embed="rId4" cstate="print"/>
          <a:srcRect/>
          <a:stretch>
            <a:fillRect/>
          </a:stretch>
        </p:blipFill>
        <p:spPr bwMode="auto">
          <a:xfrm>
            <a:off x="685800" y="1371600"/>
            <a:ext cx="7772400" cy="4408008"/>
          </a:xfrm>
          <a:prstGeom prst="rect">
            <a:avLst/>
          </a:prstGeom>
          <a:noFill/>
          <a:ln w="9525">
            <a:noFill/>
            <a:miter lim="800000"/>
            <a:headEnd/>
            <a:tailEnd/>
          </a:ln>
        </p:spPr>
      </p:pic>
      <p:sp>
        <p:nvSpPr>
          <p:cNvPr id="3" name="Right Arrow 2"/>
          <p:cNvSpPr/>
          <p:nvPr/>
        </p:nvSpPr>
        <p:spPr bwMode="auto">
          <a:xfrm rot="16200000">
            <a:off x="7783140" y="4526280"/>
            <a:ext cx="978408" cy="484632"/>
          </a:xfrm>
          <a:prstGeom prst="rightArrow">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6866" name="Picture 3" descr="17_17"/>
          <p:cNvPicPr>
            <a:picLocks noChangeAspect="1" noChangeArrowheads="1"/>
          </p:cNvPicPr>
          <p:nvPr/>
        </p:nvPicPr>
        <p:blipFill>
          <a:blip r:embed="rId3" cstate="print"/>
          <a:stretch>
            <a:fillRect/>
          </a:stretch>
        </p:blipFill>
        <p:spPr bwMode="auto">
          <a:xfrm>
            <a:off x="2060340" y="261258"/>
            <a:ext cx="4982718" cy="5943600"/>
          </a:xfrm>
          <a:prstGeom prst="rect">
            <a:avLst/>
          </a:prstGeom>
          <a:noFill/>
          <a:ln>
            <a:noFill/>
          </a:ln>
        </p:spPr>
      </p:pic>
      <p:sp>
        <p:nvSpPr>
          <p:cNvPr id="3" name="Right Arrow 2"/>
          <p:cNvSpPr/>
          <p:nvPr/>
        </p:nvSpPr>
        <p:spPr bwMode="auto">
          <a:xfrm>
            <a:off x="1614714" y="424542"/>
            <a:ext cx="978408" cy="484632"/>
          </a:xfrm>
          <a:prstGeom prst="rightArrow">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7890" name="Picture 2" descr="17_18"/>
          <p:cNvPicPr>
            <a:picLocks noChangeAspect="1" noChangeArrowheads="1"/>
          </p:cNvPicPr>
          <p:nvPr/>
        </p:nvPicPr>
        <p:blipFill>
          <a:blip r:embed="rId3" cstate="print"/>
          <a:srcRect/>
          <a:stretch>
            <a:fillRect/>
          </a:stretch>
        </p:blipFill>
        <p:spPr bwMode="auto">
          <a:xfrm>
            <a:off x="2135188" y="228600"/>
            <a:ext cx="4873625" cy="6400800"/>
          </a:xfrm>
          <a:prstGeom prst="rect">
            <a:avLst/>
          </a:prstGeom>
          <a:noFill/>
          <a:ln w="9525">
            <a:noFill/>
            <a:miter lim="800000"/>
            <a:headEnd/>
            <a:tailEnd/>
          </a:ln>
        </p:spPr>
      </p:pic>
      <p:sp>
        <p:nvSpPr>
          <p:cNvPr id="2390020" name="Oval 4"/>
          <p:cNvSpPr>
            <a:spLocks noChangeArrowheads="1"/>
          </p:cNvSpPr>
          <p:nvPr/>
        </p:nvSpPr>
        <p:spPr bwMode="auto">
          <a:xfrm>
            <a:off x="2609850" y="990600"/>
            <a:ext cx="685800" cy="685800"/>
          </a:xfrm>
          <a:prstGeom prst="ellipse">
            <a:avLst/>
          </a:prstGeom>
          <a:noFill/>
          <a:ln w="76200">
            <a:solidFill>
              <a:srgbClr val="000000"/>
            </a:solidFill>
            <a:round/>
            <a:headEnd/>
            <a:tailEnd/>
          </a:ln>
        </p:spPr>
        <p:txBody>
          <a:bodyPr wrap="none" anchor="ctr"/>
          <a:lstStyle/>
          <a:p>
            <a:endParaRPr lang="en-US">
              <a:solidFill>
                <a:schemeClr val="folHlink"/>
              </a:solidFill>
            </a:endParaRPr>
          </a:p>
        </p:txBody>
      </p:sp>
      <p:sp>
        <p:nvSpPr>
          <p:cNvPr id="2390024" name="Text Box 8"/>
          <p:cNvSpPr txBox="1">
            <a:spLocks noChangeArrowheads="1"/>
          </p:cNvSpPr>
          <p:nvPr/>
        </p:nvSpPr>
        <p:spPr bwMode="auto">
          <a:xfrm>
            <a:off x="3432175" y="1085850"/>
            <a:ext cx="2816225" cy="519113"/>
          </a:xfrm>
          <a:prstGeom prst="rect">
            <a:avLst/>
          </a:prstGeom>
          <a:noFill/>
          <a:ln w="9525">
            <a:noFill/>
            <a:miter lim="800000"/>
            <a:headEnd/>
            <a:tailEnd/>
          </a:ln>
        </p:spPr>
        <p:txBody>
          <a:bodyPr wrap="none">
            <a:spAutoFit/>
          </a:bodyPr>
          <a:lstStyle/>
          <a:p>
            <a:r>
              <a:rPr lang="en-US" b="1" baseline="0"/>
              <a:t>Wűrm glacial</a:t>
            </a:r>
          </a:p>
        </p:txBody>
      </p:sp>
      <p:sp>
        <p:nvSpPr>
          <p:cNvPr id="2390025" name="Oval 9"/>
          <p:cNvSpPr>
            <a:spLocks noChangeArrowheads="1"/>
          </p:cNvSpPr>
          <p:nvPr/>
        </p:nvSpPr>
        <p:spPr bwMode="auto">
          <a:xfrm>
            <a:off x="2590800" y="1466850"/>
            <a:ext cx="685800" cy="685800"/>
          </a:xfrm>
          <a:prstGeom prst="ellipse">
            <a:avLst/>
          </a:prstGeom>
          <a:noFill/>
          <a:ln w="76200">
            <a:solidFill>
              <a:srgbClr val="000000"/>
            </a:solidFill>
            <a:round/>
            <a:headEnd/>
            <a:tailEnd/>
          </a:ln>
        </p:spPr>
        <p:txBody>
          <a:bodyPr wrap="none" anchor="ctr"/>
          <a:lstStyle/>
          <a:p>
            <a:endParaRPr lang="en-US">
              <a:solidFill>
                <a:schemeClr val="folHlink"/>
              </a:solidFill>
            </a:endParaRPr>
          </a:p>
        </p:txBody>
      </p:sp>
      <p:sp>
        <p:nvSpPr>
          <p:cNvPr id="2390026" name="Text Box 10"/>
          <p:cNvSpPr txBox="1">
            <a:spLocks noChangeArrowheads="1"/>
          </p:cNvSpPr>
          <p:nvPr/>
        </p:nvSpPr>
        <p:spPr bwMode="auto">
          <a:xfrm>
            <a:off x="3429000" y="1562100"/>
            <a:ext cx="2430463" cy="519113"/>
          </a:xfrm>
          <a:prstGeom prst="rect">
            <a:avLst/>
          </a:prstGeom>
          <a:noFill/>
          <a:ln w="9525">
            <a:noFill/>
            <a:miter lim="800000"/>
            <a:headEnd/>
            <a:tailEnd/>
          </a:ln>
        </p:spPr>
        <p:txBody>
          <a:bodyPr wrap="none">
            <a:spAutoFit/>
          </a:bodyPr>
          <a:lstStyle/>
          <a:p>
            <a:r>
              <a:rPr lang="en-US" b="1" baseline="0"/>
              <a:t>Riss glacial</a:t>
            </a:r>
          </a:p>
        </p:txBody>
      </p:sp>
      <p:sp>
        <p:nvSpPr>
          <p:cNvPr id="2390027" name="Oval 11"/>
          <p:cNvSpPr>
            <a:spLocks noChangeArrowheads="1"/>
          </p:cNvSpPr>
          <p:nvPr/>
        </p:nvSpPr>
        <p:spPr bwMode="auto">
          <a:xfrm>
            <a:off x="2590800" y="2114550"/>
            <a:ext cx="685800" cy="685800"/>
          </a:xfrm>
          <a:prstGeom prst="ellipse">
            <a:avLst/>
          </a:prstGeom>
          <a:noFill/>
          <a:ln w="76200">
            <a:solidFill>
              <a:srgbClr val="000000"/>
            </a:solidFill>
            <a:round/>
            <a:headEnd/>
            <a:tailEnd/>
          </a:ln>
        </p:spPr>
        <p:txBody>
          <a:bodyPr wrap="none" anchor="ctr"/>
          <a:lstStyle/>
          <a:p>
            <a:endParaRPr lang="en-US">
              <a:solidFill>
                <a:schemeClr val="folHlink"/>
              </a:solidFill>
            </a:endParaRPr>
          </a:p>
        </p:txBody>
      </p:sp>
      <p:sp>
        <p:nvSpPr>
          <p:cNvPr id="2390028" name="Text Box 12"/>
          <p:cNvSpPr txBox="1">
            <a:spLocks noChangeArrowheads="1"/>
          </p:cNvSpPr>
          <p:nvPr/>
        </p:nvSpPr>
        <p:spPr bwMode="auto">
          <a:xfrm>
            <a:off x="3430588" y="2171700"/>
            <a:ext cx="2928937" cy="519113"/>
          </a:xfrm>
          <a:prstGeom prst="rect">
            <a:avLst/>
          </a:prstGeom>
          <a:noFill/>
          <a:ln w="9525">
            <a:noFill/>
            <a:miter lim="800000"/>
            <a:headEnd/>
            <a:tailEnd/>
          </a:ln>
        </p:spPr>
        <p:txBody>
          <a:bodyPr wrap="none">
            <a:spAutoFit/>
          </a:bodyPr>
          <a:lstStyle/>
          <a:p>
            <a:r>
              <a:rPr lang="en-US" b="1" baseline="0"/>
              <a:t>Mindel glacial</a:t>
            </a:r>
          </a:p>
        </p:txBody>
      </p:sp>
      <p:sp>
        <p:nvSpPr>
          <p:cNvPr id="2390029" name="Oval 13"/>
          <p:cNvSpPr>
            <a:spLocks noChangeArrowheads="1"/>
          </p:cNvSpPr>
          <p:nvPr/>
        </p:nvSpPr>
        <p:spPr bwMode="auto">
          <a:xfrm>
            <a:off x="2590800" y="2590800"/>
            <a:ext cx="685800" cy="685800"/>
          </a:xfrm>
          <a:prstGeom prst="ellipse">
            <a:avLst/>
          </a:prstGeom>
          <a:noFill/>
          <a:ln w="76200">
            <a:solidFill>
              <a:srgbClr val="000000"/>
            </a:solidFill>
            <a:round/>
            <a:headEnd/>
            <a:tailEnd/>
          </a:ln>
        </p:spPr>
        <p:txBody>
          <a:bodyPr wrap="none" anchor="ctr"/>
          <a:lstStyle/>
          <a:p>
            <a:endParaRPr lang="en-US">
              <a:solidFill>
                <a:schemeClr val="folHlink"/>
              </a:solidFill>
            </a:endParaRPr>
          </a:p>
        </p:txBody>
      </p:sp>
      <p:sp>
        <p:nvSpPr>
          <p:cNvPr id="2390030" name="Text Box 14"/>
          <p:cNvSpPr txBox="1">
            <a:spLocks noChangeArrowheads="1"/>
          </p:cNvSpPr>
          <p:nvPr/>
        </p:nvSpPr>
        <p:spPr bwMode="auto">
          <a:xfrm>
            <a:off x="3448050" y="2700338"/>
            <a:ext cx="2617788" cy="519112"/>
          </a:xfrm>
          <a:prstGeom prst="rect">
            <a:avLst/>
          </a:prstGeom>
          <a:noFill/>
          <a:ln w="9525">
            <a:noFill/>
            <a:miter lim="800000"/>
            <a:headEnd/>
            <a:tailEnd/>
          </a:ln>
        </p:spPr>
        <p:txBody>
          <a:bodyPr wrap="none">
            <a:spAutoFit/>
          </a:bodyPr>
          <a:lstStyle/>
          <a:p>
            <a:r>
              <a:rPr lang="en-US" b="1" baseline="0"/>
              <a:t>Gűnz glacial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0020"/>
                                        </p:tgtEl>
                                        <p:attrNameLst>
                                          <p:attrName>style.visibility</p:attrName>
                                        </p:attrNameLst>
                                      </p:cBhvr>
                                      <p:to>
                                        <p:strVal val="visible"/>
                                      </p:to>
                                    </p:set>
                                  </p:childTnLst>
                                  <p:subTnLst>
                                    <p:set>
                                      <p:cBhvr override="childStyle">
                                        <p:cTn dur="1" fill="hold" display="0" masterRel="nextClick" afterEffect="1"/>
                                        <p:tgtEl>
                                          <p:spTgt spid="2390020"/>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390024"/>
                                        </p:tgtEl>
                                        <p:attrNameLst>
                                          <p:attrName>style.visibility</p:attrName>
                                        </p:attrNameLst>
                                      </p:cBhvr>
                                      <p:to>
                                        <p:strVal val="visible"/>
                                      </p:to>
                                    </p:set>
                                  </p:childTnLst>
                                  <p:subTnLst>
                                    <p:set>
                                      <p:cBhvr override="childStyle">
                                        <p:cTn dur="1" fill="hold" display="0" masterRel="nextClick" afterEffect="1"/>
                                        <p:tgtEl>
                                          <p:spTgt spid="239002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90025"/>
                                        </p:tgtEl>
                                        <p:attrNameLst>
                                          <p:attrName>style.visibility</p:attrName>
                                        </p:attrNameLst>
                                      </p:cBhvr>
                                      <p:to>
                                        <p:strVal val="visible"/>
                                      </p:to>
                                    </p:set>
                                  </p:childTnLst>
                                  <p:subTnLst>
                                    <p:set>
                                      <p:cBhvr override="childStyle">
                                        <p:cTn dur="1" fill="hold" display="0" masterRel="nextClick" afterEffect="1"/>
                                        <p:tgtEl>
                                          <p:spTgt spid="2390025"/>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2390026"/>
                                        </p:tgtEl>
                                        <p:attrNameLst>
                                          <p:attrName>style.visibility</p:attrName>
                                        </p:attrNameLst>
                                      </p:cBhvr>
                                      <p:to>
                                        <p:strVal val="visible"/>
                                      </p:to>
                                    </p:set>
                                  </p:childTnLst>
                                  <p:subTnLst>
                                    <p:set>
                                      <p:cBhvr override="childStyle">
                                        <p:cTn dur="1" fill="hold" display="0" masterRel="nextClick" afterEffect="1"/>
                                        <p:tgtEl>
                                          <p:spTgt spid="239002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90027"/>
                                        </p:tgtEl>
                                        <p:attrNameLst>
                                          <p:attrName>style.visibility</p:attrName>
                                        </p:attrNameLst>
                                      </p:cBhvr>
                                      <p:to>
                                        <p:strVal val="visible"/>
                                      </p:to>
                                    </p:set>
                                  </p:childTnLst>
                                  <p:subTnLst>
                                    <p:set>
                                      <p:cBhvr override="childStyle">
                                        <p:cTn dur="1" fill="hold" display="0" masterRel="nextClick" afterEffect="1"/>
                                        <p:tgtEl>
                                          <p:spTgt spid="2390027"/>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2390028"/>
                                        </p:tgtEl>
                                        <p:attrNameLst>
                                          <p:attrName>style.visibility</p:attrName>
                                        </p:attrNameLst>
                                      </p:cBhvr>
                                      <p:to>
                                        <p:strVal val="visible"/>
                                      </p:to>
                                    </p:set>
                                  </p:childTnLst>
                                  <p:subTnLst>
                                    <p:set>
                                      <p:cBhvr override="childStyle">
                                        <p:cTn dur="1" fill="hold" display="0" masterRel="nextClick" afterEffect="1"/>
                                        <p:tgtEl>
                                          <p:spTgt spid="239002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900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90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0020" grpId="0" animBg="1"/>
      <p:bldP spid="2390024" grpId="0"/>
      <p:bldP spid="2390025" grpId="0" animBg="1"/>
      <p:bldP spid="2390026" grpId="0"/>
      <p:bldP spid="2390027" grpId="0" animBg="1"/>
      <p:bldP spid="2390028" grpId="0"/>
      <p:bldP spid="2390029" grpId="0" animBg="1"/>
      <p:bldP spid="239003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867218" y="6248400"/>
            <a:ext cx="3381183" cy="332014"/>
          </a:xfrm>
          <a:prstGeom prst="rect">
            <a:avLst/>
          </a:prstGeom>
          <a:noFill/>
          <a:ln w="9525">
            <a:noFill/>
            <a:miter lim="800000"/>
            <a:headEnd/>
            <a:tailEnd/>
          </a:ln>
          <a:effectLst/>
        </p:spPr>
        <p:txBody>
          <a:bodyPr wrap="none">
            <a:spAutoFit/>
          </a:bodyPr>
          <a:lstStyle/>
          <a:p>
            <a:pPr algn="ctr" rtl="0" fontAlgn="base">
              <a:lnSpc>
                <a:spcPct val="150000"/>
              </a:lnSpc>
              <a:spcBef>
                <a:spcPct val="0"/>
              </a:spcBef>
              <a:spcAft>
                <a:spcPct val="0"/>
              </a:spcAft>
            </a:pPr>
            <a:r>
              <a:rPr lang="en-US" sz="1200" i="1" kern="1200" baseline="0" dirty="0">
                <a:solidFill>
                  <a:srgbClr val="FFFFFF"/>
                </a:solidFill>
                <a:latin typeface="Verdana" pitchFamily="34" charset="0"/>
                <a:ea typeface="+mn-ea"/>
                <a:cs typeface="+mn-cs"/>
              </a:rPr>
              <a:t>Understanding Humans, 10</a:t>
            </a:r>
            <a:r>
              <a:rPr lang="en-US" sz="1200" i="1" kern="1200" dirty="0">
                <a:solidFill>
                  <a:srgbClr val="FFFFFF"/>
                </a:solidFill>
                <a:latin typeface="Verdana" pitchFamily="34" charset="0"/>
                <a:ea typeface="+mn-ea"/>
                <a:cs typeface="+mn-cs"/>
              </a:rPr>
              <a:t>th</a:t>
            </a:r>
            <a:r>
              <a:rPr lang="en-US" sz="1200" i="1" kern="1200" baseline="0" dirty="0">
                <a:solidFill>
                  <a:srgbClr val="FFFFFF"/>
                </a:solidFill>
                <a:latin typeface="Verdana" pitchFamily="34" charset="0"/>
                <a:ea typeface="+mn-ea"/>
                <a:cs typeface="+mn-cs"/>
              </a:rPr>
              <a:t> Ed.</a:t>
            </a:r>
            <a:r>
              <a:rPr lang="en-US" sz="1200" kern="1200" baseline="0" dirty="0">
                <a:solidFill>
                  <a:srgbClr val="FFFFFF"/>
                </a:solidFill>
                <a:latin typeface="Verdana" pitchFamily="34" charset="0"/>
                <a:ea typeface="+mn-ea"/>
                <a:cs typeface="+mn-cs"/>
              </a:rPr>
              <a:t>, p. </a:t>
            </a:r>
            <a:r>
              <a:rPr lang="en-US" sz="1200" baseline="0" dirty="0" smtClean="0">
                <a:solidFill>
                  <a:srgbClr val="FFFFFF"/>
                </a:solidFill>
              </a:rPr>
              <a:t>110</a:t>
            </a:r>
            <a:r>
              <a:rPr lang="en-US" sz="1200" kern="1200" baseline="0" dirty="0" smtClean="0">
                <a:solidFill>
                  <a:srgbClr val="FFFFFF"/>
                </a:solidFill>
                <a:latin typeface="Verdana" pitchFamily="34" charset="0"/>
                <a:ea typeface="+mn-ea"/>
                <a:cs typeface="+mn-cs"/>
              </a:rPr>
              <a:t>.</a:t>
            </a:r>
            <a:endParaRPr lang="en-US" sz="1200" kern="1200" baseline="0" dirty="0">
              <a:solidFill>
                <a:srgbClr val="FFFFFF"/>
              </a:solidFill>
              <a:latin typeface="Verdana" pitchFamily="34" charset="0"/>
              <a:ea typeface="+mn-ea"/>
              <a:cs typeface="+mn-cs"/>
            </a:endParaRPr>
          </a:p>
        </p:txBody>
      </p:sp>
      <p:pic>
        <p:nvPicPr>
          <p:cNvPr id="6" name="Picture 5" descr="0505.jpg"/>
          <p:cNvPicPr>
            <a:picLocks noChangeAspect="1"/>
          </p:cNvPicPr>
          <p:nvPr/>
        </p:nvPicPr>
        <p:blipFill>
          <a:blip r:embed="rId3" cstate="print"/>
          <a:stretch>
            <a:fillRect/>
          </a:stretch>
        </p:blipFill>
        <p:spPr>
          <a:xfrm>
            <a:off x="2130032" y="210456"/>
            <a:ext cx="4858594" cy="5943600"/>
          </a:xfrm>
          <a:prstGeom prst="rect">
            <a:avLst/>
          </a:prstGeom>
        </p:spPr>
      </p:pic>
      <p:sp>
        <p:nvSpPr>
          <p:cNvPr id="7" name="Rectangle 4"/>
          <p:cNvSpPr>
            <a:spLocks noChangeArrowheads="1"/>
          </p:cNvSpPr>
          <p:nvPr/>
        </p:nvSpPr>
        <p:spPr bwMode="auto">
          <a:xfrm>
            <a:off x="4876800" y="809172"/>
            <a:ext cx="2071914" cy="838200"/>
          </a:xfrm>
          <a:prstGeom prst="rect">
            <a:avLst/>
          </a:prstGeom>
          <a:noFill/>
          <a:ln w="76200">
            <a:solidFill>
              <a:srgbClr val="FF0000"/>
            </a:solidFill>
            <a:miter lim="800000"/>
            <a:headEnd/>
            <a:tailEnd/>
          </a:ln>
        </p:spPr>
        <p:txBody>
          <a:bodyPr wrap="none" anchor="ctr"/>
          <a:lstStyle/>
          <a:p>
            <a:endParaRPr lang="en-US"/>
          </a:p>
        </p:txBody>
      </p:sp>
      <p:sp>
        <p:nvSpPr>
          <p:cNvPr id="8" name="Right Arrow 7"/>
          <p:cNvSpPr/>
          <p:nvPr/>
        </p:nvSpPr>
        <p:spPr bwMode="auto">
          <a:xfrm>
            <a:off x="3992736" y="791028"/>
            <a:ext cx="978408" cy="484632"/>
          </a:xfrm>
          <a:prstGeom prst="rightArrow">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8914" name="Picture 2" descr="17_18"/>
          <p:cNvPicPr>
            <a:picLocks noChangeAspect="1" noChangeArrowheads="1"/>
          </p:cNvPicPr>
          <p:nvPr/>
        </p:nvPicPr>
        <p:blipFill>
          <a:blip r:embed="rId3" cstate="print"/>
          <a:srcRect/>
          <a:stretch>
            <a:fillRect/>
          </a:stretch>
        </p:blipFill>
        <p:spPr bwMode="auto">
          <a:xfrm>
            <a:off x="2135188" y="228600"/>
            <a:ext cx="4873625" cy="6400800"/>
          </a:xfrm>
          <a:prstGeom prst="rect">
            <a:avLst/>
          </a:prstGeom>
          <a:noFill/>
          <a:ln w="9525">
            <a:noFill/>
            <a:miter lim="800000"/>
            <a:headEnd/>
            <a:tailEnd/>
          </a:ln>
        </p:spPr>
      </p:pic>
      <p:sp>
        <p:nvSpPr>
          <p:cNvPr id="2677763" name="Oval 3"/>
          <p:cNvSpPr>
            <a:spLocks noChangeArrowheads="1"/>
          </p:cNvSpPr>
          <p:nvPr/>
        </p:nvSpPr>
        <p:spPr bwMode="auto">
          <a:xfrm>
            <a:off x="2609850" y="990600"/>
            <a:ext cx="685800" cy="685800"/>
          </a:xfrm>
          <a:prstGeom prst="ellipse">
            <a:avLst/>
          </a:prstGeom>
          <a:noFill/>
          <a:ln w="76200">
            <a:solidFill>
              <a:srgbClr val="000000"/>
            </a:solidFill>
            <a:round/>
            <a:headEnd/>
            <a:tailEnd/>
          </a:ln>
        </p:spPr>
        <p:txBody>
          <a:bodyPr wrap="none" anchor="ctr"/>
          <a:lstStyle/>
          <a:p>
            <a:endParaRPr lang="en-US">
              <a:solidFill>
                <a:schemeClr val="folHlink"/>
              </a:solidFill>
            </a:endParaRPr>
          </a:p>
        </p:txBody>
      </p:sp>
      <p:sp>
        <p:nvSpPr>
          <p:cNvPr id="2677764" name="Text Box 4"/>
          <p:cNvSpPr txBox="1">
            <a:spLocks noChangeArrowheads="1"/>
          </p:cNvSpPr>
          <p:nvPr/>
        </p:nvSpPr>
        <p:spPr bwMode="auto">
          <a:xfrm>
            <a:off x="3295650" y="1085850"/>
            <a:ext cx="3638550" cy="519113"/>
          </a:xfrm>
          <a:prstGeom prst="rect">
            <a:avLst/>
          </a:prstGeom>
          <a:noFill/>
          <a:ln w="9525">
            <a:noFill/>
            <a:miter lim="800000"/>
            <a:headEnd/>
            <a:tailEnd/>
          </a:ln>
        </p:spPr>
        <p:txBody>
          <a:bodyPr wrap="none">
            <a:spAutoFit/>
          </a:bodyPr>
          <a:lstStyle/>
          <a:p>
            <a:r>
              <a:rPr lang="en-US" b="1" baseline="0"/>
              <a:t>Wisconsin glacial</a:t>
            </a:r>
          </a:p>
        </p:txBody>
      </p:sp>
      <p:sp>
        <p:nvSpPr>
          <p:cNvPr id="2677765" name="Oval 5"/>
          <p:cNvSpPr>
            <a:spLocks noChangeArrowheads="1"/>
          </p:cNvSpPr>
          <p:nvPr/>
        </p:nvSpPr>
        <p:spPr bwMode="auto">
          <a:xfrm>
            <a:off x="2590800" y="1466850"/>
            <a:ext cx="685800" cy="685800"/>
          </a:xfrm>
          <a:prstGeom prst="ellipse">
            <a:avLst/>
          </a:prstGeom>
          <a:noFill/>
          <a:ln w="76200">
            <a:solidFill>
              <a:srgbClr val="000000"/>
            </a:solidFill>
            <a:round/>
            <a:headEnd/>
            <a:tailEnd/>
          </a:ln>
        </p:spPr>
        <p:txBody>
          <a:bodyPr wrap="none" anchor="ctr"/>
          <a:lstStyle/>
          <a:p>
            <a:endParaRPr lang="en-US">
              <a:solidFill>
                <a:schemeClr val="folHlink"/>
              </a:solidFill>
            </a:endParaRPr>
          </a:p>
        </p:txBody>
      </p:sp>
      <p:sp>
        <p:nvSpPr>
          <p:cNvPr id="2677766" name="Text Box 6"/>
          <p:cNvSpPr txBox="1">
            <a:spLocks noChangeArrowheads="1"/>
          </p:cNvSpPr>
          <p:nvPr/>
        </p:nvSpPr>
        <p:spPr bwMode="auto">
          <a:xfrm>
            <a:off x="3276600" y="1600200"/>
            <a:ext cx="3281363" cy="519113"/>
          </a:xfrm>
          <a:prstGeom prst="rect">
            <a:avLst/>
          </a:prstGeom>
          <a:noFill/>
          <a:ln w="9525">
            <a:noFill/>
            <a:miter lim="800000"/>
            <a:headEnd/>
            <a:tailEnd/>
          </a:ln>
        </p:spPr>
        <p:txBody>
          <a:bodyPr wrap="none">
            <a:spAutoFit/>
          </a:bodyPr>
          <a:lstStyle/>
          <a:p>
            <a:r>
              <a:rPr lang="en-US" b="1" baseline="0"/>
              <a:t>Illinoian glacial</a:t>
            </a:r>
          </a:p>
        </p:txBody>
      </p:sp>
      <p:sp>
        <p:nvSpPr>
          <p:cNvPr id="2677767" name="Oval 7"/>
          <p:cNvSpPr>
            <a:spLocks noChangeArrowheads="1"/>
          </p:cNvSpPr>
          <p:nvPr/>
        </p:nvSpPr>
        <p:spPr bwMode="auto">
          <a:xfrm>
            <a:off x="2590800" y="2114550"/>
            <a:ext cx="685800" cy="685800"/>
          </a:xfrm>
          <a:prstGeom prst="ellipse">
            <a:avLst/>
          </a:prstGeom>
          <a:noFill/>
          <a:ln w="76200">
            <a:solidFill>
              <a:srgbClr val="000000"/>
            </a:solidFill>
            <a:round/>
            <a:headEnd/>
            <a:tailEnd/>
          </a:ln>
        </p:spPr>
        <p:txBody>
          <a:bodyPr wrap="none" anchor="ctr"/>
          <a:lstStyle/>
          <a:p>
            <a:endParaRPr lang="en-US">
              <a:solidFill>
                <a:schemeClr val="folHlink"/>
              </a:solidFill>
            </a:endParaRPr>
          </a:p>
        </p:txBody>
      </p:sp>
      <p:sp>
        <p:nvSpPr>
          <p:cNvPr id="2677768" name="Text Box 8"/>
          <p:cNvSpPr txBox="1">
            <a:spLocks noChangeArrowheads="1"/>
          </p:cNvSpPr>
          <p:nvPr/>
        </p:nvSpPr>
        <p:spPr bwMode="auto">
          <a:xfrm>
            <a:off x="3276600" y="2147888"/>
            <a:ext cx="3078163" cy="519112"/>
          </a:xfrm>
          <a:prstGeom prst="rect">
            <a:avLst/>
          </a:prstGeom>
          <a:noFill/>
          <a:ln w="9525">
            <a:noFill/>
            <a:miter lim="800000"/>
            <a:headEnd/>
            <a:tailEnd/>
          </a:ln>
        </p:spPr>
        <p:txBody>
          <a:bodyPr wrap="none">
            <a:spAutoFit/>
          </a:bodyPr>
          <a:lstStyle/>
          <a:p>
            <a:r>
              <a:rPr lang="en-US" b="1" baseline="0"/>
              <a:t>Kansan glacial</a:t>
            </a:r>
          </a:p>
        </p:txBody>
      </p:sp>
      <p:sp>
        <p:nvSpPr>
          <p:cNvPr id="2677769" name="Oval 9"/>
          <p:cNvSpPr>
            <a:spLocks noChangeArrowheads="1"/>
          </p:cNvSpPr>
          <p:nvPr/>
        </p:nvSpPr>
        <p:spPr bwMode="auto">
          <a:xfrm>
            <a:off x="2590800" y="2590800"/>
            <a:ext cx="685800" cy="685800"/>
          </a:xfrm>
          <a:prstGeom prst="ellipse">
            <a:avLst/>
          </a:prstGeom>
          <a:noFill/>
          <a:ln w="76200">
            <a:solidFill>
              <a:srgbClr val="000000"/>
            </a:solidFill>
            <a:round/>
            <a:headEnd/>
            <a:tailEnd/>
          </a:ln>
        </p:spPr>
        <p:txBody>
          <a:bodyPr wrap="none" anchor="ctr"/>
          <a:lstStyle/>
          <a:p>
            <a:endParaRPr lang="en-US">
              <a:solidFill>
                <a:schemeClr val="folHlink"/>
              </a:solidFill>
            </a:endParaRPr>
          </a:p>
        </p:txBody>
      </p:sp>
      <p:sp>
        <p:nvSpPr>
          <p:cNvPr id="2677770" name="Text Box 10"/>
          <p:cNvSpPr txBox="1">
            <a:spLocks noChangeArrowheads="1"/>
          </p:cNvSpPr>
          <p:nvPr/>
        </p:nvSpPr>
        <p:spPr bwMode="auto">
          <a:xfrm>
            <a:off x="3276600" y="2681288"/>
            <a:ext cx="3751263" cy="519112"/>
          </a:xfrm>
          <a:prstGeom prst="rect">
            <a:avLst/>
          </a:prstGeom>
          <a:noFill/>
          <a:ln w="9525">
            <a:noFill/>
            <a:miter lim="800000"/>
            <a:headEnd/>
            <a:tailEnd/>
          </a:ln>
        </p:spPr>
        <p:txBody>
          <a:bodyPr wrap="none">
            <a:spAutoFit/>
          </a:bodyPr>
          <a:lstStyle/>
          <a:p>
            <a:r>
              <a:rPr lang="en-US" b="1" baseline="0"/>
              <a:t>Nebraskan glacial</a:t>
            </a:r>
          </a:p>
        </p:txBody>
      </p:sp>
      <p:sp>
        <p:nvSpPr>
          <p:cNvPr id="38923" name="Text Box 11"/>
          <p:cNvSpPr txBox="1">
            <a:spLocks noChangeArrowheads="1"/>
          </p:cNvSpPr>
          <p:nvPr/>
        </p:nvSpPr>
        <p:spPr bwMode="auto">
          <a:xfrm>
            <a:off x="2616200" y="304800"/>
            <a:ext cx="4051300" cy="457200"/>
          </a:xfrm>
          <a:prstGeom prst="rect">
            <a:avLst/>
          </a:prstGeom>
          <a:noFill/>
          <a:ln w="9525">
            <a:noFill/>
            <a:miter lim="800000"/>
            <a:headEnd/>
            <a:tailEnd/>
          </a:ln>
        </p:spPr>
        <p:txBody>
          <a:bodyPr wrap="none">
            <a:spAutoFit/>
          </a:bodyPr>
          <a:lstStyle/>
          <a:p>
            <a:r>
              <a:rPr lang="en-US" sz="2400" b="1" baseline="0"/>
              <a:t>North American Terms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7763"/>
                                        </p:tgtEl>
                                        <p:attrNameLst>
                                          <p:attrName>style.visibility</p:attrName>
                                        </p:attrNameLst>
                                      </p:cBhvr>
                                      <p:to>
                                        <p:strVal val="visible"/>
                                      </p:to>
                                    </p:set>
                                  </p:childTnLst>
                                  <p:subTnLst>
                                    <p:set>
                                      <p:cBhvr override="childStyle">
                                        <p:cTn dur="1" fill="hold" display="0" masterRel="nextClick" afterEffect="1"/>
                                        <p:tgtEl>
                                          <p:spTgt spid="2677763"/>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677764"/>
                                        </p:tgtEl>
                                        <p:attrNameLst>
                                          <p:attrName>style.visibility</p:attrName>
                                        </p:attrNameLst>
                                      </p:cBhvr>
                                      <p:to>
                                        <p:strVal val="visible"/>
                                      </p:to>
                                    </p:set>
                                  </p:childTnLst>
                                  <p:subTnLst>
                                    <p:set>
                                      <p:cBhvr override="childStyle">
                                        <p:cTn dur="1" fill="hold" display="0" masterRel="nextClick" afterEffect="1"/>
                                        <p:tgtEl>
                                          <p:spTgt spid="267776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77765"/>
                                        </p:tgtEl>
                                        <p:attrNameLst>
                                          <p:attrName>style.visibility</p:attrName>
                                        </p:attrNameLst>
                                      </p:cBhvr>
                                      <p:to>
                                        <p:strVal val="visible"/>
                                      </p:to>
                                    </p:set>
                                  </p:childTnLst>
                                  <p:subTnLst>
                                    <p:set>
                                      <p:cBhvr override="childStyle">
                                        <p:cTn dur="1" fill="hold" display="0" masterRel="nextClick" afterEffect="1"/>
                                        <p:tgtEl>
                                          <p:spTgt spid="2677765"/>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2677766"/>
                                        </p:tgtEl>
                                        <p:attrNameLst>
                                          <p:attrName>style.visibility</p:attrName>
                                        </p:attrNameLst>
                                      </p:cBhvr>
                                      <p:to>
                                        <p:strVal val="visible"/>
                                      </p:to>
                                    </p:set>
                                  </p:childTnLst>
                                  <p:subTnLst>
                                    <p:set>
                                      <p:cBhvr override="childStyle">
                                        <p:cTn dur="1" fill="hold" display="0" masterRel="nextClick" afterEffect="1"/>
                                        <p:tgtEl>
                                          <p:spTgt spid="267776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77767"/>
                                        </p:tgtEl>
                                        <p:attrNameLst>
                                          <p:attrName>style.visibility</p:attrName>
                                        </p:attrNameLst>
                                      </p:cBhvr>
                                      <p:to>
                                        <p:strVal val="visible"/>
                                      </p:to>
                                    </p:set>
                                  </p:childTnLst>
                                  <p:subTnLst>
                                    <p:set>
                                      <p:cBhvr override="childStyle">
                                        <p:cTn dur="1" fill="hold" display="0" masterRel="nextClick" afterEffect="1"/>
                                        <p:tgtEl>
                                          <p:spTgt spid="2677767"/>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2677768"/>
                                        </p:tgtEl>
                                        <p:attrNameLst>
                                          <p:attrName>style.visibility</p:attrName>
                                        </p:attrNameLst>
                                      </p:cBhvr>
                                      <p:to>
                                        <p:strVal val="visible"/>
                                      </p:to>
                                    </p:set>
                                  </p:childTnLst>
                                  <p:subTnLst>
                                    <p:set>
                                      <p:cBhvr override="childStyle">
                                        <p:cTn dur="1" fill="hold" display="0" masterRel="nextClick" afterEffect="1"/>
                                        <p:tgtEl>
                                          <p:spTgt spid="2677768"/>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777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77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7763" grpId="0" animBg="1"/>
      <p:bldP spid="2677764" grpId="0"/>
      <p:bldP spid="2677765" grpId="0" animBg="1"/>
      <p:bldP spid="2677766" grpId="0"/>
      <p:bldP spid="2677767" grpId="0" animBg="1"/>
      <p:bldP spid="2677768" grpId="0"/>
      <p:bldP spid="2677769" grpId="0" animBg="1"/>
      <p:bldP spid="2677770"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9938" name="Picture 2" descr="17_18"/>
          <p:cNvPicPr>
            <a:picLocks noChangeAspect="1" noChangeArrowheads="1"/>
          </p:cNvPicPr>
          <p:nvPr/>
        </p:nvPicPr>
        <p:blipFill>
          <a:blip r:embed="rId3" cstate="print"/>
          <a:srcRect/>
          <a:stretch>
            <a:fillRect/>
          </a:stretch>
        </p:blipFill>
        <p:spPr bwMode="auto">
          <a:xfrm>
            <a:off x="2135188" y="228600"/>
            <a:ext cx="4873625" cy="6400800"/>
          </a:xfrm>
          <a:prstGeom prst="rect">
            <a:avLst/>
          </a:prstGeom>
          <a:noFill/>
          <a:ln w="9525">
            <a:noFill/>
            <a:miter lim="800000"/>
            <a:headEnd/>
            <a:tailEnd/>
          </a:ln>
        </p:spPr>
      </p:pic>
      <p:sp>
        <p:nvSpPr>
          <p:cNvPr id="2680835" name="Oval 3"/>
          <p:cNvSpPr>
            <a:spLocks noChangeArrowheads="1"/>
          </p:cNvSpPr>
          <p:nvPr/>
        </p:nvSpPr>
        <p:spPr bwMode="auto">
          <a:xfrm>
            <a:off x="2609850" y="990600"/>
            <a:ext cx="685800" cy="685800"/>
          </a:xfrm>
          <a:prstGeom prst="ellipse">
            <a:avLst/>
          </a:prstGeom>
          <a:noFill/>
          <a:ln w="76200">
            <a:solidFill>
              <a:srgbClr val="000000"/>
            </a:solidFill>
            <a:round/>
            <a:headEnd/>
            <a:tailEnd/>
          </a:ln>
        </p:spPr>
        <p:txBody>
          <a:bodyPr wrap="none" anchor="ctr"/>
          <a:lstStyle/>
          <a:p>
            <a:endParaRPr lang="en-US">
              <a:solidFill>
                <a:schemeClr val="folHlink"/>
              </a:solidFill>
            </a:endParaRPr>
          </a:p>
        </p:txBody>
      </p:sp>
      <p:sp>
        <p:nvSpPr>
          <p:cNvPr id="2680836" name="Text Box 4"/>
          <p:cNvSpPr txBox="1">
            <a:spLocks noChangeArrowheads="1"/>
          </p:cNvSpPr>
          <p:nvPr/>
        </p:nvSpPr>
        <p:spPr bwMode="auto">
          <a:xfrm>
            <a:off x="3352800" y="1085850"/>
            <a:ext cx="3402013" cy="519113"/>
          </a:xfrm>
          <a:prstGeom prst="rect">
            <a:avLst/>
          </a:prstGeom>
          <a:noFill/>
          <a:ln w="9525">
            <a:noFill/>
            <a:miter lim="800000"/>
            <a:headEnd/>
            <a:tailEnd/>
          </a:ln>
        </p:spPr>
        <p:txBody>
          <a:bodyPr wrap="none">
            <a:spAutoFit/>
          </a:bodyPr>
          <a:lstStyle/>
          <a:p>
            <a:r>
              <a:rPr lang="en-US" b="1" baseline="0"/>
              <a:t>Weischel glacial</a:t>
            </a:r>
          </a:p>
        </p:txBody>
      </p:sp>
      <p:sp>
        <p:nvSpPr>
          <p:cNvPr id="2680837" name="Oval 5"/>
          <p:cNvSpPr>
            <a:spLocks noChangeArrowheads="1"/>
          </p:cNvSpPr>
          <p:nvPr/>
        </p:nvSpPr>
        <p:spPr bwMode="auto">
          <a:xfrm>
            <a:off x="2590800" y="1466850"/>
            <a:ext cx="685800" cy="685800"/>
          </a:xfrm>
          <a:prstGeom prst="ellipse">
            <a:avLst/>
          </a:prstGeom>
          <a:noFill/>
          <a:ln w="76200">
            <a:solidFill>
              <a:srgbClr val="000000"/>
            </a:solidFill>
            <a:round/>
            <a:headEnd/>
            <a:tailEnd/>
          </a:ln>
        </p:spPr>
        <p:txBody>
          <a:bodyPr wrap="none" anchor="ctr"/>
          <a:lstStyle/>
          <a:p>
            <a:endParaRPr lang="en-US">
              <a:solidFill>
                <a:schemeClr val="folHlink"/>
              </a:solidFill>
            </a:endParaRPr>
          </a:p>
        </p:txBody>
      </p:sp>
      <p:sp>
        <p:nvSpPr>
          <p:cNvPr id="2680838" name="Text Box 6"/>
          <p:cNvSpPr txBox="1">
            <a:spLocks noChangeArrowheads="1"/>
          </p:cNvSpPr>
          <p:nvPr/>
        </p:nvSpPr>
        <p:spPr bwMode="auto">
          <a:xfrm>
            <a:off x="3352800" y="1538288"/>
            <a:ext cx="2695575" cy="519112"/>
          </a:xfrm>
          <a:prstGeom prst="rect">
            <a:avLst/>
          </a:prstGeom>
          <a:noFill/>
          <a:ln w="9525">
            <a:noFill/>
            <a:miter lim="800000"/>
            <a:headEnd/>
            <a:tailEnd/>
          </a:ln>
        </p:spPr>
        <p:txBody>
          <a:bodyPr wrap="none">
            <a:spAutoFit/>
          </a:bodyPr>
          <a:lstStyle/>
          <a:p>
            <a:r>
              <a:rPr lang="en-US" b="1" baseline="0"/>
              <a:t>Saale glacial</a:t>
            </a:r>
          </a:p>
        </p:txBody>
      </p:sp>
      <p:sp>
        <p:nvSpPr>
          <p:cNvPr id="2680839" name="Oval 7"/>
          <p:cNvSpPr>
            <a:spLocks noChangeArrowheads="1"/>
          </p:cNvSpPr>
          <p:nvPr/>
        </p:nvSpPr>
        <p:spPr bwMode="auto">
          <a:xfrm>
            <a:off x="2590800" y="2114550"/>
            <a:ext cx="685800" cy="685800"/>
          </a:xfrm>
          <a:prstGeom prst="ellipse">
            <a:avLst/>
          </a:prstGeom>
          <a:noFill/>
          <a:ln w="76200">
            <a:solidFill>
              <a:srgbClr val="000000"/>
            </a:solidFill>
            <a:round/>
            <a:headEnd/>
            <a:tailEnd/>
          </a:ln>
        </p:spPr>
        <p:txBody>
          <a:bodyPr wrap="none" anchor="ctr"/>
          <a:lstStyle/>
          <a:p>
            <a:endParaRPr lang="en-US">
              <a:solidFill>
                <a:schemeClr val="folHlink"/>
              </a:solidFill>
            </a:endParaRPr>
          </a:p>
        </p:txBody>
      </p:sp>
      <p:sp>
        <p:nvSpPr>
          <p:cNvPr id="2680840" name="Text Box 8"/>
          <p:cNvSpPr txBox="1">
            <a:spLocks noChangeArrowheads="1"/>
          </p:cNvSpPr>
          <p:nvPr/>
        </p:nvSpPr>
        <p:spPr bwMode="auto">
          <a:xfrm>
            <a:off x="3276600" y="2224088"/>
            <a:ext cx="2759075" cy="519112"/>
          </a:xfrm>
          <a:prstGeom prst="rect">
            <a:avLst/>
          </a:prstGeom>
          <a:noFill/>
          <a:ln w="9525">
            <a:noFill/>
            <a:miter lim="800000"/>
            <a:headEnd/>
            <a:tailEnd/>
          </a:ln>
        </p:spPr>
        <p:txBody>
          <a:bodyPr wrap="none">
            <a:spAutoFit/>
          </a:bodyPr>
          <a:lstStyle/>
          <a:p>
            <a:r>
              <a:rPr lang="en-US" b="1" baseline="0"/>
              <a:t>Elster glacial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0835"/>
                                        </p:tgtEl>
                                        <p:attrNameLst>
                                          <p:attrName>style.visibility</p:attrName>
                                        </p:attrNameLst>
                                      </p:cBhvr>
                                      <p:to>
                                        <p:strVal val="visible"/>
                                      </p:to>
                                    </p:set>
                                  </p:childTnLst>
                                  <p:subTnLst>
                                    <p:set>
                                      <p:cBhvr override="childStyle">
                                        <p:cTn dur="1" fill="hold" display="0" masterRel="nextClick" afterEffect="1"/>
                                        <p:tgtEl>
                                          <p:spTgt spid="268083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680836"/>
                                        </p:tgtEl>
                                        <p:attrNameLst>
                                          <p:attrName>style.visibility</p:attrName>
                                        </p:attrNameLst>
                                      </p:cBhvr>
                                      <p:to>
                                        <p:strVal val="visible"/>
                                      </p:to>
                                    </p:set>
                                  </p:childTnLst>
                                  <p:subTnLst>
                                    <p:set>
                                      <p:cBhvr override="childStyle">
                                        <p:cTn dur="1" fill="hold" display="0" masterRel="nextClick" afterEffect="1"/>
                                        <p:tgtEl>
                                          <p:spTgt spid="268083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80837"/>
                                        </p:tgtEl>
                                        <p:attrNameLst>
                                          <p:attrName>style.visibility</p:attrName>
                                        </p:attrNameLst>
                                      </p:cBhvr>
                                      <p:to>
                                        <p:strVal val="visible"/>
                                      </p:to>
                                    </p:set>
                                  </p:childTnLst>
                                  <p:subTnLst>
                                    <p:set>
                                      <p:cBhvr override="childStyle">
                                        <p:cTn dur="1" fill="hold" display="0" masterRel="nextClick" afterEffect="1"/>
                                        <p:tgtEl>
                                          <p:spTgt spid="2680837"/>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2680838"/>
                                        </p:tgtEl>
                                        <p:attrNameLst>
                                          <p:attrName>style.visibility</p:attrName>
                                        </p:attrNameLst>
                                      </p:cBhvr>
                                      <p:to>
                                        <p:strVal val="visible"/>
                                      </p:to>
                                    </p:set>
                                  </p:childTnLst>
                                  <p:subTnLst>
                                    <p:set>
                                      <p:cBhvr override="childStyle">
                                        <p:cTn dur="1" fill="hold" display="0" masterRel="nextClick" afterEffect="1"/>
                                        <p:tgtEl>
                                          <p:spTgt spid="268083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808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808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0835" grpId="0" animBg="1"/>
      <p:bldP spid="2680836" grpId="0"/>
      <p:bldP spid="2680837" grpId="0" animBg="1"/>
      <p:bldP spid="2680838" grpId="0"/>
      <p:bldP spid="2680839" grpId="0" animBg="1"/>
      <p:bldP spid="2680840"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0962" name="Picture 3" descr="17_19"/>
          <p:cNvPicPr>
            <a:picLocks noChangeAspect="1" noChangeArrowheads="1"/>
          </p:cNvPicPr>
          <p:nvPr/>
        </p:nvPicPr>
        <p:blipFill>
          <a:blip r:embed="rId3" cstate="print"/>
          <a:srcRect/>
          <a:stretch>
            <a:fillRect/>
          </a:stretch>
        </p:blipFill>
        <p:spPr bwMode="auto">
          <a:xfrm>
            <a:off x="2255838" y="228600"/>
            <a:ext cx="4632325" cy="640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1986" name="Picture 3" descr="17_20"/>
          <p:cNvPicPr>
            <a:picLocks noChangeAspect="1" noChangeArrowheads="1"/>
          </p:cNvPicPr>
          <p:nvPr/>
        </p:nvPicPr>
        <p:blipFill>
          <a:blip r:embed="rId3" cstate="print"/>
          <a:srcRect/>
          <a:stretch>
            <a:fillRect/>
          </a:stretch>
        </p:blipFill>
        <p:spPr bwMode="auto">
          <a:xfrm>
            <a:off x="457200" y="773113"/>
            <a:ext cx="8229600" cy="5311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3010" name="Picture 2" descr="17_19"/>
          <p:cNvPicPr>
            <a:picLocks noChangeAspect="1" noChangeArrowheads="1"/>
          </p:cNvPicPr>
          <p:nvPr/>
        </p:nvPicPr>
        <p:blipFill>
          <a:blip r:embed="rId3" cstate="print"/>
          <a:srcRect/>
          <a:stretch>
            <a:fillRect/>
          </a:stretch>
        </p:blipFill>
        <p:spPr bwMode="auto">
          <a:xfrm>
            <a:off x="2255838" y="228600"/>
            <a:ext cx="4632325" cy="640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4034" name="Picture 2" descr="17_20"/>
          <p:cNvPicPr>
            <a:picLocks noChangeAspect="1" noChangeArrowheads="1"/>
          </p:cNvPicPr>
          <p:nvPr/>
        </p:nvPicPr>
        <p:blipFill>
          <a:blip r:embed="rId3" cstate="print"/>
          <a:srcRect/>
          <a:stretch>
            <a:fillRect/>
          </a:stretch>
        </p:blipFill>
        <p:spPr bwMode="auto">
          <a:xfrm>
            <a:off x="457200" y="773113"/>
            <a:ext cx="8229600" cy="5311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5058" name="Picture 2" descr="17_19"/>
          <p:cNvPicPr>
            <a:picLocks noChangeAspect="1" noChangeArrowheads="1"/>
          </p:cNvPicPr>
          <p:nvPr/>
        </p:nvPicPr>
        <p:blipFill>
          <a:blip r:embed="rId3" cstate="print"/>
          <a:srcRect/>
          <a:stretch>
            <a:fillRect/>
          </a:stretch>
        </p:blipFill>
        <p:spPr bwMode="auto">
          <a:xfrm>
            <a:off x="2255838" y="228600"/>
            <a:ext cx="4632325" cy="640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6082" name="Picture 2" descr="17_20"/>
          <p:cNvPicPr>
            <a:picLocks noChangeAspect="1" noChangeArrowheads="1"/>
          </p:cNvPicPr>
          <p:nvPr/>
        </p:nvPicPr>
        <p:blipFill>
          <a:blip r:embed="rId3" cstate="print"/>
          <a:srcRect/>
          <a:stretch>
            <a:fillRect/>
          </a:stretch>
        </p:blipFill>
        <p:spPr bwMode="auto">
          <a:xfrm>
            <a:off x="457200" y="773113"/>
            <a:ext cx="8229600" cy="5311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7106" name="Picture 2" descr="17_19"/>
          <p:cNvPicPr>
            <a:picLocks noChangeAspect="1" noChangeArrowheads="1"/>
          </p:cNvPicPr>
          <p:nvPr/>
        </p:nvPicPr>
        <p:blipFill>
          <a:blip r:embed="rId3" cstate="print"/>
          <a:srcRect/>
          <a:stretch>
            <a:fillRect/>
          </a:stretch>
        </p:blipFill>
        <p:spPr bwMode="auto">
          <a:xfrm>
            <a:off x="2255838" y="228600"/>
            <a:ext cx="4632325" cy="640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8130" name="Picture 3" descr="17_21"/>
          <p:cNvPicPr>
            <a:picLocks noChangeAspect="1" noChangeArrowheads="1"/>
          </p:cNvPicPr>
          <p:nvPr/>
        </p:nvPicPr>
        <p:blipFill>
          <a:blip r:embed="rId3" cstate="print"/>
          <a:srcRect/>
          <a:stretch>
            <a:fillRect/>
          </a:stretch>
        </p:blipFill>
        <p:spPr bwMode="auto">
          <a:xfrm>
            <a:off x="457200" y="847725"/>
            <a:ext cx="8229600" cy="5162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915988" y="1600200"/>
          <a:ext cx="7313612" cy="4922838"/>
        </p:xfrm>
        <a:graphic>
          <a:graphicData uri="http://schemas.openxmlformats.org/presentationml/2006/ole">
            <p:oleObj spid="_x0000_s1026" name="Document" r:id="rId4" imgW="7775733" imgH="5226336" progId="Word.Document.8">
              <p:embed/>
            </p:oleObj>
          </a:graphicData>
        </a:graphic>
      </p:graphicFrame>
      <p:sp>
        <p:nvSpPr>
          <p:cNvPr id="4" name="Text Box 2"/>
          <p:cNvSpPr txBox="1">
            <a:spLocks noChangeArrowheads="1"/>
          </p:cNvSpPr>
          <p:nvPr/>
        </p:nvSpPr>
        <p:spPr bwMode="auto">
          <a:xfrm>
            <a:off x="2867218" y="6248400"/>
            <a:ext cx="3381183" cy="332014"/>
          </a:xfrm>
          <a:prstGeom prst="rect">
            <a:avLst/>
          </a:prstGeom>
          <a:noFill/>
          <a:ln w="9525">
            <a:noFill/>
            <a:miter lim="800000"/>
            <a:headEnd/>
            <a:tailEnd/>
          </a:ln>
          <a:effectLst/>
        </p:spPr>
        <p:txBody>
          <a:bodyPr wrap="none">
            <a:spAutoFit/>
          </a:bodyPr>
          <a:lstStyle/>
          <a:p>
            <a:pPr algn="ctr" rtl="0" fontAlgn="base">
              <a:lnSpc>
                <a:spcPct val="150000"/>
              </a:lnSpc>
              <a:spcBef>
                <a:spcPct val="0"/>
              </a:spcBef>
              <a:spcAft>
                <a:spcPct val="0"/>
              </a:spcAft>
            </a:pPr>
            <a:r>
              <a:rPr lang="en-US" sz="1200" i="1" kern="1200" baseline="0" dirty="0">
                <a:solidFill>
                  <a:srgbClr val="FFFFFF"/>
                </a:solidFill>
                <a:latin typeface="Verdana" pitchFamily="34" charset="0"/>
                <a:ea typeface="+mn-ea"/>
                <a:cs typeface="+mn-cs"/>
              </a:rPr>
              <a:t>Understanding Humans, 10</a:t>
            </a:r>
            <a:r>
              <a:rPr lang="en-US" sz="1200" i="1" kern="1200" dirty="0">
                <a:solidFill>
                  <a:srgbClr val="FFFFFF"/>
                </a:solidFill>
                <a:latin typeface="Verdana" pitchFamily="34" charset="0"/>
                <a:ea typeface="+mn-ea"/>
                <a:cs typeface="+mn-cs"/>
              </a:rPr>
              <a:t>th</a:t>
            </a:r>
            <a:r>
              <a:rPr lang="en-US" sz="1200" i="1" kern="1200" baseline="0" dirty="0">
                <a:solidFill>
                  <a:srgbClr val="FFFFFF"/>
                </a:solidFill>
                <a:latin typeface="Verdana" pitchFamily="34" charset="0"/>
                <a:ea typeface="+mn-ea"/>
                <a:cs typeface="+mn-cs"/>
              </a:rPr>
              <a:t> Ed.</a:t>
            </a:r>
            <a:r>
              <a:rPr lang="en-US" sz="1200" kern="1200" baseline="0" dirty="0">
                <a:solidFill>
                  <a:srgbClr val="FFFFFF"/>
                </a:solidFill>
                <a:latin typeface="Verdana" pitchFamily="34" charset="0"/>
                <a:ea typeface="+mn-ea"/>
                <a:cs typeface="+mn-cs"/>
              </a:rPr>
              <a:t>, p. </a:t>
            </a:r>
            <a:r>
              <a:rPr lang="en-US" sz="1200" baseline="0" dirty="0" smtClean="0">
                <a:solidFill>
                  <a:srgbClr val="FFFFFF"/>
                </a:solidFill>
              </a:rPr>
              <a:t>110</a:t>
            </a:r>
            <a:r>
              <a:rPr lang="en-US" sz="1200" kern="1200" baseline="0" dirty="0" smtClean="0">
                <a:solidFill>
                  <a:srgbClr val="FFFFFF"/>
                </a:solidFill>
                <a:latin typeface="Verdana" pitchFamily="34" charset="0"/>
                <a:ea typeface="+mn-ea"/>
                <a:cs typeface="+mn-cs"/>
              </a:rPr>
              <a:t>.</a:t>
            </a:r>
            <a:endParaRPr lang="en-US" sz="1200" kern="1200" baseline="0" dirty="0">
              <a:solidFill>
                <a:srgbClr val="FFFFFF"/>
              </a:solidFill>
              <a:latin typeface="Verdana" pitchFamily="34" charset="0"/>
              <a:ea typeface="+mn-ea"/>
              <a:cs typeface="+mn-cs"/>
            </a:endParaRPr>
          </a:p>
        </p:txBody>
      </p:sp>
      <p:sp>
        <p:nvSpPr>
          <p:cNvPr id="7" name="Right Arrow 6"/>
          <p:cNvSpPr/>
          <p:nvPr/>
        </p:nvSpPr>
        <p:spPr bwMode="auto">
          <a:xfrm>
            <a:off x="1219200" y="2971800"/>
            <a:ext cx="1066800" cy="304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
        <p:nvSpPr>
          <p:cNvPr id="8" name="Right Arrow 7"/>
          <p:cNvSpPr/>
          <p:nvPr/>
        </p:nvSpPr>
        <p:spPr bwMode="auto">
          <a:xfrm>
            <a:off x="1255482" y="2663370"/>
            <a:ext cx="978408" cy="484632"/>
          </a:xfrm>
          <a:prstGeom prst="rightArrow">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
        <p:nvSpPr>
          <p:cNvPr id="6" name="Rectangle 5"/>
          <p:cNvSpPr/>
          <p:nvPr/>
        </p:nvSpPr>
        <p:spPr>
          <a:xfrm>
            <a:off x="6462231" y="1520370"/>
            <a:ext cx="1691169" cy="369332"/>
          </a:xfrm>
          <a:prstGeom prst="rect">
            <a:avLst/>
          </a:prstGeom>
        </p:spPr>
        <p:txBody>
          <a:bodyPr wrap="none">
            <a:spAutoFit/>
          </a:bodyPr>
          <a:lstStyle/>
          <a:p>
            <a:r>
              <a:rPr lang="en-US" sz="1800" baseline="0" dirty="0" smtClean="0">
                <a:solidFill>
                  <a:srgbClr val="FFFAEB"/>
                </a:solidFill>
              </a:rPr>
              <a:t>Began (</a:t>
            </a:r>
            <a:r>
              <a:rPr lang="en-US" sz="1800" baseline="0" dirty="0" err="1" smtClean="0">
                <a:solidFill>
                  <a:srgbClr val="FFFAEB"/>
                </a:solidFill>
              </a:rPr>
              <a:t>mya</a:t>
            </a:r>
            <a:r>
              <a:rPr lang="en-US" sz="1800" baseline="0" dirty="0" smtClean="0">
                <a:solidFill>
                  <a:srgbClr val="FFFAEB"/>
                </a:solidFill>
              </a:rPr>
              <a:t>)</a:t>
            </a:r>
            <a:endParaRPr lang="en-US" sz="1800" baseline="0" dirty="0">
              <a:solidFill>
                <a:srgbClr val="FFFAEB"/>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915988" y="1600200"/>
          <a:ext cx="7313612" cy="4922838"/>
        </p:xfrm>
        <a:graphic>
          <a:graphicData uri="http://schemas.openxmlformats.org/presentationml/2006/ole">
            <p:oleObj spid="_x0000_s164866" name="Document" r:id="rId4" imgW="7775733" imgH="5226336" progId="Word.Document.8">
              <p:embed/>
            </p:oleObj>
          </a:graphicData>
        </a:graphic>
      </p:graphicFrame>
      <p:sp>
        <p:nvSpPr>
          <p:cNvPr id="4" name="Text Box 2"/>
          <p:cNvSpPr txBox="1">
            <a:spLocks noChangeArrowheads="1"/>
          </p:cNvSpPr>
          <p:nvPr/>
        </p:nvSpPr>
        <p:spPr bwMode="auto">
          <a:xfrm>
            <a:off x="2867218" y="6248400"/>
            <a:ext cx="3381183" cy="332014"/>
          </a:xfrm>
          <a:prstGeom prst="rect">
            <a:avLst/>
          </a:prstGeom>
          <a:noFill/>
          <a:ln w="9525">
            <a:noFill/>
            <a:miter lim="800000"/>
            <a:headEnd/>
            <a:tailEnd/>
          </a:ln>
          <a:effectLst/>
        </p:spPr>
        <p:txBody>
          <a:bodyPr wrap="none">
            <a:spAutoFit/>
          </a:bodyPr>
          <a:lstStyle/>
          <a:p>
            <a:pPr algn="ctr" rtl="0" fontAlgn="base">
              <a:lnSpc>
                <a:spcPct val="150000"/>
              </a:lnSpc>
              <a:spcBef>
                <a:spcPct val="0"/>
              </a:spcBef>
              <a:spcAft>
                <a:spcPct val="0"/>
              </a:spcAft>
            </a:pPr>
            <a:r>
              <a:rPr lang="en-US" sz="1200" i="1" kern="1200" baseline="0" dirty="0">
                <a:solidFill>
                  <a:srgbClr val="FFFFFF"/>
                </a:solidFill>
                <a:latin typeface="Verdana" pitchFamily="34" charset="0"/>
                <a:ea typeface="+mn-ea"/>
                <a:cs typeface="+mn-cs"/>
              </a:rPr>
              <a:t>Understanding Humans, 10</a:t>
            </a:r>
            <a:r>
              <a:rPr lang="en-US" sz="1200" i="1" kern="1200" dirty="0">
                <a:solidFill>
                  <a:srgbClr val="FFFFFF"/>
                </a:solidFill>
                <a:latin typeface="Verdana" pitchFamily="34" charset="0"/>
                <a:ea typeface="+mn-ea"/>
                <a:cs typeface="+mn-cs"/>
              </a:rPr>
              <a:t>th</a:t>
            </a:r>
            <a:r>
              <a:rPr lang="en-US" sz="1200" i="1" kern="1200" baseline="0" dirty="0">
                <a:solidFill>
                  <a:srgbClr val="FFFFFF"/>
                </a:solidFill>
                <a:latin typeface="Verdana" pitchFamily="34" charset="0"/>
                <a:ea typeface="+mn-ea"/>
                <a:cs typeface="+mn-cs"/>
              </a:rPr>
              <a:t> Ed.</a:t>
            </a:r>
            <a:r>
              <a:rPr lang="en-US" sz="1200" kern="1200" baseline="0" dirty="0">
                <a:solidFill>
                  <a:srgbClr val="FFFFFF"/>
                </a:solidFill>
                <a:latin typeface="Verdana" pitchFamily="34" charset="0"/>
                <a:ea typeface="+mn-ea"/>
                <a:cs typeface="+mn-cs"/>
              </a:rPr>
              <a:t>, p. </a:t>
            </a:r>
            <a:r>
              <a:rPr lang="en-US" sz="1200" baseline="0" dirty="0" smtClean="0">
                <a:solidFill>
                  <a:srgbClr val="FFFFFF"/>
                </a:solidFill>
              </a:rPr>
              <a:t>110</a:t>
            </a:r>
            <a:r>
              <a:rPr lang="en-US" sz="1200" kern="1200" baseline="0" dirty="0" smtClean="0">
                <a:solidFill>
                  <a:srgbClr val="FFFFFF"/>
                </a:solidFill>
                <a:latin typeface="Verdana" pitchFamily="34" charset="0"/>
                <a:ea typeface="+mn-ea"/>
                <a:cs typeface="+mn-cs"/>
              </a:rPr>
              <a:t>.</a:t>
            </a:r>
            <a:endParaRPr lang="en-US" sz="1200" kern="1200" baseline="0" dirty="0">
              <a:solidFill>
                <a:srgbClr val="FFFFFF"/>
              </a:solidFill>
              <a:latin typeface="Verdana" pitchFamily="34" charset="0"/>
              <a:ea typeface="+mn-ea"/>
              <a:cs typeface="+mn-cs"/>
            </a:endParaRPr>
          </a:p>
        </p:txBody>
      </p:sp>
      <p:sp>
        <p:nvSpPr>
          <p:cNvPr id="7" name="Right Arrow 6"/>
          <p:cNvSpPr/>
          <p:nvPr/>
        </p:nvSpPr>
        <p:spPr bwMode="auto">
          <a:xfrm>
            <a:off x="1219200" y="2971800"/>
            <a:ext cx="1066800" cy="304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
        <p:nvSpPr>
          <p:cNvPr id="6" name="Rectangle 5"/>
          <p:cNvSpPr/>
          <p:nvPr/>
        </p:nvSpPr>
        <p:spPr>
          <a:xfrm>
            <a:off x="6462231" y="1520370"/>
            <a:ext cx="1691169" cy="369332"/>
          </a:xfrm>
          <a:prstGeom prst="rect">
            <a:avLst/>
          </a:prstGeom>
        </p:spPr>
        <p:txBody>
          <a:bodyPr wrap="none">
            <a:spAutoFit/>
          </a:bodyPr>
          <a:lstStyle/>
          <a:p>
            <a:r>
              <a:rPr lang="en-US" sz="1800" baseline="0" dirty="0" smtClean="0">
                <a:solidFill>
                  <a:srgbClr val="FFFAEB"/>
                </a:solidFill>
              </a:rPr>
              <a:t>Began (</a:t>
            </a:r>
            <a:r>
              <a:rPr lang="en-US" sz="1800" baseline="0" dirty="0" err="1" smtClean="0">
                <a:solidFill>
                  <a:srgbClr val="FFFAEB"/>
                </a:solidFill>
              </a:rPr>
              <a:t>mya</a:t>
            </a:r>
            <a:r>
              <a:rPr lang="en-US" sz="1800" baseline="0" dirty="0" smtClean="0">
                <a:solidFill>
                  <a:srgbClr val="FFFAEB"/>
                </a:solidFill>
              </a:rPr>
              <a:t>)</a:t>
            </a:r>
            <a:endParaRPr lang="en-US" sz="1800" baseline="0" dirty="0">
              <a:solidFill>
                <a:srgbClr val="FFFAEB"/>
              </a:solidFill>
            </a:endParaRPr>
          </a:p>
        </p:txBody>
      </p:sp>
      <p:sp>
        <p:nvSpPr>
          <p:cNvPr id="9" name="Rectangle 8"/>
          <p:cNvSpPr/>
          <p:nvPr/>
        </p:nvSpPr>
        <p:spPr bwMode="auto">
          <a:xfrm>
            <a:off x="1019628" y="3429000"/>
            <a:ext cx="7162800" cy="914400"/>
          </a:xfrm>
          <a:prstGeom prst="rect">
            <a:avLst/>
          </a:prstGeom>
          <a:noFill/>
          <a:ln w="762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show="0">
  <p:cSld>
    <p:bg>
      <p:bgPr>
        <a:solidFill>
          <a:schemeClr val="tx2"/>
        </a:solidFill>
        <a:effectLst/>
      </p:bgPr>
    </p:bg>
    <p:spTree>
      <p:nvGrpSpPr>
        <p:cNvPr id="1" name=""/>
        <p:cNvGrpSpPr/>
        <p:nvPr/>
      </p:nvGrpSpPr>
      <p:grpSpPr>
        <a:xfrm>
          <a:off x="0" y="0"/>
          <a:ext cx="0" cy="0"/>
          <a:chOff x="0" y="0"/>
          <a:chExt cx="0" cy="0"/>
        </a:xfrm>
      </p:grpSpPr>
      <p:graphicFrame>
        <p:nvGraphicFramePr>
          <p:cNvPr id="3074" name="Object 3"/>
          <p:cNvGraphicFramePr>
            <a:graphicFrameLocks noChangeAspect="1"/>
          </p:cNvGraphicFramePr>
          <p:nvPr/>
        </p:nvGraphicFramePr>
        <p:xfrm>
          <a:off x="915988" y="944563"/>
          <a:ext cx="7313612" cy="4922837"/>
        </p:xfrm>
        <a:graphic>
          <a:graphicData uri="http://schemas.openxmlformats.org/presentationml/2006/ole">
            <p:oleObj spid="_x0000_s3074" name="Document" r:id="rId4" imgW="7775733" imgH="5226336" progId="Word.Document.8">
              <p:embed/>
            </p:oleObj>
          </a:graphicData>
        </a:graphic>
      </p:graphicFrame>
      <p:sp>
        <p:nvSpPr>
          <p:cNvPr id="3076" name="Text Box 4"/>
          <p:cNvSpPr txBox="1">
            <a:spLocks noChangeArrowheads="1"/>
          </p:cNvSpPr>
          <p:nvPr/>
        </p:nvSpPr>
        <p:spPr bwMode="auto">
          <a:xfrm>
            <a:off x="1751013" y="6538913"/>
            <a:ext cx="5638800" cy="274637"/>
          </a:xfrm>
          <a:prstGeom prst="rect">
            <a:avLst/>
          </a:prstGeom>
          <a:noFill/>
          <a:ln w="9525">
            <a:noFill/>
            <a:miter lim="800000"/>
            <a:headEnd/>
            <a:tailEnd/>
          </a:ln>
        </p:spPr>
        <p:txBody>
          <a:bodyPr wrap="none">
            <a:spAutoFit/>
          </a:bodyPr>
          <a:lstStyle/>
          <a:p>
            <a:r>
              <a:rPr lang="en-US" sz="1200" i="1" baseline="0"/>
              <a:t>Understanding Physical Anthropology and Archaeology, 9th ed</a:t>
            </a:r>
            <a:r>
              <a:rPr lang="en-US" sz="1200" baseline="0"/>
              <a:t>., p. 103</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151553" name="Picture 1"/>
          <p:cNvPicPr>
            <a:picLocks noChangeAspect="1" noChangeArrowheads="1"/>
          </p:cNvPicPr>
          <p:nvPr/>
        </p:nvPicPr>
        <p:blipFill>
          <a:blip r:embed="rId3" cstate="print"/>
          <a:srcRect/>
          <a:stretch>
            <a:fillRect/>
          </a:stretch>
        </p:blipFill>
        <p:spPr bwMode="auto">
          <a:xfrm>
            <a:off x="685800" y="1162050"/>
            <a:ext cx="7772400" cy="4857750"/>
          </a:xfrm>
          <a:prstGeom prst="rect">
            <a:avLst/>
          </a:prstGeom>
          <a:noFill/>
          <a:ln w="9525">
            <a:noFill/>
            <a:miter lim="800000"/>
            <a:headEnd/>
            <a:tailEnd/>
          </a:ln>
        </p:spPr>
      </p:pic>
      <p:sp>
        <p:nvSpPr>
          <p:cNvPr id="4" name="Rectangle 3"/>
          <p:cNvSpPr/>
          <p:nvPr/>
        </p:nvSpPr>
        <p:spPr bwMode="auto">
          <a:xfrm>
            <a:off x="2362200" y="5442858"/>
            <a:ext cx="4267200" cy="486228"/>
          </a:xfrm>
          <a:prstGeom prst="rect">
            <a:avLst/>
          </a:prstGeom>
          <a:noFill/>
          <a:ln w="762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98530" name="Rectangle 2"/>
          <p:cNvSpPr>
            <a:spLocks noGrp="1" noChangeArrowheads="1"/>
          </p:cNvSpPr>
          <p:nvPr>
            <p:ph type="title"/>
          </p:nvPr>
        </p:nvSpPr>
        <p:spPr/>
        <p:txBody>
          <a:bodyPr/>
          <a:lstStyle/>
          <a:p>
            <a:pPr>
              <a:defRPr/>
            </a:pPr>
            <a:r>
              <a:rPr lang="en-US" dirty="0" smtClean="0"/>
              <a:t>Early Hominids</a:t>
            </a:r>
          </a:p>
        </p:txBody>
      </p:sp>
      <p:sp>
        <p:nvSpPr>
          <p:cNvPr id="50179" name="Rectangle 3"/>
          <p:cNvSpPr>
            <a:spLocks noGrp="1" noChangeArrowheads="1"/>
          </p:cNvSpPr>
          <p:nvPr>
            <p:ph type="body" sz="half" idx="1"/>
          </p:nvPr>
        </p:nvSpPr>
        <p:spPr>
          <a:xfrm>
            <a:off x="1095375" y="2024063"/>
            <a:ext cx="3352800" cy="3121025"/>
          </a:xfrm>
        </p:spPr>
        <p:txBody>
          <a:bodyPr>
            <a:spAutoFit/>
          </a:bodyPr>
          <a:lstStyle/>
          <a:p>
            <a:pPr marL="228600" indent="-228600"/>
            <a:r>
              <a:rPr lang="en-US" sz="2400" b="1" i="1" dirty="0" err="1" smtClean="0"/>
              <a:t>Orrorin</a:t>
            </a:r>
            <a:endParaRPr lang="en-US" sz="2400" b="1" i="1" dirty="0" smtClean="0"/>
          </a:p>
          <a:p>
            <a:pPr marL="228600" indent="-228600"/>
            <a:r>
              <a:rPr lang="en-US" sz="2400" b="1" i="1" dirty="0" err="1" smtClean="0">
                <a:solidFill>
                  <a:schemeClr val="folHlink"/>
                </a:solidFill>
              </a:rPr>
              <a:t>Ardipithecus</a:t>
            </a:r>
            <a:endParaRPr lang="en-US" sz="2400" b="1" i="1" dirty="0" smtClean="0">
              <a:solidFill>
                <a:schemeClr val="folHlink"/>
              </a:solidFill>
            </a:endParaRPr>
          </a:p>
          <a:p>
            <a:pPr marL="228600" indent="-228600"/>
            <a:r>
              <a:rPr lang="en-US" sz="2400" b="1" i="1" dirty="0" smtClean="0">
                <a:solidFill>
                  <a:schemeClr val="folHlink"/>
                </a:solidFill>
              </a:rPr>
              <a:t>Australopithecus</a:t>
            </a:r>
          </a:p>
          <a:p>
            <a:pPr marL="228600" indent="-228600"/>
            <a:endParaRPr lang="en-US" sz="2400" b="1" i="1" dirty="0" smtClean="0"/>
          </a:p>
          <a:p>
            <a:pPr marL="228600" indent="-228600"/>
            <a:endParaRPr lang="en-US" sz="2400" b="1" i="1" dirty="0" smtClean="0"/>
          </a:p>
          <a:p>
            <a:pPr marL="228600" indent="-228600">
              <a:buFontTx/>
              <a:buNone/>
            </a:pPr>
            <a:endParaRPr lang="en-US" sz="2400" b="1" i="1" dirty="0" smtClean="0"/>
          </a:p>
          <a:p>
            <a:pPr marL="228600" indent="-228600"/>
            <a:r>
              <a:rPr lang="en-US" sz="2400" b="1" i="1" dirty="0" err="1" smtClean="0">
                <a:solidFill>
                  <a:schemeClr val="folHlink"/>
                </a:solidFill>
              </a:rPr>
              <a:t>Paranthropus</a:t>
            </a:r>
            <a:endParaRPr lang="en-US" sz="2400" b="1" i="1" dirty="0" smtClean="0"/>
          </a:p>
        </p:txBody>
      </p:sp>
      <p:sp>
        <p:nvSpPr>
          <p:cNvPr id="50180" name="Rectangle 4"/>
          <p:cNvSpPr>
            <a:spLocks noGrp="1" noChangeArrowheads="1"/>
          </p:cNvSpPr>
          <p:nvPr>
            <p:ph type="body" sz="half" idx="2"/>
          </p:nvPr>
        </p:nvSpPr>
        <p:spPr>
          <a:xfrm>
            <a:off x="4648200" y="2014538"/>
            <a:ext cx="3048000" cy="3962400"/>
          </a:xfrm>
        </p:spPr>
        <p:txBody>
          <a:bodyPr>
            <a:spAutoFit/>
          </a:bodyPr>
          <a:lstStyle/>
          <a:p>
            <a:pPr marL="228600" indent="-228600"/>
            <a:r>
              <a:rPr lang="en-US" sz="2400" b="1" i="1" dirty="0" err="1" smtClean="0"/>
              <a:t>tugenensis</a:t>
            </a:r>
            <a:endParaRPr lang="en-US" sz="2400" b="1" i="1" dirty="0" smtClean="0"/>
          </a:p>
          <a:p>
            <a:pPr marL="228600" indent="-228600"/>
            <a:r>
              <a:rPr lang="en-US" sz="2400" b="1" i="1" dirty="0" err="1" smtClean="0">
                <a:solidFill>
                  <a:schemeClr val="folHlink"/>
                </a:solidFill>
              </a:rPr>
              <a:t>ramidus</a:t>
            </a:r>
            <a:endParaRPr lang="en-US" sz="2400" b="1" i="1" dirty="0" smtClean="0">
              <a:solidFill>
                <a:schemeClr val="folHlink"/>
              </a:solidFill>
            </a:endParaRPr>
          </a:p>
          <a:p>
            <a:pPr marL="228600" indent="-228600"/>
            <a:r>
              <a:rPr lang="en-US" sz="2400" b="1" i="1" dirty="0" err="1" smtClean="0">
                <a:solidFill>
                  <a:schemeClr val="folHlink"/>
                </a:solidFill>
              </a:rPr>
              <a:t>anamensis</a:t>
            </a:r>
            <a:endParaRPr lang="en-US" sz="2400" b="1" i="1" dirty="0" smtClean="0">
              <a:solidFill>
                <a:schemeClr val="folHlink"/>
              </a:solidFill>
            </a:endParaRPr>
          </a:p>
          <a:p>
            <a:pPr marL="228600" indent="-228600"/>
            <a:r>
              <a:rPr lang="en-US" sz="2400" b="1" i="1" dirty="0" err="1" smtClean="0">
                <a:solidFill>
                  <a:schemeClr val="folHlink"/>
                </a:solidFill>
              </a:rPr>
              <a:t>afarensis</a:t>
            </a:r>
            <a:endParaRPr lang="en-US" sz="2400" b="1" i="1" dirty="0" smtClean="0">
              <a:solidFill>
                <a:schemeClr val="folHlink"/>
              </a:solidFill>
            </a:endParaRPr>
          </a:p>
          <a:p>
            <a:pPr marL="228600" indent="-228600"/>
            <a:r>
              <a:rPr lang="en-US" sz="2400" b="1" i="1" dirty="0" err="1" smtClean="0">
                <a:solidFill>
                  <a:schemeClr val="folHlink"/>
                </a:solidFill>
              </a:rPr>
              <a:t>africanus</a:t>
            </a:r>
            <a:endParaRPr lang="en-US" sz="2400" b="1" i="1" dirty="0" smtClean="0">
              <a:solidFill>
                <a:schemeClr val="folHlink"/>
              </a:solidFill>
            </a:endParaRPr>
          </a:p>
          <a:p>
            <a:pPr marL="228600" indent="-228600"/>
            <a:r>
              <a:rPr lang="en-US" sz="2400" b="1" i="1" dirty="0" err="1" smtClean="0">
                <a:solidFill>
                  <a:schemeClr val="folHlink"/>
                </a:solidFill>
              </a:rPr>
              <a:t>garhi</a:t>
            </a:r>
            <a:endParaRPr lang="en-US" sz="2400" b="1" i="1" dirty="0" smtClean="0">
              <a:solidFill>
                <a:schemeClr val="folHlink"/>
              </a:solidFill>
            </a:endParaRPr>
          </a:p>
          <a:p>
            <a:pPr marL="228600" indent="-228600"/>
            <a:r>
              <a:rPr lang="en-US" sz="2400" b="1" i="1" dirty="0" err="1" smtClean="0">
                <a:solidFill>
                  <a:schemeClr val="folHlink"/>
                </a:solidFill>
              </a:rPr>
              <a:t>aethiopicus</a:t>
            </a:r>
            <a:endParaRPr lang="en-US" sz="2400" b="1" i="1" dirty="0" smtClean="0">
              <a:solidFill>
                <a:schemeClr val="folHlink"/>
              </a:solidFill>
            </a:endParaRPr>
          </a:p>
          <a:p>
            <a:pPr marL="228600" indent="-228600"/>
            <a:r>
              <a:rPr lang="en-US" sz="2400" b="1" i="1" dirty="0" err="1" smtClean="0">
                <a:solidFill>
                  <a:schemeClr val="folHlink"/>
                </a:solidFill>
              </a:rPr>
              <a:t>boisei</a:t>
            </a:r>
            <a:endParaRPr lang="en-US" sz="2400" b="1" i="1" dirty="0" smtClean="0">
              <a:solidFill>
                <a:schemeClr val="folHlink"/>
              </a:solidFill>
            </a:endParaRPr>
          </a:p>
          <a:p>
            <a:pPr marL="228600" indent="-228600"/>
            <a:r>
              <a:rPr lang="en-US" sz="2400" b="1" i="1" dirty="0" err="1" smtClean="0">
                <a:solidFill>
                  <a:schemeClr val="folHlink"/>
                </a:solidFill>
              </a:rPr>
              <a:t>robustus</a:t>
            </a:r>
            <a:endParaRPr lang="en-US" sz="2400" b="1" i="1" dirty="0" smtClean="0">
              <a:solidFill>
                <a:schemeClr val="folHlink"/>
              </a:solidFill>
            </a:endParaRPr>
          </a:p>
        </p:txBody>
      </p:sp>
      <p:sp>
        <p:nvSpPr>
          <p:cNvPr id="50181" name="Rectangle 5"/>
          <p:cNvSpPr>
            <a:spLocks noChangeArrowheads="1"/>
          </p:cNvSpPr>
          <p:nvPr/>
        </p:nvSpPr>
        <p:spPr bwMode="auto">
          <a:xfrm>
            <a:off x="914400" y="1600200"/>
            <a:ext cx="7086600" cy="461963"/>
          </a:xfrm>
          <a:prstGeom prst="rect">
            <a:avLst/>
          </a:prstGeom>
          <a:noFill/>
          <a:ln w="9525">
            <a:noFill/>
            <a:miter lim="800000"/>
            <a:headEnd/>
            <a:tailEnd/>
          </a:ln>
        </p:spPr>
        <p:txBody>
          <a:bodyPr>
            <a:spAutoFit/>
          </a:bodyPr>
          <a:lstStyle/>
          <a:p>
            <a:pPr marL="228600" indent="-228600" algn="l" eaLnBrk="0" hangingPunct="0">
              <a:spcBef>
                <a:spcPct val="20000"/>
              </a:spcBef>
              <a:buClr>
                <a:schemeClr val="hlink"/>
              </a:buClr>
            </a:pPr>
            <a:r>
              <a:rPr kumimoji="1" lang="en-US" sz="1800" b="1" baseline="0" dirty="0"/>
              <a:t>Genus</a:t>
            </a:r>
            <a:r>
              <a:rPr kumimoji="1" lang="en-US" sz="2400" b="1" i="1" baseline="0" dirty="0"/>
              <a:t>                           </a:t>
            </a:r>
            <a:r>
              <a:rPr kumimoji="1" lang="en-US" sz="1800" b="1" baseline="0" dirty="0"/>
              <a:t>Species</a:t>
            </a:r>
            <a:r>
              <a:rPr kumimoji="1" lang="en-US" sz="2400" b="1" i="1" baseline="0" dirty="0"/>
              <a:t>  </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4" name="Rectangle 5"/>
          <p:cNvSpPr>
            <a:spLocks noChangeArrowheads="1"/>
          </p:cNvSpPr>
          <p:nvPr/>
        </p:nvSpPr>
        <p:spPr bwMode="auto">
          <a:xfrm>
            <a:off x="976086" y="1447800"/>
            <a:ext cx="7086600" cy="461963"/>
          </a:xfrm>
          <a:prstGeom prst="rect">
            <a:avLst/>
          </a:prstGeom>
          <a:noFill/>
          <a:ln w="9525">
            <a:noFill/>
            <a:miter lim="800000"/>
            <a:headEnd/>
            <a:tailEnd/>
          </a:ln>
        </p:spPr>
        <p:txBody>
          <a:bodyPr>
            <a:spAutoFit/>
          </a:bodyPr>
          <a:lstStyle/>
          <a:p>
            <a:pPr marL="228600" indent="-228600" algn="l" eaLnBrk="0" hangingPunct="0">
              <a:spcBef>
                <a:spcPct val="20000"/>
              </a:spcBef>
              <a:buClr>
                <a:schemeClr val="hlink"/>
              </a:buClr>
            </a:pPr>
            <a:r>
              <a:rPr kumimoji="1" lang="en-US" sz="1800" b="1" baseline="0" dirty="0"/>
              <a:t>Genus</a:t>
            </a:r>
            <a:r>
              <a:rPr kumimoji="1" lang="en-US" sz="2400" b="1" i="1" baseline="0" dirty="0"/>
              <a:t>                           </a:t>
            </a:r>
            <a:r>
              <a:rPr kumimoji="1" lang="en-US" sz="1800" b="1" baseline="0" dirty="0"/>
              <a:t>Species</a:t>
            </a:r>
            <a:r>
              <a:rPr kumimoji="1" lang="en-US" sz="2400" b="1" i="1" baseline="0" dirty="0"/>
              <a:t>  </a:t>
            </a:r>
          </a:p>
        </p:txBody>
      </p:sp>
      <p:sp>
        <p:nvSpPr>
          <p:cNvPr id="5" name="Rectangle 4"/>
          <p:cNvSpPr txBox="1">
            <a:spLocks noChangeArrowheads="1"/>
          </p:cNvSpPr>
          <p:nvPr/>
        </p:nvSpPr>
        <p:spPr>
          <a:xfrm>
            <a:off x="4648200" y="2014538"/>
            <a:ext cx="3048000" cy="3962400"/>
          </a:xfrm>
          <a:prstGeom prst="rect">
            <a:avLst/>
          </a:prstGeom>
        </p:spPr>
        <p:txBody>
          <a:bodyPr>
            <a:spAutoFit/>
          </a:bodyPr>
          <a:lstStyle/>
          <a:p>
            <a:pPr marL="228600" marR="0" lvl="0" indent="-228600" algn="l" defTabSz="914400" rtl="0" eaLnBrk="0" fontAlgn="base" latinLnBrk="0" hangingPunct="0">
              <a:lnSpc>
                <a:spcPct val="100000"/>
              </a:lnSpc>
              <a:spcBef>
                <a:spcPct val="20000"/>
              </a:spcBef>
              <a:spcAft>
                <a:spcPct val="0"/>
              </a:spcAft>
              <a:buClr>
                <a:schemeClr val="hlink"/>
              </a:buClr>
              <a:buSzTx/>
              <a:buFontTx/>
              <a:buChar char="•"/>
              <a:tabLst/>
              <a:defRPr/>
            </a:pPr>
            <a:r>
              <a:rPr kumimoji="1" lang="en-US" sz="2400" b="1" i="1" u="none" strike="noStrike" kern="0" cap="none" spc="0" normalizeH="0" baseline="0" noProof="0" smtClean="0">
                <a:ln>
                  <a:noFill/>
                </a:ln>
                <a:solidFill>
                  <a:schemeClr val="tx1"/>
                </a:solidFill>
                <a:effectLst/>
                <a:uLnTx/>
                <a:uFillTx/>
                <a:latin typeface="+mn-lt"/>
                <a:ea typeface="+mn-ea"/>
                <a:cs typeface="+mn-cs"/>
              </a:rPr>
              <a:t>tugenensis</a:t>
            </a:r>
          </a:p>
          <a:p>
            <a:pPr marL="228600" marR="0" lvl="0" indent="-228600" algn="l" defTabSz="914400" rtl="0" eaLnBrk="0" fontAlgn="base" latinLnBrk="0" hangingPunct="0">
              <a:lnSpc>
                <a:spcPct val="100000"/>
              </a:lnSpc>
              <a:spcBef>
                <a:spcPct val="20000"/>
              </a:spcBef>
              <a:spcAft>
                <a:spcPct val="0"/>
              </a:spcAft>
              <a:buClr>
                <a:schemeClr val="hlink"/>
              </a:buClr>
              <a:buSzTx/>
              <a:buFontTx/>
              <a:buChar char="•"/>
              <a:tabLst/>
              <a:defRPr/>
            </a:pPr>
            <a:r>
              <a:rPr kumimoji="1" lang="en-US" sz="2400" b="1" i="1" u="none" strike="noStrike" kern="0" cap="none" spc="0" normalizeH="0" baseline="0" noProof="0" smtClean="0">
                <a:ln>
                  <a:noFill/>
                </a:ln>
                <a:solidFill>
                  <a:schemeClr val="folHlink"/>
                </a:solidFill>
                <a:effectLst/>
                <a:uLnTx/>
                <a:uFillTx/>
                <a:latin typeface="+mn-lt"/>
                <a:ea typeface="+mn-ea"/>
                <a:cs typeface="+mn-cs"/>
              </a:rPr>
              <a:t>ramidus</a:t>
            </a:r>
          </a:p>
          <a:p>
            <a:pPr marL="228600" marR="0" lvl="0" indent="-228600" algn="l" defTabSz="914400" rtl="0" eaLnBrk="0" fontAlgn="base" latinLnBrk="0" hangingPunct="0">
              <a:lnSpc>
                <a:spcPct val="100000"/>
              </a:lnSpc>
              <a:spcBef>
                <a:spcPct val="20000"/>
              </a:spcBef>
              <a:spcAft>
                <a:spcPct val="0"/>
              </a:spcAft>
              <a:buClr>
                <a:schemeClr val="hlink"/>
              </a:buClr>
              <a:buSzTx/>
              <a:buFontTx/>
              <a:buChar char="•"/>
              <a:tabLst/>
              <a:defRPr/>
            </a:pPr>
            <a:r>
              <a:rPr kumimoji="1" lang="en-US" sz="2400" b="1" i="1" u="none" strike="noStrike" kern="0" cap="none" spc="0" normalizeH="0" baseline="0" noProof="0" smtClean="0">
                <a:ln>
                  <a:noFill/>
                </a:ln>
                <a:solidFill>
                  <a:schemeClr val="folHlink"/>
                </a:solidFill>
                <a:effectLst/>
                <a:uLnTx/>
                <a:uFillTx/>
                <a:latin typeface="+mn-lt"/>
                <a:ea typeface="+mn-ea"/>
                <a:cs typeface="+mn-cs"/>
              </a:rPr>
              <a:t>anamensis</a:t>
            </a:r>
          </a:p>
          <a:p>
            <a:pPr marL="228600" marR="0" lvl="0" indent="-228600" algn="l" defTabSz="914400" rtl="0" eaLnBrk="0" fontAlgn="base" latinLnBrk="0" hangingPunct="0">
              <a:lnSpc>
                <a:spcPct val="100000"/>
              </a:lnSpc>
              <a:spcBef>
                <a:spcPct val="20000"/>
              </a:spcBef>
              <a:spcAft>
                <a:spcPct val="0"/>
              </a:spcAft>
              <a:buClr>
                <a:schemeClr val="hlink"/>
              </a:buClr>
              <a:buSzTx/>
              <a:buFontTx/>
              <a:buChar char="•"/>
              <a:tabLst/>
              <a:defRPr/>
            </a:pPr>
            <a:r>
              <a:rPr kumimoji="1" lang="en-US" sz="2400" b="1" i="1" u="none" strike="noStrike" kern="0" cap="none" spc="0" normalizeH="0" baseline="0" noProof="0" smtClean="0">
                <a:ln>
                  <a:noFill/>
                </a:ln>
                <a:solidFill>
                  <a:schemeClr val="folHlink"/>
                </a:solidFill>
                <a:effectLst/>
                <a:uLnTx/>
                <a:uFillTx/>
                <a:latin typeface="+mn-lt"/>
                <a:ea typeface="+mn-ea"/>
                <a:cs typeface="+mn-cs"/>
              </a:rPr>
              <a:t>afarensis</a:t>
            </a:r>
          </a:p>
          <a:p>
            <a:pPr marL="228600" marR="0" lvl="0" indent="-228600" algn="l" defTabSz="914400" rtl="0" eaLnBrk="0" fontAlgn="base" latinLnBrk="0" hangingPunct="0">
              <a:lnSpc>
                <a:spcPct val="100000"/>
              </a:lnSpc>
              <a:spcBef>
                <a:spcPct val="20000"/>
              </a:spcBef>
              <a:spcAft>
                <a:spcPct val="0"/>
              </a:spcAft>
              <a:buClr>
                <a:schemeClr val="hlink"/>
              </a:buClr>
              <a:buSzTx/>
              <a:buFontTx/>
              <a:buChar char="•"/>
              <a:tabLst/>
              <a:defRPr/>
            </a:pPr>
            <a:r>
              <a:rPr kumimoji="1" lang="en-US" sz="2400" b="1" i="1" u="none" strike="noStrike" kern="0" cap="none" spc="0" normalizeH="0" baseline="0" noProof="0" smtClean="0">
                <a:ln>
                  <a:noFill/>
                </a:ln>
                <a:solidFill>
                  <a:schemeClr val="folHlink"/>
                </a:solidFill>
                <a:effectLst/>
                <a:uLnTx/>
                <a:uFillTx/>
                <a:latin typeface="+mn-lt"/>
                <a:ea typeface="+mn-ea"/>
                <a:cs typeface="+mn-cs"/>
              </a:rPr>
              <a:t>africanus</a:t>
            </a:r>
          </a:p>
          <a:p>
            <a:pPr marL="228600" marR="0" lvl="0" indent="-228600" algn="l" defTabSz="914400" rtl="0" eaLnBrk="0" fontAlgn="base" latinLnBrk="0" hangingPunct="0">
              <a:lnSpc>
                <a:spcPct val="100000"/>
              </a:lnSpc>
              <a:spcBef>
                <a:spcPct val="20000"/>
              </a:spcBef>
              <a:spcAft>
                <a:spcPct val="0"/>
              </a:spcAft>
              <a:buClr>
                <a:schemeClr val="hlink"/>
              </a:buClr>
              <a:buSzTx/>
              <a:buFontTx/>
              <a:buChar char="•"/>
              <a:tabLst/>
              <a:defRPr/>
            </a:pPr>
            <a:r>
              <a:rPr kumimoji="1" lang="en-US" sz="2400" b="1" i="1" u="none" strike="noStrike" kern="0" cap="none" spc="0" normalizeH="0" baseline="0" noProof="0" smtClean="0">
                <a:ln>
                  <a:noFill/>
                </a:ln>
                <a:solidFill>
                  <a:schemeClr val="folHlink"/>
                </a:solidFill>
                <a:effectLst/>
                <a:uLnTx/>
                <a:uFillTx/>
                <a:latin typeface="+mn-lt"/>
                <a:ea typeface="+mn-ea"/>
                <a:cs typeface="+mn-cs"/>
              </a:rPr>
              <a:t>garhi</a:t>
            </a:r>
          </a:p>
          <a:p>
            <a:pPr marL="228600" marR="0" lvl="0" indent="-228600" algn="l" defTabSz="914400" rtl="0" eaLnBrk="0" fontAlgn="base" latinLnBrk="0" hangingPunct="0">
              <a:lnSpc>
                <a:spcPct val="100000"/>
              </a:lnSpc>
              <a:spcBef>
                <a:spcPct val="20000"/>
              </a:spcBef>
              <a:spcAft>
                <a:spcPct val="0"/>
              </a:spcAft>
              <a:buClr>
                <a:schemeClr val="hlink"/>
              </a:buClr>
              <a:buSzTx/>
              <a:buFontTx/>
              <a:buChar char="•"/>
              <a:tabLst/>
              <a:defRPr/>
            </a:pPr>
            <a:r>
              <a:rPr kumimoji="1" lang="en-US" sz="2400" b="1" i="1" u="none" strike="noStrike" kern="0" cap="none" spc="0" normalizeH="0" baseline="0" noProof="0" smtClean="0">
                <a:ln>
                  <a:noFill/>
                </a:ln>
                <a:solidFill>
                  <a:schemeClr val="folHlink"/>
                </a:solidFill>
                <a:effectLst/>
                <a:uLnTx/>
                <a:uFillTx/>
                <a:latin typeface="+mn-lt"/>
                <a:ea typeface="+mn-ea"/>
                <a:cs typeface="+mn-cs"/>
              </a:rPr>
              <a:t>aethiopicus</a:t>
            </a:r>
          </a:p>
          <a:p>
            <a:pPr marL="228600" marR="0" lvl="0" indent="-228600" algn="l" defTabSz="914400" rtl="0" eaLnBrk="0" fontAlgn="base" latinLnBrk="0" hangingPunct="0">
              <a:lnSpc>
                <a:spcPct val="100000"/>
              </a:lnSpc>
              <a:spcBef>
                <a:spcPct val="20000"/>
              </a:spcBef>
              <a:spcAft>
                <a:spcPct val="0"/>
              </a:spcAft>
              <a:buClr>
                <a:schemeClr val="hlink"/>
              </a:buClr>
              <a:buSzTx/>
              <a:buFontTx/>
              <a:buChar char="•"/>
              <a:tabLst/>
              <a:defRPr/>
            </a:pPr>
            <a:r>
              <a:rPr kumimoji="1" lang="en-US" sz="2400" b="1" i="1" u="none" strike="noStrike" kern="0" cap="none" spc="0" normalizeH="0" baseline="0" noProof="0" smtClean="0">
                <a:ln>
                  <a:noFill/>
                </a:ln>
                <a:solidFill>
                  <a:schemeClr val="folHlink"/>
                </a:solidFill>
                <a:effectLst/>
                <a:uLnTx/>
                <a:uFillTx/>
                <a:latin typeface="+mn-lt"/>
                <a:ea typeface="+mn-ea"/>
                <a:cs typeface="+mn-cs"/>
              </a:rPr>
              <a:t>boisei</a:t>
            </a:r>
          </a:p>
          <a:p>
            <a:pPr marL="228600" marR="0" lvl="0" indent="-228600" algn="l" defTabSz="914400" rtl="0" eaLnBrk="0" fontAlgn="base" latinLnBrk="0" hangingPunct="0">
              <a:lnSpc>
                <a:spcPct val="100000"/>
              </a:lnSpc>
              <a:spcBef>
                <a:spcPct val="20000"/>
              </a:spcBef>
              <a:spcAft>
                <a:spcPct val="0"/>
              </a:spcAft>
              <a:buClr>
                <a:schemeClr val="hlink"/>
              </a:buClr>
              <a:buSzTx/>
              <a:buFontTx/>
              <a:buChar char="•"/>
              <a:tabLst/>
              <a:defRPr/>
            </a:pPr>
            <a:r>
              <a:rPr kumimoji="1" lang="en-US" sz="2400" b="1" i="1" u="none" strike="noStrike" kern="0" cap="none" spc="0" normalizeH="0" baseline="0" noProof="0" smtClean="0">
                <a:ln>
                  <a:noFill/>
                </a:ln>
                <a:solidFill>
                  <a:schemeClr val="folHlink"/>
                </a:solidFill>
                <a:effectLst/>
                <a:uLnTx/>
                <a:uFillTx/>
                <a:latin typeface="+mn-lt"/>
                <a:ea typeface="+mn-ea"/>
                <a:cs typeface="+mn-cs"/>
              </a:rPr>
              <a:t>robustus</a:t>
            </a:r>
            <a:endParaRPr kumimoji="1" lang="en-US" sz="2400" b="1" i="1" u="none" strike="noStrike" kern="0" cap="none" spc="0" normalizeH="0" baseline="0" noProof="0" dirty="0" smtClean="0">
              <a:ln>
                <a:noFill/>
              </a:ln>
              <a:solidFill>
                <a:schemeClr val="folHlink"/>
              </a:solidFill>
              <a:effectLst/>
              <a:uLnTx/>
              <a:uFillTx/>
              <a:latin typeface="+mn-lt"/>
              <a:ea typeface="+mn-ea"/>
              <a:cs typeface="+mn-cs"/>
            </a:endParaRPr>
          </a:p>
        </p:txBody>
      </p:sp>
      <p:sp>
        <p:nvSpPr>
          <p:cNvPr id="6" name="Rectangle 3"/>
          <p:cNvSpPr txBox="1">
            <a:spLocks noChangeArrowheads="1"/>
          </p:cNvSpPr>
          <p:nvPr/>
        </p:nvSpPr>
        <p:spPr>
          <a:xfrm>
            <a:off x="1095375" y="2024063"/>
            <a:ext cx="3352800" cy="3121025"/>
          </a:xfrm>
          <a:prstGeom prst="rect">
            <a:avLst/>
          </a:prstGeom>
        </p:spPr>
        <p:txBody>
          <a:bodyPr>
            <a:spAutoFit/>
          </a:bodyPr>
          <a:lstStyle/>
          <a:p>
            <a:pPr marL="228600" marR="0" lvl="0" indent="-228600" algn="l" defTabSz="914400" rtl="0" eaLnBrk="0" fontAlgn="base" latinLnBrk="0" hangingPunct="0">
              <a:lnSpc>
                <a:spcPct val="100000"/>
              </a:lnSpc>
              <a:spcBef>
                <a:spcPct val="20000"/>
              </a:spcBef>
              <a:spcAft>
                <a:spcPct val="0"/>
              </a:spcAft>
              <a:buClr>
                <a:schemeClr val="hlink"/>
              </a:buClr>
              <a:buSzTx/>
              <a:buFontTx/>
              <a:buChar char="•"/>
              <a:tabLst/>
              <a:defRPr/>
            </a:pPr>
            <a:r>
              <a:rPr kumimoji="1" lang="en-US" sz="2400" b="1" i="1" u="none" strike="noStrike" kern="0" cap="none" spc="0" normalizeH="0" baseline="0" noProof="0" smtClean="0">
                <a:ln>
                  <a:noFill/>
                </a:ln>
                <a:solidFill>
                  <a:schemeClr val="tx1"/>
                </a:solidFill>
                <a:effectLst/>
                <a:uLnTx/>
                <a:uFillTx/>
                <a:latin typeface="+mn-lt"/>
                <a:ea typeface="+mn-ea"/>
                <a:cs typeface="+mn-cs"/>
              </a:rPr>
              <a:t>Orrorin</a:t>
            </a:r>
          </a:p>
          <a:p>
            <a:pPr marL="228600" marR="0" lvl="0" indent="-228600" algn="l" defTabSz="914400" rtl="0" eaLnBrk="0" fontAlgn="base" latinLnBrk="0" hangingPunct="0">
              <a:lnSpc>
                <a:spcPct val="100000"/>
              </a:lnSpc>
              <a:spcBef>
                <a:spcPct val="20000"/>
              </a:spcBef>
              <a:spcAft>
                <a:spcPct val="0"/>
              </a:spcAft>
              <a:buClr>
                <a:schemeClr val="hlink"/>
              </a:buClr>
              <a:buSzTx/>
              <a:buFontTx/>
              <a:buChar char="•"/>
              <a:tabLst/>
              <a:defRPr/>
            </a:pPr>
            <a:r>
              <a:rPr kumimoji="1" lang="en-US" sz="2400" b="1" i="1" u="none" strike="noStrike" kern="0" cap="none" spc="0" normalizeH="0" baseline="0" noProof="0" smtClean="0">
                <a:ln>
                  <a:noFill/>
                </a:ln>
                <a:solidFill>
                  <a:schemeClr val="folHlink"/>
                </a:solidFill>
                <a:effectLst/>
                <a:uLnTx/>
                <a:uFillTx/>
                <a:latin typeface="+mn-lt"/>
                <a:ea typeface="+mn-ea"/>
                <a:cs typeface="+mn-cs"/>
              </a:rPr>
              <a:t>Ardipithecus</a:t>
            </a:r>
          </a:p>
          <a:p>
            <a:pPr marL="228600" marR="0" lvl="0" indent="-228600" algn="l" defTabSz="914400" rtl="0" eaLnBrk="0" fontAlgn="base" latinLnBrk="0" hangingPunct="0">
              <a:lnSpc>
                <a:spcPct val="100000"/>
              </a:lnSpc>
              <a:spcBef>
                <a:spcPct val="20000"/>
              </a:spcBef>
              <a:spcAft>
                <a:spcPct val="0"/>
              </a:spcAft>
              <a:buClr>
                <a:schemeClr val="hlink"/>
              </a:buClr>
              <a:buSzTx/>
              <a:buFontTx/>
              <a:buChar char="•"/>
              <a:tabLst/>
              <a:defRPr/>
            </a:pPr>
            <a:r>
              <a:rPr kumimoji="1" lang="en-US" sz="2400" b="1" i="1" u="none" strike="noStrike" kern="0" cap="none" spc="0" normalizeH="0" baseline="0" noProof="0" smtClean="0">
                <a:ln>
                  <a:noFill/>
                </a:ln>
                <a:solidFill>
                  <a:schemeClr val="folHlink"/>
                </a:solidFill>
                <a:effectLst/>
                <a:uLnTx/>
                <a:uFillTx/>
                <a:latin typeface="+mn-lt"/>
                <a:ea typeface="+mn-ea"/>
                <a:cs typeface="+mn-cs"/>
              </a:rPr>
              <a:t>Australopithecus</a:t>
            </a:r>
          </a:p>
          <a:p>
            <a:pPr marL="228600" marR="0" lvl="0" indent="-228600" algn="l" defTabSz="914400" rtl="0" eaLnBrk="0" fontAlgn="base" latinLnBrk="0" hangingPunct="0">
              <a:lnSpc>
                <a:spcPct val="100000"/>
              </a:lnSpc>
              <a:spcBef>
                <a:spcPct val="20000"/>
              </a:spcBef>
              <a:spcAft>
                <a:spcPct val="0"/>
              </a:spcAft>
              <a:buClr>
                <a:schemeClr val="hlink"/>
              </a:buClr>
              <a:buSzTx/>
              <a:buFontTx/>
              <a:buChar char="•"/>
              <a:tabLst/>
              <a:defRPr/>
            </a:pPr>
            <a:endParaRPr kumimoji="1" lang="en-US" sz="2400" b="1" i="1" u="none" strike="noStrike" kern="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100000"/>
              </a:lnSpc>
              <a:spcBef>
                <a:spcPct val="20000"/>
              </a:spcBef>
              <a:spcAft>
                <a:spcPct val="0"/>
              </a:spcAft>
              <a:buClr>
                <a:schemeClr val="hlink"/>
              </a:buClr>
              <a:buSzTx/>
              <a:buFontTx/>
              <a:buChar char="•"/>
              <a:tabLst/>
              <a:defRPr/>
            </a:pPr>
            <a:endParaRPr kumimoji="1" lang="en-US" sz="2400" b="1" i="1" u="none" strike="noStrike" kern="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100000"/>
              </a:lnSpc>
              <a:spcBef>
                <a:spcPct val="20000"/>
              </a:spcBef>
              <a:spcAft>
                <a:spcPct val="0"/>
              </a:spcAft>
              <a:buClr>
                <a:schemeClr val="hlink"/>
              </a:buClr>
              <a:buSzTx/>
              <a:buFontTx/>
              <a:buNone/>
              <a:tabLst/>
              <a:defRPr/>
            </a:pPr>
            <a:endParaRPr kumimoji="1" lang="en-US" sz="2400" b="1" i="1" u="none" strike="noStrike" kern="0" cap="none" spc="0" normalizeH="0" baseline="0" noProof="0" smtClean="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100000"/>
              </a:lnSpc>
              <a:spcBef>
                <a:spcPct val="20000"/>
              </a:spcBef>
              <a:spcAft>
                <a:spcPct val="0"/>
              </a:spcAft>
              <a:buClr>
                <a:schemeClr val="hlink"/>
              </a:buClr>
              <a:buSzTx/>
              <a:buFontTx/>
              <a:buChar char="•"/>
              <a:tabLst/>
              <a:defRPr/>
            </a:pPr>
            <a:r>
              <a:rPr kumimoji="1" lang="en-US" sz="2400" b="1" i="1" u="none" strike="noStrike" kern="0" cap="none" spc="0" normalizeH="0" baseline="0" noProof="0" smtClean="0">
                <a:ln>
                  <a:noFill/>
                </a:ln>
                <a:solidFill>
                  <a:schemeClr val="folHlink"/>
                </a:solidFill>
                <a:effectLst/>
                <a:uLnTx/>
                <a:uFillTx/>
                <a:latin typeface="+mn-lt"/>
                <a:ea typeface="+mn-ea"/>
                <a:cs typeface="+mn-cs"/>
              </a:rPr>
              <a:t>Paranthropus</a:t>
            </a:r>
            <a:endParaRPr kumimoji="1" lang="en-US" sz="2400" b="1" i="1"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Rectangle 2"/>
          <p:cNvSpPr txBox="1">
            <a:spLocks noChangeArrowheads="1"/>
          </p:cNvSpPr>
          <p:nvPr/>
        </p:nvSpPr>
        <p:spPr>
          <a:xfrm>
            <a:off x="685800" y="747486"/>
            <a:ext cx="7772400" cy="53340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en-US" sz="2400" b="0" i="1"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Early Hominins</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713511" y="6353628"/>
            <a:ext cx="7701147" cy="261610"/>
          </a:xfrm>
          <a:prstGeom prst="rect">
            <a:avLst/>
          </a:prstGeom>
          <a:noFill/>
          <a:ln w="9525">
            <a:noFill/>
            <a:miter lim="800000"/>
            <a:headEnd/>
            <a:tailEnd/>
          </a:ln>
        </p:spPr>
        <p:txBody>
          <a:bodyPr wrap="none">
            <a:spAutoFit/>
          </a:bodyPr>
          <a:lstStyle/>
          <a:p>
            <a:r>
              <a:rPr lang="en-US" sz="1100" baseline="0" dirty="0">
                <a:solidFill>
                  <a:schemeClr val="tx2"/>
                </a:solidFill>
                <a:hlinkClick r:id="rId3"/>
              </a:rPr>
              <a:t>http://www.sciam.com/article.cfm?chanID=sa003&amp;articleID=0008EB7D-BC26-1138-BC2683414B7F0000</a:t>
            </a:r>
            <a:endParaRPr lang="en-US" sz="1100" baseline="0" dirty="0">
              <a:solidFill>
                <a:schemeClr val="tx2"/>
              </a:solidFill>
            </a:endParaRPr>
          </a:p>
        </p:txBody>
      </p:sp>
      <p:pic>
        <p:nvPicPr>
          <p:cNvPr id="51203" name="Picture 3"/>
          <p:cNvPicPr>
            <a:picLocks noChangeAspect="1" noChangeArrowheads="1"/>
          </p:cNvPicPr>
          <p:nvPr/>
        </p:nvPicPr>
        <p:blipFill>
          <a:blip r:embed="rId4" cstate="print"/>
          <a:srcRect/>
          <a:stretch>
            <a:fillRect/>
          </a:stretch>
        </p:blipFill>
        <p:spPr bwMode="auto">
          <a:xfrm>
            <a:off x="685800" y="319314"/>
            <a:ext cx="7772400" cy="5829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3101975" y="5896428"/>
            <a:ext cx="4746625" cy="523875"/>
          </a:xfrm>
          <a:prstGeom prst="rect">
            <a:avLst/>
          </a:prstGeom>
          <a:noFill/>
          <a:ln w="9525">
            <a:noFill/>
            <a:miter lim="800000"/>
            <a:headEnd/>
            <a:tailEnd/>
          </a:ln>
        </p:spPr>
        <p:txBody>
          <a:bodyPr wrap="none">
            <a:spAutoFit/>
          </a:bodyPr>
          <a:lstStyle/>
          <a:p>
            <a:pPr>
              <a:lnSpc>
                <a:spcPct val="150000"/>
              </a:lnSpc>
            </a:pPr>
            <a:r>
              <a:rPr lang="en-US" b="1" dirty="0">
                <a:solidFill>
                  <a:schemeClr val="tx2"/>
                </a:solidFill>
              </a:rPr>
              <a:t>Video: Search for the First Human</a:t>
            </a:r>
          </a:p>
        </p:txBody>
      </p:sp>
      <p:pic>
        <p:nvPicPr>
          <p:cNvPr id="52227" name="Picture 3">
            <a:hlinkClick r:id="rId3"/>
          </p:cNvPr>
          <p:cNvPicPr>
            <a:picLocks noChangeAspect="1" noChangeArrowheads="1"/>
          </p:cNvPicPr>
          <p:nvPr/>
        </p:nvPicPr>
        <p:blipFill>
          <a:blip r:embed="rId4" cstate="print"/>
          <a:srcRect/>
          <a:stretch>
            <a:fillRect/>
          </a:stretch>
        </p:blipFill>
        <p:spPr bwMode="auto">
          <a:xfrm>
            <a:off x="914400" y="457200"/>
            <a:ext cx="7315200" cy="5303838"/>
          </a:xfrm>
          <a:prstGeom prst="rect">
            <a:avLst/>
          </a:prstGeom>
          <a:noFill/>
          <a:ln w="127000">
            <a:noFill/>
            <a:miter lim="800000"/>
            <a:headEnd/>
            <a:tailEnd/>
          </a:ln>
        </p:spPr>
      </p:pic>
      <p:sp>
        <p:nvSpPr>
          <p:cNvPr id="52228" name="Text Box 4"/>
          <p:cNvSpPr txBox="1">
            <a:spLocks noChangeArrowheads="1"/>
          </p:cNvSpPr>
          <p:nvPr/>
        </p:nvSpPr>
        <p:spPr bwMode="auto">
          <a:xfrm>
            <a:off x="1648278" y="5867400"/>
            <a:ext cx="1352550" cy="485775"/>
          </a:xfrm>
          <a:prstGeom prst="rect">
            <a:avLst/>
          </a:prstGeom>
          <a:noFill/>
          <a:ln w="127000">
            <a:noFill/>
            <a:miter lim="800000"/>
            <a:headEnd/>
            <a:tailEnd/>
          </a:ln>
        </p:spPr>
        <p:txBody>
          <a:bodyPr wrap="none">
            <a:spAutoFit/>
          </a:bodyPr>
          <a:lstStyle/>
          <a:p>
            <a:pPr>
              <a:lnSpc>
                <a:spcPct val="160000"/>
              </a:lnSpc>
            </a:pPr>
            <a:r>
              <a:rPr lang="en-US" b="1">
                <a:solidFill>
                  <a:schemeClr val="tx2"/>
                </a:solidFill>
              </a:rPr>
              <a:t>Week 07</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915988" y="1600200"/>
          <a:ext cx="7313612" cy="4922838"/>
        </p:xfrm>
        <a:graphic>
          <a:graphicData uri="http://schemas.openxmlformats.org/presentationml/2006/ole">
            <p:oleObj spid="_x0000_s165890" name="Document" r:id="rId4" imgW="7775733" imgH="5226336" progId="Word.Document.8">
              <p:embed/>
            </p:oleObj>
          </a:graphicData>
        </a:graphic>
      </p:graphicFrame>
      <p:sp>
        <p:nvSpPr>
          <p:cNvPr id="4" name="Text Box 2"/>
          <p:cNvSpPr txBox="1">
            <a:spLocks noChangeArrowheads="1"/>
          </p:cNvSpPr>
          <p:nvPr/>
        </p:nvSpPr>
        <p:spPr bwMode="auto">
          <a:xfrm>
            <a:off x="2867218" y="6248400"/>
            <a:ext cx="3381183" cy="332014"/>
          </a:xfrm>
          <a:prstGeom prst="rect">
            <a:avLst/>
          </a:prstGeom>
          <a:noFill/>
          <a:ln w="9525">
            <a:noFill/>
            <a:miter lim="800000"/>
            <a:headEnd/>
            <a:tailEnd/>
          </a:ln>
          <a:effectLst/>
        </p:spPr>
        <p:txBody>
          <a:bodyPr wrap="none">
            <a:spAutoFit/>
          </a:bodyPr>
          <a:lstStyle/>
          <a:p>
            <a:pPr algn="ctr" rtl="0" fontAlgn="base">
              <a:lnSpc>
                <a:spcPct val="150000"/>
              </a:lnSpc>
              <a:spcBef>
                <a:spcPct val="0"/>
              </a:spcBef>
              <a:spcAft>
                <a:spcPct val="0"/>
              </a:spcAft>
            </a:pPr>
            <a:r>
              <a:rPr lang="en-US" sz="1200" i="1" kern="1200" baseline="0" dirty="0">
                <a:solidFill>
                  <a:srgbClr val="FFFFFF"/>
                </a:solidFill>
                <a:latin typeface="Verdana" pitchFamily="34" charset="0"/>
                <a:ea typeface="+mn-ea"/>
                <a:cs typeface="+mn-cs"/>
              </a:rPr>
              <a:t>Understanding Humans, 10</a:t>
            </a:r>
            <a:r>
              <a:rPr lang="en-US" sz="1200" i="1" kern="1200" dirty="0">
                <a:solidFill>
                  <a:srgbClr val="FFFFFF"/>
                </a:solidFill>
                <a:latin typeface="Verdana" pitchFamily="34" charset="0"/>
                <a:ea typeface="+mn-ea"/>
                <a:cs typeface="+mn-cs"/>
              </a:rPr>
              <a:t>th</a:t>
            </a:r>
            <a:r>
              <a:rPr lang="en-US" sz="1200" i="1" kern="1200" baseline="0" dirty="0">
                <a:solidFill>
                  <a:srgbClr val="FFFFFF"/>
                </a:solidFill>
                <a:latin typeface="Verdana" pitchFamily="34" charset="0"/>
                <a:ea typeface="+mn-ea"/>
                <a:cs typeface="+mn-cs"/>
              </a:rPr>
              <a:t> Ed.</a:t>
            </a:r>
            <a:r>
              <a:rPr lang="en-US" sz="1200" kern="1200" baseline="0" dirty="0">
                <a:solidFill>
                  <a:srgbClr val="FFFFFF"/>
                </a:solidFill>
                <a:latin typeface="Verdana" pitchFamily="34" charset="0"/>
                <a:ea typeface="+mn-ea"/>
                <a:cs typeface="+mn-cs"/>
              </a:rPr>
              <a:t>, p. </a:t>
            </a:r>
            <a:r>
              <a:rPr lang="en-US" sz="1200" baseline="0" dirty="0" smtClean="0">
                <a:solidFill>
                  <a:srgbClr val="FFFFFF"/>
                </a:solidFill>
              </a:rPr>
              <a:t>110</a:t>
            </a:r>
            <a:r>
              <a:rPr lang="en-US" sz="1200" kern="1200" baseline="0" dirty="0" smtClean="0">
                <a:solidFill>
                  <a:srgbClr val="FFFFFF"/>
                </a:solidFill>
                <a:latin typeface="Verdana" pitchFamily="34" charset="0"/>
                <a:ea typeface="+mn-ea"/>
                <a:cs typeface="+mn-cs"/>
              </a:rPr>
              <a:t>.</a:t>
            </a:r>
            <a:endParaRPr lang="en-US" sz="1200" kern="1200" baseline="0" dirty="0">
              <a:solidFill>
                <a:srgbClr val="FFFFFF"/>
              </a:solidFill>
              <a:latin typeface="Verdana" pitchFamily="34" charset="0"/>
              <a:ea typeface="+mn-ea"/>
              <a:cs typeface="+mn-cs"/>
            </a:endParaRPr>
          </a:p>
        </p:txBody>
      </p:sp>
      <p:sp>
        <p:nvSpPr>
          <p:cNvPr id="7" name="Right Arrow 6"/>
          <p:cNvSpPr/>
          <p:nvPr/>
        </p:nvSpPr>
        <p:spPr bwMode="auto">
          <a:xfrm>
            <a:off x="1219200" y="2971800"/>
            <a:ext cx="1066800" cy="304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
        <p:nvSpPr>
          <p:cNvPr id="6" name="Rectangle 5"/>
          <p:cNvSpPr/>
          <p:nvPr/>
        </p:nvSpPr>
        <p:spPr>
          <a:xfrm>
            <a:off x="6462231" y="1520370"/>
            <a:ext cx="1691169" cy="369332"/>
          </a:xfrm>
          <a:prstGeom prst="rect">
            <a:avLst/>
          </a:prstGeom>
        </p:spPr>
        <p:txBody>
          <a:bodyPr wrap="none">
            <a:spAutoFit/>
          </a:bodyPr>
          <a:lstStyle/>
          <a:p>
            <a:r>
              <a:rPr lang="en-US" sz="1800" baseline="0" dirty="0" smtClean="0">
                <a:solidFill>
                  <a:srgbClr val="FFFAEB"/>
                </a:solidFill>
              </a:rPr>
              <a:t>Began (</a:t>
            </a:r>
            <a:r>
              <a:rPr lang="en-US" sz="1800" baseline="0" dirty="0" err="1" smtClean="0">
                <a:solidFill>
                  <a:srgbClr val="FFFAEB"/>
                </a:solidFill>
              </a:rPr>
              <a:t>mya</a:t>
            </a:r>
            <a:r>
              <a:rPr lang="en-US" sz="1800" baseline="0" dirty="0" smtClean="0">
                <a:solidFill>
                  <a:srgbClr val="FFFAEB"/>
                </a:solidFill>
              </a:rPr>
              <a:t>)</a:t>
            </a:r>
            <a:endParaRPr lang="en-US" sz="1800" baseline="0" dirty="0">
              <a:solidFill>
                <a:srgbClr val="FFFAEB"/>
              </a:solidFill>
            </a:endParaRPr>
          </a:p>
        </p:txBody>
      </p:sp>
      <p:sp>
        <p:nvSpPr>
          <p:cNvPr id="10" name="Rectangle 3"/>
          <p:cNvSpPr>
            <a:spLocks noChangeArrowheads="1"/>
          </p:cNvSpPr>
          <p:nvPr/>
        </p:nvSpPr>
        <p:spPr bwMode="auto">
          <a:xfrm>
            <a:off x="1023258" y="5790234"/>
            <a:ext cx="7086600" cy="400110"/>
          </a:xfrm>
          <a:prstGeom prst="rect">
            <a:avLst/>
          </a:prstGeom>
          <a:solidFill>
            <a:srgbClr val="000000"/>
          </a:solidFill>
          <a:ln w="9525">
            <a:noFill/>
            <a:miter lim="800000"/>
            <a:headEnd/>
            <a:tailEnd/>
          </a:ln>
        </p:spPr>
        <p:txBody>
          <a:bodyPr>
            <a:spAutoFit/>
          </a:bodyPr>
          <a:lstStyle/>
          <a:p>
            <a:pPr marL="342900" indent="-342900" eaLnBrk="0" hangingPunct="0">
              <a:spcBef>
                <a:spcPct val="20000"/>
              </a:spcBef>
              <a:buClr>
                <a:srgbClr val="808000"/>
              </a:buClr>
            </a:pPr>
            <a:r>
              <a:rPr kumimoji="1" lang="en-US" sz="2000" b="1" baseline="0" dirty="0" err="1">
                <a:solidFill>
                  <a:schemeClr val="tx2"/>
                </a:solidFill>
              </a:rPr>
              <a:t>Plio</a:t>
            </a:r>
            <a:r>
              <a:rPr kumimoji="1" lang="en-US" sz="2000" b="1" baseline="0" dirty="0">
                <a:solidFill>
                  <a:schemeClr val="tx2"/>
                </a:solidFill>
              </a:rPr>
              <a:t>-Pleistocene </a:t>
            </a:r>
            <a:r>
              <a:rPr kumimoji="1" lang="en-US" sz="2000" b="1" baseline="0" dirty="0" smtClean="0">
                <a:solidFill>
                  <a:schemeClr val="tx2"/>
                </a:solidFill>
              </a:rPr>
              <a:t>hominid= </a:t>
            </a:r>
            <a:r>
              <a:rPr kumimoji="1" lang="en-US" sz="2000" b="1" i="1" baseline="0" dirty="0">
                <a:solidFill>
                  <a:schemeClr val="tx2"/>
                </a:solidFill>
              </a:rPr>
              <a:t>Australopithecus</a:t>
            </a:r>
            <a:endParaRPr kumimoji="1" lang="en-US" sz="1800" i="1" baseline="0" dirty="0">
              <a:solidFill>
                <a:schemeClr val="tx2"/>
              </a:solidFill>
            </a:endParaRPr>
          </a:p>
        </p:txBody>
      </p:sp>
      <p:sp>
        <p:nvSpPr>
          <p:cNvPr id="12" name="Rectangle 11"/>
          <p:cNvSpPr/>
          <p:nvPr/>
        </p:nvSpPr>
        <p:spPr bwMode="auto">
          <a:xfrm>
            <a:off x="1019628" y="3429000"/>
            <a:ext cx="7162800" cy="914400"/>
          </a:xfrm>
          <a:prstGeom prst="rect">
            <a:avLst/>
          </a:prstGeom>
          <a:noFill/>
          <a:ln w="762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
        <p:nvSpPr>
          <p:cNvPr id="13" name="Rectangle 12"/>
          <p:cNvSpPr>
            <a:spLocks noChangeArrowheads="1"/>
          </p:cNvSpPr>
          <p:nvPr/>
        </p:nvSpPr>
        <p:spPr bwMode="auto">
          <a:xfrm>
            <a:off x="4448628" y="4078069"/>
            <a:ext cx="2068195" cy="646331"/>
          </a:xfrm>
          <a:prstGeom prst="rect">
            <a:avLst/>
          </a:prstGeom>
          <a:noFill/>
          <a:ln w="9525">
            <a:noFill/>
            <a:miter lim="800000"/>
            <a:headEnd/>
            <a:tailEnd/>
          </a:ln>
        </p:spPr>
        <p:txBody>
          <a:bodyPr wrap="none">
            <a:spAutoFit/>
          </a:bodyPr>
          <a:lstStyle/>
          <a:p>
            <a:r>
              <a:rPr lang="en-US" sz="3600" b="1" baseline="0" dirty="0" err="1">
                <a:solidFill>
                  <a:srgbClr val="FFFAEB"/>
                </a:solidFill>
              </a:rPr>
              <a:t>Orrorin</a:t>
            </a:r>
            <a:endParaRPr lang="en-US" sz="3600" b="1" baseline="0" dirty="0">
              <a:solidFill>
                <a:srgbClr val="FFFAEB"/>
              </a:solidFill>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915988" y="1600200"/>
          <a:ext cx="7313612" cy="4922838"/>
        </p:xfrm>
        <a:graphic>
          <a:graphicData uri="http://schemas.openxmlformats.org/presentationml/2006/ole">
            <p:oleObj spid="_x0000_s162818" name="Document" r:id="rId4" imgW="7775733" imgH="5226336" progId="Word.Document.8">
              <p:embed/>
            </p:oleObj>
          </a:graphicData>
        </a:graphic>
      </p:graphicFrame>
      <p:sp>
        <p:nvSpPr>
          <p:cNvPr id="4" name="Text Box 2"/>
          <p:cNvSpPr txBox="1">
            <a:spLocks noChangeArrowheads="1"/>
          </p:cNvSpPr>
          <p:nvPr/>
        </p:nvSpPr>
        <p:spPr bwMode="auto">
          <a:xfrm>
            <a:off x="2867218" y="6248400"/>
            <a:ext cx="3381183" cy="332014"/>
          </a:xfrm>
          <a:prstGeom prst="rect">
            <a:avLst/>
          </a:prstGeom>
          <a:noFill/>
          <a:ln w="9525">
            <a:noFill/>
            <a:miter lim="800000"/>
            <a:headEnd/>
            <a:tailEnd/>
          </a:ln>
          <a:effectLst/>
        </p:spPr>
        <p:txBody>
          <a:bodyPr wrap="none">
            <a:spAutoFit/>
          </a:bodyPr>
          <a:lstStyle/>
          <a:p>
            <a:pPr algn="ctr" rtl="0" fontAlgn="base">
              <a:lnSpc>
                <a:spcPct val="150000"/>
              </a:lnSpc>
              <a:spcBef>
                <a:spcPct val="0"/>
              </a:spcBef>
              <a:spcAft>
                <a:spcPct val="0"/>
              </a:spcAft>
            </a:pPr>
            <a:r>
              <a:rPr lang="en-US" sz="1200" i="1" kern="1200" baseline="0" dirty="0">
                <a:solidFill>
                  <a:srgbClr val="FFFFFF"/>
                </a:solidFill>
                <a:latin typeface="Verdana" pitchFamily="34" charset="0"/>
                <a:ea typeface="+mn-ea"/>
                <a:cs typeface="+mn-cs"/>
              </a:rPr>
              <a:t>Understanding Humans, 10</a:t>
            </a:r>
            <a:r>
              <a:rPr lang="en-US" sz="1200" i="1" kern="1200" dirty="0">
                <a:solidFill>
                  <a:srgbClr val="FFFFFF"/>
                </a:solidFill>
                <a:latin typeface="Verdana" pitchFamily="34" charset="0"/>
                <a:ea typeface="+mn-ea"/>
                <a:cs typeface="+mn-cs"/>
              </a:rPr>
              <a:t>th</a:t>
            </a:r>
            <a:r>
              <a:rPr lang="en-US" sz="1200" i="1" kern="1200" baseline="0" dirty="0">
                <a:solidFill>
                  <a:srgbClr val="FFFFFF"/>
                </a:solidFill>
                <a:latin typeface="Verdana" pitchFamily="34" charset="0"/>
                <a:ea typeface="+mn-ea"/>
                <a:cs typeface="+mn-cs"/>
              </a:rPr>
              <a:t> Ed.</a:t>
            </a:r>
            <a:r>
              <a:rPr lang="en-US" sz="1200" kern="1200" baseline="0" dirty="0">
                <a:solidFill>
                  <a:srgbClr val="FFFFFF"/>
                </a:solidFill>
                <a:latin typeface="Verdana" pitchFamily="34" charset="0"/>
                <a:ea typeface="+mn-ea"/>
                <a:cs typeface="+mn-cs"/>
              </a:rPr>
              <a:t>, p. </a:t>
            </a:r>
            <a:r>
              <a:rPr lang="en-US" sz="1200" baseline="0" dirty="0" smtClean="0">
                <a:solidFill>
                  <a:srgbClr val="FFFFFF"/>
                </a:solidFill>
              </a:rPr>
              <a:t>110</a:t>
            </a:r>
            <a:r>
              <a:rPr lang="en-US" sz="1200" kern="1200" baseline="0" dirty="0" smtClean="0">
                <a:solidFill>
                  <a:srgbClr val="FFFFFF"/>
                </a:solidFill>
                <a:latin typeface="Verdana" pitchFamily="34" charset="0"/>
                <a:ea typeface="+mn-ea"/>
                <a:cs typeface="+mn-cs"/>
              </a:rPr>
              <a:t>.</a:t>
            </a:r>
            <a:endParaRPr lang="en-US" sz="1200" kern="1200" baseline="0" dirty="0">
              <a:solidFill>
                <a:srgbClr val="FFFFFF"/>
              </a:solidFill>
              <a:latin typeface="Verdana" pitchFamily="34" charset="0"/>
              <a:ea typeface="+mn-ea"/>
              <a:cs typeface="+mn-cs"/>
            </a:endParaRPr>
          </a:p>
        </p:txBody>
      </p:sp>
      <p:sp>
        <p:nvSpPr>
          <p:cNvPr id="7" name="Right Arrow 6"/>
          <p:cNvSpPr/>
          <p:nvPr/>
        </p:nvSpPr>
        <p:spPr bwMode="auto">
          <a:xfrm>
            <a:off x="1219200" y="2971800"/>
            <a:ext cx="1066800" cy="3048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
        <p:nvSpPr>
          <p:cNvPr id="6" name="Rectangle 5"/>
          <p:cNvSpPr/>
          <p:nvPr/>
        </p:nvSpPr>
        <p:spPr>
          <a:xfrm>
            <a:off x="6462231" y="1520370"/>
            <a:ext cx="1691169" cy="369332"/>
          </a:xfrm>
          <a:prstGeom prst="rect">
            <a:avLst/>
          </a:prstGeom>
        </p:spPr>
        <p:txBody>
          <a:bodyPr wrap="none">
            <a:spAutoFit/>
          </a:bodyPr>
          <a:lstStyle/>
          <a:p>
            <a:r>
              <a:rPr lang="en-US" sz="1800" baseline="0" dirty="0" smtClean="0">
                <a:solidFill>
                  <a:srgbClr val="FFFAEB"/>
                </a:solidFill>
              </a:rPr>
              <a:t>Began (</a:t>
            </a:r>
            <a:r>
              <a:rPr lang="en-US" sz="1800" baseline="0" dirty="0" err="1" smtClean="0">
                <a:solidFill>
                  <a:srgbClr val="FFFAEB"/>
                </a:solidFill>
              </a:rPr>
              <a:t>mya</a:t>
            </a:r>
            <a:r>
              <a:rPr lang="en-US" sz="1800" baseline="0" dirty="0" smtClean="0">
                <a:solidFill>
                  <a:srgbClr val="FFFAEB"/>
                </a:solidFill>
              </a:rPr>
              <a:t>)</a:t>
            </a:r>
            <a:endParaRPr lang="en-US" sz="1800" baseline="0" dirty="0">
              <a:solidFill>
                <a:srgbClr val="FFFAEB"/>
              </a:solidFill>
            </a:endParaRPr>
          </a:p>
        </p:txBody>
      </p:sp>
      <p:sp>
        <p:nvSpPr>
          <p:cNvPr id="9" name="Rectangle 8"/>
          <p:cNvSpPr>
            <a:spLocks noChangeArrowheads="1"/>
          </p:cNvSpPr>
          <p:nvPr/>
        </p:nvSpPr>
        <p:spPr bwMode="auto">
          <a:xfrm>
            <a:off x="4448628" y="4078069"/>
            <a:ext cx="2068195" cy="646331"/>
          </a:xfrm>
          <a:prstGeom prst="rect">
            <a:avLst/>
          </a:prstGeom>
          <a:noFill/>
          <a:ln w="9525">
            <a:noFill/>
            <a:miter lim="800000"/>
            <a:headEnd/>
            <a:tailEnd/>
          </a:ln>
        </p:spPr>
        <p:txBody>
          <a:bodyPr wrap="none">
            <a:spAutoFit/>
          </a:bodyPr>
          <a:lstStyle/>
          <a:p>
            <a:r>
              <a:rPr lang="en-US" sz="3600" b="1" baseline="0" dirty="0" err="1">
                <a:solidFill>
                  <a:srgbClr val="FFFAEB"/>
                </a:solidFill>
              </a:rPr>
              <a:t>Orrorin</a:t>
            </a:r>
            <a:endParaRPr lang="en-US" sz="3600" b="1" baseline="0" dirty="0">
              <a:solidFill>
                <a:srgbClr val="FFFAEB"/>
              </a:solidFill>
            </a:endParaRPr>
          </a:p>
        </p:txBody>
      </p:sp>
      <p:sp>
        <p:nvSpPr>
          <p:cNvPr id="10" name="Rectangle 3"/>
          <p:cNvSpPr>
            <a:spLocks noChangeArrowheads="1"/>
          </p:cNvSpPr>
          <p:nvPr/>
        </p:nvSpPr>
        <p:spPr bwMode="auto">
          <a:xfrm>
            <a:off x="1023258" y="5790234"/>
            <a:ext cx="7086600" cy="400110"/>
          </a:xfrm>
          <a:prstGeom prst="rect">
            <a:avLst/>
          </a:prstGeom>
          <a:solidFill>
            <a:srgbClr val="000000"/>
          </a:solidFill>
          <a:ln w="9525">
            <a:noFill/>
            <a:miter lim="800000"/>
            <a:headEnd/>
            <a:tailEnd/>
          </a:ln>
        </p:spPr>
        <p:txBody>
          <a:bodyPr>
            <a:spAutoFit/>
          </a:bodyPr>
          <a:lstStyle/>
          <a:p>
            <a:pPr marL="342900" indent="-342900" eaLnBrk="0" hangingPunct="0">
              <a:spcBef>
                <a:spcPct val="20000"/>
              </a:spcBef>
              <a:buClr>
                <a:srgbClr val="808000"/>
              </a:buClr>
            </a:pPr>
            <a:r>
              <a:rPr kumimoji="1" lang="en-US" sz="2000" b="1" strike="sngStrike" baseline="0" dirty="0" err="1">
                <a:solidFill>
                  <a:schemeClr val="accent3">
                    <a:lumMod val="90000"/>
                  </a:schemeClr>
                </a:solidFill>
              </a:rPr>
              <a:t>Plio</a:t>
            </a:r>
            <a:r>
              <a:rPr kumimoji="1" lang="en-US" sz="2000" b="1" strike="sngStrike" baseline="0" dirty="0">
                <a:solidFill>
                  <a:schemeClr val="accent3">
                    <a:lumMod val="90000"/>
                  </a:schemeClr>
                </a:solidFill>
              </a:rPr>
              <a:t>-Pleistocene hominid </a:t>
            </a:r>
            <a:r>
              <a:rPr kumimoji="1" lang="en-US" sz="2000" b="1" baseline="0" dirty="0">
                <a:solidFill>
                  <a:srgbClr val="000000"/>
                </a:solidFill>
              </a:rPr>
              <a:t>= </a:t>
            </a:r>
            <a:r>
              <a:rPr kumimoji="1" lang="en-US" sz="2000" b="1" i="1" baseline="0" dirty="0">
                <a:solidFill>
                  <a:srgbClr val="000000"/>
                </a:solidFill>
              </a:rPr>
              <a:t>Australopithecus</a:t>
            </a:r>
            <a:endParaRPr kumimoji="1" lang="en-US" sz="1800" i="1" baseline="0" dirty="0">
              <a:solidFill>
                <a:srgbClr val="000000"/>
              </a:solidFill>
            </a:endParaRPr>
          </a:p>
        </p:txBody>
      </p:sp>
      <p:sp>
        <p:nvSpPr>
          <p:cNvPr id="11" name="Rectangle 3"/>
          <p:cNvSpPr>
            <a:spLocks noChangeArrowheads="1"/>
          </p:cNvSpPr>
          <p:nvPr/>
        </p:nvSpPr>
        <p:spPr bwMode="auto">
          <a:xfrm>
            <a:off x="914400" y="5286828"/>
            <a:ext cx="7315200" cy="523220"/>
          </a:xfrm>
          <a:prstGeom prst="rect">
            <a:avLst/>
          </a:prstGeom>
          <a:solidFill>
            <a:srgbClr val="000000"/>
          </a:solidFill>
          <a:ln w="9525">
            <a:noFill/>
            <a:miter lim="800000"/>
            <a:headEnd/>
            <a:tailEnd/>
          </a:ln>
        </p:spPr>
        <p:txBody>
          <a:bodyPr wrap="square">
            <a:spAutoFit/>
          </a:bodyPr>
          <a:lstStyle/>
          <a:p>
            <a:pPr marL="342900" indent="-342900" eaLnBrk="0" hangingPunct="0">
              <a:spcBef>
                <a:spcPct val="20000"/>
              </a:spcBef>
              <a:buClr>
                <a:srgbClr val="808000"/>
              </a:buClr>
            </a:pPr>
            <a:r>
              <a:rPr kumimoji="1" lang="en-US" b="1" baseline="0" dirty="0" smtClean="0">
                <a:solidFill>
                  <a:srgbClr val="FFFAEB"/>
                </a:solidFill>
              </a:rPr>
              <a:t>Mio-</a:t>
            </a:r>
            <a:r>
              <a:rPr kumimoji="1" lang="en-US" b="1" baseline="0" dirty="0" err="1" smtClean="0">
                <a:solidFill>
                  <a:srgbClr val="FFFAEB"/>
                </a:solidFill>
              </a:rPr>
              <a:t>Plio</a:t>
            </a:r>
            <a:r>
              <a:rPr kumimoji="1" lang="en-US" b="1" baseline="0" dirty="0" smtClean="0">
                <a:solidFill>
                  <a:srgbClr val="FFFAEB"/>
                </a:solidFill>
              </a:rPr>
              <a:t>-Pleistocene </a:t>
            </a:r>
            <a:r>
              <a:rPr kumimoji="1" lang="en-US" b="1" baseline="0" dirty="0" err="1" smtClean="0">
                <a:solidFill>
                  <a:srgbClr val="FFFAEB"/>
                </a:solidFill>
              </a:rPr>
              <a:t>hominin</a:t>
            </a:r>
            <a:endParaRPr kumimoji="1" lang="en-US" sz="2400" i="1" baseline="0" dirty="0">
              <a:solidFill>
                <a:srgbClr val="000000"/>
              </a:solidFill>
            </a:endParaRPr>
          </a:p>
        </p:txBody>
      </p:sp>
      <p:sp>
        <p:nvSpPr>
          <p:cNvPr id="12" name="Rectangle 11"/>
          <p:cNvSpPr/>
          <p:nvPr/>
        </p:nvSpPr>
        <p:spPr bwMode="auto">
          <a:xfrm>
            <a:off x="1019628" y="3429000"/>
            <a:ext cx="7162800" cy="1219200"/>
          </a:xfrm>
          <a:prstGeom prst="rect">
            <a:avLst/>
          </a:prstGeom>
          <a:noFill/>
          <a:ln w="762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914400" y="2890838"/>
            <a:ext cx="7315200" cy="1681162"/>
          </a:xfrm>
          <a:prstGeom prst="rect">
            <a:avLst/>
          </a:prstGeom>
          <a:noFill/>
          <a:ln w="9525">
            <a:noFill/>
            <a:miter lim="800000"/>
            <a:headEnd/>
            <a:tailEnd/>
          </a:ln>
        </p:spPr>
        <p:txBody>
          <a:bodyPr>
            <a:spAutoFit/>
          </a:bodyPr>
          <a:lstStyle/>
          <a:p>
            <a:pPr marL="342900" indent="-342900" eaLnBrk="0" hangingPunct="0">
              <a:spcBef>
                <a:spcPct val="20000"/>
              </a:spcBef>
              <a:buClr>
                <a:schemeClr val="hlink"/>
              </a:buClr>
            </a:pPr>
            <a:r>
              <a:rPr kumimoji="1" lang="en-US" sz="3600" b="1" baseline="0" dirty="0"/>
              <a:t>note climactic change</a:t>
            </a:r>
          </a:p>
          <a:p>
            <a:pPr marL="342900" indent="-342900" eaLnBrk="0" hangingPunct="0">
              <a:spcBef>
                <a:spcPct val="20000"/>
              </a:spcBef>
              <a:buClr>
                <a:schemeClr val="hlink"/>
              </a:buClr>
            </a:pPr>
            <a:endParaRPr kumimoji="1" lang="en-US" sz="2000" b="1" baseline="0" dirty="0"/>
          </a:p>
          <a:p>
            <a:pPr marL="342900" indent="-342900" eaLnBrk="0" hangingPunct="0">
              <a:spcBef>
                <a:spcPct val="20000"/>
              </a:spcBef>
              <a:buClr>
                <a:schemeClr val="hlink"/>
              </a:buClr>
            </a:pPr>
            <a:r>
              <a:rPr kumimoji="1" lang="en-US" sz="3600" b="1" baseline="0" dirty="0"/>
              <a:t>including the “Ice Age”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914400" y="2315028"/>
            <a:ext cx="7315200" cy="2923877"/>
          </a:xfrm>
          <a:prstGeom prst="rect">
            <a:avLst/>
          </a:prstGeom>
          <a:noFill/>
          <a:ln w="9525">
            <a:noFill/>
            <a:miter lim="800000"/>
            <a:headEnd/>
            <a:tailEnd/>
          </a:ln>
        </p:spPr>
        <p:txBody>
          <a:bodyPr>
            <a:spAutoFit/>
          </a:bodyPr>
          <a:lstStyle/>
          <a:p>
            <a:pPr marL="342900" indent="-342900" eaLnBrk="0" hangingPunct="0">
              <a:spcBef>
                <a:spcPct val="20000"/>
              </a:spcBef>
              <a:buClr>
                <a:schemeClr val="hlink"/>
              </a:buClr>
            </a:pPr>
            <a:r>
              <a:rPr kumimoji="1" lang="en-US" sz="4000" b="1" baseline="0" dirty="0"/>
              <a:t>The Pleistocene is</a:t>
            </a:r>
          </a:p>
          <a:p>
            <a:pPr marL="342900" indent="-342900" eaLnBrk="0" hangingPunct="0">
              <a:spcBef>
                <a:spcPct val="20000"/>
              </a:spcBef>
              <a:buClr>
                <a:schemeClr val="hlink"/>
              </a:buClr>
            </a:pPr>
            <a:r>
              <a:rPr kumimoji="1" lang="en-US" sz="4000" b="1" baseline="0" dirty="0"/>
              <a:t>frequently referred</a:t>
            </a:r>
          </a:p>
          <a:p>
            <a:pPr marL="342900" indent="-342900" eaLnBrk="0" hangingPunct="0">
              <a:spcBef>
                <a:spcPct val="20000"/>
              </a:spcBef>
              <a:buClr>
                <a:schemeClr val="hlink"/>
              </a:buClr>
            </a:pPr>
            <a:r>
              <a:rPr kumimoji="1" lang="en-US" sz="4000" b="1" baseline="0" dirty="0"/>
              <a:t>to as </a:t>
            </a:r>
          </a:p>
          <a:p>
            <a:pPr marL="342900" indent="-342900" eaLnBrk="0" hangingPunct="0">
              <a:spcBef>
                <a:spcPct val="20000"/>
              </a:spcBef>
              <a:buClr>
                <a:schemeClr val="hlink"/>
              </a:buClr>
            </a:pPr>
            <a:r>
              <a:rPr kumimoji="1" lang="en-US" sz="4000" b="1" baseline="0" dirty="0"/>
              <a:t>the “Ice Age”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6386" name="Picture 4" descr="global_cooling1"/>
          <p:cNvPicPr>
            <a:picLocks noChangeAspect="1" noChangeArrowheads="1"/>
          </p:cNvPicPr>
          <p:nvPr/>
        </p:nvPicPr>
        <p:blipFill>
          <a:blip r:embed="rId3" cstate="print">
            <a:lum bright="25000"/>
          </a:blip>
          <a:srcRect/>
          <a:stretch>
            <a:fillRect/>
          </a:stretch>
        </p:blipFill>
        <p:spPr bwMode="auto">
          <a:xfrm>
            <a:off x="457200" y="2209800"/>
            <a:ext cx="8229600" cy="3225800"/>
          </a:xfrm>
          <a:prstGeom prst="rect">
            <a:avLst/>
          </a:prstGeom>
          <a:noFill/>
          <a:ln w="9525">
            <a:noFill/>
            <a:miter lim="800000"/>
            <a:headEnd/>
            <a:tailEnd/>
          </a:ln>
        </p:spPr>
      </p:pic>
      <p:sp>
        <p:nvSpPr>
          <p:cNvPr id="2423813" name="Oval 5"/>
          <p:cNvSpPr>
            <a:spLocks noChangeArrowheads="1"/>
          </p:cNvSpPr>
          <p:nvPr/>
        </p:nvSpPr>
        <p:spPr bwMode="auto">
          <a:xfrm>
            <a:off x="5848350" y="3124200"/>
            <a:ext cx="2838450" cy="2076450"/>
          </a:xfrm>
          <a:prstGeom prst="ellipse">
            <a:avLst/>
          </a:prstGeom>
          <a:noFill/>
          <a:ln w="76200">
            <a:solidFill>
              <a:srgbClr val="FFC000"/>
            </a:solidFill>
            <a:round/>
            <a:headEnd/>
            <a:tailEnd/>
          </a:ln>
        </p:spPr>
        <p:txBody>
          <a:bodyPr wrap="none" anchor="ctr"/>
          <a:lstStyle/>
          <a:p>
            <a:endParaRPr lang="en-US"/>
          </a:p>
        </p:txBody>
      </p:sp>
      <p:sp>
        <p:nvSpPr>
          <p:cNvPr id="16388" name="Text Box 6"/>
          <p:cNvSpPr txBox="1">
            <a:spLocks noChangeArrowheads="1"/>
          </p:cNvSpPr>
          <p:nvPr/>
        </p:nvSpPr>
        <p:spPr bwMode="auto">
          <a:xfrm>
            <a:off x="2610106" y="6151787"/>
            <a:ext cx="3885038" cy="461665"/>
          </a:xfrm>
          <a:prstGeom prst="rect">
            <a:avLst/>
          </a:prstGeom>
          <a:noFill/>
          <a:ln w="9525">
            <a:noFill/>
            <a:miter lim="800000"/>
            <a:headEnd/>
            <a:tailEnd/>
          </a:ln>
        </p:spPr>
        <p:txBody>
          <a:bodyPr wrap="none">
            <a:spAutoFit/>
          </a:bodyPr>
          <a:lstStyle/>
          <a:p>
            <a:r>
              <a:rPr lang="en-US" sz="1200" baseline="0" dirty="0"/>
              <a:t>John E. Pfeiffer, </a:t>
            </a:r>
            <a:r>
              <a:rPr lang="en-US" sz="1200" i="1" baseline="0" dirty="0"/>
              <a:t>The Emergence of Man, 4</a:t>
            </a:r>
            <a:r>
              <a:rPr lang="en-US" sz="1200" i="1" dirty="0"/>
              <a:t>th</a:t>
            </a:r>
            <a:r>
              <a:rPr lang="en-US" sz="1200" i="1" baseline="0" dirty="0"/>
              <a:t> ed</a:t>
            </a:r>
            <a:r>
              <a:rPr lang="en-US" sz="1200" baseline="0" dirty="0"/>
              <a:t>. </a:t>
            </a:r>
          </a:p>
          <a:p>
            <a:r>
              <a:rPr lang="en-US" sz="1200" baseline="0" dirty="0"/>
              <a:t>(NY: Harper and Row, 1985), p. 101.</a:t>
            </a:r>
          </a:p>
        </p:txBody>
      </p:sp>
      <p:sp>
        <p:nvSpPr>
          <p:cNvPr id="16389" name="AutoShape 7"/>
          <p:cNvSpPr>
            <a:spLocks noChangeArrowheads="1"/>
          </p:cNvSpPr>
          <p:nvPr/>
        </p:nvSpPr>
        <p:spPr bwMode="auto">
          <a:xfrm>
            <a:off x="4191000" y="1030288"/>
            <a:ext cx="381000" cy="1905000"/>
          </a:xfrm>
          <a:prstGeom prst="downArrow">
            <a:avLst>
              <a:gd name="adj1" fmla="val 50000"/>
              <a:gd name="adj2" fmla="val 125000"/>
            </a:avLst>
          </a:prstGeom>
          <a:solidFill>
            <a:srgbClr val="FFC000"/>
          </a:solidFill>
          <a:ln w="38100">
            <a:solidFill>
              <a:schemeClr val="tx1"/>
            </a:solidFill>
            <a:miter lim="800000"/>
            <a:headEnd/>
            <a:tailEnd/>
          </a:ln>
        </p:spPr>
        <p:txBody>
          <a:bodyPr wrap="none" anchor="ctr"/>
          <a:lstStyle/>
          <a:p>
            <a:endParaRPr lang="en-US"/>
          </a:p>
        </p:txBody>
      </p:sp>
      <p:sp>
        <p:nvSpPr>
          <p:cNvPr id="16390" name="Text Box 8"/>
          <p:cNvSpPr txBox="1">
            <a:spLocks noChangeArrowheads="1"/>
          </p:cNvSpPr>
          <p:nvPr/>
        </p:nvSpPr>
        <p:spPr bwMode="auto">
          <a:xfrm>
            <a:off x="2514600" y="928688"/>
            <a:ext cx="1630363" cy="519112"/>
          </a:xfrm>
          <a:prstGeom prst="rect">
            <a:avLst/>
          </a:prstGeom>
          <a:noFill/>
          <a:ln w="9525">
            <a:noFill/>
            <a:miter lim="800000"/>
            <a:headEnd/>
            <a:tailEnd/>
          </a:ln>
        </p:spPr>
        <p:txBody>
          <a:bodyPr wrap="none">
            <a:spAutoFit/>
          </a:bodyPr>
          <a:lstStyle/>
          <a:p>
            <a:r>
              <a:rPr lang="en-US" baseline="0"/>
              <a:t>Miocene</a:t>
            </a:r>
          </a:p>
        </p:txBody>
      </p:sp>
      <p:sp>
        <p:nvSpPr>
          <p:cNvPr id="16391" name="Text Box 10"/>
          <p:cNvSpPr txBox="1">
            <a:spLocks noChangeArrowheads="1"/>
          </p:cNvSpPr>
          <p:nvPr/>
        </p:nvSpPr>
        <p:spPr bwMode="auto">
          <a:xfrm>
            <a:off x="5746750" y="1004888"/>
            <a:ext cx="2178050" cy="519112"/>
          </a:xfrm>
          <a:prstGeom prst="rect">
            <a:avLst/>
          </a:prstGeom>
          <a:noFill/>
          <a:ln w="9525">
            <a:noFill/>
            <a:miter lim="800000"/>
            <a:headEnd/>
            <a:tailEnd/>
          </a:ln>
        </p:spPr>
        <p:txBody>
          <a:bodyPr wrap="none">
            <a:spAutoFit/>
          </a:bodyPr>
          <a:lstStyle/>
          <a:p>
            <a:r>
              <a:rPr lang="en-US" baseline="0"/>
              <a:t>Pleistocene</a:t>
            </a:r>
          </a:p>
        </p:txBody>
      </p:sp>
      <p:sp>
        <p:nvSpPr>
          <p:cNvPr id="16392" name="AutoShape 11"/>
          <p:cNvSpPr>
            <a:spLocks noChangeArrowheads="1"/>
          </p:cNvSpPr>
          <p:nvPr/>
        </p:nvSpPr>
        <p:spPr bwMode="auto">
          <a:xfrm>
            <a:off x="5514975" y="2133600"/>
            <a:ext cx="419100" cy="1143000"/>
          </a:xfrm>
          <a:prstGeom prst="downArrow">
            <a:avLst>
              <a:gd name="adj1" fmla="val 50000"/>
              <a:gd name="adj2" fmla="val 68182"/>
            </a:avLst>
          </a:prstGeom>
          <a:solidFill>
            <a:srgbClr val="FFC000"/>
          </a:solidFill>
          <a:ln w="38100">
            <a:solidFill>
              <a:schemeClr val="tx1"/>
            </a:solidFill>
            <a:miter lim="800000"/>
            <a:headEnd/>
            <a:tailEnd/>
          </a:ln>
        </p:spPr>
        <p:txBody>
          <a:bodyPr wrap="none" anchor="ctr"/>
          <a:lstStyle/>
          <a:p>
            <a:endParaRPr lang="en-US"/>
          </a:p>
        </p:txBody>
      </p:sp>
      <p:sp>
        <p:nvSpPr>
          <p:cNvPr id="16393" name="Text Box 12"/>
          <p:cNvSpPr txBox="1">
            <a:spLocks noChangeArrowheads="1"/>
          </p:cNvSpPr>
          <p:nvPr/>
        </p:nvSpPr>
        <p:spPr bwMode="auto">
          <a:xfrm>
            <a:off x="4949825" y="1571625"/>
            <a:ext cx="1544638" cy="519113"/>
          </a:xfrm>
          <a:prstGeom prst="rect">
            <a:avLst/>
          </a:prstGeom>
          <a:noFill/>
          <a:ln w="9525">
            <a:noFill/>
            <a:miter lim="800000"/>
            <a:headEnd/>
            <a:tailEnd/>
          </a:ln>
        </p:spPr>
        <p:txBody>
          <a:bodyPr wrap="none">
            <a:spAutoFit/>
          </a:bodyPr>
          <a:lstStyle/>
          <a:p>
            <a:r>
              <a:rPr lang="en-US" baseline="0"/>
              <a:t>Plocene</a:t>
            </a:r>
          </a:p>
        </p:txBody>
      </p:sp>
      <p:sp>
        <p:nvSpPr>
          <p:cNvPr id="16394" name="AutoShape 11"/>
          <p:cNvSpPr>
            <a:spLocks noChangeArrowheads="1"/>
          </p:cNvSpPr>
          <p:nvPr/>
        </p:nvSpPr>
        <p:spPr bwMode="auto">
          <a:xfrm>
            <a:off x="7315200" y="1752600"/>
            <a:ext cx="419100" cy="1143000"/>
          </a:xfrm>
          <a:prstGeom prst="downArrow">
            <a:avLst>
              <a:gd name="adj1" fmla="val 50000"/>
              <a:gd name="adj2" fmla="val 68182"/>
            </a:avLst>
          </a:prstGeom>
          <a:solidFill>
            <a:srgbClr val="FFC000"/>
          </a:solidFill>
          <a:ln w="38100">
            <a:solidFill>
              <a:schemeClr val="tx1"/>
            </a:solidFill>
            <a:miter lim="800000"/>
            <a:headEnd/>
            <a:tailEnd/>
          </a:ln>
        </p:spPr>
        <p:txBody>
          <a:bodyPr wrap="none" anchor="ctr"/>
          <a:lstStyle/>
          <a:p>
            <a:endParaRPr lang="en-US"/>
          </a:p>
        </p:txBody>
      </p:sp>
      <p:sp>
        <p:nvSpPr>
          <p:cNvPr id="11" name="Right Arrow 10"/>
          <p:cNvSpPr/>
          <p:nvPr/>
        </p:nvSpPr>
        <p:spPr bwMode="auto">
          <a:xfrm rot="16200000">
            <a:off x="7055394" y="5595403"/>
            <a:ext cx="978408" cy="484632"/>
          </a:xfrm>
          <a:prstGeom prst="rightArrow">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30000" smtClean="0">
              <a:ln>
                <a:noFill/>
              </a:ln>
              <a:solidFill>
                <a:schemeClr val="tx1"/>
              </a:solidFill>
              <a:effectLst/>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3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3813" grpId="0" animBg="1"/>
    </p:bldLst>
  </p:timing>
</p:sld>
</file>

<file path=ppt/theme/theme1.xml><?xml version="1.0" encoding="utf-8"?>
<a:theme xmlns:a="http://schemas.openxmlformats.org/drawingml/2006/main" name="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3000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30000" smtClean="0">
            <a:ln>
              <a:noFill/>
            </a:ln>
            <a:solidFill>
              <a:schemeClr val="tx1"/>
            </a:solidFill>
            <a:effectLst/>
            <a:latin typeface="Verdana" pitchFamily="34"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eadow">
  <a:themeElements>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1_Meadow">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3000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30000" smtClean="0">
            <a:ln>
              <a:noFill/>
            </a:ln>
            <a:solidFill>
              <a:schemeClr val="tx1"/>
            </a:solidFill>
            <a:effectLst/>
            <a:latin typeface="Verdana" pitchFamily="34" charset="0"/>
          </a:defRPr>
        </a:defPPr>
      </a:lstStyle>
    </a:lnDef>
  </a:objectDefaults>
  <a:extraClrSchemeLst>
    <a:extraClrScheme>
      <a:clrScheme name="1_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1_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Meadow">
  <a:themeElements>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1_Meadow">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3000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30000" smtClean="0">
            <a:ln>
              <a:noFill/>
            </a:ln>
            <a:solidFill>
              <a:schemeClr val="tx1"/>
            </a:solidFill>
            <a:effectLst/>
            <a:latin typeface="Verdana" pitchFamily="34" charset="0"/>
          </a:defRPr>
        </a:defPPr>
      </a:lstStyle>
    </a:lnDef>
  </a:objectDefaults>
  <a:extraClrSchemeLst>
    <a:extraClrScheme>
      <a:clrScheme name="1_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1_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Designs\MEADOW.POT</Template>
  <TotalTime>8211</TotalTime>
  <Words>628</Words>
  <Application>Microsoft Office PowerPoint</Application>
  <PresentationFormat>On-screen Show (4:3)</PresentationFormat>
  <Paragraphs>237</Paragraphs>
  <Slides>68</Slides>
  <Notes>64</Notes>
  <HiddenSlides>4</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68</vt:i4>
      </vt:variant>
    </vt:vector>
  </HeadingPairs>
  <TitlesOfParts>
    <vt:vector size="77" baseType="lpstr">
      <vt:lpstr>Meadow</vt:lpstr>
      <vt:lpstr>1_Meadow</vt:lpstr>
      <vt:lpstr>5_Default Design</vt:lpstr>
      <vt:lpstr>6_Default Design</vt:lpstr>
      <vt:lpstr>8_Default Design</vt:lpstr>
      <vt:lpstr>Default Design</vt:lpstr>
      <vt:lpstr>9_Default Design</vt:lpstr>
      <vt:lpstr>2_Meadow</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Early Hominids</vt:lpstr>
      <vt:lpstr>Slide 64</vt:lpstr>
      <vt:lpstr>Slide 65</vt:lpstr>
      <vt:lpstr>Slide 66</vt:lpstr>
      <vt:lpstr>Slide 67</vt:lpstr>
      <vt:lpstr>Slide 68</vt:lpstr>
    </vt:vector>
  </TitlesOfParts>
  <Company>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G. Roufs</dc:creator>
  <cp:lastModifiedBy>troufs</cp:lastModifiedBy>
  <cp:revision>515</cp:revision>
  <dcterms:created xsi:type="dcterms:W3CDTF">2000-06-25T20:57:16Z</dcterms:created>
  <dcterms:modified xsi:type="dcterms:W3CDTF">2010-10-28T20:48:56Z</dcterms:modified>
</cp:coreProperties>
</file>