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41"/>
  </p:notesMasterIdLst>
  <p:sldIdLst>
    <p:sldId id="489" r:id="rId2"/>
    <p:sldId id="562" r:id="rId3"/>
    <p:sldId id="564" r:id="rId4"/>
    <p:sldId id="524" r:id="rId5"/>
    <p:sldId id="525" r:id="rId6"/>
    <p:sldId id="527" r:id="rId7"/>
    <p:sldId id="528" r:id="rId8"/>
    <p:sldId id="529" r:id="rId9"/>
    <p:sldId id="530" r:id="rId10"/>
    <p:sldId id="531" r:id="rId11"/>
    <p:sldId id="534" r:id="rId12"/>
    <p:sldId id="533" r:id="rId13"/>
    <p:sldId id="532" r:id="rId14"/>
    <p:sldId id="536" r:id="rId15"/>
    <p:sldId id="537" r:id="rId16"/>
    <p:sldId id="538" r:id="rId17"/>
    <p:sldId id="539" r:id="rId18"/>
    <p:sldId id="540" r:id="rId19"/>
    <p:sldId id="541" r:id="rId20"/>
    <p:sldId id="542" r:id="rId21"/>
    <p:sldId id="543" r:id="rId22"/>
    <p:sldId id="544" r:id="rId23"/>
    <p:sldId id="545" r:id="rId24"/>
    <p:sldId id="546" r:id="rId25"/>
    <p:sldId id="547" r:id="rId26"/>
    <p:sldId id="548" r:id="rId27"/>
    <p:sldId id="549" r:id="rId28"/>
    <p:sldId id="550" r:id="rId29"/>
    <p:sldId id="552" r:id="rId30"/>
    <p:sldId id="553" r:id="rId31"/>
    <p:sldId id="554" r:id="rId32"/>
    <p:sldId id="555" r:id="rId33"/>
    <p:sldId id="563" r:id="rId34"/>
    <p:sldId id="556" r:id="rId35"/>
    <p:sldId id="557" r:id="rId36"/>
    <p:sldId id="558" r:id="rId37"/>
    <p:sldId id="559" r:id="rId38"/>
    <p:sldId id="560" r:id="rId39"/>
    <p:sldId id="561" r:id="rId40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0C0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1566" y="-294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fld id="{B79A487F-8227-4D80-B3AC-F6D650C26C6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D93B0-9C9F-44F2-80C2-E02F1D69B8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DC6BB-81AB-4D36-B9F3-3C29EB08A7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824FC-395F-4726-9CD7-218BDB6991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36F866-3EF6-4ED2-B5B6-177A5011D5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53600-EF02-4F60-AD0F-CF0FFDCEA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A932E-4D47-4EFF-B691-306713892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1EEAB-5E9C-42AC-8F75-BDF226B553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DD0FA-EC15-43C1-8EBB-9F754306D9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8A2CC-E9B5-4CDB-8792-3D1EE6657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2A674-A05B-48A6-AAAC-4CF4F3890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44D57-7A4F-4F93-B68B-9179A69910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78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78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B29237B-C274-4FF9-99B7-3D1C4740FDC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7" name="Picture 17" descr="SL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72725" cy="6915150"/>
          </a:xfrm>
          <a:prstGeom prst="rect">
            <a:avLst/>
          </a:prstGeom>
          <a:noFill/>
        </p:spPr>
      </p:pic>
      <p:sp>
        <p:nvSpPr>
          <p:cNvPr id="327698" name="Rectangle 18"/>
          <p:cNvSpPr>
            <a:spLocks noChangeArrowheads="1"/>
          </p:cNvSpPr>
          <p:nvPr/>
        </p:nvSpPr>
        <p:spPr bwMode="auto">
          <a:xfrm>
            <a:off x="2933700" y="3810000"/>
            <a:ext cx="53276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2400300" indent="-2400300" algn="ctr" eaLnBrk="0" hangingPunct="0"/>
            <a:r>
              <a:rPr kumimoji="1" lang="en-US" sz="2400" b="1" i="1">
                <a:solidFill>
                  <a:schemeClr val="bg1"/>
                </a:solidFill>
              </a:rPr>
              <a:t>Welcome to</a:t>
            </a:r>
            <a:r>
              <a:rPr kumimoji="1" lang="en-US" sz="3600" b="1" i="1">
                <a:solidFill>
                  <a:schemeClr val="bg1"/>
                </a:solidFill>
              </a:rPr>
              <a:t> </a:t>
            </a:r>
          </a:p>
          <a:p>
            <a:pPr marL="2400300" indent="-2400300" algn="ctr" eaLnBrk="0" hangingPunct="0"/>
            <a:r>
              <a:rPr kumimoji="1" lang="en-US" sz="5400" b="1" i="1">
                <a:solidFill>
                  <a:schemeClr val="bg1"/>
                </a:solidFill>
              </a:rPr>
              <a:t>San Luis Potosi</a:t>
            </a:r>
          </a:p>
        </p:txBody>
      </p:sp>
      <p:sp>
        <p:nvSpPr>
          <p:cNvPr id="327699" name="Rectangle 19"/>
          <p:cNvSpPr>
            <a:spLocks noChangeArrowheads="1"/>
          </p:cNvSpPr>
          <p:nvPr/>
        </p:nvSpPr>
        <p:spPr bwMode="auto">
          <a:xfrm>
            <a:off x="3467100" y="6277428"/>
            <a:ext cx="3178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>
                <a:solidFill>
                  <a:schemeClr val="bg1"/>
                </a:solidFill>
              </a:rPr>
              <a:t>University of Minnesota Duluth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246336" y="5791200"/>
            <a:ext cx="164465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dirty="0" smtClean="0">
                <a:solidFill>
                  <a:srgbClr val="000000"/>
                </a:solidFill>
              </a:rPr>
              <a:t>© 2010</a:t>
            </a:r>
            <a:endParaRPr kumimoji="1"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64899" name="Picture 3" descr="SLP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77788"/>
            <a:ext cx="9410700" cy="6207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71043" name="Picture 3" descr="SLP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6513"/>
            <a:ext cx="9682163" cy="6269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68995" name="Picture 3" descr="SLP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41275"/>
            <a:ext cx="7867650" cy="626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66947" name="Picture 3" descr="SLP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9334500" cy="622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75139" name="Picture 3" descr="SLP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86" y="1066800"/>
            <a:ext cx="8686800" cy="5054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77187" name="Picture 3" descr="SLP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86" y="533400"/>
            <a:ext cx="86868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79235" name="Picture 3" descr="SLP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47625"/>
            <a:ext cx="8667750" cy="625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81283" name="Picture 3" descr="SLP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65088"/>
            <a:ext cx="8872537" cy="6230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83331" name="Picture 3" descr="SLP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14288"/>
            <a:ext cx="8843962" cy="6291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85379" name="Picture 3" descr="SLP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6200"/>
            <a:ext cx="9353550" cy="623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Text Box 2"/>
          <p:cNvSpPr txBox="1">
            <a:spLocks noChangeArrowheads="1"/>
          </p:cNvSpPr>
          <p:nvPr/>
        </p:nvSpPr>
        <p:spPr bwMode="auto">
          <a:xfrm>
            <a:off x="2006600" y="6477000"/>
            <a:ext cx="622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Compound of the 9 Brothers, Nuevo León, Mexico</a:t>
            </a:r>
          </a:p>
        </p:txBody>
      </p:sp>
      <p:pic>
        <p:nvPicPr>
          <p:cNvPr id="537604" name="Picture 4" descr="Map_Mexic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47625"/>
            <a:ext cx="84963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7606" name="Oval 6"/>
          <p:cNvSpPr>
            <a:spLocks noChangeArrowheads="1"/>
          </p:cNvSpPr>
          <p:nvPr/>
        </p:nvSpPr>
        <p:spPr bwMode="auto">
          <a:xfrm>
            <a:off x="4724400" y="3276600"/>
            <a:ext cx="1828800" cy="685800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87427" name="Picture 3" descr="SLP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6200"/>
            <a:ext cx="9353550" cy="623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89475" name="Picture 3" descr="SLP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9334500" cy="622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91523" name="Picture 3" descr="SLP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0" y="49213"/>
            <a:ext cx="7088188" cy="6256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93571" name="Picture 3" descr="SLP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79375"/>
            <a:ext cx="4545013" cy="622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95620" name="Picture 4" descr="SLP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050" y="34925"/>
            <a:ext cx="6902450" cy="627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97667" name="Picture 3" descr="SLP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9334500" cy="622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99715" name="Picture 3" descr="SLP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76200"/>
            <a:ext cx="6800850" cy="623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01763" name="Picture 3" descr="SLP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76200"/>
            <a:ext cx="9353550" cy="6235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03811" name="Picture 3" descr="SLP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57150"/>
            <a:ext cx="93726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07907" name="Picture 3" descr="SLP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19050"/>
            <a:ext cx="7772400" cy="628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Text Box 2"/>
          <p:cNvSpPr txBox="1">
            <a:spLocks noChangeArrowheads="1"/>
          </p:cNvSpPr>
          <p:nvPr/>
        </p:nvSpPr>
        <p:spPr bwMode="auto">
          <a:xfrm>
            <a:off x="2006600" y="6477000"/>
            <a:ext cx="4021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Matehuala, Nuevo León, Mexico</a:t>
            </a:r>
          </a:p>
        </p:txBody>
      </p:sp>
      <p:pic>
        <p:nvPicPr>
          <p:cNvPr id="5417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0"/>
            <a:ext cx="84963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1706" name="AutoShape 10"/>
          <p:cNvSpPr>
            <a:spLocks noChangeArrowheads="1"/>
          </p:cNvSpPr>
          <p:nvPr/>
        </p:nvSpPr>
        <p:spPr bwMode="auto">
          <a:xfrm rot="19543822">
            <a:off x="5252621" y="1742269"/>
            <a:ext cx="17863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41707" name="Text Box 11"/>
          <p:cNvSpPr txBox="1">
            <a:spLocks noChangeArrowheads="1"/>
          </p:cNvSpPr>
          <p:nvPr/>
        </p:nvSpPr>
        <p:spPr bwMode="auto">
          <a:xfrm>
            <a:off x="6743700" y="1417411"/>
            <a:ext cx="14255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 err="1"/>
              <a:t>Matehuala</a:t>
            </a:r>
            <a:endParaRPr lang="en-US" sz="2000" b="1" dirty="0"/>
          </a:p>
        </p:txBody>
      </p:sp>
      <p:sp>
        <p:nvSpPr>
          <p:cNvPr id="541708" name="AutoShape 12"/>
          <p:cNvSpPr>
            <a:spLocks noChangeArrowheads="1"/>
          </p:cNvSpPr>
          <p:nvPr/>
        </p:nvSpPr>
        <p:spPr bwMode="auto">
          <a:xfrm rot="-1124869">
            <a:off x="4914900" y="4010025"/>
            <a:ext cx="2933700" cy="533400"/>
          </a:xfrm>
          <a:prstGeom prst="leftArrow">
            <a:avLst>
              <a:gd name="adj1" fmla="val 50000"/>
              <a:gd name="adj2" fmla="val 13750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41709" name="Text Box 13"/>
          <p:cNvSpPr txBox="1">
            <a:spLocks noChangeArrowheads="1"/>
          </p:cNvSpPr>
          <p:nvPr/>
        </p:nvSpPr>
        <p:spPr bwMode="auto">
          <a:xfrm>
            <a:off x="7177088" y="3457575"/>
            <a:ext cx="1243012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San Luis</a:t>
            </a:r>
            <a:br>
              <a:rPr lang="en-US" sz="2000" b="1"/>
            </a:br>
            <a:r>
              <a:rPr lang="en-US" sz="2000" b="1"/>
              <a:t>Potosi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09955" name="Picture 3" descr="SLP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20955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12003" name="Picture 3" descr="SLP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52400"/>
            <a:ext cx="10218738" cy="599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14051" name="Picture 3" descr="SLP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38100"/>
            <a:ext cx="4178300" cy="626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39651" name="Picture 3" descr="SLP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86" y="741574"/>
            <a:ext cx="8686800" cy="5430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16099" name="Picture 3" descr="SLP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850" y="42863"/>
            <a:ext cx="4259263" cy="6256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18147" name="Picture 3" descr="SLP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19050"/>
            <a:ext cx="4191000" cy="6286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20195" name="Picture 3" descr="SLP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38100"/>
            <a:ext cx="4171950" cy="625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22243" name="Picture 3" descr="SLP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8950" y="38100"/>
            <a:ext cx="4171950" cy="625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24291" name="Picture 3" descr="SLP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586" y="982910"/>
            <a:ext cx="8686800" cy="5189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Text Box 2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526339" name="Picture 3" descr="SLP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9334500" cy="622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2503488" y="6477000"/>
            <a:ext cx="5345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Matehuala to San Luis Potosi, SLP, Mexico</a:t>
            </a:r>
          </a:p>
        </p:txBody>
      </p:sp>
      <p:pic>
        <p:nvPicPr>
          <p:cNvPr id="450565" name="Picture 5" descr="brothers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8" y="161925"/>
            <a:ext cx="10113962" cy="614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3" name="Picture 5" descr="brothers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9334500" cy="6223000"/>
          </a:xfrm>
          <a:prstGeom prst="rect">
            <a:avLst/>
          </a:prstGeom>
          <a:noFill/>
        </p:spPr>
      </p:pic>
      <p:sp>
        <p:nvSpPr>
          <p:cNvPr id="452614" name="Text Box 6"/>
          <p:cNvSpPr txBox="1">
            <a:spLocks noChangeArrowheads="1"/>
          </p:cNvSpPr>
          <p:nvPr/>
        </p:nvSpPr>
        <p:spPr bwMode="auto">
          <a:xfrm>
            <a:off x="2503488" y="6477000"/>
            <a:ext cx="5345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Matehuala to San Luis Potosi, SLP,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56708" name="Picture 4" descr="brothers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9334500" cy="622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58756" name="Picture 4" descr="SL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30163"/>
            <a:ext cx="9410700" cy="627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60804" name="Picture 4" descr="SL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9334500" cy="622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3257550" y="64770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San Luis Potosi, SLP, Mexico</a:t>
            </a:r>
          </a:p>
        </p:txBody>
      </p:sp>
      <p:pic>
        <p:nvPicPr>
          <p:cNvPr id="462852" name="Picture 4" descr="SLP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57150"/>
            <a:ext cx="93726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3143</TotalTime>
  <Words>288</Words>
  <Application>Microsoft Office PowerPoint</Application>
  <PresentationFormat>35mm Slides</PresentationFormat>
  <Paragraphs>45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UMD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350</cp:revision>
  <cp:lastPrinted>2000-04-12T17:52:36Z</cp:lastPrinted>
  <dcterms:created xsi:type="dcterms:W3CDTF">2000-03-27T14:48:03Z</dcterms:created>
  <dcterms:modified xsi:type="dcterms:W3CDTF">2010-09-13T17:33:59Z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