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4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5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3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34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ink/ink13.xml" ContentType="application/inkml+xml"/>
  <Override PartName="/ppt/notesSlides/notesSlide38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  <p:sldMasterId id="2147483980" r:id="rId2"/>
    <p:sldMasterId id="2147484423" r:id="rId3"/>
    <p:sldMasterId id="2147484460" r:id="rId4"/>
    <p:sldMasterId id="2147484472" r:id="rId5"/>
    <p:sldMasterId id="2147484617" r:id="rId6"/>
    <p:sldMasterId id="2147484629" r:id="rId7"/>
    <p:sldMasterId id="2147485001" r:id="rId8"/>
    <p:sldMasterId id="2147485013" r:id="rId9"/>
  </p:sldMasterIdLst>
  <p:notesMasterIdLst>
    <p:notesMasterId r:id="rId121"/>
  </p:notesMasterIdLst>
  <p:sldIdLst>
    <p:sldId id="902" r:id="rId10"/>
    <p:sldId id="3317" r:id="rId11"/>
    <p:sldId id="1581" r:id="rId12"/>
    <p:sldId id="3776" r:id="rId13"/>
    <p:sldId id="3581" r:id="rId14"/>
    <p:sldId id="3580" r:id="rId15"/>
    <p:sldId id="3779" r:id="rId16"/>
    <p:sldId id="3756" r:id="rId17"/>
    <p:sldId id="3757" r:id="rId18"/>
    <p:sldId id="3758" r:id="rId19"/>
    <p:sldId id="3759" r:id="rId20"/>
    <p:sldId id="1839" r:id="rId21"/>
    <p:sldId id="3760" r:id="rId22"/>
    <p:sldId id="3735" r:id="rId23"/>
    <p:sldId id="3736" r:id="rId24"/>
    <p:sldId id="3761" r:id="rId25"/>
    <p:sldId id="3762" r:id="rId26"/>
    <p:sldId id="3738" r:id="rId27"/>
    <p:sldId id="1840" r:id="rId28"/>
    <p:sldId id="1586" r:id="rId29"/>
    <p:sldId id="1587" r:id="rId30"/>
    <p:sldId id="3778" r:id="rId31"/>
    <p:sldId id="3532" r:id="rId32"/>
    <p:sldId id="3050" r:id="rId33"/>
    <p:sldId id="3763" r:id="rId34"/>
    <p:sldId id="1724" r:id="rId35"/>
    <p:sldId id="1866" r:id="rId36"/>
    <p:sldId id="1726" r:id="rId37"/>
    <p:sldId id="1727" r:id="rId38"/>
    <p:sldId id="1961" r:id="rId39"/>
    <p:sldId id="1729" r:id="rId40"/>
    <p:sldId id="1976" r:id="rId41"/>
    <p:sldId id="1973" r:id="rId42"/>
    <p:sldId id="1975" r:id="rId43"/>
    <p:sldId id="3150" r:id="rId44"/>
    <p:sldId id="1977" r:id="rId45"/>
    <p:sldId id="2436" r:id="rId46"/>
    <p:sldId id="1957" r:id="rId47"/>
    <p:sldId id="1983" r:id="rId48"/>
    <p:sldId id="1988" r:id="rId49"/>
    <p:sldId id="1732" r:id="rId50"/>
    <p:sldId id="1733" r:id="rId51"/>
    <p:sldId id="1735" r:id="rId52"/>
    <p:sldId id="3764" r:id="rId53"/>
    <p:sldId id="3172" r:id="rId54"/>
    <p:sldId id="1991" r:id="rId55"/>
    <p:sldId id="3490" r:id="rId56"/>
    <p:sldId id="2573" r:id="rId57"/>
    <p:sldId id="3100" r:id="rId58"/>
    <p:sldId id="3528" r:id="rId59"/>
    <p:sldId id="3177" r:id="rId60"/>
    <p:sldId id="3767" r:id="rId61"/>
    <p:sldId id="3098" r:id="rId62"/>
    <p:sldId id="3768" r:id="rId63"/>
    <p:sldId id="3769" r:id="rId64"/>
    <p:sldId id="3770" r:id="rId65"/>
    <p:sldId id="3540" r:id="rId66"/>
    <p:sldId id="3771" r:id="rId67"/>
    <p:sldId id="3772" r:id="rId68"/>
    <p:sldId id="3773" r:id="rId69"/>
    <p:sldId id="3774" r:id="rId70"/>
    <p:sldId id="3500" r:id="rId71"/>
    <p:sldId id="3775" r:id="rId72"/>
    <p:sldId id="3508" r:id="rId73"/>
    <p:sldId id="3509" r:id="rId74"/>
    <p:sldId id="2635" r:id="rId75"/>
    <p:sldId id="3744" r:id="rId76"/>
    <p:sldId id="3745" r:id="rId77"/>
    <p:sldId id="3746" r:id="rId78"/>
    <p:sldId id="3747" r:id="rId79"/>
    <p:sldId id="3748" r:id="rId80"/>
    <p:sldId id="3749" r:id="rId81"/>
    <p:sldId id="3546" r:id="rId82"/>
    <p:sldId id="3517" r:id="rId83"/>
    <p:sldId id="3518" r:id="rId84"/>
    <p:sldId id="3513" r:id="rId85"/>
    <p:sldId id="3519" r:id="rId86"/>
    <p:sldId id="3782" r:id="rId87"/>
    <p:sldId id="3783" r:id="rId88"/>
    <p:sldId id="3520" r:id="rId89"/>
    <p:sldId id="3784" r:id="rId90"/>
    <p:sldId id="3521" r:id="rId91"/>
    <p:sldId id="3535" r:id="rId92"/>
    <p:sldId id="3522" r:id="rId93"/>
    <p:sldId id="3780" r:id="rId94"/>
    <p:sldId id="3524" r:id="rId95"/>
    <p:sldId id="3785" r:id="rId96"/>
    <p:sldId id="3787" r:id="rId97"/>
    <p:sldId id="3533" r:id="rId98"/>
    <p:sldId id="3531" r:id="rId99"/>
    <p:sldId id="3788" r:id="rId100"/>
    <p:sldId id="3790" r:id="rId101"/>
    <p:sldId id="3281" r:id="rId102"/>
    <p:sldId id="3282" r:id="rId103"/>
    <p:sldId id="3283" r:id="rId104"/>
    <p:sldId id="3284" r:id="rId105"/>
    <p:sldId id="3285" r:id="rId106"/>
    <p:sldId id="3286" r:id="rId107"/>
    <p:sldId id="3287" r:id="rId108"/>
    <p:sldId id="3791" r:id="rId109"/>
    <p:sldId id="3792" r:id="rId110"/>
    <p:sldId id="3288" r:id="rId111"/>
    <p:sldId id="3289" r:id="rId112"/>
    <p:sldId id="3290" r:id="rId113"/>
    <p:sldId id="3291" r:id="rId114"/>
    <p:sldId id="3247" r:id="rId115"/>
    <p:sldId id="887" r:id="rId116"/>
    <p:sldId id="888" r:id="rId117"/>
    <p:sldId id="3314" r:id="rId118"/>
    <p:sldId id="3303" r:id="rId119"/>
    <p:sldId id="3781" r:id="rId120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3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790019"/>
    <a:srgbClr val="FFCC00"/>
    <a:srgbClr val="A7B3A7"/>
    <a:srgbClr val="4D3D4D"/>
    <a:srgbClr val="0B7EB8"/>
    <a:srgbClr val="800000"/>
    <a:srgbClr val="3503ED"/>
    <a:srgbClr val="F8F9FA"/>
    <a:srgbClr val="FFF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87" autoAdjust="0"/>
    <p:restoredTop sz="94660"/>
  </p:normalViewPr>
  <p:slideViewPr>
    <p:cSldViewPr snapToObjects="1">
      <p:cViewPr>
        <p:scale>
          <a:sx n="50" d="100"/>
          <a:sy n="50" d="100"/>
        </p:scale>
        <p:origin x="728" y="496"/>
      </p:cViewPr>
      <p:guideLst>
        <p:guide orient="horz" pos="2256"/>
        <p:guide pos="3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1964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theme" Target="theme/theme1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2T19:27:54.6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6082 3010 24575,'31'-2'0,"0"4"0,0 4 0,35 16 0,167 73 0,-220-91 0,70 33 0,114 18 0,229-51 0,-208-8 0,224 4 0,-402-4 0,66-27 0,19-4 0,317 29 0,-227 12 0,-182-4 0,55 25 0,-7-2 0,499-5 0,-343-24 0,1436 4 0,-1643-4 0,1-2 0,31-17 0,34-8 0,-42 23 0,1 6 0,-1 6 0,63 21 0,10 6 0,224-15 0,-276-16 0,-32-6 0,62-25 0,20-4 0,324 29 0,-228 10 0,-148-2 0,142 39 0,-1 21 0,-7-11 0,-35-12 0,-44-14 0,182-19 0,-159-10 0,151-27 0,-107-2 0,41-12 0,-5 8 0,-146 27 0,58-21 0,25-2 0,250 29 0,-223 8 0,-23 29 0,-120-17 0,78 1 0,-93-23 0,-1-5 0,0-3 0,47-33 0,-19 10 0,-44 27 0,-1-2 0,0-3 0,0-1 0,-1-3 0,34-42 0,-41 42 0,1 1 0,-2 0 0,1-3 0,-1-1 0,-1-1 0,0 0 0,0-1 0,-1-1 0,10-40 0,0-17 0,-2 0 0,-2-2 0,-1-2 0,-2-1 0,-1-1 0,-3-2 0,-1 2 0,-1-2 0,-3 0 0,-3-117 0,0 168 0,0-2 0,-2 2 0,0 0 0,-1-2 0,-1 2 0,-9-53 0,10 75 0,1-1 0,-1 1 0,-1 1 0,1 2 0,-1-3 0,-1 3 0,1 0 0,-1-1 0,0 3 0,0 0 0,-1-1 0,0 1 0,0 2 0,0 2 0,-14-17 0,-5 7 0,1 1 0,-1 5 0,-1 2 0,-49-7 0,-6-1 0,-345-130 0,143 19 0,-37-14 0,232 114 0,-39-16 0,-203-8 0,-657 57 0,516-74 0,234 21 0,29 10 0,-271-27 0,-625 70 0,844 33 0,48 0 0,-4 0 0,-43 0 0,48-39 0,-154 4 0,188 33 0,2 2 0,-32 0 0,-26 4 0,-116-43 0,-260 28 0,167 21 0,392-43 0,-65 29 0,-39 4 0,-165-37 0,145-2 0,130 6 0,-68 29 0,-26 4 0,-469-31 0,312-12 0,206-4 0,0-11 0,-123-61 0,67 21 0,-483-126 0,355 115 0,173 44 0,-89-24 0,-341-70 0,239 50 0,-357 39 0,405 39 0,233-6 0,-61-2 0,-111 33 0,-126 59 0,70-31 0,10-22 0,3 0 0,-79 8 0,112-12 0,34 0 0,-5-2 0,-220 106 0,313-108 0,-133 61 0,193-84 0,0 0 0,0 0 0,0 5 0,1-3 0,-1 4 0,1-2 0,0 5 0,0-3 0,1 4 0,0-1 0,-13 30 0,4-2 0,2 0 0,0 4 0,2 0 0,-14 56 0,-66 196 0,66-217 0,1 2 0,-28 119 0,49-175 0,1 1 0,0 2 0,1-2 0,1 1 0,0 1 0,1 2 0,-1 28 0,2 13 0,5 137 0,-2-178 0,1 0 0,0-2 0,1 1 0,1-1 0,0 0 0,8 34 0,5 9 0,25 82 0,-36-136 0,0-1 0,0-1 0,1 1 0,0-3 0,1 1 0,-1-1 0,1-2 0,17 21 0,8 4 0,44 33 0,-18-17 0,29 27 0,2-8 0,1-9 0,1-9 0,122 36 0,-146-67 0,0-3 0,93 7 0,-105-31 0,1-4 0,0-7 0,-1-5 0,76-46 0,-92 44 0,0 6 0,1 1 0,51 3 0,32-10 0,86-15 0,226 26 0,-224 14 0,1302-5 0,-1462-7 0,82-32 0,-42 9 0,-10-3 0,22-2 0,-68 23 0,0-5 0,-1-1 0,54-46 0,-50 34 0,0 5 0,60-24 0,2 33 0,145 16 0,-99 6 0,-16-10 0,157 12 0,-221 10 171,83 50 0,-85-35-1025,85 20 1,-106-49-5973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3T21:24:01.48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6408 2345 24575,'202'-15'0,"5"1"0,512 14 0,-649 5 0,130 22 0,-80-6 0,-82-16 0,207 19 0,-158-26 0,-41 1 0,0 2 0,80 11 0,171 31 0,-183-32 0,90 4 0,352-15 0,-387-15 0,-22 3 0,-40 8 0,1-4 0,-1-6 0,133-34 0,-191 35 0,1 5 0,64-7 0,66-7 0,-100 10 0,0-4 0,139-47 0,-114 31 0,-34 11 0,129-59 0,-166 64 0,-1 1 0,2 2 0,62-14 0,-31 16 0,77-7 0,-76 11 0,117-35 0,-53 12 0,66-30 0,-146 43 0,2-1 0,95-14 0,-112 24 0,1 0 0,-2-2 0,2-3 0,-3 0 0,1-3 0,44-26 0,-79 42 0,163-93 0,-133 72 0,0 0 0,-3-2 0,32-31 0,-35 29 0,-3 0 0,0-1 0,-2-2 0,0 0 0,29-59 0,-42 70 0,0 1 0,-2 0 0,0 0 0,-1 0 0,-1 0 0,1-20 0,-4-104 0,-1 78 0,1 50 0,0 1 0,0 0 0,-1-1 0,-1 1 0,-1 2 0,2-3 0,-3 3 0,1-3 0,0 3 0,-9-16 0,7 14 0,-20-44 0,18 36 0,0 0 0,-2 1 0,0-1 0,-15-17 0,-8-6 0,-4 1 0,1 0 0,-3 3 0,-49-36 0,-9 6 0,80 60 0,2 0 0,-3 0 0,3 1 0,-31-6 0,-512-101 0,394 84 0,-273-46 0,294 58 0,-155 4 0,235 14 0,-48-2 0,-186 25 0,-372 72 0,445-79 0,130-13 0,-31 11 0,49-2 0,-54 10 0,-20 2 0,84-17 0,-398 19 0,118-25 0,-238-4 0,309-24 0,5-25 0,106 18 0,-92-4 0,220 36 0,-1 4 0,1-2 0,0 3 0,-62 15 0,-7 1 0,-242 15 0,230-23 0,-41 3 0,-50 1 0,57-1 0,28-4 0,-41 5 0,130-14 0,1 4 0,-54 14 0,-29 4 0,-139-15 0,4 0 0,-462 35 0,488-30 0,7 0 0,-587-14 0,570-12 0,5-2 0,129 15 0,1 5 0,-105 18 0,-430 56 0,579-73 0,0 5 0,2-1 0,-61 24 0,86-26 0,13-3 0,0 1 0,2 1 0,-20 7 0,-94 68 0,-31 18 0,54-32 0,6-2 0,63-44 0,-1 1 0,4 1 0,-1 3 0,1 1 0,-47 52 0,61-57 0,2-1 0,1 2 0,0 1 0,1 0 0,1 1 0,1 0 0,2 1 0,0 1 0,-8 38 0,18-58 0,-11 38 0,1 4 0,3-1 0,-3 75 0,9-63 0,1-26 0,1 1 0,1-1 0,7 39 0,-2-50 0,1 1 0,0-3 0,3 2 0,-1-3 0,3 2 0,0-1 0,24 35 0,-28-48 0,0 1 0,0-2 0,0 2 0,1-2 0,-1-2 0,1 2 0,11 5 0,4 2 0,-1-6 0,27 12 0,71 34 0,37 14 0,37 7 0,69 19 0,-82-60 0,-20-6 0,-102-17 0,0-1 0,0-5 0,1-1 0,-1-2 0,63-9 0,82-21 0,-134 17 0,90-6 0,364 16 0,-481-2 0,51-9 0,26-2 0,60 13 0,-90 2 0,116-15 0,-148 6 0,106-30 0,13-17 0,-67 23 0,1 5 0,173-17 0,-194 30 0,72-6 0,-24 7 0,-98 6 0,0 3 0,2 1 0,-1 2 0,60 8 0,-35 0 0,0-1 0,75-6 0,-105 1 0,56 9 0,16 2 0,110-11 0,-128-4 0,-63 2 0,51-11 0,2-2 0,198-16 0,-188 19 0,-14 4 0,-1 1 0,107 8 0,261 68-1365,-389-58-5461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5:13:10.1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0 110,'3086'0,"-3035"-3,54-8,37-3,455 13,-285 2,360-1,-586 4,-1 4,111 24,-138-25,-1-2,115-5,-72-2,480 1,-537 0,49-10,3 0,25-3,34-2,367 15,-241 2,-231-3,50-8,11-2,109 11,12-2,-139-9,10 0,-73 11,27-1,74-12,-71 6,1 4,86 4,-74 1,-14 1,1 3,88 20,-104-16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3T22:05:34.259"/>
    </inkml:context>
    <inkml:brush xml:id="br0">
      <inkml:brushProperty name="width" value="0.2" units="cm"/>
      <inkml:brushProperty name="height" value="0.2" units="cm"/>
      <inkml:brushProperty name="color" value="#790019"/>
    </inkml:brush>
  </inkml:definitions>
  <inkml:trace contextRef="#ctx0" brushRef="#br0">4815 1456 24575,'152'-9'0,"3"0"0,385 9 0,-488 3 0,99 14 0,-60-4 0,-63-10 0,156 12 0,-119-16 0,-30 0 0,-1 2 0,61 6 0,128 20 0,-138-20 0,69 2 0,263-9 0,-289-9 0,-18 1 0,-29 6 0,-1-3 0,1-4 0,99-21 0,-143 22 0,1 3 0,47-4 0,50-5 0,-74 7 0,-1-3 0,104-29 0,-85 19 0,-25 7 0,96-37 0,-125 40 0,0 1 0,1 1 0,47-9 0,-23 10 0,58-4 0,-59 7 0,90-22 0,-41 7 0,51-18 0,-111 26 0,2 0 0,71-9 0,-85 15 0,2 0 0,-1-1 0,0-2 0,-1 0 0,0-2 0,34-16 0,-60 26 0,123-58 0,-101 45 0,0 0 0,-1-1 0,23-20 0,-26 19 0,-2-1 0,0 0 0,-2-1 0,1-1 0,20-36 0,-30 44 0,-1 0 0,-1 0 0,0 0 0,0 0 0,-2 0 0,1-12 0,-2-65 0,-2 48 0,2 32 0,-1 0 0,0 0 0,-1 0 0,0 0 0,-1 1 0,1-1 0,-1 1 0,-1-1 0,2 1 0,-8-9 0,5 8 0,-14-27 0,13 22 0,0 0 0,-2 1 0,1-1 0,-12-10 0,-6-4 0,-2 0 0,0 1 0,-3 1 0,-36-22 0,-7 4 0,61 37 0,0 0 0,-1 0 0,1 1 0,-22-4 0,-385-63 0,295 52 0,-204-28 0,220 36 0,-116 2 0,177 9 0,-36-1 0,-140 15 0,-280 45 0,335-49 0,98-8 0,-25 7 0,39-2 0,-42 7 0,-15 1 0,63-11 0,-298 12 0,88-15 0,-179-3 0,232-15 0,5-15 0,79 11 0,-70-3 0,166 23 0,-1 2 0,1-1 0,0 2 0,-46 9 0,-7 1 0,-181 9 0,174-14 0,-32 2 0,-37 0 0,42 0 0,22-3 0,-31 3 0,97-8 0,2 2 0,-42 9 0,-21 2 0,-105-9 0,4 0 0,-348 22 0,367-19 0,5 0 0,-440-9 0,427-7 0,4-1 0,97 9 0,1 3 0,-79 11 0,-323 35 0,435-45 0,0 3 0,1-1 0,-45 15 0,64-16 0,10-2 0,0 1 0,1 0 0,-14 5 0,-71 42 0,-24 11 0,42-20 0,3-1 0,48-27 0,-1 0 0,3 1 0,0 2 0,0 0 0,-35 33 0,46-36 0,1 0 0,1 1 0,0 0 0,0 1 0,2 0 0,1 0 0,0 1 0,1 0 0,-6 24 0,12-36 0,-6 24 0,-1 2 0,3-1 0,-2 47 0,7-39 0,0-16 0,1 0 0,1 0 0,5 24 0,-2-31 0,1 0 0,1-1 0,1 1 0,0-2 0,2 1 0,0 0 0,18 21 0,-21-29 0,0 0 0,0-1 0,0 1 0,1-1 0,-1-1 0,1 1 0,8 3 0,3 1 0,-1-3 0,20 7 0,54 21 0,28 9 0,28 4 0,51 12 0,-61-37 0,-15-4 0,-78-11 0,1 0 0,0-3 0,2-1 0,-2-1 0,47-6 0,62-13 0,-101 11 0,69-4 0,272 10 0,-361-1 0,38-6 0,20-1 0,45 8 0,-68 1 0,88-9 0,-112 4 0,80-19 0,10-11 0,-51 15 0,1 3 0,131-11 0,-147 19 0,54-4 0,-17 5 0,-74 3 0,0 2 0,1 1 0,0 1 0,44 5 0,-25 0 0,-1-1 0,57-3 0,-80 0 0,43 6 0,12 1 0,83-7 0,-97-2 0,-47 1 0,38-7 0,2-1 0,149-10 0,-142 12 0,-10 2 0,-1 1 0,81 5 0,195 42-1365,-291-36-5461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21:57:09.2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0,'426'0,"-398"2,-1 0,41 10,20 3,30 2,17 2,-77-16,-22-2,0 2,41 8,-46-3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2:59:42.1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2:59:47.6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58,'28'-2,"-1"-1,-1-1,40-11,21-4,1 10,0 4,93 7,-48 0,-28-3,120 3,-189 2,-1 2,1 2,-1 1,40 17,-42-14,1-1,0-1,0-3,46 6,13-11,48 5,236 8,-354-15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2:59:52.3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29,'186'-14,"-17"0,522 13,-332 3,-255-4,116 5,-126 9,-56-6,47 2,62-8,-114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21:30:37.1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0,'14'1,"0"1,0 0,-1 0,15 6,27 5,13-6,0-4,74-5,59 3,-86 15,-13-1,188 16,-256-27,3-1,58 13,-45-7,1-2,1-3,96-3,-101-1,-8-1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19:28:03.7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1 464,'52'-2,"-1"-14,1-16,81-123,-80 79,1 16,65-18,112 57,-227 21,898 4,-863 9,68 84,-63-48,45 12,610-41,-357-36,-48-72,73-73,4 170,-130 8,-222-11,1 6,0 6,-1 5,25 53,-22-36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3T07:45:50.45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6413 2034 24575,'739'0'0,"-675"3"0,1 2 0,69 15 0,-70-9 0,0-3 0,71 2 0,-107-10 0,-1 0 0,1-1 0,-1-2 0,-1-1 0,51-12 0,-34 2 0,0 2 0,1 2 0,0 1 0,1 2 0,73-2 0,-17 6 0,0-5 0,129-23 0,-167 19 0,-1-3 0,-1-2 0,-1-2 0,-1-3 0,-1-2 0,0-3 0,55-35 0,-76 42 0,51-21 0,-65 32 0,0-1 0,1-1 0,-2-1 0,0-1 0,-2 0 0,38-32 0,-42 29 0,60-63 0,-66 68 0,-1-1 0,-2-1 0,2 1 0,-2-1 0,6-16 0,1-8 0,36-80 0,-28 73 0,101-228 0,-116 246 0,-2-1 0,1 0 0,-3 0 0,-1 0 0,-2 0 0,-5-54 0,2 68 0,0 0 0,0 0 0,-2 0 0,1 0 0,-1 0 0,-2 1 0,0 0 0,1 0 0,-2 1 0,-1-1 0,-12-12 0,-14-12 0,-74-57 0,75 65 0,12 10 0,-1 0 0,-1 2 0,-39-21 0,42 26 0,-32-23 0,39 24 0,0 0 0,-2 1 0,0 0 0,-23-9 0,12 10 0,-2 2 0,2 1 0,-2 0 0,1 2 0,-44 0 0,-30-3 0,-35-5 0,-140 7 0,243 4 0,6-1 0,-1-2 0,-35-6 0,31 3 0,-39-2 0,-142-7 0,84 4 0,-123-16 0,140 3 0,78 15 0,0 1 0,-43-4 0,41 10 0,2 2 0,-1 1 0,-41 6 0,-106 24 0,-10 2 0,-23-23 0,95-8 0,-11 13 0,66-6 0,29-3 0,-39 11 0,40-8 0,-53 7 0,-286 15 0,217-6 0,28-4 0,-315 42 0,278-40 0,0-6 0,-223-4 0,195-11 0,-169-5 0,52-34 0,217 22 0,-310-42 0,99 7 0,241 40 0,17 3 0,-80-4 0,82 11 0,-4 0 0,-88-10 0,29-6 0,-160-23 0,182 31 0,-99 1 0,-186 24 0,335-14 0,-1 3 0,2 0 0,-1 2 0,-48 18 0,9 4 0,-71 41 0,124-58 0,-36 28 0,42-27 0,-2-2 0,-35 20 0,27-16 0,0 0 0,1 2 0,0 0 0,2 2 0,1 0 0,1 2 0,1 0 0,-24 34 0,23-26 0,-22 44 0,-9 14 0,31-53 0,3 1 0,-21 49 0,28-56 0,1-2 0,1 0 0,2 1 0,1 0 0,-6 55 0,9 118 0,4-197 0,1 9 0,0 0 0,1-1 0,1 1 0,0 0 0,1-1 0,1 0 0,-1 0 0,2 0 0,0 0 0,1-1 0,-1 0 0,2 0 0,1 0 0,0-1 0,14 13 0,14 15 0,-19-18 0,-1-1 0,2-1 0,2-1 0,-1-1 0,2 0 0,27 15 0,-23-17 0,23 17 0,-31-18 0,0-2 0,1 0 0,26 11 0,-13-8 0,40 24 0,16 8 0,-65-36 0,1 0 0,0-1 0,0-1 0,1-1 0,0-1 0,0-1 0,50 4 0,344 23 0,-334-22 0,2-3 0,-2-3 0,95-7 0,-153-1 0,0-1 0,-1-1 0,46-15 0,12-3 0,-45 16 0,0 2 0,75-3 0,83 11 0,-72 0 0,43-3 0,157 3 0,-225 6 0,113 23 0,-121-15 0,152 8 0,302-23 0,-252-3 0,-248 4 0,80 13 0,-67-7 0,16 4 0,-32-5 0,60 4 0,52 2 0,36 0 0,262-14 0,-434 1 0,-1 0 0,1-2 0,-1 0 0,0-1 0,0 0 0,1-2 0,-2 0 0,1 0 0,-2-2 0,30-14 0,-30 13 0,-1 0 0,2 1 0,-1 1 0,1 0 0,-1 1 0,2 1 0,-2 1 0,2 0 0,0 0 0,23 1 0,-4 2-227,-1 1-1,-1 1 1,1 2-1,0 1 1,53 15-1,-54-10-6598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21:57:09.2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0,'426'0,"-398"2,-1 0,41 10,20 3,30 2,17 2,-77-16,-22-2,0 2,41 8,-46-3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21:33:02.9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0,'638'0,"-576"3,67 11,51 4,-103-18,-27 0,1 1,68 12,-65-4,59 2,-77-9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5:13:10.1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0 110,'3086'0,"-3035"-3,54-8,37-3,455 13,-285 2,360-1,-586 4,-1 4,111 24,-138-25,-1-2,115-5,-72-2,480 1,-537 0,49-10,3 0,25-3,34-2,367 15,-241 2,-231-3,50-8,11-2,109 11,12-2,-139-9,10 0,-73 11,27-1,74-12,-71 6,1 4,86 4,-74 1,-14 1,1 3,88 20,-104-16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5:13:21.2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1 162,'225'-1,"238"3,-229 26,-90-8,-37-13,113-7,-86-3,-57 5,90 13,-50-5,185-7,-151-5,-141 2,27-1,-1 2,57 10,-25-2,0-3,115-4,-125-2,99-14,-26 0,38 14,21-1,-77-12,21-1,-71 13,220-13,-133 3,159 10,-140 3,767-2,-887-2,56-10,35-2,-17 1,-26 2,13-3,-65 7,51-1,117-6,-126 7,24 1,-40 3,132-22,35-8,-140 23,27 1,133 7,-122 4,1381-2,-1444 3,128 24,-77-8,-19-7,107 18,-85-12,-54-8,389 49,-235-32,-163-20,-1-3,70-5,-67 0,117 11,-48 3,232-7,-202-8,284 23,-26 33,-314-39,-60-7,1-2,-1-2,79-4,-64-13,-21 4,-20 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0T05:13:28.3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1423 1527 24575,'2'1'0,"0"-1"0,1 1 0,-1-1 0,0 1 0,1 0 0,-1 0 0,0 0 0,2 1 0,16 6 0,20-2 0,59 1 0,15 2 0,-41 0 0,1-3 0,128-6 0,-174-4 0,0-1 0,0-2 0,0 0 0,-1-2 0,34-17 0,-38 17 0,110-53 0,-49 21 0,-71 34 0,0-1 0,0 0 0,-1-1 0,0 0 0,0-1 0,-1 0 0,0 0 0,-1-2 0,10-13 0,0-3 0,-1-1 0,27-59 0,-38 69 0,-1 1 0,0-1 0,-2-1 0,-1 1 0,0-1 0,1-20 0,-3-120 0,-2 120 0,-1 18 0,-1 1 0,-1-1 0,-1 1 0,0 0 0,-2 0 0,-1 1 0,0-1 0,-14-25 0,6 16 0,-1 1 0,-1 0 0,-2 2 0,-26-31 0,36 49 0,0 1 0,-1 0 0,0 1 0,-1 0 0,0 1 0,0 0 0,0 0 0,-17-5 0,-29-15 0,36 14 0,-33-19 0,-1 3 0,-106-40 0,-3 20 0,-332-52 0,425 90 0,-4 0 0,-95-2 0,-50 27 0,22-1 0,141-13 0,4-1 0,-55 7 0,93-6 0,1 2 0,0 0 0,0 0 0,0 2 0,0-1 0,1 2 0,0 0 0,-21 13 0,20-8 0,1 0 0,1 1 0,-1 1 0,-18 26 0,-9 8 0,14-18 0,-39 53 0,55-68 0,1 1 0,1 1 0,0 0 0,1 0 0,1 1 0,-4 19 0,-34 115 0,-4 17 0,42-135 0,2 0 0,1 0 0,1 0 0,2 0 0,6 41 0,-4-56 0,0-1 0,2 0 0,0 0 0,1 0 0,10 23 0,-11-31 0,1 0 0,0 1 0,0-2 0,1 1 0,1-1 0,-1 0 0,1 0 0,1 0 0,-1-1 0,13 9 0,49 30 0,87 66 0,-150-108 0,0 1 0,1 0 0,-1-1 0,1 0 0,0-1 0,0 0 0,0 0 0,1 0 0,8 1 0,3 0 0,1-2 0,26 1 0,-31-3 0,105 11 0,30 0 0,-106-7 81,0 1 1,0 2-1,61 19 0,-50-12-926,75 10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5:13:10.1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0 110,'3086'0,"-3035"-3,54-8,37-3,455 13,-285 2,360-1,-586 4,-1 4,111 24,-138-25,-1-2,115-5,-72-2,480 1,-537 0,49-10,3 0,25-3,34-2,367 15,-241 2,-231-3,50-8,11-2,109 11,12-2,-139-9,10 0,-73 11,27-1,74-12,-71 6,1 4,86 4,-74 1,-14 1,1 3,88 20,-104-16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AF3CDF61-3272-4271-994E-D7CBD1521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60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661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1" lang="en-US" sz="1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959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1" lang="en-US" sz="1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35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43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89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793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48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794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747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405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947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89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036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693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16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577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0993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17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212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727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51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513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252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8529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136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39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6473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142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427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EE2C28F-9F01-4223-A8D3-27F4239F08D2}" type="slidenum">
              <a:rPr lang="en-US">
                <a:solidFill>
                  <a:prstClr val="black"/>
                </a:solidFill>
              </a:rPr>
              <a:pPr eaLnBrk="0" hangingPunct="0"/>
              <a:t>108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981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43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70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312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26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6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5FEBA-D7E3-4953-AE08-6CE559852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88036-3A52-4604-B6E1-572C1D242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0AFF1-95B8-4B4F-9EC0-A911B0973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E932-DD94-4126-BE8E-4F5930705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F2F90-81CA-4C1F-BCA9-9A19D1C06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93836-F694-4F6B-9709-234BAA58E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C43F8-6384-4DC7-AF17-7D203AB8A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D5360-89B9-4B39-B01A-CAD84D710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67FFE-A659-4B88-BF02-933253EC2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8A0CC-F039-49FA-9FB4-DF2763051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F1E39-8B19-4C22-B453-EE5D70CFD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0F643AD-AE1E-4B4D-809F-BAE2CAB2C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6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3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71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71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8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69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69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4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39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192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618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04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4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89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0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99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76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15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534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835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338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01" y="350838"/>
            <a:ext cx="2189163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350838"/>
            <a:ext cx="6416675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30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6697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410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5812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2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8050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5596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7321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7561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2957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7278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617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6523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44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2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119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260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4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05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868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891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542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06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6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8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712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657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277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655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50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6127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043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055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82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06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827C6B4-E789-4FC5-B42E-DEA35767B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2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29350"/>
            <a:ext cx="2171700" cy="514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29350"/>
            <a:ext cx="3200400" cy="514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9500" y="6229350"/>
            <a:ext cx="2057400" cy="514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092E1BC-9188-4081-9312-7ED8AD2D5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  <p:sldLayoutId id="2147484469" r:id="rId9"/>
    <p:sldLayoutId id="2147484470" r:id="rId10"/>
    <p:sldLayoutId id="21474844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000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5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762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2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2" r:id="rId1"/>
    <p:sldLayoutId id="2147485003" r:id="rId2"/>
    <p:sldLayoutId id="2147485004" r:id="rId3"/>
    <p:sldLayoutId id="2147485005" r:id="rId4"/>
    <p:sldLayoutId id="2147485006" r:id="rId5"/>
    <p:sldLayoutId id="2147485007" r:id="rId6"/>
    <p:sldLayoutId id="2147485008" r:id="rId7"/>
    <p:sldLayoutId id="2147485009" r:id="rId8"/>
    <p:sldLayoutId id="2147485010" r:id="rId9"/>
    <p:sldLayoutId id="2147485011" r:id="rId10"/>
    <p:sldLayoutId id="2147485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9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  <p:sldLayoutId id="2147485016" r:id="rId3"/>
    <p:sldLayoutId id="2147485017" r:id="rId4"/>
    <p:sldLayoutId id="2147485018" r:id="rId5"/>
    <p:sldLayoutId id="2147485019" r:id="rId6"/>
    <p:sldLayoutId id="2147485020" r:id="rId7"/>
    <p:sldLayoutId id="2147485021" r:id="rId8"/>
    <p:sldLayoutId id="2147485022" r:id="rId9"/>
    <p:sldLayoutId id="2147485023" r:id="rId10"/>
    <p:sldLayoutId id="21474850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www.d.umn.edu/cla/faculty/troufs/anth3635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5.png"/><Relationship Id="rId5" Type="http://schemas.openxmlformats.org/officeDocument/2006/relationships/customXml" Target="../ink/ink15.xml"/><Relationship Id="rId4" Type="http://schemas.openxmlformats.org/officeDocument/2006/relationships/image" Target="../media/image74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www.d.umn.edu/cla/faculty/troufs/anth3635/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www.d.umn.edu/cla/faculty/troufs/anth3635/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d.umn.edu/cla/faculty/troufs/index.html#title" TargetMode="External"/><Relationship Id="rId1" Type="http://schemas.openxmlformats.org/officeDocument/2006/relationships/slideLayout" Target="../slideLayouts/slideLayout3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png"/><Relationship Id="rId4" Type="http://schemas.openxmlformats.org/officeDocument/2006/relationships/customXml" Target="../ink/ink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umn.ed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~troufs/#titl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Bob%27s_your_uncle" TargetMode="Externa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~troufs/#titl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customXml" Target="../ink/ink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.umn.edu/cla/faculty/troufs/anthfood/afhandout_first-day.html#title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8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8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6" Type="http://schemas.openxmlformats.org/officeDocument/2006/relationships/customXml" Target="../ink/ink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customXml" Target="../ink/ink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33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.xml"/><Relationship Id="rId5" Type="http://schemas.openxmlformats.org/officeDocument/2006/relationships/image" Target="../media/image96.png"/><Relationship Id="rId4" Type="http://schemas.openxmlformats.org/officeDocument/2006/relationships/customXml" Target="../ink/ink6.xml"/><Relationship Id="rId9" Type="http://schemas.openxmlformats.org/officeDocument/2006/relationships/image" Target="../media/image11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.xml"/><Relationship Id="rId5" Type="http://schemas.openxmlformats.org/officeDocument/2006/relationships/image" Target="../media/image41.png"/><Relationship Id="rId4" Type="http://schemas.openxmlformats.org/officeDocument/2006/relationships/customXml" Target="../ink/ink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2.xml"/><Relationship Id="rId5" Type="http://schemas.openxmlformats.org/officeDocument/2006/relationships/image" Target="../media/image96.png"/><Relationship Id="rId4" Type="http://schemas.openxmlformats.org/officeDocument/2006/relationships/customXml" Target="../ink/ink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customXml" Target="../ink/ink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3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25289" y="881742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>
                <a:solidFill>
                  <a:srgbClr val="003300"/>
                </a:solidFill>
              </a:rPr>
              <a:t>And, once again . . 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0"/>
            <a:ext cx="54692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85951" y="2971802"/>
            <a:ext cx="66103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00300" indent="-2400300" algn="ctr" eaLnBrk="0" hangingPunct="0"/>
            <a:r>
              <a:rPr kumimoji="1" lang="en-US" sz="2400" b="1" i="1" dirty="0">
                <a:ln w="127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/>
            <a:r>
              <a:rPr kumimoji="1" lang="en-US" sz="4000" b="1" i="1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Peoples and Cultures</a:t>
            </a:r>
          </a:p>
          <a:p>
            <a:pPr marL="2400300" indent="-2400300" algn="ctr" eaLnBrk="0" hangingPunct="0"/>
            <a:r>
              <a:rPr kumimoji="1" lang="en-US" sz="4000" b="1" i="1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of Europe</a:t>
            </a:r>
            <a:endParaRPr kumimoji="1"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774503" y="5940624"/>
            <a:ext cx="28167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>
                <a:solidFill>
                  <a:srgbClr val="F1F7E9"/>
                </a:solidFill>
              </a:rPr>
              <a:t>University of Minnesota Duluth</a:t>
            </a:r>
            <a:endParaRPr kumimoji="1" lang="en-US" sz="2400" b="1" dirty="0">
              <a:solidFill>
                <a:srgbClr val="F1F7E9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178258" y="6276203"/>
            <a:ext cx="1901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Tim Roufs’ © 2010-2024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43350" y="5029200"/>
            <a:ext cx="2343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rgbClr val="FFFFFF"/>
                </a:solidFill>
              </a:rPr>
              <a:t>Europa</a:t>
            </a:r>
            <a:r>
              <a:rPr lang="en-US" sz="1400" i="1" dirty="0">
                <a:solidFill>
                  <a:srgbClr val="FFFFFF"/>
                </a:solidFill>
              </a:rPr>
              <a:t> and the Bull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 err="1">
                <a:solidFill>
                  <a:srgbClr val="FFFFFF"/>
                </a:solidFill>
              </a:rPr>
              <a:t>Gustave</a:t>
            </a:r>
            <a:r>
              <a:rPr lang="en-US" sz="1400" dirty="0">
                <a:solidFill>
                  <a:srgbClr val="FFFFFF"/>
                </a:solidFill>
              </a:rPr>
              <a:t> Moreau, </a:t>
            </a:r>
          </a:p>
          <a:p>
            <a:pPr algn="ctr"/>
            <a:r>
              <a:rPr lang="en-US" sz="1400" i="1" dirty="0">
                <a:solidFill>
                  <a:srgbClr val="FFFFFF"/>
                </a:solidFill>
              </a:rPr>
              <a:t>c.</a:t>
            </a:r>
            <a:r>
              <a:rPr lang="en-US" sz="1400" dirty="0">
                <a:solidFill>
                  <a:srgbClr val="FFFFFF"/>
                </a:solidFill>
              </a:rPr>
              <a:t>1869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60587" y="6477002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82334" y="4800600"/>
            <a:ext cx="7470315" cy="107721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Use your up/down arrow keys and/or </a:t>
            </a:r>
          </a:p>
          <a:p>
            <a:pPr algn="ctr" eaLnBrk="0" hangingPunct="0"/>
            <a:r>
              <a:rPr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124795436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C544A-0D09-5A72-7091-7700E14C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715072"/>
            <a:ext cx="8229600" cy="5457128"/>
          </a:xfrm>
          <a:prstGeom prst="rect">
            <a:avLst/>
          </a:prstGeom>
          <a:ln w="12700">
            <a:solidFill>
              <a:srgbClr val="730414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A59E6-7C1F-D69C-6DAE-EF2D023960BA}"/>
              </a:ext>
            </a:extLst>
          </p:cNvPr>
          <p:cNvSpPr txBox="1"/>
          <p:nvPr/>
        </p:nvSpPr>
        <p:spPr>
          <a:xfrm>
            <a:off x="5467550" y="19166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highlight>
                  <a:srgbClr val="FFCC00"/>
                </a:highlight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Right Arrow 7">
            <a:extLst>
              <a:ext uri="{FF2B5EF4-FFF2-40B4-BE49-F238E27FC236}">
                <a16:creationId xmlns:a16="http://schemas.microsoft.com/office/drawing/2014/main" id="{6F2ECD23-FA51-629A-200C-B75ECC8BCADA}"/>
              </a:ext>
            </a:extLst>
          </p:cNvPr>
          <p:cNvSpPr/>
          <p:nvPr/>
        </p:nvSpPr>
        <p:spPr bwMode="auto">
          <a:xfrm rot="508177">
            <a:off x="1309017" y="1294371"/>
            <a:ext cx="4199961" cy="1013259"/>
          </a:xfrm>
          <a:prstGeom prst="rightArrow">
            <a:avLst>
              <a:gd name="adj1" fmla="val 50000"/>
              <a:gd name="adj2" fmla="val 73812"/>
            </a:avLst>
          </a:prstGeom>
          <a:solidFill>
            <a:srgbClr val="FFCC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“Sunday Memo” Week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6E58F1-9549-F636-D88E-77B840CCCB21}"/>
              </a:ext>
            </a:extLst>
          </p:cNvPr>
          <p:cNvSpPr/>
          <p:nvPr/>
        </p:nvSpPr>
        <p:spPr>
          <a:xfrm>
            <a:off x="7124700" y="1752600"/>
            <a:ext cx="1801775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scroll up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A95259F-2D83-08DC-73A9-167F77BE7E51}"/>
              </a:ext>
            </a:extLst>
          </p:cNvPr>
          <p:cNvSpPr/>
          <p:nvPr/>
        </p:nvSpPr>
        <p:spPr bwMode="auto">
          <a:xfrm rot="10800000">
            <a:off x="8953500" y="1253716"/>
            <a:ext cx="609600" cy="2175284"/>
          </a:xfrm>
          <a:prstGeom prst="downArrow">
            <a:avLst/>
          </a:prstGeom>
          <a:solidFill>
            <a:srgbClr val="FFC000"/>
          </a:solidFill>
          <a:ln w="5715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1328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BD5E6-62FD-F8CC-EB0B-F59B8E531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28600"/>
            <a:ext cx="891152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05437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D40EFA-70C6-9601-6ED9-2F18AFA81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28600"/>
            <a:ext cx="693159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09446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804222"/>
            <a:ext cx="8686800" cy="567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10722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9BD73-A2ED-2688-E516-E42CFF8C7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09845"/>
            <a:ext cx="8686800" cy="65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10773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757683"/>
            <a:ext cx="9144000" cy="2033517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18337" y="2336421"/>
            <a:ext cx="7282763" cy="707886"/>
          </a:xfrm>
          <a:prstGeom prst="rect">
            <a:avLst/>
          </a:prstGeom>
          <a:solidFill>
            <a:srgbClr val="FFC0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Special Facilities Information</a:t>
            </a:r>
          </a:p>
        </p:txBody>
      </p:sp>
    </p:spTree>
    <p:extLst>
      <p:ext uri="{BB962C8B-B14F-4D97-AF65-F5344CB8AC3E}">
        <p14:creationId xmlns:p14="http://schemas.microsoft.com/office/powerpoint/2010/main" val="1935960132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244BE-18AD-8198-F9B9-F082AEDA1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85959"/>
            <a:ext cx="8229600" cy="64328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0344A2-BDDA-8733-A8D9-73C8AB981835}"/>
                  </a:ext>
                </a:extLst>
              </p14:cNvPr>
              <p14:cNvContentPartPr/>
              <p14:nvPr/>
            </p14:nvContentPartPr>
            <p14:xfrm>
              <a:off x="7871419" y="1328771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0344A2-BDDA-8733-A8D9-73C8AB9818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17419" y="12207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E270873-9778-F47F-B138-393DDF7CE552}"/>
                  </a:ext>
                </a:extLst>
              </p14:cNvPr>
              <p14:cNvContentPartPr/>
              <p14:nvPr/>
            </p14:nvContentPartPr>
            <p14:xfrm>
              <a:off x="7871419" y="1270451"/>
              <a:ext cx="763200" cy="48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E270873-9778-F47F-B138-393DDF7CE55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7419" y="1162811"/>
                <a:ext cx="87084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40B7264-1BF6-C860-BEA8-8E6F522DA3B5}"/>
                  </a:ext>
                </a:extLst>
              </p14:cNvPr>
              <p14:cNvContentPartPr/>
              <p14:nvPr/>
            </p14:nvContentPartPr>
            <p14:xfrm>
              <a:off x="7852339" y="1356491"/>
              <a:ext cx="765720" cy="10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40B7264-1BF6-C860-BEA8-8E6F522DA3B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98339" y="1248491"/>
                <a:ext cx="873360" cy="22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1599918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DC9C6-6EB7-D8D0-CCC5-587355DE7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28600"/>
            <a:ext cx="797871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0941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3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25289" y="881742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>
                <a:solidFill>
                  <a:srgbClr val="003300"/>
                </a:solidFill>
              </a:rPr>
              <a:t>And, once again . . 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0"/>
            <a:ext cx="54692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85951" y="2971802"/>
            <a:ext cx="66103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00300" indent="-2400300" algn="ctr" eaLnBrk="0" hangingPunct="0"/>
            <a:r>
              <a:rPr kumimoji="1" lang="en-US" sz="6000" b="1" i="1" dirty="0">
                <a:ln w="127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Oriented</a:t>
            </a:r>
          </a:p>
          <a:p>
            <a:pPr marL="2400300" indent="-2400300" algn="ctr" eaLnBrk="0" hangingPunct="0"/>
            <a:r>
              <a:rPr kumimoji="1" lang="en-US" sz="4000" b="1" i="1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Peoples and Cultures</a:t>
            </a:r>
          </a:p>
          <a:p>
            <a:pPr marL="2400300" indent="-2400300" algn="ctr" eaLnBrk="0" hangingPunct="0"/>
            <a:r>
              <a:rPr kumimoji="1" lang="en-US" sz="4000" b="1" i="1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of Europe</a:t>
            </a:r>
            <a:endParaRPr kumimoji="1"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774503" y="5940624"/>
            <a:ext cx="28167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>
                <a:solidFill>
                  <a:srgbClr val="F1F7E9"/>
                </a:solidFill>
              </a:rPr>
              <a:t>University of Minnesota Duluth</a:t>
            </a:r>
            <a:endParaRPr kumimoji="1" lang="en-US" sz="2400" b="1" dirty="0">
              <a:solidFill>
                <a:srgbClr val="F1F7E9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199898" y="6276203"/>
            <a:ext cx="18582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Tim Roufs’ ©2010-2024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1450" y="5128736"/>
            <a:ext cx="2343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rgbClr val="FFFFFF"/>
                </a:solidFill>
              </a:rPr>
              <a:t>Europa</a:t>
            </a:r>
            <a:r>
              <a:rPr lang="en-US" sz="1400" i="1" dirty="0">
                <a:solidFill>
                  <a:srgbClr val="FFFFFF"/>
                </a:solidFill>
              </a:rPr>
              <a:t> and the Bull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 err="1">
                <a:solidFill>
                  <a:srgbClr val="FFFFFF"/>
                </a:solidFill>
              </a:rPr>
              <a:t>Gustave</a:t>
            </a:r>
            <a:r>
              <a:rPr lang="en-US" sz="1400" dirty="0">
                <a:solidFill>
                  <a:srgbClr val="FFFFFF"/>
                </a:solidFill>
              </a:rPr>
              <a:t> Moreau, </a:t>
            </a:r>
          </a:p>
          <a:p>
            <a:pPr algn="ctr"/>
            <a:r>
              <a:rPr lang="en-US" sz="1400" i="1" dirty="0">
                <a:solidFill>
                  <a:srgbClr val="FFFFFF"/>
                </a:solidFill>
              </a:rPr>
              <a:t>c.</a:t>
            </a:r>
            <a:r>
              <a:rPr lang="en-US" sz="1400" dirty="0">
                <a:solidFill>
                  <a:srgbClr val="FFFFFF"/>
                </a:solidFill>
              </a:rPr>
              <a:t>1869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60587" y="6477002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3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indent="-2400300" algn="ctr" eaLnBrk="0" hangingPunct="0"/>
            <a:endParaRPr kumimoji="1" lang="en-US" sz="7200" b="1" i="1" dirty="0">
              <a:solidFill>
                <a:srgbClr val="FFFFFF"/>
              </a:solidFill>
            </a:endParaRPr>
          </a:p>
          <a:p>
            <a:pPr marL="2400300" indent="-2400300" algn="ctr" eaLnBrk="0" hangingPunct="0"/>
            <a:endParaRPr kumimoji="1"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25289" y="881742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indent="-2400300" algn="ctr" eaLnBrk="0" hangingPunct="0"/>
            <a:r>
              <a:rPr kumimoji="1" lang="en-US" b="1" dirty="0">
                <a:solidFill>
                  <a:srgbClr val="003300"/>
                </a:solidFill>
              </a:rPr>
              <a:t>And, once again . . 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0"/>
            <a:ext cx="54692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85951" y="2971802"/>
            <a:ext cx="66103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00300" indent="-2400300" algn="ctr" eaLnBrk="0" hangingPunct="0"/>
            <a:r>
              <a:rPr kumimoji="1" lang="en-US" sz="6000" b="1" i="1" dirty="0">
                <a:ln w="12700">
                  <a:solidFill>
                    <a:srgbClr val="003300"/>
                  </a:solidFill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Enjoy Your Stay!</a:t>
            </a:r>
          </a:p>
          <a:p>
            <a:pPr marL="2400300" indent="-2400300" algn="ctr" eaLnBrk="0" hangingPunct="0"/>
            <a:r>
              <a:rPr kumimoji="1" lang="en-US" sz="4000" b="1" i="1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Peoples and Cultures</a:t>
            </a:r>
          </a:p>
          <a:p>
            <a:pPr marL="2400300" indent="-2400300" algn="ctr" eaLnBrk="0" hangingPunct="0"/>
            <a:r>
              <a:rPr kumimoji="1" lang="en-US" sz="4000" b="1" i="1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of Europe</a:t>
            </a:r>
            <a:endParaRPr kumimoji="1"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774503" y="5940624"/>
            <a:ext cx="28167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kumimoji="1" lang="en-US" sz="1400" b="1" dirty="0">
                <a:solidFill>
                  <a:srgbClr val="F1F7E9"/>
                </a:solidFill>
              </a:rPr>
              <a:t>University of Minnesota Duluth</a:t>
            </a:r>
            <a:endParaRPr kumimoji="1" lang="en-US" sz="2400" b="1" dirty="0">
              <a:solidFill>
                <a:srgbClr val="F1F7E9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199898" y="6276203"/>
            <a:ext cx="18582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Tim Roufs’ ©2010-2024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91664" y="5533572"/>
            <a:ext cx="2343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solidFill>
                  <a:srgbClr val="FFFFFF"/>
                </a:solidFill>
              </a:rPr>
              <a:t>Europa</a:t>
            </a:r>
            <a:r>
              <a:rPr lang="en-US" sz="1400" i="1" dirty="0">
                <a:solidFill>
                  <a:srgbClr val="FFFFFF"/>
                </a:solidFill>
              </a:rPr>
              <a:t> and the Bull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 err="1">
                <a:solidFill>
                  <a:srgbClr val="FFFFFF"/>
                </a:solidFill>
              </a:rPr>
              <a:t>Gustave</a:t>
            </a:r>
            <a:r>
              <a:rPr lang="en-US" sz="1400" dirty="0">
                <a:solidFill>
                  <a:srgbClr val="FFFFFF"/>
                </a:solidFill>
              </a:rPr>
              <a:t> Moreau, </a:t>
            </a:r>
          </a:p>
          <a:p>
            <a:pPr algn="ctr"/>
            <a:r>
              <a:rPr lang="en-US" sz="1400" i="1" dirty="0">
                <a:solidFill>
                  <a:srgbClr val="FFFFFF"/>
                </a:solidFill>
              </a:rPr>
              <a:t>c.</a:t>
            </a:r>
            <a:r>
              <a:rPr lang="en-US" sz="1400" dirty="0">
                <a:solidFill>
                  <a:srgbClr val="FFFFFF"/>
                </a:solidFill>
              </a:rPr>
              <a:t>1869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60587" y="6477002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hlinkClick r:id="rId4"/>
              </a:rPr>
              <a:t>http://www.d.umn.edu/cla/faculty/troufs/anth3635/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6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876550" y="6509292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2010-2024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09" y="379844"/>
            <a:ext cx="4690877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55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302700-6B6A-33FD-6BC2-C0ABC4460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152426"/>
            <a:ext cx="8229600" cy="4553147"/>
          </a:xfrm>
          <a:prstGeom prst="rect">
            <a:avLst/>
          </a:prstGeom>
          <a:ln w="12700">
            <a:solidFill>
              <a:srgbClr val="730414"/>
            </a:solidFill>
          </a:ln>
        </p:spPr>
      </p:pic>
      <p:sp>
        <p:nvSpPr>
          <p:cNvPr id="4" name="Freeform 15">
            <a:extLst>
              <a:ext uri="{FF2B5EF4-FFF2-40B4-BE49-F238E27FC236}">
                <a16:creationId xmlns:a16="http://schemas.microsoft.com/office/drawing/2014/main" id="{ED6EE10B-2B4D-5CDB-211F-8C5B9A0E4D8C}"/>
              </a:ext>
            </a:extLst>
          </p:cNvPr>
          <p:cNvSpPr/>
          <p:nvPr/>
        </p:nvSpPr>
        <p:spPr bwMode="auto">
          <a:xfrm>
            <a:off x="2069235" y="2851368"/>
            <a:ext cx="1435565" cy="339407"/>
          </a:xfrm>
          <a:custGeom>
            <a:avLst/>
            <a:gdLst>
              <a:gd name="connsiteX0" fmla="*/ 103031 w 669702"/>
              <a:gd name="connsiteY0" fmla="*/ 186744 h 231820"/>
              <a:gd name="connsiteX1" fmla="*/ 135228 w 669702"/>
              <a:gd name="connsiteY1" fmla="*/ 193183 h 231820"/>
              <a:gd name="connsiteX2" fmla="*/ 173865 w 669702"/>
              <a:gd name="connsiteY2" fmla="*/ 206062 h 231820"/>
              <a:gd name="connsiteX3" fmla="*/ 360609 w 669702"/>
              <a:gd name="connsiteY3" fmla="*/ 212501 h 231820"/>
              <a:gd name="connsiteX4" fmla="*/ 379927 w 669702"/>
              <a:gd name="connsiteY4" fmla="*/ 218941 h 231820"/>
              <a:gd name="connsiteX5" fmla="*/ 437882 w 669702"/>
              <a:gd name="connsiteY5" fmla="*/ 231820 h 231820"/>
              <a:gd name="connsiteX6" fmla="*/ 547352 w 669702"/>
              <a:gd name="connsiteY6" fmla="*/ 225380 h 231820"/>
              <a:gd name="connsiteX7" fmla="*/ 598868 w 669702"/>
              <a:gd name="connsiteY7" fmla="*/ 212501 h 231820"/>
              <a:gd name="connsiteX8" fmla="*/ 624625 w 669702"/>
              <a:gd name="connsiteY8" fmla="*/ 206062 h 231820"/>
              <a:gd name="connsiteX9" fmla="*/ 643944 w 669702"/>
              <a:gd name="connsiteY9" fmla="*/ 193183 h 231820"/>
              <a:gd name="connsiteX10" fmla="*/ 663262 w 669702"/>
              <a:gd name="connsiteY10" fmla="*/ 154547 h 231820"/>
              <a:gd name="connsiteX11" fmla="*/ 669702 w 669702"/>
              <a:gd name="connsiteY11" fmla="*/ 128789 h 231820"/>
              <a:gd name="connsiteX12" fmla="*/ 663262 w 669702"/>
              <a:gd name="connsiteY12" fmla="*/ 51516 h 231820"/>
              <a:gd name="connsiteX13" fmla="*/ 656823 w 669702"/>
              <a:gd name="connsiteY13" fmla="*/ 25758 h 231820"/>
              <a:gd name="connsiteX14" fmla="*/ 592428 w 669702"/>
              <a:gd name="connsiteY14" fmla="*/ 6440 h 231820"/>
              <a:gd name="connsiteX15" fmla="*/ 238259 w 669702"/>
              <a:gd name="connsiteY15" fmla="*/ 0 h 231820"/>
              <a:gd name="connsiteX16" fmla="*/ 90152 w 669702"/>
              <a:gd name="connsiteY16" fmla="*/ 6440 h 231820"/>
              <a:gd name="connsiteX17" fmla="*/ 70834 w 669702"/>
              <a:gd name="connsiteY17" fmla="*/ 12879 h 231820"/>
              <a:gd name="connsiteX18" fmla="*/ 32197 w 669702"/>
              <a:gd name="connsiteY18" fmla="*/ 51516 h 231820"/>
              <a:gd name="connsiteX19" fmla="*/ 19318 w 669702"/>
              <a:gd name="connsiteY19" fmla="*/ 90152 h 231820"/>
              <a:gd name="connsiteX20" fmla="*/ 12879 w 669702"/>
              <a:gd name="connsiteY20" fmla="*/ 109470 h 231820"/>
              <a:gd name="connsiteX21" fmla="*/ 0 w 669702"/>
              <a:gd name="connsiteY21" fmla="*/ 154547 h 231820"/>
              <a:gd name="connsiteX22" fmla="*/ 6440 w 669702"/>
              <a:gd name="connsiteY22" fmla="*/ 186744 h 231820"/>
              <a:gd name="connsiteX23" fmla="*/ 77273 w 669702"/>
              <a:gd name="connsiteY23" fmla="*/ 186744 h 231820"/>
              <a:gd name="connsiteX24" fmla="*/ 103031 w 669702"/>
              <a:gd name="connsiteY24" fmla="*/ 186744 h 2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9702" h="231820">
                <a:moveTo>
                  <a:pt x="103031" y="186744"/>
                </a:moveTo>
                <a:cubicBezTo>
                  <a:pt x="113763" y="188890"/>
                  <a:pt x="124669" y="190303"/>
                  <a:pt x="135228" y="193183"/>
                </a:cubicBezTo>
                <a:cubicBezTo>
                  <a:pt x="148325" y="196755"/>
                  <a:pt x="160339" y="204903"/>
                  <a:pt x="173865" y="206062"/>
                </a:cubicBezTo>
                <a:cubicBezTo>
                  <a:pt x="235922" y="211381"/>
                  <a:pt x="298361" y="210355"/>
                  <a:pt x="360609" y="212501"/>
                </a:cubicBezTo>
                <a:cubicBezTo>
                  <a:pt x="367048" y="214648"/>
                  <a:pt x="373400" y="217076"/>
                  <a:pt x="379927" y="218941"/>
                </a:cubicBezTo>
                <a:cubicBezTo>
                  <a:pt x="401134" y="225000"/>
                  <a:pt x="415766" y="227396"/>
                  <a:pt x="437882" y="231820"/>
                </a:cubicBezTo>
                <a:cubicBezTo>
                  <a:pt x="474372" y="229673"/>
                  <a:pt x="511059" y="229735"/>
                  <a:pt x="547352" y="225380"/>
                </a:cubicBezTo>
                <a:cubicBezTo>
                  <a:pt x="564926" y="223271"/>
                  <a:pt x="581696" y="216794"/>
                  <a:pt x="598868" y="212501"/>
                </a:cubicBezTo>
                <a:lnTo>
                  <a:pt x="624625" y="206062"/>
                </a:lnTo>
                <a:cubicBezTo>
                  <a:pt x="631065" y="201769"/>
                  <a:pt x="638471" y="198656"/>
                  <a:pt x="643944" y="193183"/>
                </a:cubicBezTo>
                <a:cubicBezTo>
                  <a:pt x="655234" y="181894"/>
                  <a:pt x="659072" y="169212"/>
                  <a:pt x="663262" y="154547"/>
                </a:cubicBezTo>
                <a:cubicBezTo>
                  <a:pt x="665693" y="146037"/>
                  <a:pt x="667555" y="137375"/>
                  <a:pt x="669702" y="128789"/>
                </a:cubicBezTo>
                <a:cubicBezTo>
                  <a:pt x="667555" y="103031"/>
                  <a:pt x="666468" y="77163"/>
                  <a:pt x="663262" y="51516"/>
                </a:cubicBezTo>
                <a:cubicBezTo>
                  <a:pt x="662164" y="42734"/>
                  <a:pt x="663543" y="31518"/>
                  <a:pt x="656823" y="25758"/>
                </a:cubicBezTo>
                <a:cubicBezTo>
                  <a:pt x="655389" y="24529"/>
                  <a:pt x="601629" y="6752"/>
                  <a:pt x="592428" y="6440"/>
                </a:cubicBezTo>
                <a:cubicBezTo>
                  <a:pt x="474420" y="2440"/>
                  <a:pt x="356315" y="2147"/>
                  <a:pt x="238259" y="0"/>
                </a:cubicBezTo>
                <a:cubicBezTo>
                  <a:pt x="188890" y="2147"/>
                  <a:pt x="139422" y="2650"/>
                  <a:pt x="90152" y="6440"/>
                </a:cubicBezTo>
                <a:cubicBezTo>
                  <a:pt x="83384" y="6961"/>
                  <a:pt x="76192" y="8712"/>
                  <a:pt x="70834" y="12879"/>
                </a:cubicBezTo>
                <a:cubicBezTo>
                  <a:pt x="56457" y="24061"/>
                  <a:pt x="32197" y="51516"/>
                  <a:pt x="32197" y="51516"/>
                </a:cubicBezTo>
                <a:lnTo>
                  <a:pt x="19318" y="90152"/>
                </a:lnTo>
                <a:cubicBezTo>
                  <a:pt x="17172" y="96591"/>
                  <a:pt x="14525" y="102885"/>
                  <a:pt x="12879" y="109470"/>
                </a:cubicBezTo>
                <a:cubicBezTo>
                  <a:pt x="4794" y="141813"/>
                  <a:pt x="9239" y="126832"/>
                  <a:pt x="0" y="154547"/>
                </a:cubicBezTo>
                <a:cubicBezTo>
                  <a:pt x="2147" y="165279"/>
                  <a:pt x="-567" y="178336"/>
                  <a:pt x="6440" y="186744"/>
                </a:cubicBezTo>
                <a:cubicBezTo>
                  <a:pt x="18283" y="200955"/>
                  <a:pt x="72553" y="187418"/>
                  <a:pt x="77273" y="186744"/>
                </a:cubicBezTo>
                <a:lnTo>
                  <a:pt x="103031" y="186744"/>
                </a:ln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6F47C4-AB12-063F-D6BD-315A656EEE7E}"/>
              </a:ext>
            </a:extLst>
          </p:cNvPr>
          <p:cNvSpPr/>
          <p:nvPr/>
        </p:nvSpPr>
        <p:spPr bwMode="auto">
          <a:xfrm>
            <a:off x="3908899" y="2057400"/>
            <a:ext cx="4358801" cy="22098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A16A6B-1D9B-8A83-AB2D-2216C03D8E5C}"/>
              </a:ext>
            </a:extLst>
          </p:cNvPr>
          <p:cNvSpPr/>
          <p:nvPr/>
        </p:nvSpPr>
        <p:spPr>
          <a:xfrm>
            <a:off x="2074493" y="3733800"/>
            <a:ext cx="6553077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your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also appear on your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 “Home” page at the top . . . </a:t>
            </a:r>
          </a:p>
        </p:txBody>
      </p:sp>
      <p:sp>
        <p:nvSpPr>
          <p:cNvPr id="8" name="Down Arrow 16">
            <a:extLst>
              <a:ext uri="{FF2B5EF4-FFF2-40B4-BE49-F238E27FC236}">
                <a16:creationId xmlns:a16="http://schemas.microsoft.com/office/drawing/2014/main" id="{726D66E2-F5C2-AE10-EB4B-3B490FBBC104}"/>
              </a:ext>
            </a:extLst>
          </p:cNvPr>
          <p:cNvSpPr/>
          <p:nvPr/>
        </p:nvSpPr>
        <p:spPr>
          <a:xfrm rot="2573497">
            <a:off x="3204682" y="222774"/>
            <a:ext cx="1759229" cy="2990126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And in your “Announcements” Folder</a:t>
            </a:r>
          </a:p>
        </p:txBody>
      </p:sp>
      <p:sp>
        <p:nvSpPr>
          <p:cNvPr id="9" name="Down Arrow 14">
            <a:extLst>
              <a:ext uri="{FF2B5EF4-FFF2-40B4-BE49-F238E27FC236}">
                <a16:creationId xmlns:a16="http://schemas.microsoft.com/office/drawing/2014/main" id="{40726930-45F9-28FB-8C8A-03FE2A9FFECC}"/>
              </a:ext>
            </a:extLst>
          </p:cNvPr>
          <p:cNvSpPr/>
          <p:nvPr/>
        </p:nvSpPr>
        <p:spPr>
          <a:xfrm rot="7427414">
            <a:off x="7586884" y="2037482"/>
            <a:ext cx="1485147" cy="3462359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“Sunday Memos”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Recent Announcements Window.</a:t>
            </a:r>
          </a:p>
        </p:txBody>
      </p:sp>
    </p:spTree>
    <p:extLst>
      <p:ext uri="{BB962C8B-B14F-4D97-AF65-F5344CB8AC3E}">
        <p14:creationId xmlns:p14="http://schemas.microsoft.com/office/powerpoint/2010/main" val="5144807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603500" y="6304012"/>
            <a:ext cx="510540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  <a:hlinkClick r:id="rId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http://www.d.umn.edu/cla/faculty/troufs/index.html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A1AA0-3E56-6C78-1F8A-DE2DE6776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685800"/>
            <a:ext cx="9144000" cy="5631872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</p:spTree>
    <p:extLst>
      <p:ext uri="{BB962C8B-B14F-4D97-AF65-F5344CB8AC3E}">
        <p14:creationId xmlns:p14="http://schemas.microsoft.com/office/powerpoint/2010/main" val="27180413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2DD7F-ADDA-B52F-2904-CEEC87441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533400"/>
            <a:ext cx="8686800" cy="5720576"/>
          </a:xfrm>
          <a:prstGeom prst="rect">
            <a:avLst/>
          </a:prstGeom>
          <a:ln w="12700">
            <a:solidFill>
              <a:srgbClr val="730414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4975D3-3111-CE26-6925-968DAD79215D}"/>
                  </a:ext>
                </a:extLst>
              </p14:cNvPr>
              <p14:cNvContentPartPr/>
              <p14:nvPr/>
            </p14:nvContentPartPr>
            <p14:xfrm>
              <a:off x="1891900" y="1853840"/>
              <a:ext cx="603720" cy="51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4975D3-3111-CE26-6925-968DAD79215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7900" y="1745840"/>
                <a:ext cx="711360" cy="26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6530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07EFD9-1630-649F-B5F7-E9DBB8311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560028"/>
            <a:ext cx="8229600" cy="5764572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3F4C43-3306-A51C-29C7-BDFD22913E0D}"/>
              </a:ext>
            </a:extLst>
          </p:cNvPr>
          <p:cNvSpPr/>
          <p:nvPr/>
        </p:nvSpPr>
        <p:spPr>
          <a:xfrm>
            <a:off x="2495750" y="2384048"/>
            <a:ext cx="5285038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on a WebPage index</a:t>
            </a:r>
          </a:p>
        </p:txBody>
      </p:sp>
    </p:spTree>
    <p:extLst>
      <p:ext uri="{BB962C8B-B14F-4D97-AF65-F5344CB8AC3E}">
        <p14:creationId xmlns:p14="http://schemas.microsoft.com/office/powerpoint/2010/main" val="240551887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07EFD9-1630-649F-B5F7-E9DBB8311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560028"/>
            <a:ext cx="8229600" cy="5764572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5A7BEE-A87D-24DC-DC81-DE2BF22FA3C9}"/>
              </a:ext>
            </a:extLst>
          </p:cNvPr>
          <p:cNvSpPr/>
          <p:nvPr/>
        </p:nvSpPr>
        <p:spPr>
          <a:xfrm>
            <a:off x="3951300" y="2993648"/>
            <a:ext cx="2321148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scroll down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0813ADD-8767-6643-7F4E-DAB1E72099A0}"/>
              </a:ext>
            </a:extLst>
          </p:cNvPr>
          <p:cNvSpPr/>
          <p:nvPr/>
        </p:nvSpPr>
        <p:spPr bwMode="auto">
          <a:xfrm>
            <a:off x="4838700" y="4137124"/>
            <a:ext cx="609600" cy="2175284"/>
          </a:xfrm>
          <a:prstGeom prst="downArrow">
            <a:avLst/>
          </a:prstGeom>
          <a:solidFill>
            <a:srgbClr val="FFC000"/>
          </a:solidFill>
          <a:ln w="5715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33862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EE47A-0B39-E115-1469-0A6141F18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75" y="444346"/>
            <a:ext cx="8229600" cy="6038895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BD420D-B4E5-A19C-29FF-92FAE13AF7FF}"/>
              </a:ext>
            </a:extLst>
          </p:cNvPr>
          <p:cNvSpPr/>
          <p:nvPr/>
        </p:nvSpPr>
        <p:spPr>
          <a:xfrm>
            <a:off x="2841263" y="2209800"/>
            <a:ext cx="4579716" cy="1323439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Week 1 “Sunday Memo”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61C1938-848E-5689-5239-FB99966A6AA9}"/>
              </a:ext>
            </a:extLst>
          </p:cNvPr>
          <p:cNvSpPr/>
          <p:nvPr/>
        </p:nvSpPr>
        <p:spPr bwMode="auto">
          <a:xfrm>
            <a:off x="4952600" y="3657600"/>
            <a:ext cx="381000" cy="1284804"/>
          </a:xfrm>
          <a:prstGeom prst="downArrow">
            <a:avLst/>
          </a:prstGeom>
          <a:solidFill>
            <a:srgbClr val="FFC000"/>
          </a:solidFill>
          <a:ln w="5715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3A09207-727D-4F5E-8A60-E3C99CB5B627}"/>
                  </a:ext>
                </a:extLst>
              </p14:cNvPr>
              <p14:cNvContentPartPr/>
              <p14:nvPr/>
            </p14:nvContentPartPr>
            <p14:xfrm>
              <a:off x="3401674" y="5058675"/>
              <a:ext cx="3560832" cy="761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3A09207-727D-4F5E-8A60-E3C99CB5B6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5673" y="5022675"/>
                <a:ext cx="3632473" cy="83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24192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03E2A-4784-29CE-E210-8FA4F7FCE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275" y="191787"/>
            <a:ext cx="7315200" cy="6456863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59C4F6-2A67-CE8A-C5EC-213AD82F6F0A}"/>
              </a:ext>
            </a:extLst>
          </p:cNvPr>
          <p:cNvSpPr/>
          <p:nvPr/>
        </p:nvSpPr>
        <p:spPr>
          <a:xfrm>
            <a:off x="5935390" y="555248"/>
            <a:ext cx="3475310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looks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293321603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03E2A-4784-29CE-E210-8FA4F7FCE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275" y="191787"/>
            <a:ext cx="7315200" cy="6456863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91357C-E825-8C79-E459-004365CDC157}"/>
              </a:ext>
            </a:extLst>
          </p:cNvPr>
          <p:cNvSpPr/>
          <p:nvPr/>
        </p:nvSpPr>
        <p:spPr>
          <a:xfrm>
            <a:off x="2446094" y="2723950"/>
            <a:ext cx="5421356" cy="3085460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the memo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Generally speaking,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the best place to find out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“What’s Happening”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the week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375757-C26E-2FF5-4B71-048829F7D56B}"/>
              </a:ext>
            </a:extLst>
          </p:cNvPr>
          <p:cNvSpPr/>
          <p:nvPr/>
        </p:nvSpPr>
        <p:spPr>
          <a:xfrm>
            <a:off x="5935390" y="555248"/>
            <a:ext cx="3475310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looks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364030514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203E2A-4784-29CE-E210-8FA4F7FCE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275" y="191787"/>
            <a:ext cx="7315200" cy="6456863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</p:spTree>
    <p:extLst>
      <p:ext uri="{BB962C8B-B14F-4D97-AF65-F5344CB8AC3E}">
        <p14:creationId xmlns:p14="http://schemas.microsoft.com/office/powerpoint/2010/main" val="350597648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1611263"/>
            <a:ext cx="7772400" cy="204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(if you are not already in Canvas)</a:t>
            </a:r>
            <a:endParaRPr kumimoji="1" lang="en-US" sz="2400" b="0" i="0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Go to your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3670" y="4209871"/>
            <a:ext cx="777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course management site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check it out . .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67" y="3352800"/>
            <a:ext cx="2539683" cy="7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08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743202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How do you find your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6784" y="4593719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folder?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3733800"/>
            <a:ext cx="2539683" cy="7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7505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2362200"/>
            <a:ext cx="9144000" cy="3036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725" y="2219425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940314"/>
            <a:ext cx="2874460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3823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28700" y="1493474"/>
            <a:ext cx="8229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Further instructions follow,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but if you want,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and your browser permits, 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clicking on the URL  that follows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in the next slide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will take you to your Canvas home . . .</a:t>
            </a:r>
          </a:p>
          <a:p>
            <a:pPr algn="ctr"/>
            <a:endParaRPr lang="en-US" b="1" dirty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402363237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5" y="2837546"/>
            <a:ext cx="54168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CC00"/>
                </a:solidFill>
                <a:hlinkClick r:id="rId3"/>
              </a:rPr>
              <a:t>https://canvas.umn.edu</a:t>
            </a:r>
            <a:endParaRPr lang="en-US" sz="3600" b="1" dirty="0">
              <a:solidFill>
                <a:srgbClr val="FFCC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5070" y="5105400"/>
            <a:ext cx="8229600" cy="9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Continue on here for further instructions . .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8"/>
            <a:ext cx="2148114" cy="60960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8688" y="5820230"/>
            <a:ext cx="5981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282334335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A16E93-1515-97F5-E005-A86D5382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75" y="292925"/>
            <a:ext cx="9144000" cy="6284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E779D-A243-1621-6A5C-EF8CC17700A6}"/>
              </a:ext>
            </a:extLst>
          </p:cNvPr>
          <p:cNvSpPr/>
          <p:nvPr/>
        </p:nvSpPr>
        <p:spPr>
          <a:xfrm>
            <a:off x="1522661" y="838200"/>
            <a:ext cx="4078039" cy="1877437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 enter: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canvas.umn.edu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B57A2D32-15FE-FAFF-18FA-8693B4C3348D}"/>
              </a:ext>
            </a:extLst>
          </p:cNvPr>
          <p:cNvSpPr/>
          <p:nvPr/>
        </p:nvSpPr>
        <p:spPr bwMode="auto">
          <a:xfrm>
            <a:off x="2871850" y="335755"/>
            <a:ext cx="2286000" cy="347472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triped Right Arrow 13">
            <a:extLst>
              <a:ext uri="{FF2B5EF4-FFF2-40B4-BE49-F238E27FC236}">
                <a16:creationId xmlns:a16="http://schemas.microsoft.com/office/drawing/2014/main" id="{E6DCE1DA-4EF3-6897-475D-9737AEE3DE3F}"/>
              </a:ext>
            </a:extLst>
          </p:cNvPr>
          <p:cNvSpPr/>
          <p:nvPr/>
        </p:nvSpPr>
        <p:spPr bwMode="auto">
          <a:xfrm rot="12839499">
            <a:off x="5115151" y="944203"/>
            <a:ext cx="2145981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9825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745ED-F67F-55B1-C118-57AE36BA2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722831"/>
            <a:ext cx="8686800" cy="5601769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  <p:sp>
        <p:nvSpPr>
          <p:cNvPr id="4" name="Freeform 11">
            <a:extLst>
              <a:ext uri="{FF2B5EF4-FFF2-40B4-BE49-F238E27FC236}">
                <a16:creationId xmlns:a16="http://schemas.microsoft.com/office/drawing/2014/main" id="{88CE3127-ADAD-F9CA-57CA-712553226EEC}"/>
              </a:ext>
            </a:extLst>
          </p:cNvPr>
          <p:cNvSpPr/>
          <p:nvPr/>
        </p:nvSpPr>
        <p:spPr bwMode="auto">
          <a:xfrm>
            <a:off x="2933700" y="762000"/>
            <a:ext cx="2514600" cy="347472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BB15D4-30AD-949A-6381-4A97DCDBE5D7}"/>
              </a:ext>
            </a:extLst>
          </p:cNvPr>
          <p:cNvSpPr/>
          <p:nvPr/>
        </p:nvSpPr>
        <p:spPr>
          <a:xfrm>
            <a:off x="419100" y="1703963"/>
            <a:ext cx="4078039" cy="1877437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 enter: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canvas.umn.edu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Striped Right Arrow 13">
            <a:extLst>
              <a:ext uri="{FF2B5EF4-FFF2-40B4-BE49-F238E27FC236}">
                <a16:creationId xmlns:a16="http://schemas.microsoft.com/office/drawing/2014/main" id="{E16C0E52-42AA-C232-EDB5-2397D16FF863}"/>
              </a:ext>
            </a:extLst>
          </p:cNvPr>
          <p:cNvSpPr/>
          <p:nvPr/>
        </p:nvSpPr>
        <p:spPr bwMode="auto">
          <a:xfrm rot="12839499">
            <a:off x="5317526" y="1441153"/>
            <a:ext cx="2145981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9565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04113"/>
            <a:ext cx="9601200" cy="650148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auto">
          <a:xfrm>
            <a:off x="2318131" y="251771"/>
            <a:ext cx="5439918" cy="382219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15456903">
            <a:off x="2950884" y="1468412"/>
            <a:ext cx="2148114" cy="67056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10100" y="2008763"/>
            <a:ext cx="4078039" cy="1877437"/>
          </a:xfrm>
          <a:prstGeom prst="rect">
            <a:avLst/>
          </a:prstGeom>
          <a:solidFill>
            <a:srgbClr val="FFC0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 enter: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canvas.umn.edu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89851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0D3456-4E0A-355F-DAF2-01AE235EC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37" y="540518"/>
            <a:ext cx="8229600" cy="5860282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9CDB6964-4266-A2C5-09FF-107DA3AFF4F0}"/>
              </a:ext>
            </a:extLst>
          </p:cNvPr>
          <p:cNvSpPr/>
          <p:nvPr/>
        </p:nvSpPr>
        <p:spPr bwMode="auto">
          <a:xfrm>
            <a:off x="4652070" y="2319528"/>
            <a:ext cx="927279" cy="347472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Left Arrow 3">
            <a:extLst>
              <a:ext uri="{FF2B5EF4-FFF2-40B4-BE49-F238E27FC236}">
                <a16:creationId xmlns:a16="http://schemas.microsoft.com/office/drawing/2014/main" id="{2B659470-2513-7967-9E5C-77E36CCAF742}"/>
              </a:ext>
            </a:extLst>
          </p:cNvPr>
          <p:cNvSpPr/>
          <p:nvPr/>
        </p:nvSpPr>
        <p:spPr bwMode="auto">
          <a:xfrm rot="20275358">
            <a:off x="5558499" y="1177247"/>
            <a:ext cx="4019752" cy="965087"/>
          </a:xfrm>
          <a:prstGeom prst="leftArrow">
            <a:avLst/>
          </a:prstGeom>
          <a:solidFill>
            <a:srgbClr val="FFC0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</a:rPr>
              <a:t>    or Click links like this</a:t>
            </a:r>
          </a:p>
        </p:txBody>
      </p:sp>
    </p:spTree>
    <p:extLst>
      <p:ext uri="{BB962C8B-B14F-4D97-AF65-F5344CB8AC3E}">
        <p14:creationId xmlns:p14="http://schemas.microsoft.com/office/powerpoint/2010/main" val="1874605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070" y="2667000"/>
            <a:ext cx="822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You may also access your Canvas folder from any of the many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course index and content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web pages  . . .</a:t>
            </a:r>
          </a:p>
        </p:txBody>
      </p:sp>
    </p:spTree>
    <p:extLst>
      <p:ext uri="{BB962C8B-B14F-4D97-AF65-F5344CB8AC3E}">
        <p14:creationId xmlns:p14="http://schemas.microsoft.com/office/powerpoint/2010/main" val="139058497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0" y="9625"/>
            <a:ext cx="10058400" cy="6897189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 bwMode="auto">
          <a:xfrm rot="21269024">
            <a:off x="5032050" y="1283451"/>
            <a:ext cx="2362200" cy="847188"/>
          </a:xfrm>
          <a:prstGeom prst="lef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Click Here</a:t>
            </a:r>
          </a:p>
        </p:txBody>
      </p:sp>
      <p:sp>
        <p:nvSpPr>
          <p:cNvPr id="4" name="Freeform 3"/>
          <p:cNvSpPr/>
          <p:nvPr/>
        </p:nvSpPr>
        <p:spPr bwMode="auto">
          <a:xfrm>
            <a:off x="3525371" y="1624415"/>
            <a:ext cx="1357630" cy="462485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42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57424"/>
            <a:ext cx="9144000" cy="6909006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4601959" y="2296633"/>
            <a:ext cx="1020007" cy="382219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4B564AF5-FD8E-A85F-F96D-4FF136BD728B}"/>
              </a:ext>
            </a:extLst>
          </p:cNvPr>
          <p:cNvSpPr/>
          <p:nvPr/>
        </p:nvSpPr>
        <p:spPr bwMode="auto">
          <a:xfrm rot="21269024">
            <a:off x="5712150" y="1864176"/>
            <a:ext cx="2362200" cy="847188"/>
          </a:xfrm>
          <a:prstGeom prst="lef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Click Here</a:t>
            </a:r>
          </a:p>
        </p:txBody>
      </p:sp>
    </p:spTree>
    <p:extLst>
      <p:ext uri="{BB962C8B-B14F-4D97-AF65-F5344CB8AC3E}">
        <p14:creationId xmlns:p14="http://schemas.microsoft.com/office/powerpoint/2010/main" val="31105700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log-in page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then present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UM Canvas Sign In prompt . . .</a:t>
            </a:r>
          </a:p>
        </p:txBody>
      </p:sp>
    </p:spTree>
    <p:extLst>
      <p:ext uri="{BB962C8B-B14F-4D97-AF65-F5344CB8AC3E}">
        <p14:creationId xmlns:p14="http://schemas.microsoft.com/office/powerpoint/2010/main" val="66610637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295400"/>
            <a:ext cx="7315200" cy="46918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5900" y="4221540"/>
            <a:ext cx="73152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Anthropology of Europe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3775" y="626765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Tim Roufs</a:t>
            </a:r>
            <a:r>
              <a:rPr lang="en-US" dirty="0"/>
              <a:t> at the </a:t>
            </a:r>
            <a:r>
              <a:rPr lang="en-US" dirty="0" err="1"/>
              <a:t>TimHotel</a:t>
            </a:r>
            <a:r>
              <a:rPr lang="en-US" dirty="0"/>
              <a:t> </a:t>
            </a:r>
            <a:r>
              <a:rPr lang="en-US" i="1" dirty="0"/>
              <a:t>Tour Eiffel</a:t>
            </a:r>
            <a:r>
              <a:rPr lang="en-US" dirty="0"/>
              <a:t>, Paris</a:t>
            </a:r>
          </a:p>
        </p:txBody>
      </p:sp>
    </p:spTree>
    <p:extLst>
      <p:ext uri="{BB962C8B-B14F-4D97-AF65-F5344CB8AC3E}">
        <p14:creationId xmlns:p14="http://schemas.microsoft.com/office/powerpoint/2010/main" val="3717907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 in using your “x.500” information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(that’s the log-in information you use for your e-mail)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00200"/>
            <a:ext cx="9144000" cy="42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9265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 in using your “x.500” information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(that’s the log-in information you use for your e-mail)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00200"/>
            <a:ext cx="9144000" cy="42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5029200"/>
            <a:ext cx="74295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 in using your “x.500”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380441984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Sign In will then bring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</a:rPr>
              <a:t>you to the “Duo Push”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screen . . .</a:t>
            </a:r>
          </a:p>
        </p:txBody>
      </p:sp>
    </p:spTree>
    <p:extLst>
      <p:ext uri="{BB962C8B-B14F-4D97-AF65-F5344CB8AC3E}">
        <p14:creationId xmlns:p14="http://schemas.microsoft.com/office/powerpoint/2010/main" val="285748000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0967"/>
            <a:ext cx="10058400" cy="659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3203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 </a:t>
            </a:r>
            <a:r>
              <a:rPr lang="en-US" sz="4000" b="1" dirty="0">
                <a:solidFill>
                  <a:srgbClr val="FFFFFF"/>
                </a:solidFill>
              </a:rPr>
              <a:t>“Duo Push”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send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</a:rPr>
              <a:t>a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Login Request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generaly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 your phone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212577906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8A95E8-A6B7-53F3-FD63-5E33668F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57200"/>
            <a:ext cx="3429000" cy="6096000"/>
          </a:xfrm>
          <a:prstGeom prst="rect">
            <a:avLst/>
          </a:prstGeom>
        </p:spPr>
      </p:pic>
      <p:pic>
        <p:nvPicPr>
          <p:cNvPr id="3" name="Picture 2" descr="A picture containing text, person, spectacles&#10;&#10;Description automatically generated">
            <a:extLst>
              <a:ext uri="{FF2B5EF4-FFF2-40B4-BE49-F238E27FC236}">
                <a16:creationId xmlns:a16="http://schemas.microsoft.com/office/drawing/2014/main" id="{DF76CAF9-5016-8A76-63CE-78BFBBA73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"/>
            <a:ext cx="3429000" cy="6096000"/>
          </a:xfrm>
          <a:prstGeom prst="rect">
            <a:avLst/>
          </a:prstGeom>
        </p:spPr>
      </p:pic>
      <p:pic>
        <p:nvPicPr>
          <p:cNvPr id="5" name="Picture 4" descr="A picture containing text, person, spectacles&#10;&#10;Description automatically generated">
            <a:extLst>
              <a:ext uri="{FF2B5EF4-FFF2-40B4-BE49-F238E27FC236}">
                <a16:creationId xmlns:a16="http://schemas.microsoft.com/office/drawing/2014/main" id="{52A1F6BD-75FE-8B36-6D17-467810DFF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"/>
            <a:ext cx="3429000" cy="6096000"/>
          </a:xfrm>
          <a:prstGeom prst="rect">
            <a:avLst/>
          </a:prstGeom>
        </p:spPr>
      </p:pic>
      <p:sp>
        <p:nvSpPr>
          <p:cNvPr id="8" name="Right Arrow 4">
            <a:extLst>
              <a:ext uri="{FF2B5EF4-FFF2-40B4-BE49-F238E27FC236}">
                <a16:creationId xmlns:a16="http://schemas.microsoft.com/office/drawing/2014/main" id="{724709AF-3BEC-0508-F3F0-3CC7F9F643C5}"/>
              </a:ext>
            </a:extLst>
          </p:cNvPr>
          <p:cNvSpPr/>
          <p:nvPr/>
        </p:nvSpPr>
        <p:spPr bwMode="auto">
          <a:xfrm rot="1945128">
            <a:off x="103864" y="2331624"/>
            <a:ext cx="4166346" cy="1045876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Duo Login Request Alert</a:t>
            </a:r>
            <a:endParaRPr kumimoji="1" lang="en-US" sz="16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6574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Login Request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“Bob’s your uncle” . . .</a:t>
            </a:r>
          </a:p>
          <a:p>
            <a:pPr lvl="0" algn="ctr">
              <a:defRPr/>
            </a:pPr>
            <a:r>
              <a:rPr lang="en-US" sz="2000" dirty="0">
                <a:solidFill>
                  <a:srgbClr val="FFFFFF"/>
                </a:solidFill>
                <a:hlinkClick r:id="rId2"/>
              </a:rPr>
              <a:t>1887 Lord Salisbury?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276668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0269F-5BE8-E764-BC62-370823F50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17" y="533400"/>
            <a:ext cx="3436083" cy="6099048"/>
          </a:xfrm>
          <a:prstGeom prst="rect">
            <a:avLst/>
          </a:prstGeom>
        </p:spPr>
      </p:pic>
      <p:sp>
        <p:nvSpPr>
          <p:cNvPr id="5" name="Left Arrow 2">
            <a:extLst>
              <a:ext uri="{FF2B5EF4-FFF2-40B4-BE49-F238E27FC236}">
                <a16:creationId xmlns:a16="http://schemas.microsoft.com/office/drawing/2014/main" id="{548E345B-B619-AD33-1FEF-98117403C14B}"/>
              </a:ext>
            </a:extLst>
          </p:cNvPr>
          <p:cNvSpPr/>
          <p:nvPr/>
        </p:nvSpPr>
        <p:spPr bwMode="auto">
          <a:xfrm rot="18932774">
            <a:off x="5753860" y="2415498"/>
            <a:ext cx="4951986" cy="1177938"/>
          </a:xfrm>
          <a:prstGeom prst="lef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verify here in your UM e-mail</a:t>
            </a:r>
          </a:p>
        </p:txBody>
      </p:sp>
    </p:spTree>
    <p:extLst>
      <p:ext uri="{BB962C8B-B14F-4D97-AF65-F5344CB8AC3E}">
        <p14:creationId xmlns:p14="http://schemas.microsoft.com/office/powerpoint/2010/main" val="363294551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73455" y="2651520"/>
            <a:ext cx="6799045" cy="298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“Dashboards”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</p:spTree>
    <p:extLst>
      <p:ext uri="{BB962C8B-B14F-4D97-AF65-F5344CB8AC3E}">
        <p14:creationId xmlns:p14="http://schemas.microsoft.com/office/powerpoint/2010/main" val="178689060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28600"/>
            <a:ext cx="9601200" cy="642486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Down Arrow 5"/>
          <p:cNvSpPr/>
          <p:nvPr/>
        </p:nvSpPr>
        <p:spPr>
          <a:xfrm rot="9191013">
            <a:off x="790625" y="2259231"/>
            <a:ext cx="1309862" cy="2634954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Dashboard</a:t>
            </a:r>
          </a:p>
        </p:txBody>
      </p:sp>
      <p:sp>
        <p:nvSpPr>
          <p:cNvPr id="7" name="Down Arrow 6"/>
          <p:cNvSpPr/>
          <p:nvPr/>
        </p:nvSpPr>
        <p:spPr>
          <a:xfrm rot="7762683">
            <a:off x="7374515" y="2689782"/>
            <a:ext cx="1309862" cy="4108052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Select ANTH 3635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28700" y="60198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“Dashboard” will look something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22456777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295400"/>
            <a:ext cx="7315200" cy="4691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3775" y="626765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Tim Roufs</a:t>
            </a:r>
            <a:r>
              <a:rPr lang="en-US" dirty="0"/>
              <a:t> at the </a:t>
            </a:r>
            <a:r>
              <a:rPr lang="en-US" dirty="0" err="1"/>
              <a:t>TimHotel</a:t>
            </a:r>
            <a:r>
              <a:rPr lang="en-US" dirty="0"/>
              <a:t> </a:t>
            </a:r>
            <a:r>
              <a:rPr lang="en-US" i="1" dirty="0"/>
              <a:t>Tour Eiffel</a:t>
            </a:r>
            <a:r>
              <a:rPr lang="en-US" dirty="0"/>
              <a:t>, Paris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B044F33-B652-796A-6FD9-47C670B2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329" y="4648202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1"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This will be a great course . . . </a:t>
            </a:r>
          </a:p>
          <a:p>
            <a:pPr algn="ctr"/>
            <a:r>
              <a:rPr kumimoji="1"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 will see . . .</a:t>
            </a:r>
            <a:endParaRPr kumimoji="1" lang="en-US" sz="3600" b="1" i="1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14599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73455" y="2651520"/>
            <a:ext cx="6799045" cy="298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“Dashboard”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</p:spTree>
    <p:extLst>
      <p:ext uri="{BB962C8B-B14F-4D97-AF65-F5344CB8AC3E}">
        <p14:creationId xmlns:p14="http://schemas.microsoft.com/office/powerpoint/2010/main" val="12884086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app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Dashboard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screen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something like this . . .</a:t>
            </a:r>
          </a:p>
        </p:txBody>
      </p:sp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AutoShape 2" descr="https://mail.google.com/mail/u/0?ui=2&amp;ik=6d88b1beae&amp;attid=0.1.1&amp;permmsgid=msg-f:1622761382519421744&amp;th=168534e1304abb30&amp;view=fimg&amp;sz=s0-l75-ft&amp;attbid=ANGjdJ9WqMxLcG_sdmlRbZlLl1SW2fyezBS2nHFl2dO_ddsTheT0SEWTIjAfTJsypNv-hYSBHGRqaxlf6b0finHyeHPWiLey-NeKrJGPp1egaABWeRIKlm97esnLt3s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utoShape 2" descr="https://mail.google.com/mail/u/0?ui=2&amp;ik=6d88b1beae&amp;attid=0.1.1&amp;permmsgid=msg-f:1622780942988163573&amp;th=168546ab771539f5&amp;view=fimg&amp;sz=s0-l75-ft&amp;attbid=ANGjdJ9PhSNaPXp0frIiQJW_TKfEv8bT4REf3Xpp14uwxWGxGRgEjx_sEET3wVF9u0ryCL0lta6C_LtzRniUaR5oXoFP9wODiBv56b-HIt853J8cjrRoJnR2jFP7PBw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609600"/>
            <a:ext cx="3200400" cy="568071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4086184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AutoShape 2" descr="https://mail.google.com/mail/u/0?ui=2&amp;ik=6d88b1beae&amp;attid=0.1.1&amp;permmsgid=msg-f:1622761382519421744&amp;th=168534e1304abb30&amp;view=fimg&amp;sz=s0-l75-ft&amp;attbid=ANGjdJ9WqMxLcG_sdmlRbZlLl1SW2fyezBS2nHFl2dO_ddsTheT0SEWTIjAfTJsypNv-hYSBHGRqaxlf6b0finHyeHPWiLey-NeKrJGPp1egaABWeRIKlm97esnLt3s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utoShape 2" descr="https://mail.google.com/mail/u/0?ui=2&amp;ik=6d88b1beae&amp;attid=0.1.1&amp;permmsgid=msg-f:1622780942988163573&amp;th=168546ab771539f5&amp;view=fimg&amp;sz=s0-l75-ft&amp;attbid=ANGjdJ9PhSNaPXp0frIiQJW_TKfEv8bT4REf3Xpp14uwxWGxGRgEjx_sEET3wVF9u0ryCL0lta6C_LtzRniUaR5oXoFP9wODiBv56b-HIt853J8cjrRoJnR2jFP7PBw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609600"/>
            <a:ext cx="3200400" cy="568071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click on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ANTH 3635</a:t>
            </a:r>
          </a:p>
        </p:txBody>
      </p:sp>
      <p:sp>
        <p:nvSpPr>
          <p:cNvPr id="8" name="Striped Right Arrow 7"/>
          <p:cNvSpPr/>
          <p:nvPr/>
        </p:nvSpPr>
        <p:spPr bwMode="auto">
          <a:xfrm rot="19829554">
            <a:off x="4288599" y="5019916"/>
            <a:ext cx="3145054" cy="811378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3121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</a:t>
            </a:r>
            <a:r>
              <a:rPr lang="en-US" sz="3200" b="1" i="1" dirty="0">
                <a:solidFill>
                  <a:srgbClr val="FF0000"/>
                </a:solidFill>
              </a:rPr>
              <a:t>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app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“Home” screen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something like this</a:t>
            </a:r>
          </a:p>
        </p:txBody>
      </p:sp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35136-6F00-8BDC-8541-5FAB74D30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301752"/>
            <a:ext cx="3436083" cy="6099048"/>
          </a:xfrm>
          <a:prstGeom prst="rect">
            <a:avLst/>
          </a:prstGeom>
          <a:ln w="25400">
            <a:solidFill>
              <a:srgbClr val="A7B3A7"/>
            </a:solidFill>
          </a:ln>
        </p:spPr>
      </p:pic>
    </p:spTree>
    <p:extLst>
      <p:ext uri="{BB962C8B-B14F-4D97-AF65-F5344CB8AC3E}">
        <p14:creationId xmlns:p14="http://schemas.microsoft.com/office/powerpoint/2010/main" val="159099757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iPhone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app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“Home” screen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something like this</a:t>
            </a:r>
          </a:p>
        </p:txBody>
      </p:sp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35136-6F00-8BDC-8541-5FAB74D30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301752"/>
            <a:ext cx="3436083" cy="6099048"/>
          </a:xfrm>
          <a:prstGeom prst="rect">
            <a:avLst/>
          </a:prstGeom>
          <a:ln w="25400">
            <a:solidFill>
              <a:srgbClr val="A7B3A7"/>
            </a:solidFill>
          </a:ln>
        </p:spPr>
      </p:pic>
      <p:sp>
        <p:nvSpPr>
          <p:cNvPr id="4" name="Right Arrow 4">
            <a:extLst>
              <a:ext uri="{FF2B5EF4-FFF2-40B4-BE49-F238E27FC236}">
                <a16:creationId xmlns:a16="http://schemas.microsoft.com/office/drawing/2014/main" id="{12484627-2777-FDD2-00D5-B0BE3DF2304B}"/>
              </a:ext>
            </a:extLst>
          </p:cNvPr>
          <p:cNvSpPr/>
          <p:nvPr/>
        </p:nvSpPr>
        <p:spPr bwMode="auto">
          <a:xfrm rot="20346249">
            <a:off x="95032" y="1643247"/>
            <a:ext cx="5913608" cy="14097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 weekly “What’s Happening?” memo is available here on your </a:t>
            </a:r>
            <a:r>
              <a:rPr lang="en-US" sz="2000" b="1" i="1" dirty="0">
                <a:solidFill>
                  <a:srgbClr val="8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333898753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62000" y="1892240"/>
            <a:ext cx="8763000" cy="373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 Not all Canvas features work on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phone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apps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different phone models work differently . . . </a:t>
            </a:r>
          </a:p>
        </p:txBody>
      </p:sp>
    </p:spTree>
    <p:extLst>
      <p:ext uri="{BB962C8B-B14F-4D97-AF65-F5344CB8AC3E}">
        <p14:creationId xmlns:p14="http://schemas.microsoft.com/office/powerpoint/2010/main" val="389739510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104900" y="2743140"/>
            <a:ext cx="8077200" cy="228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“Home” screen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laptop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22860445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95BFE1E2-C57C-CE7D-C5FC-AF673326E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96520"/>
            <a:ext cx="1773742" cy="400110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pic>
        <p:nvPicPr>
          <p:cNvPr id="6" name="Picture 5" descr="A person standing next to a sign">
            <a:extLst>
              <a:ext uri="{FF2B5EF4-FFF2-40B4-BE49-F238E27FC236}">
                <a16:creationId xmlns:a16="http://schemas.microsoft.com/office/drawing/2014/main" id="{883110C1-7C3E-7D4B-13A6-49544C02D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138237"/>
            <a:ext cx="8229600" cy="4581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61C8D4-D771-A002-416A-046895A2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5905500"/>
            <a:ext cx="8229600" cy="685800"/>
          </a:xfrm>
          <a:prstGeom prst="rect">
            <a:avLst/>
          </a:prstGeom>
          <a:solidFill>
            <a:schemeClr val="bg1"/>
          </a:solidFill>
          <a:ln w="76200">
            <a:solidFill>
              <a:srgbClr val="780019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laptop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Canvas “Home” screen will look something like this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ABCE83D-BB0C-E070-5915-903C17311027}"/>
                  </a:ext>
                </a:extLst>
              </p14:cNvPr>
              <p14:cNvContentPartPr/>
              <p14:nvPr/>
            </p14:nvContentPartPr>
            <p14:xfrm>
              <a:off x="2260540" y="1917920"/>
              <a:ext cx="406080" cy="33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ABCE83D-BB0C-E070-5915-903C173110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06540" y="1809920"/>
                <a:ext cx="513720" cy="24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244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2500" y="2168605"/>
            <a:ext cx="839651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laptop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 folder has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important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panels . . .</a:t>
            </a:r>
          </a:p>
        </p:txBody>
      </p:sp>
    </p:spTree>
    <p:extLst>
      <p:ext uri="{BB962C8B-B14F-4D97-AF65-F5344CB8AC3E}">
        <p14:creationId xmlns:p14="http://schemas.microsoft.com/office/powerpoint/2010/main" val="243086889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56986" y="2644676"/>
            <a:ext cx="923471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GLOBAL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. . .</a:t>
            </a:r>
          </a:p>
        </p:txBody>
      </p:sp>
    </p:spTree>
    <p:extLst>
      <p:ext uri="{BB962C8B-B14F-4D97-AF65-F5344CB8AC3E}">
        <p14:creationId xmlns:p14="http://schemas.microsoft.com/office/powerpoint/2010/main" val="17049151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C18FC-C452-70B7-BA02-89DEDE8EC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228600"/>
            <a:ext cx="8094507" cy="6400800"/>
          </a:xfrm>
          <a:prstGeom prst="rect">
            <a:avLst/>
          </a:prstGeom>
          <a:ln w="12700">
            <a:solidFill>
              <a:srgbClr val="730414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47E3B6-FF61-B011-1417-14A2F19B7798}"/>
              </a:ext>
            </a:extLst>
          </p:cNvPr>
          <p:cNvSpPr/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808848-9A0F-1B4E-F0B1-CB045095B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253" y="2525663"/>
            <a:ext cx="7772400" cy="28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First thing . . . </a:t>
            </a:r>
            <a:endParaRPr kumimoji="1" lang="en-US" sz="4800" b="1" i="0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>
                  <a:lumMod val="65000"/>
                </a:srgbClr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go to your Week 1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“Sunday Memo”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check it out . . .</a:t>
            </a:r>
          </a:p>
        </p:txBody>
      </p:sp>
    </p:spTree>
    <p:extLst>
      <p:ext uri="{BB962C8B-B14F-4D97-AF65-F5344CB8AC3E}">
        <p14:creationId xmlns:p14="http://schemas.microsoft.com/office/powerpoint/2010/main" val="8095442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46D0C-9CC7-FD50-30A4-87063E4D7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254438"/>
            <a:ext cx="8686800" cy="4349123"/>
          </a:xfrm>
          <a:prstGeom prst="rect">
            <a:avLst/>
          </a:prstGeom>
          <a:solidFill>
            <a:schemeClr val="bg1"/>
          </a:solidFill>
          <a:ln w="25400">
            <a:solidFill>
              <a:srgbClr val="730414"/>
            </a:solidFill>
          </a:ln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A62772B1-E253-CF98-9A0F-BFAAE1E1917C}"/>
              </a:ext>
            </a:extLst>
          </p:cNvPr>
          <p:cNvSpPr/>
          <p:nvPr/>
        </p:nvSpPr>
        <p:spPr>
          <a:xfrm rot="5063054">
            <a:off x="3554606" y="207874"/>
            <a:ext cx="1309862" cy="5038477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global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C58AD39B-BE27-6E0D-96C2-BA9318B7500C}"/>
              </a:ext>
            </a:extLst>
          </p:cNvPr>
          <p:cNvSpPr/>
          <p:nvPr/>
        </p:nvSpPr>
        <p:spPr bwMode="auto">
          <a:xfrm>
            <a:off x="844883" y="1295400"/>
            <a:ext cx="717217" cy="4191000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ED9858-C73A-1C41-EC06-E46FA45CC19E}"/>
              </a:ext>
            </a:extLst>
          </p:cNvPr>
          <p:cNvSpPr/>
          <p:nvPr/>
        </p:nvSpPr>
        <p:spPr bwMode="auto">
          <a:xfrm>
            <a:off x="8343900" y="2438400"/>
            <a:ext cx="990600" cy="4572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0CC787-2D55-1827-8A80-6FF3D523D716}"/>
              </a:ext>
            </a:extLst>
          </p:cNvPr>
          <p:cNvSpPr/>
          <p:nvPr/>
        </p:nvSpPr>
        <p:spPr bwMode="auto">
          <a:xfrm>
            <a:off x="3683000" y="4724400"/>
            <a:ext cx="1198626" cy="4572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91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56986" y="2781300"/>
            <a:ext cx="923471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GLOBAL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. . .</a:t>
            </a:r>
          </a:p>
        </p:txBody>
      </p:sp>
    </p:spTree>
    <p:extLst>
      <p:ext uri="{BB962C8B-B14F-4D97-AF65-F5344CB8AC3E}">
        <p14:creationId xmlns:p14="http://schemas.microsoft.com/office/powerpoint/2010/main" val="63690631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8A060-4EC5-80BA-5934-1BF6171F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263022"/>
            <a:ext cx="8686800" cy="4331955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0EF81D45-7951-990C-214A-CED4E9710E03}"/>
              </a:ext>
            </a:extLst>
          </p:cNvPr>
          <p:cNvSpPr/>
          <p:nvPr/>
        </p:nvSpPr>
        <p:spPr bwMode="auto">
          <a:xfrm rot="10800000">
            <a:off x="1647924" y="1752598"/>
            <a:ext cx="1438176" cy="3581399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432AD242-65BE-E14C-9057-2D7D5B30B3F8}"/>
              </a:ext>
            </a:extLst>
          </p:cNvPr>
          <p:cNvSpPr/>
          <p:nvPr/>
        </p:nvSpPr>
        <p:spPr>
          <a:xfrm rot="5063054">
            <a:off x="5041532" y="-325525"/>
            <a:ext cx="1309862" cy="5038477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</a:t>
            </a:r>
          </a:p>
        </p:txBody>
      </p:sp>
    </p:spTree>
    <p:extLst>
      <p:ext uri="{BB962C8B-B14F-4D97-AF65-F5344CB8AC3E}">
        <p14:creationId xmlns:p14="http://schemas.microsoft.com/office/powerpoint/2010/main" val="4065731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37986" y="2052387"/>
            <a:ext cx="8396514" cy="327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to hide the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Navigation”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panel . . 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23748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53B97-9D8E-D2CD-3F74-87C006059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762000"/>
            <a:ext cx="9144000" cy="5867400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913F88BC-73B7-5832-F8E0-731746837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47935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2F74F7BA-3353-04FF-3B2B-6DB1ED7F69CC}"/>
              </a:ext>
            </a:extLst>
          </p:cNvPr>
          <p:cNvSpPr/>
          <p:nvPr/>
        </p:nvSpPr>
        <p:spPr bwMode="auto">
          <a:xfrm>
            <a:off x="1536700" y="898620"/>
            <a:ext cx="517105" cy="472980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triped Right Arrow 8">
            <a:extLst>
              <a:ext uri="{FF2B5EF4-FFF2-40B4-BE49-F238E27FC236}">
                <a16:creationId xmlns:a16="http://schemas.microsoft.com/office/drawing/2014/main" id="{ADB9623A-8471-38E4-3F85-B62863C2A6A3}"/>
              </a:ext>
            </a:extLst>
          </p:cNvPr>
          <p:cNvSpPr/>
          <p:nvPr/>
        </p:nvSpPr>
        <p:spPr bwMode="auto">
          <a:xfrm rot="17251166">
            <a:off x="440288" y="2158682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0A3832-6D4D-A6CD-F99E-E919B13DF961}"/>
              </a:ext>
            </a:extLst>
          </p:cNvPr>
          <p:cNvSpPr/>
          <p:nvPr/>
        </p:nvSpPr>
        <p:spPr bwMode="auto">
          <a:xfrm>
            <a:off x="2552700" y="1828800"/>
            <a:ext cx="6934199" cy="2285999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the “hamburger” button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turn panel on/off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(sometimes the border is turned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 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when panel is on)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82DF0-EF68-3FD1-88F0-7BFCB7C87384}"/>
              </a:ext>
            </a:extLst>
          </p:cNvPr>
          <p:cNvSpPr/>
          <p:nvPr/>
        </p:nvSpPr>
        <p:spPr bwMode="auto">
          <a:xfrm>
            <a:off x="3556000" y="5626100"/>
            <a:ext cx="1295400" cy="685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387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53B97-9D8E-D2CD-3F74-87C006059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762000"/>
            <a:ext cx="9144000" cy="5867400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913F88BC-73B7-5832-F8E0-731746837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47935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2F74F7BA-3353-04FF-3B2B-6DB1ED7F69CC}"/>
              </a:ext>
            </a:extLst>
          </p:cNvPr>
          <p:cNvSpPr/>
          <p:nvPr/>
        </p:nvSpPr>
        <p:spPr bwMode="auto">
          <a:xfrm>
            <a:off x="1536700" y="898620"/>
            <a:ext cx="517105" cy="472980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82DF0-EF68-3FD1-88F0-7BFCB7C87384}"/>
              </a:ext>
            </a:extLst>
          </p:cNvPr>
          <p:cNvSpPr/>
          <p:nvPr/>
        </p:nvSpPr>
        <p:spPr bwMode="auto">
          <a:xfrm>
            <a:off x="3556000" y="5626100"/>
            <a:ext cx="1295400" cy="685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A9060F-0B5D-3142-315C-A1E6A76E4309}"/>
              </a:ext>
            </a:extLst>
          </p:cNvPr>
          <p:cNvSpPr/>
          <p:nvPr/>
        </p:nvSpPr>
        <p:spPr bwMode="auto">
          <a:xfrm>
            <a:off x="1409700" y="1600200"/>
            <a:ext cx="1524000" cy="4327617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855CA75-964C-8CFA-5A36-8B99931B834E}"/>
              </a:ext>
            </a:extLst>
          </p:cNvPr>
          <p:cNvSpPr/>
          <p:nvPr/>
        </p:nvSpPr>
        <p:spPr bwMode="auto">
          <a:xfrm>
            <a:off x="1460865" y="1524000"/>
            <a:ext cx="1604915" cy="4499589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Striped Right Arrow 8">
            <a:extLst>
              <a:ext uri="{FF2B5EF4-FFF2-40B4-BE49-F238E27FC236}">
                <a16:creationId xmlns:a16="http://schemas.microsoft.com/office/drawing/2014/main" id="{4A7DBBE3-CBCA-8064-E1AA-A7C013834630}"/>
              </a:ext>
            </a:extLst>
          </p:cNvPr>
          <p:cNvSpPr/>
          <p:nvPr/>
        </p:nvSpPr>
        <p:spPr bwMode="auto">
          <a:xfrm rot="17251166">
            <a:off x="440288" y="2158682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Down Arrow 4">
            <a:extLst>
              <a:ext uri="{FF2B5EF4-FFF2-40B4-BE49-F238E27FC236}">
                <a16:creationId xmlns:a16="http://schemas.microsoft.com/office/drawing/2014/main" id="{6DAE8FC1-B392-E418-07F8-A017CB20A5A2}"/>
              </a:ext>
            </a:extLst>
          </p:cNvPr>
          <p:cNvSpPr/>
          <p:nvPr/>
        </p:nvSpPr>
        <p:spPr>
          <a:xfrm rot="5063054">
            <a:off x="5078606" y="-369551"/>
            <a:ext cx="1309862" cy="5038477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navigation</a:t>
            </a:r>
          </a:p>
        </p:txBody>
      </p:sp>
    </p:spTree>
    <p:extLst>
      <p:ext uri="{BB962C8B-B14F-4D97-AF65-F5344CB8AC3E}">
        <p14:creationId xmlns:p14="http://schemas.microsoft.com/office/powerpoint/2010/main" val="41361650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53B97-9D8E-D2CD-3F74-87C006059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762000"/>
            <a:ext cx="9144000" cy="5867400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913F88BC-73B7-5832-F8E0-731746837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47935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2F74F7BA-3353-04FF-3B2B-6DB1ED7F69CC}"/>
              </a:ext>
            </a:extLst>
          </p:cNvPr>
          <p:cNvSpPr/>
          <p:nvPr/>
        </p:nvSpPr>
        <p:spPr bwMode="auto">
          <a:xfrm>
            <a:off x="1536700" y="898620"/>
            <a:ext cx="517105" cy="472980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82DF0-EF68-3FD1-88F0-7BFCB7C87384}"/>
              </a:ext>
            </a:extLst>
          </p:cNvPr>
          <p:cNvSpPr/>
          <p:nvPr/>
        </p:nvSpPr>
        <p:spPr bwMode="auto">
          <a:xfrm>
            <a:off x="3556000" y="5626100"/>
            <a:ext cx="1295400" cy="685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A9060F-0B5D-3142-315C-A1E6A76E4309}"/>
              </a:ext>
            </a:extLst>
          </p:cNvPr>
          <p:cNvSpPr/>
          <p:nvPr/>
        </p:nvSpPr>
        <p:spPr bwMode="auto">
          <a:xfrm>
            <a:off x="1409700" y="1600200"/>
            <a:ext cx="1524000" cy="4327617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855CA75-964C-8CFA-5A36-8B99931B834E}"/>
              </a:ext>
            </a:extLst>
          </p:cNvPr>
          <p:cNvSpPr/>
          <p:nvPr/>
        </p:nvSpPr>
        <p:spPr bwMode="auto">
          <a:xfrm>
            <a:off x="1460865" y="1524000"/>
            <a:ext cx="1604915" cy="4499589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own Arrow 8">
            <a:extLst>
              <a:ext uri="{FF2B5EF4-FFF2-40B4-BE49-F238E27FC236}">
                <a16:creationId xmlns:a16="http://schemas.microsoft.com/office/drawing/2014/main" id="{1AF76225-9BBE-D5E2-503C-31D2ECE4075E}"/>
              </a:ext>
            </a:extLst>
          </p:cNvPr>
          <p:cNvSpPr/>
          <p:nvPr/>
        </p:nvSpPr>
        <p:spPr>
          <a:xfrm rot="7150614">
            <a:off x="4275780" y="-350710"/>
            <a:ext cx="1462871" cy="6477250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hide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navigation panel here</a:t>
            </a:r>
          </a:p>
        </p:txBody>
      </p:sp>
    </p:spTree>
    <p:extLst>
      <p:ext uri="{BB962C8B-B14F-4D97-AF65-F5344CB8AC3E}">
        <p14:creationId xmlns:p14="http://schemas.microsoft.com/office/powerpoint/2010/main" val="3087190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75446-DC2C-BBC4-0080-ED5444B6C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579864"/>
            <a:ext cx="9144000" cy="60495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98EB7F-58C8-33AC-0960-9D860348CAF2}"/>
              </a:ext>
            </a:extLst>
          </p:cNvPr>
          <p:cNvSpPr/>
          <p:nvPr/>
        </p:nvSpPr>
        <p:spPr bwMode="auto">
          <a:xfrm>
            <a:off x="2641600" y="4343400"/>
            <a:ext cx="1295400" cy="685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235567F-4177-790A-58C8-611876B2A8F0}"/>
              </a:ext>
            </a:extLst>
          </p:cNvPr>
          <p:cNvSpPr/>
          <p:nvPr/>
        </p:nvSpPr>
        <p:spPr bwMode="auto">
          <a:xfrm>
            <a:off x="1566541" y="749300"/>
            <a:ext cx="427359" cy="355357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2E4241-5A17-3DA2-AF18-4AE69171919E}"/>
              </a:ext>
            </a:extLst>
          </p:cNvPr>
          <p:cNvSpPr/>
          <p:nvPr/>
        </p:nvSpPr>
        <p:spPr bwMode="auto">
          <a:xfrm>
            <a:off x="1409700" y="1600200"/>
            <a:ext cx="1524000" cy="4327617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Down Arrow 8">
            <a:extLst>
              <a:ext uri="{FF2B5EF4-FFF2-40B4-BE49-F238E27FC236}">
                <a16:creationId xmlns:a16="http://schemas.microsoft.com/office/drawing/2014/main" id="{D4E4D86C-8B2E-4FBA-07C1-9E240E2FD3EF}"/>
              </a:ext>
            </a:extLst>
          </p:cNvPr>
          <p:cNvSpPr/>
          <p:nvPr/>
        </p:nvSpPr>
        <p:spPr>
          <a:xfrm rot="6182781">
            <a:off x="5222330" y="1477861"/>
            <a:ext cx="1462871" cy="6486950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navigation panel disappears</a:t>
            </a:r>
          </a:p>
        </p:txBody>
      </p:sp>
    </p:spTree>
    <p:extLst>
      <p:ext uri="{BB962C8B-B14F-4D97-AF65-F5344CB8AC3E}">
        <p14:creationId xmlns:p14="http://schemas.microsoft.com/office/powerpoint/2010/main" val="32349481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75446-DC2C-BBC4-0080-ED5444B6C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579864"/>
            <a:ext cx="9144000" cy="60495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98EB7F-58C8-33AC-0960-9D860348CAF2}"/>
              </a:ext>
            </a:extLst>
          </p:cNvPr>
          <p:cNvSpPr/>
          <p:nvPr/>
        </p:nvSpPr>
        <p:spPr bwMode="auto">
          <a:xfrm>
            <a:off x="2641600" y="4343400"/>
            <a:ext cx="1295400" cy="685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235567F-4177-790A-58C8-611876B2A8F0}"/>
              </a:ext>
            </a:extLst>
          </p:cNvPr>
          <p:cNvSpPr/>
          <p:nvPr/>
        </p:nvSpPr>
        <p:spPr bwMode="auto">
          <a:xfrm>
            <a:off x="1566541" y="749300"/>
            <a:ext cx="427359" cy="355357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2E4241-5A17-3DA2-AF18-4AE69171919E}"/>
              </a:ext>
            </a:extLst>
          </p:cNvPr>
          <p:cNvSpPr/>
          <p:nvPr/>
        </p:nvSpPr>
        <p:spPr bwMode="auto">
          <a:xfrm>
            <a:off x="1409700" y="1600200"/>
            <a:ext cx="1524000" cy="4327617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29D40E4-3A9E-54C9-591C-51A51E7BF1B6}"/>
              </a:ext>
            </a:extLst>
          </p:cNvPr>
          <p:cNvSpPr/>
          <p:nvPr/>
        </p:nvSpPr>
        <p:spPr bwMode="auto">
          <a:xfrm>
            <a:off x="622300" y="1447800"/>
            <a:ext cx="762000" cy="4343400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57D51B0-100B-8B6A-191C-8C97575CC340}"/>
              </a:ext>
            </a:extLst>
          </p:cNvPr>
          <p:cNvSpPr/>
          <p:nvPr/>
        </p:nvSpPr>
        <p:spPr>
          <a:xfrm rot="5579252">
            <a:off x="4153885" y="847292"/>
            <a:ext cx="1309862" cy="6706214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global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remains</a:t>
            </a:r>
          </a:p>
        </p:txBody>
      </p:sp>
    </p:spTree>
    <p:extLst>
      <p:ext uri="{BB962C8B-B14F-4D97-AF65-F5344CB8AC3E}">
        <p14:creationId xmlns:p14="http://schemas.microsoft.com/office/powerpoint/2010/main" val="17533322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75446-DC2C-BBC4-0080-ED5444B6C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579864"/>
            <a:ext cx="9144000" cy="60495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98EB7F-58C8-33AC-0960-9D860348CAF2}"/>
              </a:ext>
            </a:extLst>
          </p:cNvPr>
          <p:cNvSpPr/>
          <p:nvPr/>
        </p:nvSpPr>
        <p:spPr bwMode="auto">
          <a:xfrm>
            <a:off x="2641600" y="4343400"/>
            <a:ext cx="1295400" cy="685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235567F-4177-790A-58C8-611876B2A8F0}"/>
              </a:ext>
            </a:extLst>
          </p:cNvPr>
          <p:cNvSpPr/>
          <p:nvPr/>
        </p:nvSpPr>
        <p:spPr bwMode="auto">
          <a:xfrm>
            <a:off x="1566541" y="749300"/>
            <a:ext cx="427359" cy="355357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2E4241-5A17-3DA2-AF18-4AE69171919E}"/>
              </a:ext>
            </a:extLst>
          </p:cNvPr>
          <p:cNvSpPr/>
          <p:nvPr/>
        </p:nvSpPr>
        <p:spPr bwMode="auto">
          <a:xfrm>
            <a:off x="1409700" y="1600200"/>
            <a:ext cx="1524000" cy="4327617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29D40E4-3A9E-54C9-591C-51A51E7BF1B6}"/>
              </a:ext>
            </a:extLst>
          </p:cNvPr>
          <p:cNvSpPr/>
          <p:nvPr/>
        </p:nvSpPr>
        <p:spPr bwMode="auto">
          <a:xfrm>
            <a:off x="622300" y="1447800"/>
            <a:ext cx="762000" cy="4343400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9A7029-831C-2671-A66F-6B477510E499}"/>
              </a:ext>
            </a:extLst>
          </p:cNvPr>
          <p:cNvSpPr/>
          <p:nvPr/>
        </p:nvSpPr>
        <p:spPr bwMode="auto">
          <a:xfrm>
            <a:off x="4914900" y="1447800"/>
            <a:ext cx="4114800" cy="609599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the “hamburger” button</a:t>
            </a:r>
          </a:p>
        </p:txBody>
      </p:sp>
      <p:sp>
        <p:nvSpPr>
          <p:cNvPr id="9" name="Down Arrow 12">
            <a:extLst>
              <a:ext uri="{FF2B5EF4-FFF2-40B4-BE49-F238E27FC236}">
                <a16:creationId xmlns:a16="http://schemas.microsoft.com/office/drawing/2014/main" id="{0CC16641-7092-2CC0-1747-3D43CB734E58}"/>
              </a:ext>
            </a:extLst>
          </p:cNvPr>
          <p:cNvSpPr/>
          <p:nvPr/>
        </p:nvSpPr>
        <p:spPr>
          <a:xfrm rot="7399820">
            <a:off x="4285812" y="-557450"/>
            <a:ext cx="1917769" cy="7553943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to un-hide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panel</a:t>
            </a:r>
          </a:p>
        </p:txBody>
      </p:sp>
    </p:spTree>
    <p:extLst>
      <p:ext uri="{BB962C8B-B14F-4D97-AF65-F5344CB8AC3E}">
        <p14:creationId xmlns:p14="http://schemas.microsoft.com/office/powerpoint/2010/main" val="2510844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772075"/>
            <a:ext cx="7315200" cy="2585323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How do you find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the “Sunday Memos”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 the first place?</a:t>
            </a:r>
          </a:p>
        </p:txBody>
      </p:sp>
    </p:spTree>
    <p:extLst>
      <p:ext uri="{BB962C8B-B14F-4D97-AF65-F5344CB8AC3E}">
        <p14:creationId xmlns:p14="http://schemas.microsoft.com/office/powerpoint/2010/main" val="380670262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53B97-9D8E-D2CD-3F74-87C006059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762000"/>
            <a:ext cx="9144000" cy="5867400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913F88BC-73B7-5832-F8E0-731746837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47935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2F74F7BA-3353-04FF-3B2B-6DB1ED7F69CC}"/>
              </a:ext>
            </a:extLst>
          </p:cNvPr>
          <p:cNvSpPr/>
          <p:nvPr/>
        </p:nvSpPr>
        <p:spPr bwMode="auto">
          <a:xfrm>
            <a:off x="1536700" y="898620"/>
            <a:ext cx="517105" cy="472980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82DF0-EF68-3FD1-88F0-7BFCB7C87384}"/>
              </a:ext>
            </a:extLst>
          </p:cNvPr>
          <p:cNvSpPr/>
          <p:nvPr/>
        </p:nvSpPr>
        <p:spPr bwMode="auto">
          <a:xfrm>
            <a:off x="3556000" y="5626100"/>
            <a:ext cx="1295400" cy="685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A9060F-0B5D-3142-315C-A1E6A76E4309}"/>
              </a:ext>
            </a:extLst>
          </p:cNvPr>
          <p:cNvSpPr/>
          <p:nvPr/>
        </p:nvSpPr>
        <p:spPr bwMode="auto">
          <a:xfrm>
            <a:off x="1409700" y="1600200"/>
            <a:ext cx="1524000" cy="4327617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855CA75-964C-8CFA-5A36-8B99931B834E}"/>
              </a:ext>
            </a:extLst>
          </p:cNvPr>
          <p:cNvSpPr/>
          <p:nvPr/>
        </p:nvSpPr>
        <p:spPr bwMode="auto">
          <a:xfrm>
            <a:off x="1460865" y="1524000"/>
            <a:ext cx="1604915" cy="4499589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Striped Right Arrow 8">
            <a:extLst>
              <a:ext uri="{FF2B5EF4-FFF2-40B4-BE49-F238E27FC236}">
                <a16:creationId xmlns:a16="http://schemas.microsoft.com/office/drawing/2014/main" id="{4A7DBBE3-CBCA-8064-E1AA-A7C013834630}"/>
              </a:ext>
            </a:extLst>
          </p:cNvPr>
          <p:cNvSpPr/>
          <p:nvPr/>
        </p:nvSpPr>
        <p:spPr bwMode="auto">
          <a:xfrm rot="17251166">
            <a:off x="440288" y="2158682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own Arrow 6">
            <a:extLst>
              <a:ext uri="{FF2B5EF4-FFF2-40B4-BE49-F238E27FC236}">
                <a16:creationId xmlns:a16="http://schemas.microsoft.com/office/drawing/2014/main" id="{FA6CE394-CB1B-D3C3-2BF7-C3F521341E97}"/>
              </a:ext>
            </a:extLst>
          </p:cNvPr>
          <p:cNvSpPr/>
          <p:nvPr/>
        </p:nvSpPr>
        <p:spPr>
          <a:xfrm rot="5716610">
            <a:off x="5687340" y="619295"/>
            <a:ext cx="1309862" cy="6450127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returns</a:t>
            </a:r>
          </a:p>
        </p:txBody>
      </p:sp>
    </p:spTree>
    <p:extLst>
      <p:ext uri="{BB962C8B-B14F-4D97-AF65-F5344CB8AC3E}">
        <p14:creationId xmlns:p14="http://schemas.microsoft.com/office/powerpoint/2010/main" val="18996075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53B97-9D8E-D2CD-3F74-87C006059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762000"/>
            <a:ext cx="9144000" cy="5867400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913F88BC-73B7-5832-F8E0-731746837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47935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82DF0-EF68-3FD1-88F0-7BFCB7C87384}"/>
              </a:ext>
            </a:extLst>
          </p:cNvPr>
          <p:cNvSpPr/>
          <p:nvPr/>
        </p:nvSpPr>
        <p:spPr bwMode="auto">
          <a:xfrm>
            <a:off x="3556000" y="5626100"/>
            <a:ext cx="1295400" cy="685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A9060F-0B5D-3142-315C-A1E6A76E4309}"/>
              </a:ext>
            </a:extLst>
          </p:cNvPr>
          <p:cNvSpPr/>
          <p:nvPr/>
        </p:nvSpPr>
        <p:spPr bwMode="auto">
          <a:xfrm>
            <a:off x="1409700" y="1600200"/>
            <a:ext cx="1524000" cy="4327617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855CA75-964C-8CFA-5A36-8B99931B834E}"/>
              </a:ext>
            </a:extLst>
          </p:cNvPr>
          <p:cNvSpPr/>
          <p:nvPr/>
        </p:nvSpPr>
        <p:spPr bwMode="auto">
          <a:xfrm>
            <a:off x="1460865" y="1524000"/>
            <a:ext cx="1604915" cy="4499589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4D324-7C46-FFD2-9D2F-9F33F1E54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842" y="5791200"/>
            <a:ext cx="7805058" cy="685800"/>
          </a:xfrm>
          <a:prstGeom prst="rect">
            <a:avLst/>
          </a:prstGeom>
          <a:solidFill>
            <a:srgbClr val="FFC0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Scroll down for basic information on Home Page . . .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CB79DEB8-8AB6-CAC8-FCCB-4C0296C24D18}"/>
              </a:ext>
            </a:extLst>
          </p:cNvPr>
          <p:cNvSpPr/>
          <p:nvPr/>
        </p:nvSpPr>
        <p:spPr bwMode="auto">
          <a:xfrm rot="5400000">
            <a:off x="8639778" y="473678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929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A0AD1-40D5-30BD-9EA2-137837B3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572804"/>
            <a:ext cx="9144000" cy="6056596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92472D75-932A-9C10-6697-FCB23FBB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77800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sp>
        <p:nvSpPr>
          <p:cNvPr id="2" name="Striped Right Arrow 8">
            <a:extLst>
              <a:ext uri="{FF2B5EF4-FFF2-40B4-BE49-F238E27FC236}">
                <a16:creationId xmlns:a16="http://schemas.microsoft.com/office/drawing/2014/main" id="{AFFBBB34-34C2-BCB6-9864-8DF9718ECF2A}"/>
              </a:ext>
            </a:extLst>
          </p:cNvPr>
          <p:cNvSpPr/>
          <p:nvPr/>
        </p:nvSpPr>
        <p:spPr bwMode="auto">
          <a:xfrm rot="8959740">
            <a:off x="6409157" y="5221938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422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A0AD1-40D5-30BD-9EA2-137837B3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572804"/>
            <a:ext cx="9144000" cy="6056596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92472D75-932A-9C10-6697-FCB23FBB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77800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978C2-0627-5E6B-020A-220A464C8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3733800"/>
            <a:ext cx="7772400" cy="1944707"/>
          </a:xfrm>
          <a:prstGeom prst="rect">
            <a:avLst/>
          </a:prstGeom>
          <a:solidFill>
            <a:srgbClr val="FFC0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Have a look at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  <a:hlinkClick r:id="rId4"/>
              </a:rPr>
              <a:t>“First Day Handout”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. . .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EACFCF7-9C6A-8826-EE8F-4498C70075A5}"/>
              </a:ext>
            </a:extLst>
          </p:cNvPr>
          <p:cNvSpPr/>
          <p:nvPr/>
        </p:nvSpPr>
        <p:spPr bwMode="auto">
          <a:xfrm rot="164550">
            <a:off x="2281428" y="5856790"/>
            <a:ext cx="6638544" cy="745206"/>
          </a:xfrm>
          <a:custGeom>
            <a:avLst/>
            <a:gdLst>
              <a:gd name="connsiteX0" fmla="*/ 2654333 w 3988644"/>
              <a:gd name="connsiteY0" fmla="*/ 698500 h 901700"/>
              <a:gd name="connsiteX1" fmla="*/ 2781333 w 3988644"/>
              <a:gd name="connsiteY1" fmla="*/ 711200 h 901700"/>
              <a:gd name="connsiteX2" fmla="*/ 2819433 w 3988644"/>
              <a:gd name="connsiteY2" fmla="*/ 723900 h 901700"/>
              <a:gd name="connsiteX3" fmla="*/ 2895633 w 3988644"/>
              <a:gd name="connsiteY3" fmla="*/ 736600 h 901700"/>
              <a:gd name="connsiteX4" fmla="*/ 3467133 w 3988644"/>
              <a:gd name="connsiteY4" fmla="*/ 723900 h 901700"/>
              <a:gd name="connsiteX5" fmla="*/ 3568733 w 3988644"/>
              <a:gd name="connsiteY5" fmla="*/ 698500 h 901700"/>
              <a:gd name="connsiteX6" fmla="*/ 3683033 w 3988644"/>
              <a:gd name="connsiteY6" fmla="*/ 673100 h 901700"/>
              <a:gd name="connsiteX7" fmla="*/ 3733833 w 3988644"/>
              <a:gd name="connsiteY7" fmla="*/ 647700 h 901700"/>
              <a:gd name="connsiteX8" fmla="*/ 3822733 w 3988644"/>
              <a:gd name="connsiteY8" fmla="*/ 622300 h 901700"/>
              <a:gd name="connsiteX9" fmla="*/ 3886233 w 3988644"/>
              <a:gd name="connsiteY9" fmla="*/ 558800 h 901700"/>
              <a:gd name="connsiteX10" fmla="*/ 3962433 w 3988644"/>
              <a:gd name="connsiteY10" fmla="*/ 469900 h 901700"/>
              <a:gd name="connsiteX11" fmla="*/ 3975133 w 3988644"/>
              <a:gd name="connsiteY11" fmla="*/ 431800 h 901700"/>
              <a:gd name="connsiteX12" fmla="*/ 3975133 w 3988644"/>
              <a:gd name="connsiteY12" fmla="*/ 228600 h 901700"/>
              <a:gd name="connsiteX13" fmla="*/ 3937033 w 3988644"/>
              <a:gd name="connsiteY13" fmla="*/ 190500 h 901700"/>
              <a:gd name="connsiteX14" fmla="*/ 3860833 w 3988644"/>
              <a:gd name="connsiteY14" fmla="*/ 152400 h 901700"/>
              <a:gd name="connsiteX15" fmla="*/ 3746533 w 3988644"/>
              <a:gd name="connsiteY15" fmla="*/ 114300 h 901700"/>
              <a:gd name="connsiteX16" fmla="*/ 3619533 w 3988644"/>
              <a:gd name="connsiteY16" fmla="*/ 50800 h 901700"/>
              <a:gd name="connsiteX17" fmla="*/ 3556033 w 3988644"/>
              <a:gd name="connsiteY17" fmla="*/ 38100 h 901700"/>
              <a:gd name="connsiteX18" fmla="*/ 3225833 w 3988644"/>
              <a:gd name="connsiteY18" fmla="*/ 0 h 901700"/>
              <a:gd name="connsiteX19" fmla="*/ 2057433 w 3988644"/>
              <a:gd name="connsiteY19" fmla="*/ 12700 h 901700"/>
              <a:gd name="connsiteX20" fmla="*/ 2006633 w 3988644"/>
              <a:gd name="connsiteY20" fmla="*/ 25400 h 901700"/>
              <a:gd name="connsiteX21" fmla="*/ 1651033 w 3988644"/>
              <a:gd name="connsiteY21" fmla="*/ 50800 h 901700"/>
              <a:gd name="connsiteX22" fmla="*/ 1244633 w 3988644"/>
              <a:gd name="connsiteY22" fmla="*/ 38100 h 901700"/>
              <a:gd name="connsiteX23" fmla="*/ 1143033 w 3988644"/>
              <a:gd name="connsiteY23" fmla="*/ 25400 h 901700"/>
              <a:gd name="connsiteX24" fmla="*/ 774733 w 3988644"/>
              <a:gd name="connsiteY24" fmla="*/ 38100 h 901700"/>
              <a:gd name="connsiteX25" fmla="*/ 660433 w 3988644"/>
              <a:gd name="connsiteY25" fmla="*/ 50800 h 901700"/>
              <a:gd name="connsiteX26" fmla="*/ 469933 w 3988644"/>
              <a:gd name="connsiteY26" fmla="*/ 88900 h 901700"/>
              <a:gd name="connsiteX27" fmla="*/ 393733 w 3988644"/>
              <a:gd name="connsiteY27" fmla="*/ 114300 h 901700"/>
              <a:gd name="connsiteX28" fmla="*/ 254033 w 3988644"/>
              <a:gd name="connsiteY28" fmla="*/ 152400 h 901700"/>
              <a:gd name="connsiteX29" fmla="*/ 152433 w 3988644"/>
              <a:gd name="connsiteY29" fmla="*/ 203200 h 901700"/>
              <a:gd name="connsiteX30" fmla="*/ 38133 w 3988644"/>
              <a:gd name="connsiteY30" fmla="*/ 317500 h 901700"/>
              <a:gd name="connsiteX31" fmla="*/ 12733 w 3988644"/>
              <a:gd name="connsiteY31" fmla="*/ 381000 h 901700"/>
              <a:gd name="connsiteX32" fmla="*/ 33 w 3988644"/>
              <a:gd name="connsiteY32" fmla="*/ 419100 h 901700"/>
              <a:gd name="connsiteX33" fmla="*/ 76233 w 3988644"/>
              <a:gd name="connsiteY33" fmla="*/ 711200 h 901700"/>
              <a:gd name="connsiteX34" fmla="*/ 127033 w 3988644"/>
              <a:gd name="connsiteY34" fmla="*/ 787400 h 901700"/>
              <a:gd name="connsiteX35" fmla="*/ 279433 w 3988644"/>
              <a:gd name="connsiteY35" fmla="*/ 876300 h 901700"/>
              <a:gd name="connsiteX36" fmla="*/ 482633 w 3988644"/>
              <a:gd name="connsiteY36" fmla="*/ 901700 h 901700"/>
              <a:gd name="connsiteX37" fmla="*/ 800133 w 3988644"/>
              <a:gd name="connsiteY37" fmla="*/ 889000 h 901700"/>
              <a:gd name="connsiteX38" fmla="*/ 901733 w 3988644"/>
              <a:gd name="connsiteY38" fmla="*/ 863600 h 901700"/>
              <a:gd name="connsiteX39" fmla="*/ 1016033 w 3988644"/>
              <a:gd name="connsiteY39" fmla="*/ 838200 h 901700"/>
              <a:gd name="connsiteX40" fmla="*/ 1244633 w 3988644"/>
              <a:gd name="connsiteY40" fmla="*/ 800100 h 901700"/>
              <a:gd name="connsiteX41" fmla="*/ 1422433 w 3988644"/>
              <a:gd name="connsiteY41" fmla="*/ 774700 h 901700"/>
              <a:gd name="connsiteX42" fmla="*/ 1562133 w 3988644"/>
              <a:gd name="connsiteY42" fmla="*/ 762000 h 901700"/>
              <a:gd name="connsiteX43" fmla="*/ 1651033 w 3988644"/>
              <a:gd name="connsiteY43" fmla="*/ 749300 h 901700"/>
              <a:gd name="connsiteX44" fmla="*/ 1905033 w 3988644"/>
              <a:gd name="connsiteY44" fmla="*/ 723900 h 901700"/>
              <a:gd name="connsiteX45" fmla="*/ 2222533 w 3988644"/>
              <a:gd name="connsiteY45" fmla="*/ 698500 h 901700"/>
              <a:gd name="connsiteX46" fmla="*/ 2781333 w 3988644"/>
              <a:gd name="connsiteY46" fmla="*/ 69850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988644" h="901700">
                <a:moveTo>
                  <a:pt x="2654333" y="698500"/>
                </a:moveTo>
                <a:cubicBezTo>
                  <a:pt x="2696666" y="702733"/>
                  <a:pt x="2739283" y="704731"/>
                  <a:pt x="2781333" y="711200"/>
                </a:cubicBezTo>
                <a:cubicBezTo>
                  <a:pt x="2794564" y="713236"/>
                  <a:pt x="2806365" y="720996"/>
                  <a:pt x="2819433" y="723900"/>
                </a:cubicBezTo>
                <a:cubicBezTo>
                  <a:pt x="2844570" y="729486"/>
                  <a:pt x="2870233" y="732367"/>
                  <a:pt x="2895633" y="736600"/>
                </a:cubicBezTo>
                <a:lnTo>
                  <a:pt x="3467133" y="723900"/>
                </a:lnTo>
                <a:cubicBezTo>
                  <a:pt x="3512168" y="722099"/>
                  <a:pt x="3529747" y="709639"/>
                  <a:pt x="3568733" y="698500"/>
                </a:cubicBezTo>
                <a:cubicBezTo>
                  <a:pt x="3610582" y="686543"/>
                  <a:pt x="3639385" y="681830"/>
                  <a:pt x="3683033" y="673100"/>
                </a:cubicBezTo>
                <a:cubicBezTo>
                  <a:pt x="3699966" y="664633"/>
                  <a:pt x="3716432" y="655158"/>
                  <a:pt x="3733833" y="647700"/>
                </a:cubicBezTo>
                <a:cubicBezTo>
                  <a:pt x="3759340" y="636768"/>
                  <a:pt x="3796954" y="628745"/>
                  <a:pt x="3822733" y="622300"/>
                </a:cubicBezTo>
                <a:cubicBezTo>
                  <a:pt x="3843900" y="601133"/>
                  <a:pt x="3866346" y="581173"/>
                  <a:pt x="3886233" y="558800"/>
                </a:cubicBezTo>
                <a:cubicBezTo>
                  <a:pt x="4016570" y="412171"/>
                  <a:pt x="3840244" y="592089"/>
                  <a:pt x="3962433" y="469900"/>
                </a:cubicBezTo>
                <a:cubicBezTo>
                  <a:pt x="3966666" y="457200"/>
                  <a:pt x="3972508" y="444927"/>
                  <a:pt x="3975133" y="431800"/>
                </a:cubicBezTo>
                <a:cubicBezTo>
                  <a:pt x="3988411" y="365411"/>
                  <a:pt x="3997341" y="295225"/>
                  <a:pt x="3975133" y="228600"/>
                </a:cubicBezTo>
                <a:cubicBezTo>
                  <a:pt x="3969453" y="211561"/>
                  <a:pt x="3951977" y="200463"/>
                  <a:pt x="3937033" y="190500"/>
                </a:cubicBezTo>
                <a:cubicBezTo>
                  <a:pt x="3913404" y="174748"/>
                  <a:pt x="3887200" y="162947"/>
                  <a:pt x="3860833" y="152400"/>
                </a:cubicBezTo>
                <a:cubicBezTo>
                  <a:pt x="3823545" y="137485"/>
                  <a:pt x="3779949" y="136577"/>
                  <a:pt x="3746533" y="114300"/>
                </a:cubicBezTo>
                <a:cubicBezTo>
                  <a:pt x="3695530" y="80298"/>
                  <a:pt x="3693054" y="75307"/>
                  <a:pt x="3619533" y="50800"/>
                </a:cubicBezTo>
                <a:cubicBezTo>
                  <a:pt x="3599055" y="43974"/>
                  <a:pt x="3577140" y="42623"/>
                  <a:pt x="3556033" y="38100"/>
                </a:cubicBezTo>
                <a:cubicBezTo>
                  <a:pt x="3361931" y="-3493"/>
                  <a:pt x="3498109" y="16016"/>
                  <a:pt x="3225833" y="0"/>
                </a:cubicBezTo>
                <a:lnTo>
                  <a:pt x="2057433" y="12700"/>
                </a:lnTo>
                <a:cubicBezTo>
                  <a:pt x="2039982" y="13064"/>
                  <a:pt x="2023968" y="23361"/>
                  <a:pt x="2006633" y="25400"/>
                </a:cubicBezTo>
                <a:cubicBezTo>
                  <a:pt x="1960652" y="30810"/>
                  <a:pt x="1686101" y="48462"/>
                  <a:pt x="1651033" y="50800"/>
                </a:cubicBezTo>
                <a:lnTo>
                  <a:pt x="1244633" y="38100"/>
                </a:lnTo>
                <a:cubicBezTo>
                  <a:pt x="1210545" y="36396"/>
                  <a:pt x="1177163" y="25400"/>
                  <a:pt x="1143033" y="25400"/>
                </a:cubicBezTo>
                <a:cubicBezTo>
                  <a:pt x="1020193" y="25400"/>
                  <a:pt x="897500" y="33867"/>
                  <a:pt x="774733" y="38100"/>
                </a:cubicBezTo>
                <a:cubicBezTo>
                  <a:pt x="736633" y="42333"/>
                  <a:pt x="698431" y="45734"/>
                  <a:pt x="660433" y="50800"/>
                </a:cubicBezTo>
                <a:cubicBezTo>
                  <a:pt x="605075" y="58181"/>
                  <a:pt x="519429" y="75701"/>
                  <a:pt x="469933" y="88900"/>
                </a:cubicBezTo>
                <a:cubicBezTo>
                  <a:pt x="444063" y="95799"/>
                  <a:pt x="419378" y="106607"/>
                  <a:pt x="393733" y="114300"/>
                </a:cubicBezTo>
                <a:cubicBezTo>
                  <a:pt x="341089" y="130093"/>
                  <a:pt x="310180" y="129941"/>
                  <a:pt x="254033" y="152400"/>
                </a:cubicBezTo>
                <a:cubicBezTo>
                  <a:pt x="218877" y="166462"/>
                  <a:pt x="182511" y="180199"/>
                  <a:pt x="152433" y="203200"/>
                </a:cubicBezTo>
                <a:cubicBezTo>
                  <a:pt x="109632" y="235930"/>
                  <a:pt x="38133" y="317500"/>
                  <a:pt x="38133" y="317500"/>
                </a:cubicBezTo>
                <a:cubicBezTo>
                  <a:pt x="29666" y="338667"/>
                  <a:pt x="20738" y="359654"/>
                  <a:pt x="12733" y="381000"/>
                </a:cubicBezTo>
                <a:cubicBezTo>
                  <a:pt x="8033" y="393535"/>
                  <a:pt x="-604" y="405728"/>
                  <a:pt x="33" y="419100"/>
                </a:cubicBezTo>
                <a:cubicBezTo>
                  <a:pt x="12843" y="688107"/>
                  <a:pt x="-16952" y="583071"/>
                  <a:pt x="76233" y="711200"/>
                </a:cubicBezTo>
                <a:cubicBezTo>
                  <a:pt x="94188" y="735888"/>
                  <a:pt x="105447" y="765814"/>
                  <a:pt x="127033" y="787400"/>
                </a:cubicBezTo>
                <a:cubicBezTo>
                  <a:pt x="144529" y="804896"/>
                  <a:pt x="252520" y="870183"/>
                  <a:pt x="279433" y="876300"/>
                </a:cubicBezTo>
                <a:cubicBezTo>
                  <a:pt x="345996" y="891428"/>
                  <a:pt x="482633" y="901700"/>
                  <a:pt x="482633" y="901700"/>
                </a:cubicBezTo>
                <a:cubicBezTo>
                  <a:pt x="588466" y="897467"/>
                  <a:pt x="694650" y="898589"/>
                  <a:pt x="800133" y="889000"/>
                </a:cubicBezTo>
                <a:cubicBezTo>
                  <a:pt x="834899" y="885839"/>
                  <a:pt x="867502" y="870446"/>
                  <a:pt x="901733" y="863600"/>
                </a:cubicBezTo>
                <a:cubicBezTo>
                  <a:pt x="1037800" y="836387"/>
                  <a:pt x="899453" y="865103"/>
                  <a:pt x="1016033" y="838200"/>
                </a:cubicBezTo>
                <a:cubicBezTo>
                  <a:pt x="1189994" y="798055"/>
                  <a:pt x="1069699" y="823425"/>
                  <a:pt x="1244633" y="800100"/>
                </a:cubicBezTo>
                <a:cubicBezTo>
                  <a:pt x="1417512" y="777049"/>
                  <a:pt x="1211762" y="796876"/>
                  <a:pt x="1422433" y="774700"/>
                </a:cubicBezTo>
                <a:cubicBezTo>
                  <a:pt x="1468935" y="769805"/>
                  <a:pt x="1515660" y="767164"/>
                  <a:pt x="1562133" y="762000"/>
                </a:cubicBezTo>
                <a:cubicBezTo>
                  <a:pt x="1591884" y="758694"/>
                  <a:pt x="1621330" y="753013"/>
                  <a:pt x="1651033" y="749300"/>
                </a:cubicBezTo>
                <a:cubicBezTo>
                  <a:pt x="1804728" y="730088"/>
                  <a:pt x="1735790" y="741715"/>
                  <a:pt x="1905033" y="723900"/>
                </a:cubicBezTo>
                <a:cubicBezTo>
                  <a:pt x="2060116" y="707575"/>
                  <a:pt x="2010691" y="701973"/>
                  <a:pt x="2222533" y="698500"/>
                </a:cubicBezTo>
                <a:cubicBezTo>
                  <a:pt x="2408775" y="695447"/>
                  <a:pt x="2595066" y="698500"/>
                  <a:pt x="2781333" y="698500"/>
                </a:cubicBezTo>
              </a:path>
            </a:pathLst>
          </a:custGeom>
          <a:noFill/>
          <a:ln w="76200" cap="flat" cmpd="sng" algn="ctr">
            <a:solidFill>
              <a:srgbClr val="0B7EB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321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4900" y="2515612"/>
            <a:ext cx="830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The “First-Day” Handout information contains the basic course information . . 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It’s the syllabus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34263931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4900" y="2515612"/>
            <a:ext cx="830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The “First-Day” Handout information contains the basic course information . . 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It’s the syllabus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187914574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37986" y="2836674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6650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3635,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lang="en-US" sz="2800" b="1" dirty="0">
                <a:solidFill>
                  <a:schemeClr val="bg1"/>
                </a:solidFill>
              </a:rPr>
              <a:t>Read the “First-Day” handout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40488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3635,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lang="en-US" sz="2800" b="1" dirty="0">
                <a:solidFill>
                  <a:schemeClr val="bg1"/>
                </a:solidFill>
              </a:rPr>
              <a:t>Read the “First-Day” handout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657966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3635,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lang="en-US" sz="2800" b="1" dirty="0">
                <a:solidFill>
                  <a:schemeClr val="bg1"/>
                </a:solidFill>
              </a:rPr>
              <a:t>Read the “First-Day” handout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9279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C89AC2-511F-7C68-E8A3-F466FC217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55594"/>
            <a:ext cx="9144000" cy="6550006"/>
          </a:xfrm>
          <a:prstGeom prst="rect">
            <a:avLst/>
          </a:prstGeom>
          <a:ln w="12700">
            <a:solidFill>
              <a:srgbClr val="780019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45619A-0710-78E1-0E11-A550BE662CE2}"/>
              </a:ext>
            </a:extLst>
          </p:cNvPr>
          <p:cNvSpPr/>
          <p:nvPr/>
        </p:nvSpPr>
        <p:spPr>
          <a:xfrm>
            <a:off x="2409315" y="3124200"/>
            <a:ext cx="5454442" cy="2431435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appear in your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UM Gmail account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90019"/>
                </a:solidFill>
              </a:rPr>
              <a:t>(something like this)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71B1EC8-10AF-9CDD-3B20-C0923CC4FB4F}"/>
                  </a:ext>
                </a:extLst>
              </p14:cNvPr>
              <p14:cNvContentPartPr/>
              <p14:nvPr/>
            </p14:nvContentPartPr>
            <p14:xfrm>
              <a:off x="1920944" y="1295400"/>
              <a:ext cx="6435792" cy="1295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71B1EC8-10AF-9CDD-3B20-C0923CC4FB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84944" y="1259397"/>
                <a:ext cx="6507433" cy="13670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6E41BC7-6C0D-727E-7C03-56E007B217C2}"/>
                  </a:ext>
                </a:extLst>
              </p14:cNvPr>
              <p14:cNvContentPartPr/>
              <p14:nvPr/>
            </p14:nvContentPartPr>
            <p14:xfrm flipV="1">
              <a:off x="1409700" y="450558"/>
              <a:ext cx="1580160" cy="168667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6E41BC7-6C0D-727E-7C03-56E007B217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1355696" y="341034"/>
                <a:ext cx="1687808" cy="3873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34243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3635,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lang="en-US" sz="2800" b="1" dirty="0"/>
              <a:t>Read the “First-Day” handout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5753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3635,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Read the “First-Day” handout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93785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3635,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lvl="2" indent="-457200">
              <a:spcBef>
                <a:spcPts val="500"/>
              </a:spcBef>
              <a:buFont typeface="Wingdings" panose="05000000000000000000" pitchFamily="2" charset="2"/>
              <a:buChar char="n"/>
              <a:defRPr/>
            </a:pPr>
            <a:r>
              <a:rPr lang="en-US" sz="2800" b="1" dirty="0">
                <a:solidFill>
                  <a:srgbClr val="FF0000"/>
                </a:solidFill>
              </a:rPr>
              <a:t>Read the “First-Day” handout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92995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28600"/>
            <a:ext cx="9601200" cy="642486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Down Arrow 5"/>
          <p:cNvSpPr/>
          <p:nvPr/>
        </p:nvSpPr>
        <p:spPr>
          <a:xfrm rot="9191013">
            <a:off x="790625" y="2259231"/>
            <a:ext cx="1309862" cy="2634954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Dashboard</a:t>
            </a:r>
          </a:p>
        </p:txBody>
      </p:sp>
      <p:sp>
        <p:nvSpPr>
          <p:cNvPr id="7" name="Down Arrow 6"/>
          <p:cNvSpPr/>
          <p:nvPr/>
        </p:nvSpPr>
        <p:spPr>
          <a:xfrm rot="7762683">
            <a:off x="7374515" y="2689782"/>
            <a:ext cx="1309862" cy="4108052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Select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ANTH 3635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28700" y="60198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“Dashboard” will look something like this . . .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A5C28A41-AE12-5625-2DB6-E7779B77E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533400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1147147980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" y="1123176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AVISO!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 of the main complaints regarding Canvas is that it is difficult to find assignments.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Right now, before you do anything else,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 this to fix that problem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 to the "Modules" Section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(using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Navigation Panel)</a:t>
            </a:r>
          </a:p>
        </p:txBody>
      </p:sp>
    </p:spTree>
    <p:extLst>
      <p:ext uri="{BB962C8B-B14F-4D97-AF65-F5344CB8AC3E}">
        <p14:creationId xmlns:p14="http://schemas.microsoft.com/office/powerpoint/2010/main" val="198710910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" y="1123176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AVISO!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 of the main complaints regarding Canvas is that it is difficult to find assignments.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Right now, before you do anything else,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 this to fix that problem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 to the "Modules" Section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(using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Navigation Panel)</a:t>
            </a:r>
          </a:p>
        </p:txBody>
      </p:sp>
    </p:spTree>
    <p:extLst>
      <p:ext uri="{BB962C8B-B14F-4D97-AF65-F5344CB8AC3E}">
        <p14:creationId xmlns:p14="http://schemas.microsoft.com/office/powerpoint/2010/main" val="1253473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website&#10;&#10;Description automatically generated">
            <a:extLst>
              <a:ext uri="{FF2B5EF4-FFF2-40B4-BE49-F238E27FC236}">
                <a16:creationId xmlns:a16="http://schemas.microsoft.com/office/drawing/2014/main" id="{E5896B30-D9D5-D88C-2BED-8E6CBDDD6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56022"/>
            <a:ext cx="9144000" cy="4939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5222BE-A0E6-E8AA-561B-4FF2B457D86E}"/>
              </a:ext>
            </a:extLst>
          </p:cNvPr>
          <p:cNvSpPr/>
          <p:nvPr/>
        </p:nvSpPr>
        <p:spPr bwMode="auto">
          <a:xfrm>
            <a:off x="4000500" y="5105400"/>
            <a:ext cx="1447800" cy="7620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23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568476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that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wll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take you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the Modules folder,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which looks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something like this . . . </a:t>
            </a:r>
          </a:p>
        </p:txBody>
      </p:sp>
    </p:spTree>
    <p:extLst>
      <p:ext uri="{BB962C8B-B14F-4D97-AF65-F5344CB8AC3E}">
        <p14:creationId xmlns:p14="http://schemas.microsoft.com/office/powerpoint/2010/main" val="3584573149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30CB5-2B8B-83D2-96E8-8FF5488A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606121"/>
            <a:ext cx="8686800" cy="5718479"/>
          </a:xfrm>
          <a:prstGeom prst="rect">
            <a:avLst/>
          </a:prstGeom>
          <a:ln w="12700">
            <a:solidFill>
              <a:srgbClr val="730414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0207BE4-7631-83CC-BCDF-A09D90717C44}"/>
                  </a:ext>
                </a:extLst>
              </p14:cNvPr>
              <p14:cNvContentPartPr/>
              <p14:nvPr/>
            </p14:nvContentPartPr>
            <p14:xfrm>
              <a:off x="1891900" y="2552960"/>
              <a:ext cx="543240" cy="25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0207BE4-7631-83CC-BCDF-A09D90717C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7900" y="2444960"/>
                <a:ext cx="650880" cy="24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30333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30CB5-2B8B-83D2-96E8-8FF5488A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609600"/>
            <a:ext cx="8686800" cy="5718479"/>
          </a:xfrm>
          <a:prstGeom prst="rect">
            <a:avLst/>
          </a:prstGeom>
          <a:ln w="12700">
            <a:solidFill>
              <a:srgbClr val="730414"/>
            </a:solidFill>
          </a:ln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53480E1E-10A8-3C76-A73D-3D33D89779E6}"/>
              </a:ext>
            </a:extLst>
          </p:cNvPr>
          <p:cNvSpPr/>
          <p:nvPr/>
        </p:nvSpPr>
        <p:spPr bwMode="auto">
          <a:xfrm>
            <a:off x="7975111" y="1549400"/>
            <a:ext cx="1073839" cy="423866"/>
          </a:xfrm>
          <a:custGeom>
            <a:avLst/>
            <a:gdLst>
              <a:gd name="connsiteX0" fmla="*/ 861848 w 1902372"/>
              <a:gd name="connsiteY0" fmla="*/ 746234 h 750905"/>
              <a:gd name="connsiteX1" fmla="*/ 1303282 w 1902372"/>
              <a:gd name="connsiteY1" fmla="*/ 683172 h 750905"/>
              <a:gd name="connsiteX2" fmla="*/ 1555531 w 1902372"/>
              <a:gd name="connsiteY2" fmla="*/ 672662 h 750905"/>
              <a:gd name="connsiteX3" fmla="*/ 1650124 w 1902372"/>
              <a:gd name="connsiteY3" fmla="*/ 662152 h 750905"/>
              <a:gd name="connsiteX4" fmla="*/ 1681655 w 1902372"/>
              <a:gd name="connsiteY4" fmla="*/ 651641 h 750905"/>
              <a:gd name="connsiteX5" fmla="*/ 1786758 w 1902372"/>
              <a:gd name="connsiteY5" fmla="*/ 641131 h 750905"/>
              <a:gd name="connsiteX6" fmla="*/ 1849820 w 1902372"/>
              <a:gd name="connsiteY6" fmla="*/ 599090 h 750905"/>
              <a:gd name="connsiteX7" fmla="*/ 1881351 w 1902372"/>
              <a:gd name="connsiteY7" fmla="*/ 525517 h 750905"/>
              <a:gd name="connsiteX8" fmla="*/ 1902372 w 1902372"/>
              <a:gd name="connsiteY8" fmla="*/ 430924 h 750905"/>
              <a:gd name="connsiteX9" fmla="*/ 1881351 w 1902372"/>
              <a:gd name="connsiteY9" fmla="*/ 199696 h 750905"/>
              <a:gd name="connsiteX10" fmla="*/ 1870841 w 1902372"/>
              <a:gd name="connsiteY10" fmla="*/ 168165 h 750905"/>
              <a:gd name="connsiteX11" fmla="*/ 1849820 w 1902372"/>
              <a:gd name="connsiteY11" fmla="*/ 136634 h 750905"/>
              <a:gd name="connsiteX12" fmla="*/ 1807779 w 1902372"/>
              <a:gd name="connsiteY12" fmla="*/ 126124 h 750905"/>
              <a:gd name="connsiteX13" fmla="*/ 1776248 w 1902372"/>
              <a:gd name="connsiteY13" fmla="*/ 105103 h 750905"/>
              <a:gd name="connsiteX14" fmla="*/ 1681655 w 1902372"/>
              <a:gd name="connsiteY14" fmla="*/ 84083 h 750905"/>
              <a:gd name="connsiteX15" fmla="*/ 1650124 w 1902372"/>
              <a:gd name="connsiteY15" fmla="*/ 73572 h 750905"/>
              <a:gd name="connsiteX16" fmla="*/ 1450427 w 1902372"/>
              <a:gd name="connsiteY16" fmla="*/ 42041 h 750905"/>
              <a:gd name="connsiteX17" fmla="*/ 1250731 w 1902372"/>
              <a:gd name="connsiteY17" fmla="*/ 21021 h 750905"/>
              <a:gd name="connsiteX18" fmla="*/ 1082565 w 1902372"/>
              <a:gd name="connsiteY18" fmla="*/ 0 h 750905"/>
              <a:gd name="connsiteX19" fmla="*/ 683172 w 1902372"/>
              <a:gd name="connsiteY19" fmla="*/ 21021 h 750905"/>
              <a:gd name="connsiteX20" fmla="*/ 578069 w 1902372"/>
              <a:gd name="connsiteY20" fmla="*/ 31531 h 750905"/>
              <a:gd name="connsiteX21" fmla="*/ 525517 w 1902372"/>
              <a:gd name="connsiteY21" fmla="*/ 42041 h 750905"/>
              <a:gd name="connsiteX22" fmla="*/ 462455 w 1902372"/>
              <a:gd name="connsiteY22" fmla="*/ 52552 h 750905"/>
              <a:gd name="connsiteX23" fmla="*/ 357351 w 1902372"/>
              <a:gd name="connsiteY23" fmla="*/ 73572 h 750905"/>
              <a:gd name="connsiteX24" fmla="*/ 283779 w 1902372"/>
              <a:gd name="connsiteY24" fmla="*/ 105103 h 750905"/>
              <a:gd name="connsiteX25" fmla="*/ 220717 w 1902372"/>
              <a:gd name="connsiteY25" fmla="*/ 126124 h 750905"/>
              <a:gd name="connsiteX26" fmla="*/ 157655 w 1902372"/>
              <a:gd name="connsiteY26" fmla="*/ 147145 h 750905"/>
              <a:gd name="connsiteX27" fmla="*/ 126124 w 1902372"/>
              <a:gd name="connsiteY27" fmla="*/ 157655 h 750905"/>
              <a:gd name="connsiteX28" fmla="*/ 63062 w 1902372"/>
              <a:gd name="connsiteY28" fmla="*/ 199696 h 750905"/>
              <a:gd name="connsiteX29" fmla="*/ 31531 w 1902372"/>
              <a:gd name="connsiteY29" fmla="*/ 220717 h 750905"/>
              <a:gd name="connsiteX30" fmla="*/ 0 w 1902372"/>
              <a:gd name="connsiteY30" fmla="*/ 336331 h 750905"/>
              <a:gd name="connsiteX31" fmla="*/ 21020 w 1902372"/>
              <a:gd name="connsiteY31" fmla="*/ 483476 h 750905"/>
              <a:gd name="connsiteX32" fmla="*/ 31531 w 1902372"/>
              <a:gd name="connsiteY32" fmla="*/ 515007 h 750905"/>
              <a:gd name="connsiteX33" fmla="*/ 94593 w 1902372"/>
              <a:gd name="connsiteY33" fmla="*/ 578069 h 750905"/>
              <a:gd name="connsiteX34" fmla="*/ 126124 w 1902372"/>
              <a:gd name="connsiteY34" fmla="*/ 609600 h 750905"/>
              <a:gd name="connsiteX35" fmla="*/ 189186 w 1902372"/>
              <a:gd name="connsiteY35" fmla="*/ 630621 h 750905"/>
              <a:gd name="connsiteX36" fmla="*/ 294289 w 1902372"/>
              <a:gd name="connsiteY36" fmla="*/ 672662 h 750905"/>
              <a:gd name="connsiteX37" fmla="*/ 472965 w 1902372"/>
              <a:gd name="connsiteY37" fmla="*/ 683172 h 750905"/>
              <a:gd name="connsiteX38" fmla="*/ 557048 w 1902372"/>
              <a:gd name="connsiteY38" fmla="*/ 704193 h 750905"/>
              <a:gd name="connsiteX39" fmla="*/ 662151 w 1902372"/>
              <a:gd name="connsiteY39" fmla="*/ 725214 h 750905"/>
              <a:gd name="connsiteX40" fmla="*/ 788276 w 1902372"/>
              <a:gd name="connsiteY40" fmla="*/ 735724 h 750905"/>
              <a:gd name="connsiteX41" fmla="*/ 840827 w 1902372"/>
              <a:gd name="connsiteY41" fmla="*/ 746234 h 750905"/>
              <a:gd name="connsiteX42" fmla="*/ 861848 w 1902372"/>
              <a:gd name="connsiteY42" fmla="*/ 746234 h 75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902372" h="750905">
                <a:moveTo>
                  <a:pt x="861848" y="746234"/>
                </a:moveTo>
                <a:cubicBezTo>
                  <a:pt x="938924" y="735724"/>
                  <a:pt x="1155472" y="698849"/>
                  <a:pt x="1303282" y="683172"/>
                </a:cubicBezTo>
                <a:cubicBezTo>
                  <a:pt x="1386969" y="674296"/>
                  <a:pt x="1471529" y="677753"/>
                  <a:pt x="1555531" y="672662"/>
                </a:cubicBezTo>
                <a:cubicBezTo>
                  <a:pt x="1587198" y="670743"/>
                  <a:pt x="1618593" y="665655"/>
                  <a:pt x="1650124" y="662152"/>
                </a:cubicBezTo>
                <a:cubicBezTo>
                  <a:pt x="1660634" y="658648"/>
                  <a:pt x="1670705" y="653326"/>
                  <a:pt x="1681655" y="651641"/>
                </a:cubicBezTo>
                <a:cubicBezTo>
                  <a:pt x="1716455" y="646287"/>
                  <a:pt x="1753152" y="651633"/>
                  <a:pt x="1786758" y="641131"/>
                </a:cubicBezTo>
                <a:cubicBezTo>
                  <a:pt x="1810872" y="633596"/>
                  <a:pt x="1849820" y="599090"/>
                  <a:pt x="1849820" y="599090"/>
                </a:cubicBezTo>
                <a:cubicBezTo>
                  <a:pt x="1879996" y="478392"/>
                  <a:pt x="1837801" y="627132"/>
                  <a:pt x="1881351" y="525517"/>
                </a:cubicBezTo>
                <a:cubicBezTo>
                  <a:pt x="1886920" y="512523"/>
                  <a:pt x="1900500" y="440284"/>
                  <a:pt x="1902372" y="430924"/>
                </a:cubicBezTo>
                <a:cubicBezTo>
                  <a:pt x="1894954" y="297389"/>
                  <a:pt x="1906291" y="286984"/>
                  <a:pt x="1881351" y="199696"/>
                </a:cubicBezTo>
                <a:cubicBezTo>
                  <a:pt x="1878307" y="189043"/>
                  <a:pt x="1875796" y="178074"/>
                  <a:pt x="1870841" y="168165"/>
                </a:cubicBezTo>
                <a:cubicBezTo>
                  <a:pt x="1865192" y="156867"/>
                  <a:pt x="1860330" y="143641"/>
                  <a:pt x="1849820" y="136634"/>
                </a:cubicBezTo>
                <a:cubicBezTo>
                  <a:pt x="1837801" y="128621"/>
                  <a:pt x="1821793" y="129627"/>
                  <a:pt x="1807779" y="126124"/>
                </a:cubicBezTo>
                <a:cubicBezTo>
                  <a:pt x="1797269" y="119117"/>
                  <a:pt x="1787546" y="110752"/>
                  <a:pt x="1776248" y="105103"/>
                </a:cubicBezTo>
                <a:cubicBezTo>
                  <a:pt x="1750375" y="92167"/>
                  <a:pt x="1705873" y="88119"/>
                  <a:pt x="1681655" y="84083"/>
                </a:cubicBezTo>
                <a:cubicBezTo>
                  <a:pt x="1671145" y="80579"/>
                  <a:pt x="1660872" y="76259"/>
                  <a:pt x="1650124" y="73572"/>
                </a:cubicBezTo>
                <a:cubicBezTo>
                  <a:pt x="1596194" y="60089"/>
                  <a:pt x="1484329" y="46884"/>
                  <a:pt x="1450427" y="42041"/>
                </a:cubicBezTo>
                <a:cubicBezTo>
                  <a:pt x="1276060" y="17131"/>
                  <a:pt x="1502071" y="47950"/>
                  <a:pt x="1250731" y="21021"/>
                </a:cubicBezTo>
                <a:cubicBezTo>
                  <a:pt x="1194561" y="15003"/>
                  <a:pt x="1082565" y="0"/>
                  <a:pt x="1082565" y="0"/>
                </a:cubicBezTo>
                <a:cubicBezTo>
                  <a:pt x="865989" y="8663"/>
                  <a:pt x="859353" y="5701"/>
                  <a:pt x="683172" y="21021"/>
                </a:cubicBezTo>
                <a:cubicBezTo>
                  <a:pt x="648095" y="24071"/>
                  <a:pt x="612969" y="26878"/>
                  <a:pt x="578069" y="31531"/>
                </a:cubicBezTo>
                <a:cubicBezTo>
                  <a:pt x="560361" y="33892"/>
                  <a:pt x="543093" y="38845"/>
                  <a:pt x="525517" y="42041"/>
                </a:cubicBezTo>
                <a:cubicBezTo>
                  <a:pt x="504550" y="45853"/>
                  <a:pt x="483352" y="48373"/>
                  <a:pt x="462455" y="52552"/>
                </a:cubicBezTo>
                <a:cubicBezTo>
                  <a:pt x="305710" y="83901"/>
                  <a:pt x="573379" y="37569"/>
                  <a:pt x="357351" y="73572"/>
                </a:cubicBezTo>
                <a:cubicBezTo>
                  <a:pt x="255840" y="107411"/>
                  <a:pt x="413674" y="53145"/>
                  <a:pt x="283779" y="105103"/>
                </a:cubicBezTo>
                <a:cubicBezTo>
                  <a:pt x="263206" y="113332"/>
                  <a:pt x="241738" y="119117"/>
                  <a:pt x="220717" y="126124"/>
                </a:cubicBezTo>
                <a:lnTo>
                  <a:pt x="157655" y="147145"/>
                </a:lnTo>
                <a:lnTo>
                  <a:pt x="126124" y="157655"/>
                </a:lnTo>
                <a:lnTo>
                  <a:pt x="63062" y="199696"/>
                </a:lnTo>
                <a:lnTo>
                  <a:pt x="31531" y="220717"/>
                </a:lnTo>
                <a:cubicBezTo>
                  <a:pt x="7823" y="315548"/>
                  <a:pt x="19646" y="277392"/>
                  <a:pt x="0" y="336331"/>
                </a:cubicBezTo>
                <a:cubicBezTo>
                  <a:pt x="8374" y="420077"/>
                  <a:pt x="3437" y="421935"/>
                  <a:pt x="21020" y="483476"/>
                </a:cubicBezTo>
                <a:cubicBezTo>
                  <a:pt x="24064" y="494129"/>
                  <a:pt x="26034" y="505388"/>
                  <a:pt x="31531" y="515007"/>
                </a:cubicBezTo>
                <a:cubicBezTo>
                  <a:pt x="64489" y="572683"/>
                  <a:pt x="52923" y="543344"/>
                  <a:pt x="94593" y="578069"/>
                </a:cubicBezTo>
                <a:cubicBezTo>
                  <a:pt x="106012" y="587585"/>
                  <a:pt x="113131" y="602381"/>
                  <a:pt x="126124" y="609600"/>
                </a:cubicBezTo>
                <a:cubicBezTo>
                  <a:pt x="145493" y="620361"/>
                  <a:pt x="169367" y="620712"/>
                  <a:pt x="189186" y="630621"/>
                </a:cubicBezTo>
                <a:cubicBezTo>
                  <a:pt x="216759" y="644407"/>
                  <a:pt x="264853" y="670931"/>
                  <a:pt x="294289" y="672662"/>
                </a:cubicBezTo>
                <a:lnTo>
                  <a:pt x="472965" y="683172"/>
                </a:lnTo>
                <a:cubicBezTo>
                  <a:pt x="529307" y="701954"/>
                  <a:pt x="480952" y="687283"/>
                  <a:pt x="557048" y="704193"/>
                </a:cubicBezTo>
                <a:cubicBezTo>
                  <a:pt x="609236" y="715790"/>
                  <a:pt x="600372" y="718350"/>
                  <a:pt x="662151" y="725214"/>
                </a:cubicBezTo>
                <a:cubicBezTo>
                  <a:pt x="704080" y="729873"/>
                  <a:pt x="746234" y="732221"/>
                  <a:pt x="788276" y="735724"/>
                </a:cubicBezTo>
                <a:cubicBezTo>
                  <a:pt x="805793" y="739227"/>
                  <a:pt x="822963" y="746234"/>
                  <a:pt x="840827" y="746234"/>
                </a:cubicBezTo>
                <a:cubicBezTo>
                  <a:pt x="862138" y="746234"/>
                  <a:pt x="784772" y="756744"/>
                  <a:pt x="861848" y="746234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ight Arrow 7">
            <a:extLst>
              <a:ext uri="{FF2B5EF4-FFF2-40B4-BE49-F238E27FC236}">
                <a16:creationId xmlns:a16="http://schemas.microsoft.com/office/drawing/2014/main" id="{9E7F51C3-5D0F-E5C1-C635-FBC013E59AF1}"/>
              </a:ext>
            </a:extLst>
          </p:cNvPr>
          <p:cNvSpPr/>
          <p:nvPr/>
        </p:nvSpPr>
        <p:spPr bwMode="auto">
          <a:xfrm rot="20449662">
            <a:off x="232311" y="2160231"/>
            <a:ext cx="8073593" cy="1964982"/>
          </a:xfrm>
          <a:prstGeom prst="rightArrow">
            <a:avLst/>
          </a:prstGeom>
          <a:solidFill>
            <a:srgbClr val="FFD700"/>
          </a:solidFill>
          <a:ln w="76200" cap="flat" cmpd="sng" algn="ctr">
            <a:solidFill>
              <a:srgbClr val="7304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COLLAPSE / EXPAND ALL SECTIONS AT ONCE HERE</a:t>
            </a:r>
          </a:p>
        </p:txBody>
      </p:sp>
    </p:spTree>
    <p:extLst>
      <p:ext uri="{BB962C8B-B14F-4D97-AF65-F5344CB8AC3E}">
        <p14:creationId xmlns:p14="http://schemas.microsoft.com/office/powerpoint/2010/main" val="173878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C544A-0D09-5A72-7091-7700E14C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715072"/>
            <a:ext cx="8229600" cy="5457128"/>
          </a:xfrm>
          <a:prstGeom prst="rect">
            <a:avLst/>
          </a:prstGeom>
          <a:ln w="12700">
            <a:solidFill>
              <a:srgbClr val="730414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3FC315-F4EB-0009-B238-5E2454A0AE41}"/>
              </a:ext>
            </a:extLst>
          </p:cNvPr>
          <p:cNvSpPr/>
          <p:nvPr/>
        </p:nvSpPr>
        <p:spPr>
          <a:xfrm>
            <a:off x="3890242" y="4038600"/>
            <a:ext cx="4834658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also appear on your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 “Home” page . . . </a:t>
            </a:r>
          </a:p>
        </p:txBody>
      </p:sp>
      <p:sp>
        <p:nvSpPr>
          <p:cNvPr id="4" name="Right Arrow 7">
            <a:extLst>
              <a:ext uri="{FF2B5EF4-FFF2-40B4-BE49-F238E27FC236}">
                <a16:creationId xmlns:a16="http://schemas.microsoft.com/office/drawing/2014/main" id="{D76433F3-59F3-D9EA-2206-FCFD2561EEA7}"/>
              </a:ext>
            </a:extLst>
          </p:cNvPr>
          <p:cNvSpPr/>
          <p:nvPr/>
        </p:nvSpPr>
        <p:spPr bwMode="auto">
          <a:xfrm rot="508177">
            <a:off x="1511326" y="1391513"/>
            <a:ext cx="3148900" cy="1013259"/>
          </a:xfrm>
          <a:prstGeom prst="rightArrow">
            <a:avLst>
              <a:gd name="adj1" fmla="val 50000"/>
              <a:gd name="adj2" fmla="val 73812"/>
            </a:avLst>
          </a:prstGeom>
          <a:solidFill>
            <a:srgbClr val="FFCC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“Sunday Memos”</a:t>
            </a:r>
          </a:p>
        </p:txBody>
      </p:sp>
    </p:spTree>
    <p:extLst>
      <p:ext uri="{BB962C8B-B14F-4D97-AF65-F5344CB8AC3E}">
        <p14:creationId xmlns:p14="http://schemas.microsoft.com/office/powerpoint/2010/main" val="25878498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8700" y="2893874"/>
            <a:ext cx="82296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Then open each Module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one-by-one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you need it / them . . .</a:t>
            </a:r>
          </a:p>
        </p:txBody>
      </p:sp>
    </p:spTree>
    <p:extLst>
      <p:ext uri="{BB962C8B-B14F-4D97-AF65-F5344CB8AC3E}">
        <p14:creationId xmlns:p14="http://schemas.microsoft.com/office/powerpoint/2010/main" val="90909028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32998-40C3-DEBA-4A4D-7A4EBF533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606121"/>
            <a:ext cx="8686800" cy="5718479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75D001F9-7C6B-B717-14EF-4B559847EB23}"/>
              </a:ext>
            </a:extLst>
          </p:cNvPr>
          <p:cNvSpPr/>
          <p:nvPr/>
        </p:nvSpPr>
        <p:spPr bwMode="auto">
          <a:xfrm rot="10800000">
            <a:off x="3810401" y="3438625"/>
            <a:ext cx="232436" cy="256550"/>
          </a:xfrm>
          <a:custGeom>
            <a:avLst/>
            <a:gdLst>
              <a:gd name="connsiteX0" fmla="*/ 409904 w 811763"/>
              <a:gd name="connsiteY0" fmla="*/ 368002 h 368002"/>
              <a:gd name="connsiteX1" fmla="*/ 483476 w 811763"/>
              <a:gd name="connsiteY1" fmla="*/ 357491 h 368002"/>
              <a:gd name="connsiteX2" fmla="*/ 567559 w 811763"/>
              <a:gd name="connsiteY2" fmla="*/ 336471 h 368002"/>
              <a:gd name="connsiteX3" fmla="*/ 693683 w 811763"/>
              <a:gd name="connsiteY3" fmla="*/ 325960 h 368002"/>
              <a:gd name="connsiteX4" fmla="*/ 756745 w 811763"/>
              <a:gd name="connsiteY4" fmla="*/ 294429 h 368002"/>
              <a:gd name="connsiteX5" fmla="*/ 798787 w 811763"/>
              <a:gd name="connsiteY5" fmla="*/ 231367 h 368002"/>
              <a:gd name="connsiteX6" fmla="*/ 798787 w 811763"/>
              <a:gd name="connsiteY6" fmla="*/ 126264 h 368002"/>
              <a:gd name="connsiteX7" fmla="*/ 735725 w 811763"/>
              <a:gd name="connsiteY7" fmla="*/ 105243 h 368002"/>
              <a:gd name="connsiteX8" fmla="*/ 704194 w 811763"/>
              <a:gd name="connsiteY8" fmla="*/ 94733 h 368002"/>
              <a:gd name="connsiteX9" fmla="*/ 620111 w 811763"/>
              <a:gd name="connsiteY9" fmla="*/ 63202 h 368002"/>
              <a:gd name="connsiteX10" fmla="*/ 588580 w 811763"/>
              <a:gd name="connsiteY10" fmla="*/ 42181 h 368002"/>
              <a:gd name="connsiteX11" fmla="*/ 515007 w 811763"/>
              <a:gd name="connsiteY11" fmla="*/ 21160 h 368002"/>
              <a:gd name="connsiteX12" fmla="*/ 399394 w 811763"/>
              <a:gd name="connsiteY12" fmla="*/ 140 h 368002"/>
              <a:gd name="connsiteX13" fmla="*/ 136635 w 811763"/>
              <a:gd name="connsiteY13" fmla="*/ 31671 h 368002"/>
              <a:gd name="connsiteX14" fmla="*/ 105104 w 811763"/>
              <a:gd name="connsiteY14" fmla="*/ 52691 h 368002"/>
              <a:gd name="connsiteX15" fmla="*/ 42042 w 811763"/>
              <a:gd name="connsiteY15" fmla="*/ 73712 h 368002"/>
              <a:gd name="connsiteX16" fmla="*/ 21021 w 811763"/>
              <a:gd name="connsiteY16" fmla="*/ 105243 h 368002"/>
              <a:gd name="connsiteX17" fmla="*/ 0 w 811763"/>
              <a:gd name="connsiteY17" fmla="*/ 168305 h 368002"/>
              <a:gd name="connsiteX18" fmla="*/ 21021 w 811763"/>
              <a:gd name="connsiteY18" fmla="*/ 252388 h 368002"/>
              <a:gd name="connsiteX19" fmla="*/ 52552 w 811763"/>
              <a:gd name="connsiteY19" fmla="*/ 273409 h 368002"/>
              <a:gd name="connsiteX20" fmla="*/ 178676 w 811763"/>
              <a:gd name="connsiteY20" fmla="*/ 304940 h 368002"/>
              <a:gd name="connsiteX21" fmla="*/ 273269 w 811763"/>
              <a:gd name="connsiteY21" fmla="*/ 315450 h 368002"/>
              <a:gd name="connsiteX22" fmla="*/ 367863 w 811763"/>
              <a:gd name="connsiteY22" fmla="*/ 357491 h 368002"/>
              <a:gd name="connsiteX23" fmla="*/ 462456 w 811763"/>
              <a:gd name="connsiteY23" fmla="*/ 346981 h 36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1763" h="368002">
                <a:moveTo>
                  <a:pt x="409904" y="368002"/>
                </a:moveTo>
                <a:cubicBezTo>
                  <a:pt x="434428" y="364498"/>
                  <a:pt x="459184" y="362349"/>
                  <a:pt x="483476" y="357491"/>
                </a:cubicBezTo>
                <a:cubicBezTo>
                  <a:pt x="571110" y="339964"/>
                  <a:pt x="441006" y="351360"/>
                  <a:pt x="567559" y="336471"/>
                </a:cubicBezTo>
                <a:cubicBezTo>
                  <a:pt x="609457" y="331542"/>
                  <a:pt x="651642" y="329464"/>
                  <a:pt x="693683" y="325960"/>
                </a:cubicBezTo>
                <a:cubicBezTo>
                  <a:pt x="716176" y="318463"/>
                  <a:pt x="739965" y="313606"/>
                  <a:pt x="756745" y="294429"/>
                </a:cubicBezTo>
                <a:cubicBezTo>
                  <a:pt x="773381" y="275416"/>
                  <a:pt x="798787" y="231367"/>
                  <a:pt x="798787" y="231367"/>
                </a:cubicBezTo>
                <a:cubicBezTo>
                  <a:pt x="806217" y="201647"/>
                  <a:pt x="823841" y="154897"/>
                  <a:pt x="798787" y="126264"/>
                </a:cubicBezTo>
                <a:cubicBezTo>
                  <a:pt x="784196" y="109589"/>
                  <a:pt x="756746" y="112250"/>
                  <a:pt x="735725" y="105243"/>
                </a:cubicBezTo>
                <a:lnTo>
                  <a:pt x="704194" y="94733"/>
                </a:lnTo>
                <a:cubicBezTo>
                  <a:pt x="630248" y="45435"/>
                  <a:pt x="724013" y="102165"/>
                  <a:pt x="620111" y="63202"/>
                </a:cubicBezTo>
                <a:cubicBezTo>
                  <a:pt x="608283" y="58767"/>
                  <a:pt x="599878" y="47830"/>
                  <a:pt x="588580" y="42181"/>
                </a:cubicBezTo>
                <a:cubicBezTo>
                  <a:pt x="571784" y="33783"/>
                  <a:pt x="530716" y="25648"/>
                  <a:pt x="515007" y="21160"/>
                </a:cubicBezTo>
                <a:cubicBezTo>
                  <a:pt x="439403" y="-441"/>
                  <a:pt x="538517" y="17530"/>
                  <a:pt x="399394" y="140"/>
                </a:cubicBezTo>
                <a:cubicBezTo>
                  <a:pt x="383818" y="960"/>
                  <a:pt x="194375" y="-6821"/>
                  <a:pt x="136635" y="31671"/>
                </a:cubicBezTo>
                <a:cubicBezTo>
                  <a:pt x="126125" y="38678"/>
                  <a:pt x="116647" y="47561"/>
                  <a:pt x="105104" y="52691"/>
                </a:cubicBezTo>
                <a:cubicBezTo>
                  <a:pt x="84856" y="61690"/>
                  <a:pt x="42042" y="73712"/>
                  <a:pt x="42042" y="73712"/>
                </a:cubicBezTo>
                <a:cubicBezTo>
                  <a:pt x="35035" y="84222"/>
                  <a:pt x="26151" y="93700"/>
                  <a:pt x="21021" y="105243"/>
                </a:cubicBezTo>
                <a:cubicBezTo>
                  <a:pt x="12022" y="125491"/>
                  <a:pt x="0" y="168305"/>
                  <a:pt x="0" y="168305"/>
                </a:cubicBezTo>
                <a:cubicBezTo>
                  <a:pt x="523" y="170919"/>
                  <a:pt x="12404" y="241616"/>
                  <a:pt x="21021" y="252388"/>
                </a:cubicBezTo>
                <a:cubicBezTo>
                  <a:pt x="28912" y="262252"/>
                  <a:pt x="41009" y="268279"/>
                  <a:pt x="52552" y="273409"/>
                </a:cubicBezTo>
                <a:cubicBezTo>
                  <a:pt x="96624" y="292996"/>
                  <a:pt x="131467" y="298645"/>
                  <a:pt x="178676" y="304940"/>
                </a:cubicBezTo>
                <a:cubicBezTo>
                  <a:pt x="210123" y="309133"/>
                  <a:pt x="241738" y="311947"/>
                  <a:pt x="273269" y="315450"/>
                </a:cubicBezTo>
                <a:cubicBezTo>
                  <a:pt x="348315" y="340466"/>
                  <a:pt x="317894" y="324181"/>
                  <a:pt x="367863" y="357491"/>
                </a:cubicBezTo>
                <a:lnTo>
                  <a:pt x="462456" y="346981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2E6B172-4CD2-8026-36B9-E85FFA6E0C18}"/>
              </a:ext>
            </a:extLst>
          </p:cNvPr>
          <p:cNvSpPr/>
          <p:nvPr/>
        </p:nvSpPr>
        <p:spPr bwMode="auto">
          <a:xfrm rot="10800000">
            <a:off x="3815389" y="2505899"/>
            <a:ext cx="232436" cy="256550"/>
          </a:xfrm>
          <a:custGeom>
            <a:avLst/>
            <a:gdLst>
              <a:gd name="connsiteX0" fmla="*/ 409904 w 811763"/>
              <a:gd name="connsiteY0" fmla="*/ 368002 h 368002"/>
              <a:gd name="connsiteX1" fmla="*/ 483476 w 811763"/>
              <a:gd name="connsiteY1" fmla="*/ 357491 h 368002"/>
              <a:gd name="connsiteX2" fmla="*/ 567559 w 811763"/>
              <a:gd name="connsiteY2" fmla="*/ 336471 h 368002"/>
              <a:gd name="connsiteX3" fmla="*/ 693683 w 811763"/>
              <a:gd name="connsiteY3" fmla="*/ 325960 h 368002"/>
              <a:gd name="connsiteX4" fmla="*/ 756745 w 811763"/>
              <a:gd name="connsiteY4" fmla="*/ 294429 h 368002"/>
              <a:gd name="connsiteX5" fmla="*/ 798787 w 811763"/>
              <a:gd name="connsiteY5" fmla="*/ 231367 h 368002"/>
              <a:gd name="connsiteX6" fmla="*/ 798787 w 811763"/>
              <a:gd name="connsiteY6" fmla="*/ 126264 h 368002"/>
              <a:gd name="connsiteX7" fmla="*/ 735725 w 811763"/>
              <a:gd name="connsiteY7" fmla="*/ 105243 h 368002"/>
              <a:gd name="connsiteX8" fmla="*/ 704194 w 811763"/>
              <a:gd name="connsiteY8" fmla="*/ 94733 h 368002"/>
              <a:gd name="connsiteX9" fmla="*/ 620111 w 811763"/>
              <a:gd name="connsiteY9" fmla="*/ 63202 h 368002"/>
              <a:gd name="connsiteX10" fmla="*/ 588580 w 811763"/>
              <a:gd name="connsiteY10" fmla="*/ 42181 h 368002"/>
              <a:gd name="connsiteX11" fmla="*/ 515007 w 811763"/>
              <a:gd name="connsiteY11" fmla="*/ 21160 h 368002"/>
              <a:gd name="connsiteX12" fmla="*/ 399394 w 811763"/>
              <a:gd name="connsiteY12" fmla="*/ 140 h 368002"/>
              <a:gd name="connsiteX13" fmla="*/ 136635 w 811763"/>
              <a:gd name="connsiteY13" fmla="*/ 31671 h 368002"/>
              <a:gd name="connsiteX14" fmla="*/ 105104 w 811763"/>
              <a:gd name="connsiteY14" fmla="*/ 52691 h 368002"/>
              <a:gd name="connsiteX15" fmla="*/ 42042 w 811763"/>
              <a:gd name="connsiteY15" fmla="*/ 73712 h 368002"/>
              <a:gd name="connsiteX16" fmla="*/ 21021 w 811763"/>
              <a:gd name="connsiteY16" fmla="*/ 105243 h 368002"/>
              <a:gd name="connsiteX17" fmla="*/ 0 w 811763"/>
              <a:gd name="connsiteY17" fmla="*/ 168305 h 368002"/>
              <a:gd name="connsiteX18" fmla="*/ 21021 w 811763"/>
              <a:gd name="connsiteY18" fmla="*/ 252388 h 368002"/>
              <a:gd name="connsiteX19" fmla="*/ 52552 w 811763"/>
              <a:gd name="connsiteY19" fmla="*/ 273409 h 368002"/>
              <a:gd name="connsiteX20" fmla="*/ 178676 w 811763"/>
              <a:gd name="connsiteY20" fmla="*/ 304940 h 368002"/>
              <a:gd name="connsiteX21" fmla="*/ 273269 w 811763"/>
              <a:gd name="connsiteY21" fmla="*/ 315450 h 368002"/>
              <a:gd name="connsiteX22" fmla="*/ 367863 w 811763"/>
              <a:gd name="connsiteY22" fmla="*/ 357491 h 368002"/>
              <a:gd name="connsiteX23" fmla="*/ 462456 w 811763"/>
              <a:gd name="connsiteY23" fmla="*/ 346981 h 36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1763" h="368002">
                <a:moveTo>
                  <a:pt x="409904" y="368002"/>
                </a:moveTo>
                <a:cubicBezTo>
                  <a:pt x="434428" y="364498"/>
                  <a:pt x="459184" y="362349"/>
                  <a:pt x="483476" y="357491"/>
                </a:cubicBezTo>
                <a:cubicBezTo>
                  <a:pt x="571110" y="339964"/>
                  <a:pt x="441006" y="351360"/>
                  <a:pt x="567559" y="336471"/>
                </a:cubicBezTo>
                <a:cubicBezTo>
                  <a:pt x="609457" y="331542"/>
                  <a:pt x="651642" y="329464"/>
                  <a:pt x="693683" y="325960"/>
                </a:cubicBezTo>
                <a:cubicBezTo>
                  <a:pt x="716176" y="318463"/>
                  <a:pt x="739965" y="313606"/>
                  <a:pt x="756745" y="294429"/>
                </a:cubicBezTo>
                <a:cubicBezTo>
                  <a:pt x="773381" y="275416"/>
                  <a:pt x="798787" y="231367"/>
                  <a:pt x="798787" y="231367"/>
                </a:cubicBezTo>
                <a:cubicBezTo>
                  <a:pt x="806217" y="201647"/>
                  <a:pt x="823841" y="154897"/>
                  <a:pt x="798787" y="126264"/>
                </a:cubicBezTo>
                <a:cubicBezTo>
                  <a:pt x="784196" y="109589"/>
                  <a:pt x="756746" y="112250"/>
                  <a:pt x="735725" y="105243"/>
                </a:cubicBezTo>
                <a:lnTo>
                  <a:pt x="704194" y="94733"/>
                </a:lnTo>
                <a:cubicBezTo>
                  <a:pt x="630248" y="45435"/>
                  <a:pt x="724013" y="102165"/>
                  <a:pt x="620111" y="63202"/>
                </a:cubicBezTo>
                <a:cubicBezTo>
                  <a:pt x="608283" y="58767"/>
                  <a:pt x="599878" y="47830"/>
                  <a:pt x="588580" y="42181"/>
                </a:cubicBezTo>
                <a:cubicBezTo>
                  <a:pt x="571784" y="33783"/>
                  <a:pt x="530716" y="25648"/>
                  <a:pt x="515007" y="21160"/>
                </a:cubicBezTo>
                <a:cubicBezTo>
                  <a:pt x="439403" y="-441"/>
                  <a:pt x="538517" y="17530"/>
                  <a:pt x="399394" y="140"/>
                </a:cubicBezTo>
                <a:cubicBezTo>
                  <a:pt x="383818" y="960"/>
                  <a:pt x="194375" y="-6821"/>
                  <a:pt x="136635" y="31671"/>
                </a:cubicBezTo>
                <a:cubicBezTo>
                  <a:pt x="126125" y="38678"/>
                  <a:pt x="116647" y="47561"/>
                  <a:pt x="105104" y="52691"/>
                </a:cubicBezTo>
                <a:cubicBezTo>
                  <a:pt x="84856" y="61690"/>
                  <a:pt x="42042" y="73712"/>
                  <a:pt x="42042" y="73712"/>
                </a:cubicBezTo>
                <a:cubicBezTo>
                  <a:pt x="35035" y="84222"/>
                  <a:pt x="26151" y="93700"/>
                  <a:pt x="21021" y="105243"/>
                </a:cubicBezTo>
                <a:cubicBezTo>
                  <a:pt x="12022" y="125491"/>
                  <a:pt x="0" y="168305"/>
                  <a:pt x="0" y="168305"/>
                </a:cubicBezTo>
                <a:cubicBezTo>
                  <a:pt x="523" y="170919"/>
                  <a:pt x="12404" y="241616"/>
                  <a:pt x="21021" y="252388"/>
                </a:cubicBezTo>
                <a:cubicBezTo>
                  <a:pt x="28912" y="262252"/>
                  <a:pt x="41009" y="268279"/>
                  <a:pt x="52552" y="273409"/>
                </a:cubicBezTo>
                <a:cubicBezTo>
                  <a:pt x="96624" y="292996"/>
                  <a:pt x="131467" y="298645"/>
                  <a:pt x="178676" y="304940"/>
                </a:cubicBezTo>
                <a:cubicBezTo>
                  <a:pt x="210123" y="309133"/>
                  <a:pt x="241738" y="311947"/>
                  <a:pt x="273269" y="315450"/>
                </a:cubicBezTo>
                <a:cubicBezTo>
                  <a:pt x="348315" y="340466"/>
                  <a:pt x="317894" y="324181"/>
                  <a:pt x="367863" y="357491"/>
                </a:cubicBezTo>
                <a:lnTo>
                  <a:pt x="462456" y="346981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98AA9D6-B394-65DC-520D-48D26FEF5B47}"/>
              </a:ext>
            </a:extLst>
          </p:cNvPr>
          <p:cNvSpPr/>
          <p:nvPr/>
        </p:nvSpPr>
        <p:spPr bwMode="auto">
          <a:xfrm rot="10800000">
            <a:off x="3815389" y="4362650"/>
            <a:ext cx="232436" cy="256550"/>
          </a:xfrm>
          <a:custGeom>
            <a:avLst/>
            <a:gdLst>
              <a:gd name="connsiteX0" fmla="*/ 409904 w 811763"/>
              <a:gd name="connsiteY0" fmla="*/ 368002 h 368002"/>
              <a:gd name="connsiteX1" fmla="*/ 483476 w 811763"/>
              <a:gd name="connsiteY1" fmla="*/ 357491 h 368002"/>
              <a:gd name="connsiteX2" fmla="*/ 567559 w 811763"/>
              <a:gd name="connsiteY2" fmla="*/ 336471 h 368002"/>
              <a:gd name="connsiteX3" fmla="*/ 693683 w 811763"/>
              <a:gd name="connsiteY3" fmla="*/ 325960 h 368002"/>
              <a:gd name="connsiteX4" fmla="*/ 756745 w 811763"/>
              <a:gd name="connsiteY4" fmla="*/ 294429 h 368002"/>
              <a:gd name="connsiteX5" fmla="*/ 798787 w 811763"/>
              <a:gd name="connsiteY5" fmla="*/ 231367 h 368002"/>
              <a:gd name="connsiteX6" fmla="*/ 798787 w 811763"/>
              <a:gd name="connsiteY6" fmla="*/ 126264 h 368002"/>
              <a:gd name="connsiteX7" fmla="*/ 735725 w 811763"/>
              <a:gd name="connsiteY7" fmla="*/ 105243 h 368002"/>
              <a:gd name="connsiteX8" fmla="*/ 704194 w 811763"/>
              <a:gd name="connsiteY8" fmla="*/ 94733 h 368002"/>
              <a:gd name="connsiteX9" fmla="*/ 620111 w 811763"/>
              <a:gd name="connsiteY9" fmla="*/ 63202 h 368002"/>
              <a:gd name="connsiteX10" fmla="*/ 588580 w 811763"/>
              <a:gd name="connsiteY10" fmla="*/ 42181 h 368002"/>
              <a:gd name="connsiteX11" fmla="*/ 515007 w 811763"/>
              <a:gd name="connsiteY11" fmla="*/ 21160 h 368002"/>
              <a:gd name="connsiteX12" fmla="*/ 399394 w 811763"/>
              <a:gd name="connsiteY12" fmla="*/ 140 h 368002"/>
              <a:gd name="connsiteX13" fmla="*/ 136635 w 811763"/>
              <a:gd name="connsiteY13" fmla="*/ 31671 h 368002"/>
              <a:gd name="connsiteX14" fmla="*/ 105104 w 811763"/>
              <a:gd name="connsiteY14" fmla="*/ 52691 h 368002"/>
              <a:gd name="connsiteX15" fmla="*/ 42042 w 811763"/>
              <a:gd name="connsiteY15" fmla="*/ 73712 h 368002"/>
              <a:gd name="connsiteX16" fmla="*/ 21021 w 811763"/>
              <a:gd name="connsiteY16" fmla="*/ 105243 h 368002"/>
              <a:gd name="connsiteX17" fmla="*/ 0 w 811763"/>
              <a:gd name="connsiteY17" fmla="*/ 168305 h 368002"/>
              <a:gd name="connsiteX18" fmla="*/ 21021 w 811763"/>
              <a:gd name="connsiteY18" fmla="*/ 252388 h 368002"/>
              <a:gd name="connsiteX19" fmla="*/ 52552 w 811763"/>
              <a:gd name="connsiteY19" fmla="*/ 273409 h 368002"/>
              <a:gd name="connsiteX20" fmla="*/ 178676 w 811763"/>
              <a:gd name="connsiteY20" fmla="*/ 304940 h 368002"/>
              <a:gd name="connsiteX21" fmla="*/ 273269 w 811763"/>
              <a:gd name="connsiteY21" fmla="*/ 315450 h 368002"/>
              <a:gd name="connsiteX22" fmla="*/ 367863 w 811763"/>
              <a:gd name="connsiteY22" fmla="*/ 357491 h 368002"/>
              <a:gd name="connsiteX23" fmla="*/ 462456 w 811763"/>
              <a:gd name="connsiteY23" fmla="*/ 346981 h 36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1763" h="368002">
                <a:moveTo>
                  <a:pt x="409904" y="368002"/>
                </a:moveTo>
                <a:cubicBezTo>
                  <a:pt x="434428" y="364498"/>
                  <a:pt x="459184" y="362349"/>
                  <a:pt x="483476" y="357491"/>
                </a:cubicBezTo>
                <a:cubicBezTo>
                  <a:pt x="571110" y="339964"/>
                  <a:pt x="441006" y="351360"/>
                  <a:pt x="567559" y="336471"/>
                </a:cubicBezTo>
                <a:cubicBezTo>
                  <a:pt x="609457" y="331542"/>
                  <a:pt x="651642" y="329464"/>
                  <a:pt x="693683" y="325960"/>
                </a:cubicBezTo>
                <a:cubicBezTo>
                  <a:pt x="716176" y="318463"/>
                  <a:pt x="739965" y="313606"/>
                  <a:pt x="756745" y="294429"/>
                </a:cubicBezTo>
                <a:cubicBezTo>
                  <a:pt x="773381" y="275416"/>
                  <a:pt x="798787" y="231367"/>
                  <a:pt x="798787" y="231367"/>
                </a:cubicBezTo>
                <a:cubicBezTo>
                  <a:pt x="806217" y="201647"/>
                  <a:pt x="823841" y="154897"/>
                  <a:pt x="798787" y="126264"/>
                </a:cubicBezTo>
                <a:cubicBezTo>
                  <a:pt x="784196" y="109589"/>
                  <a:pt x="756746" y="112250"/>
                  <a:pt x="735725" y="105243"/>
                </a:cubicBezTo>
                <a:lnTo>
                  <a:pt x="704194" y="94733"/>
                </a:lnTo>
                <a:cubicBezTo>
                  <a:pt x="630248" y="45435"/>
                  <a:pt x="724013" y="102165"/>
                  <a:pt x="620111" y="63202"/>
                </a:cubicBezTo>
                <a:cubicBezTo>
                  <a:pt x="608283" y="58767"/>
                  <a:pt x="599878" y="47830"/>
                  <a:pt x="588580" y="42181"/>
                </a:cubicBezTo>
                <a:cubicBezTo>
                  <a:pt x="571784" y="33783"/>
                  <a:pt x="530716" y="25648"/>
                  <a:pt x="515007" y="21160"/>
                </a:cubicBezTo>
                <a:cubicBezTo>
                  <a:pt x="439403" y="-441"/>
                  <a:pt x="538517" y="17530"/>
                  <a:pt x="399394" y="140"/>
                </a:cubicBezTo>
                <a:cubicBezTo>
                  <a:pt x="383818" y="960"/>
                  <a:pt x="194375" y="-6821"/>
                  <a:pt x="136635" y="31671"/>
                </a:cubicBezTo>
                <a:cubicBezTo>
                  <a:pt x="126125" y="38678"/>
                  <a:pt x="116647" y="47561"/>
                  <a:pt x="105104" y="52691"/>
                </a:cubicBezTo>
                <a:cubicBezTo>
                  <a:pt x="84856" y="61690"/>
                  <a:pt x="42042" y="73712"/>
                  <a:pt x="42042" y="73712"/>
                </a:cubicBezTo>
                <a:cubicBezTo>
                  <a:pt x="35035" y="84222"/>
                  <a:pt x="26151" y="93700"/>
                  <a:pt x="21021" y="105243"/>
                </a:cubicBezTo>
                <a:cubicBezTo>
                  <a:pt x="12022" y="125491"/>
                  <a:pt x="0" y="168305"/>
                  <a:pt x="0" y="168305"/>
                </a:cubicBezTo>
                <a:cubicBezTo>
                  <a:pt x="523" y="170919"/>
                  <a:pt x="12404" y="241616"/>
                  <a:pt x="21021" y="252388"/>
                </a:cubicBezTo>
                <a:cubicBezTo>
                  <a:pt x="28912" y="262252"/>
                  <a:pt x="41009" y="268279"/>
                  <a:pt x="52552" y="273409"/>
                </a:cubicBezTo>
                <a:cubicBezTo>
                  <a:pt x="96624" y="292996"/>
                  <a:pt x="131467" y="298645"/>
                  <a:pt x="178676" y="304940"/>
                </a:cubicBezTo>
                <a:cubicBezTo>
                  <a:pt x="210123" y="309133"/>
                  <a:pt x="241738" y="311947"/>
                  <a:pt x="273269" y="315450"/>
                </a:cubicBezTo>
                <a:cubicBezTo>
                  <a:pt x="348315" y="340466"/>
                  <a:pt x="317894" y="324181"/>
                  <a:pt x="367863" y="357491"/>
                </a:cubicBezTo>
                <a:lnTo>
                  <a:pt x="462456" y="346981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9CF7EDB-4505-532A-7614-F504C6EFA319}"/>
              </a:ext>
            </a:extLst>
          </p:cNvPr>
          <p:cNvSpPr/>
          <p:nvPr/>
        </p:nvSpPr>
        <p:spPr bwMode="auto">
          <a:xfrm rot="10800000">
            <a:off x="3805764" y="5306049"/>
            <a:ext cx="232436" cy="256550"/>
          </a:xfrm>
          <a:custGeom>
            <a:avLst/>
            <a:gdLst>
              <a:gd name="connsiteX0" fmla="*/ 409904 w 811763"/>
              <a:gd name="connsiteY0" fmla="*/ 368002 h 368002"/>
              <a:gd name="connsiteX1" fmla="*/ 483476 w 811763"/>
              <a:gd name="connsiteY1" fmla="*/ 357491 h 368002"/>
              <a:gd name="connsiteX2" fmla="*/ 567559 w 811763"/>
              <a:gd name="connsiteY2" fmla="*/ 336471 h 368002"/>
              <a:gd name="connsiteX3" fmla="*/ 693683 w 811763"/>
              <a:gd name="connsiteY3" fmla="*/ 325960 h 368002"/>
              <a:gd name="connsiteX4" fmla="*/ 756745 w 811763"/>
              <a:gd name="connsiteY4" fmla="*/ 294429 h 368002"/>
              <a:gd name="connsiteX5" fmla="*/ 798787 w 811763"/>
              <a:gd name="connsiteY5" fmla="*/ 231367 h 368002"/>
              <a:gd name="connsiteX6" fmla="*/ 798787 w 811763"/>
              <a:gd name="connsiteY6" fmla="*/ 126264 h 368002"/>
              <a:gd name="connsiteX7" fmla="*/ 735725 w 811763"/>
              <a:gd name="connsiteY7" fmla="*/ 105243 h 368002"/>
              <a:gd name="connsiteX8" fmla="*/ 704194 w 811763"/>
              <a:gd name="connsiteY8" fmla="*/ 94733 h 368002"/>
              <a:gd name="connsiteX9" fmla="*/ 620111 w 811763"/>
              <a:gd name="connsiteY9" fmla="*/ 63202 h 368002"/>
              <a:gd name="connsiteX10" fmla="*/ 588580 w 811763"/>
              <a:gd name="connsiteY10" fmla="*/ 42181 h 368002"/>
              <a:gd name="connsiteX11" fmla="*/ 515007 w 811763"/>
              <a:gd name="connsiteY11" fmla="*/ 21160 h 368002"/>
              <a:gd name="connsiteX12" fmla="*/ 399394 w 811763"/>
              <a:gd name="connsiteY12" fmla="*/ 140 h 368002"/>
              <a:gd name="connsiteX13" fmla="*/ 136635 w 811763"/>
              <a:gd name="connsiteY13" fmla="*/ 31671 h 368002"/>
              <a:gd name="connsiteX14" fmla="*/ 105104 w 811763"/>
              <a:gd name="connsiteY14" fmla="*/ 52691 h 368002"/>
              <a:gd name="connsiteX15" fmla="*/ 42042 w 811763"/>
              <a:gd name="connsiteY15" fmla="*/ 73712 h 368002"/>
              <a:gd name="connsiteX16" fmla="*/ 21021 w 811763"/>
              <a:gd name="connsiteY16" fmla="*/ 105243 h 368002"/>
              <a:gd name="connsiteX17" fmla="*/ 0 w 811763"/>
              <a:gd name="connsiteY17" fmla="*/ 168305 h 368002"/>
              <a:gd name="connsiteX18" fmla="*/ 21021 w 811763"/>
              <a:gd name="connsiteY18" fmla="*/ 252388 h 368002"/>
              <a:gd name="connsiteX19" fmla="*/ 52552 w 811763"/>
              <a:gd name="connsiteY19" fmla="*/ 273409 h 368002"/>
              <a:gd name="connsiteX20" fmla="*/ 178676 w 811763"/>
              <a:gd name="connsiteY20" fmla="*/ 304940 h 368002"/>
              <a:gd name="connsiteX21" fmla="*/ 273269 w 811763"/>
              <a:gd name="connsiteY21" fmla="*/ 315450 h 368002"/>
              <a:gd name="connsiteX22" fmla="*/ 367863 w 811763"/>
              <a:gd name="connsiteY22" fmla="*/ 357491 h 368002"/>
              <a:gd name="connsiteX23" fmla="*/ 462456 w 811763"/>
              <a:gd name="connsiteY23" fmla="*/ 346981 h 36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1763" h="368002">
                <a:moveTo>
                  <a:pt x="409904" y="368002"/>
                </a:moveTo>
                <a:cubicBezTo>
                  <a:pt x="434428" y="364498"/>
                  <a:pt x="459184" y="362349"/>
                  <a:pt x="483476" y="357491"/>
                </a:cubicBezTo>
                <a:cubicBezTo>
                  <a:pt x="571110" y="339964"/>
                  <a:pt x="441006" y="351360"/>
                  <a:pt x="567559" y="336471"/>
                </a:cubicBezTo>
                <a:cubicBezTo>
                  <a:pt x="609457" y="331542"/>
                  <a:pt x="651642" y="329464"/>
                  <a:pt x="693683" y="325960"/>
                </a:cubicBezTo>
                <a:cubicBezTo>
                  <a:pt x="716176" y="318463"/>
                  <a:pt x="739965" y="313606"/>
                  <a:pt x="756745" y="294429"/>
                </a:cubicBezTo>
                <a:cubicBezTo>
                  <a:pt x="773381" y="275416"/>
                  <a:pt x="798787" y="231367"/>
                  <a:pt x="798787" y="231367"/>
                </a:cubicBezTo>
                <a:cubicBezTo>
                  <a:pt x="806217" y="201647"/>
                  <a:pt x="823841" y="154897"/>
                  <a:pt x="798787" y="126264"/>
                </a:cubicBezTo>
                <a:cubicBezTo>
                  <a:pt x="784196" y="109589"/>
                  <a:pt x="756746" y="112250"/>
                  <a:pt x="735725" y="105243"/>
                </a:cubicBezTo>
                <a:lnTo>
                  <a:pt x="704194" y="94733"/>
                </a:lnTo>
                <a:cubicBezTo>
                  <a:pt x="630248" y="45435"/>
                  <a:pt x="724013" y="102165"/>
                  <a:pt x="620111" y="63202"/>
                </a:cubicBezTo>
                <a:cubicBezTo>
                  <a:pt x="608283" y="58767"/>
                  <a:pt x="599878" y="47830"/>
                  <a:pt x="588580" y="42181"/>
                </a:cubicBezTo>
                <a:cubicBezTo>
                  <a:pt x="571784" y="33783"/>
                  <a:pt x="530716" y="25648"/>
                  <a:pt x="515007" y="21160"/>
                </a:cubicBezTo>
                <a:cubicBezTo>
                  <a:pt x="439403" y="-441"/>
                  <a:pt x="538517" y="17530"/>
                  <a:pt x="399394" y="140"/>
                </a:cubicBezTo>
                <a:cubicBezTo>
                  <a:pt x="383818" y="960"/>
                  <a:pt x="194375" y="-6821"/>
                  <a:pt x="136635" y="31671"/>
                </a:cubicBezTo>
                <a:cubicBezTo>
                  <a:pt x="126125" y="38678"/>
                  <a:pt x="116647" y="47561"/>
                  <a:pt x="105104" y="52691"/>
                </a:cubicBezTo>
                <a:cubicBezTo>
                  <a:pt x="84856" y="61690"/>
                  <a:pt x="42042" y="73712"/>
                  <a:pt x="42042" y="73712"/>
                </a:cubicBezTo>
                <a:cubicBezTo>
                  <a:pt x="35035" y="84222"/>
                  <a:pt x="26151" y="93700"/>
                  <a:pt x="21021" y="105243"/>
                </a:cubicBezTo>
                <a:cubicBezTo>
                  <a:pt x="12022" y="125491"/>
                  <a:pt x="0" y="168305"/>
                  <a:pt x="0" y="168305"/>
                </a:cubicBezTo>
                <a:cubicBezTo>
                  <a:pt x="523" y="170919"/>
                  <a:pt x="12404" y="241616"/>
                  <a:pt x="21021" y="252388"/>
                </a:cubicBezTo>
                <a:cubicBezTo>
                  <a:pt x="28912" y="262252"/>
                  <a:pt x="41009" y="268279"/>
                  <a:pt x="52552" y="273409"/>
                </a:cubicBezTo>
                <a:cubicBezTo>
                  <a:pt x="96624" y="292996"/>
                  <a:pt x="131467" y="298645"/>
                  <a:pt x="178676" y="304940"/>
                </a:cubicBezTo>
                <a:cubicBezTo>
                  <a:pt x="210123" y="309133"/>
                  <a:pt x="241738" y="311947"/>
                  <a:pt x="273269" y="315450"/>
                </a:cubicBezTo>
                <a:cubicBezTo>
                  <a:pt x="348315" y="340466"/>
                  <a:pt x="317894" y="324181"/>
                  <a:pt x="367863" y="357491"/>
                </a:cubicBezTo>
                <a:lnTo>
                  <a:pt x="462456" y="346981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Down Arrow 4">
            <a:extLst>
              <a:ext uri="{FF2B5EF4-FFF2-40B4-BE49-F238E27FC236}">
                <a16:creationId xmlns:a16="http://schemas.microsoft.com/office/drawing/2014/main" id="{5397976F-B777-3DE7-21C8-C6E6BD333B58}"/>
              </a:ext>
            </a:extLst>
          </p:cNvPr>
          <p:cNvSpPr/>
          <p:nvPr/>
        </p:nvSpPr>
        <p:spPr>
          <a:xfrm rot="4823259">
            <a:off x="5714369" y="655558"/>
            <a:ext cx="1719312" cy="4921148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open / close Modules as you need them</a:t>
            </a:r>
          </a:p>
        </p:txBody>
      </p:sp>
    </p:spTree>
    <p:extLst>
      <p:ext uri="{BB962C8B-B14F-4D97-AF65-F5344CB8AC3E}">
        <p14:creationId xmlns:p14="http://schemas.microsoft.com/office/powerpoint/2010/main" val="22297923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8700" y="2893874"/>
            <a:ext cx="82296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 expanded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Week 1 Module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1546948028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8A060-4EC5-80BA-5934-1BF6171F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263022"/>
            <a:ext cx="8686800" cy="4331955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14:cNvPr>
              <p14:cNvContentPartPr/>
              <p14:nvPr/>
            </p14:nvContentPartPr>
            <p14:xfrm>
              <a:off x="3869166" y="1616211"/>
              <a:ext cx="3371760" cy="50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5166" y="1508571"/>
                <a:ext cx="34794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E89CCEB-89EC-EED6-7917-FF18A7CB8BFB}"/>
                  </a:ext>
                </a:extLst>
              </p14:cNvPr>
              <p14:cNvContentPartPr/>
              <p14:nvPr/>
            </p14:nvContentPartPr>
            <p14:xfrm>
              <a:off x="3926766" y="3156291"/>
              <a:ext cx="4927680" cy="126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E89CCEB-89EC-EED6-7917-FF18A7CB8B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3126" y="3048291"/>
                <a:ext cx="503532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3A1B73B-2CAD-818E-E856-9236B6BC9E16}"/>
                  </a:ext>
                </a:extLst>
              </p14:cNvPr>
              <p14:cNvContentPartPr/>
              <p14:nvPr/>
            </p14:nvContentPartPr>
            <p14:xfrm>
              <a:off x="1634286" y="2732571"/>
              <a:ext cx="994320" cy="568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3A1B73B-2CAD-818E-E856-9236B6BC9E1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8286" y="2696931"/>
                <a:ext cx="1065960" cy="64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30799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1319748"/>
            <a:ext cx="9144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get started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the basics of the course,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the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Week 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“Sunday Memo”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"What's Happening Week 1?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-- Getting Started" . . .</a:t>
            </a:r>
          </a:p>
        </p:txBody>
      </p:sp>
    </p:spTree>
    <p:extLst>
      <p:ext uri="{BB962C8B-B14F-4D97-AF65-F5344CB8AC3E}">
        <p14:creationId xmlns:p14="http://schemas.microsoft.com/office/powerpoint/2010/main" val="4041591733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8A060-4EC5-80BA-5934-1BF6171F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45" y="1263022"/>
            <a:ext cx="8686800" cy="4331955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14:cNvPr>
              <p14:cNvContentPartPr/>
              <p14:nvPr/>
            </p14:nvContentPartPr>
            <p14:xfrm>
              <a:off x="3869166" y="1616211"/>
              <a:ext cx="3371760" cy="50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5166" y="1507428"/>
                <a:ext cx="3479400" cy="267243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ight Arrow 4">
            <a:extLst>
              <a:ext uri="{FF2B5EF4-FFF2-40B4-BE49-F238E27FC236}">
                <a16:creationId xmlns:a16="http://schemas.microsoft.com/office/drawing/2014/main" id="{75A214CC-B82A-B48C-66B6-327A36766DCC}"/>
              </a:ext>
            </a:extLst>
          </p:cNvPr>
          <p:cNvSpPr/>
          <p:nvPr/>
        </p:nvSpPr>
        <p:spPr bwMode="auto">
          <a:xfrm rot="1755865">
            <a:off x="1174771" y="2304283"/>
            <a:ext cx="2887613" cy="935844"/>
          </a:xfrm>
          <a:prstGeom prst="rightArrow">
            <a:avLst/>
          </a:prstGeom>
          <a:solidFill>
            <a:srgbClr val="FFCC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Getting Started</a:t>
            </a:r>
            <a:endParaRPr kumimoji="1" lang="en-US" sz="16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46BD5B0-F404-D69B-F59D-D3014554FAE1}"/>
                  </a:ext>
                </a:extLst>
              </p14:cNvPr>
              <p14:cNvContentPartPr/>
              <p14:nvPr/>
            </p14:nvContentPartPr>
            <p14:xfrm rot="150790">
              <a:off x="3915381" y="3308335"/>
              <a:ext cx="4943659" cy="941293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46BD5B0-F404-D69B-F59D-D3014554FA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50790">
                <a:off x="3879380" y="3272353"/>
                <a:ext cx="5015301" cy="10128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98977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" y="2362200"/>
            <a:ext cx="9144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After you are done with that check out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"First Day Handout”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(the class syllabus)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473663042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8A060-4EC5-80BA-5934-1BF6171F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263022"/>
            <a:ext cx="8686800" cy="4331955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14:cNvPr>
              <p14:cNvContentPartPr/>
              <p14:nvPr/>
            </p14:nvContentPartPr>
            <p14:xfrm>
              <a:off x="3869166" y="1616211"/>
              <a:ext cx="3371760" cy="50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5166" y="1508571"/>
                <a:ext cx="34794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D6FC39-FC4F-C446-FE75-D9E9E5FE0EF1}"/>
                  </a:ext>
                </a:extLst>
              </p14:cNvPr>
              <p14:cNvContentPartPr/>
              <p14:nvPr/>
            </p14:nvContentPartPr>
            <p14:xfrm rot="150790">
              <a:off x="3932828" y="4119752"/>
              <a:ext cx="3714244" cy="584468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D6FC39-FC4F-C446-FE75-D9E9E5FE0EF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50790">
                <a:off x="3896827" y="4083785"/>
                <a:ext cx="3785886" cy="65604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ight Arrow 4">
            <a:extLst>
              <a:ext uri="{FF2B5EF4-FFF2-40B4-BE49-F238E27FC236}">
                <a16:creationId xmlns:a16="http://schemas.microsoft.com/office/drawing/2014/main" id="{3147991A-C582-37D3-978E-C01430F6942C}"/>
              </a:ext>
            </a:extLst>
          </p:cNvPr>
          <p:cNvSpPr/>
          <p:nvPr/>
        </p:nvSpPr>
        <p:spPr bwMode="auto">
          <a:xfrm rot="1891491">
            <a:off x="1503409" y="3027460"/>
            <a:ext cx="3078230" cy="935844"/>
          </a:xfrm>
          <a:prstGeom prst="rightArrow">
            <a:avLst/>
          </a:prstGeom>
          <a:solidFill>
            <a:srgbClr val="FFCC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First-Day Handout</a:t>
            </a:r>
            <a:endParaRPr kumimoji="1" lang="en-US" sz="16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979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D06A98-6AE5-F7D0-3477-E4C22E1F8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400" y="390625"/>
            <a:ext cx="6629400" cy="6067910"/>
          </a:xfrm>
          <a:prstGeom prst="rect">
            <a:avLst/>
          </a:prstGeom>
          <a:ln w="12700">
            <a:solidFill>
              <a:srgbClr val="FFCD33"/>
            </a:solidFill>
          </a:ln>
        </p:spPr>
      </p:pic>
    </p:spTree>
    <p:extLst>
      <p:ext uri="{BB962C8B-B14F-4D97-AF65-F5344CB8AC3E}">
        <p14:creationId xmlns:p14="http://schemas.microsoft.com/office/powerpoint/2010/main" val="35622000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E9533-9A51-C8A0-F1AA-C9B52DE7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257300"/>
            <a:ext cx="8686800" cy="4343400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p:sp>
        <p:nvSpPr>
          <p:cNvPr id="5" name="椭圆 10">
            <a:extLst>
              <a:ext uri="{FF2B5EF4-FFF2-40B4-BE49-F238E27FC236}">
                <a16:creationId xmlns:a16="http://schemas.microsoft.com/office/drawing/2014/main" id="{C3DBAB29-384C-9352-F02A-C77C9A62BAA6}"/>
              </a:ext>
            </a:extLst>
          </p:cNvPr>
          <p:cNvSpPr/>
          <p:nvPr/>
        </p:nvSpPr>
        <p:spPr>
          <a:xfrm>
            <a:off x="1716390" y="1697637"/>
            <a:ext cx="807787" cy="516385"/>
          </a:xfrm>
          <a:prstGeom prst="ellipse">
            <a:avLst/>
          </a:prstGeom>
          <a:solidFill>
            <a:srgbClr val="E71224">
              <a:alpha val="5000"/>
            </a:srgbClr>
          </a:solidFill>
          <a:ln w="72000">
            <a:solidFill>
              <a:srgbClr val="FF0000"/>
            </a:solidFill>
          </a:ln>
        </p:spPr>
        <p:txBody>
          <a:bodyPr wrap="none" rtlCol="0"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122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Down Arrow 5">
            <a:extLst>
              <a:ext uri="{FF2B5EF4-FFF2-40B4-BE49-F238E27FC236}">
                <a16:creationId xmlns:a16="http://schemas.microsoft.com/office/drawing/2014/main" id="{495C5953-3CDF-48DC-7CD6-6DC6B3AC8F99}"/>
              </a:ext>
            </a:extLst>
          </p:cNvPr>
          <p:cNvSpPr/>
          <p:nvPr/>
        </p:nvSpPr>
        <p:spPr>
          <a:xfrm rot="6781454">
            <a:off x="4609098" y="78523"/>
            <a:ext cx="2044779" cy="6524027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to return to the beginning from anywhere, simply click “Home”</a:t>
            </a:r>
          </a:p>
        </p:txBody>
      </p:sp>
    </p:spTree>
    <p:extLst>
      <p:ext uri="{BB962C8B-B14F-4D97-AF65-F5344CB8AC3E}">
        <p14:creationId xmlns:p14="http://schemas.microsoft.com/office/powerpoint/2010/main" val="118307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C544A-0D09-5A72-7091-7700E14C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715072"/>
            <a:ext cx="8229600" cy="5457128"/>
          </a:xfrm>
          <a:prstGeom prst="rect">
            <a:avLst/>
          </a:prstGeom>
          <a:ln w="12700">
            <a:solidFill>
              <a:srgbClr val="730414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A59E6-7C1F-D69C-6DAE-EF2D023960BA}"/>
              </a:ext>
            </a:extLst>
          </p:cNvPr>
          <p:cNvSpPr txBox="1"/>
          <p:nvPr/>
        </p:nvSpPr>
        <p:spPr>
          <a:xfrm>
            <a:off x="5467550" y="19166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highlight>
                  <a:srgbClr val="FFCC00"/>
                </a:highlight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Right Arrow 7">
            <a:extLst>
              <a:ext uri="{FF2B5EF4-FFF2-40B4-BE49-F238E27FC236}">
                <a16:creationId xmlns:a16="http://schemas.microsoft.com/office/drawing/2014/main" id="{6F2ECD23-FA51-629A-200C-B75ECC8BCADA}"/>
              </a:ext>
            </a:extLst>
          </p:cNvPr>
          <p:cNvSpPr/>
          <p:nvPr/>
        </p:nvSpPr>
        <p:spPr bwMode="auto">
          <a:xfrm rot="508177">
            <a:off x="1309017" y="1294371"/>
            <a:ext cx="4199961" cy="1013259"/>
          </a:xfrm>
          <a:prstGeom prst="rightArrow">
            <a:avLst>
              <a:gd name="adj1" fmla="val 50000"/>
              <a:gd name="adj2" fmla="val 73812"/>
            </a:avLst>
          </a:prstGeom>
          <a:solidFill>
            <a:srgbClr val="FFCC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“Sunday Memo” Week 1</a:t>
            </a:r>
          </a:p>
        </p:txBody>
      </p:sp>
    </p:spTree>
    <p:extLst>
      <p:ext uri="{BB962C8B-B14F-4D97-AF65-F5344CB8AC3E}">
        <p14:creationId xmlns:p14="http://schemas.microsoft.com/office/powerpoint/2010/main" val="7395930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03840" y="1932325"/>
            <a:ext cx="6440060" cy="34778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kumimoji="1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ther</a:t>
            </a: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useful information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76279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95BFE1E2-C57C-CE7D-C5FC-AF673326E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96520"/>
            <a:ext cx="1773742" cy="400110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pic>
        <p:nvPicPr>
          <p:cNvPr id="6" name="Picture 5" descr="A person standing next to a sign">
            <a:extLst>
              <a:ext uri="{FF2B5EF4-FFF2-40B4-BE49-F238E27FC236}">
                <a16:creationId xmlns:a16="http://schemas.microsoft.com/office/drawing/2014/main" id="{883110C1-7C3E-7D4B-13A6-49544C02D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066800"/>
            <a:ext cx="8686800" cy="483605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ABCE83D-BB0C-E070-5915-903C17311027}"/>
                  </a:ext>
                </a:extLst>
              </p14:cNvPr>
              <p14:cNvContentPartPr/>
              <p14:nvPr/>
            </p14:nvContentPartPr>
            <p14:xfrm>
              <a:off x="2260540" y="1917920"/>
              <a:ext cx="406080" cy="33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ABCE83D-BB0C-E070-5915-903C173110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06540" y="1809920"/>
                <a:ext cx="513720" cy="2494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5E607A1-5456-9A17-B6BB-35DFE409C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4952402"/>
            <a:ext cx="7543800" cy="838798"/>
          </a:xfrm>
          <a:prstGeom prst="rect">
            <a:avLst/>
          </a:prstGeom>
          <a:solidFill>
            <a:srgbClr val="FFC000"/>
          </a:solidFill>
          <a:ln w="76200">
            <a:solidFill>
              <a:srgbClr val="780019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Try the Simple Syllabus . . .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3142068-74DF-0E11-9E2B-EF5AA9E32CB7}"/>
              </a:ext>
            </a:extLst>
          </p:cNvPr>
          <p:cNvSpPr/>
          <p:nvPr/>
        </p:nvSpPr>
        <p:spPr bwMode="auto">
          <a:xfrm>
            <a:off x="1913768" y="2488991"/>
            <a:ext cx="1451732" cy="381209"/>
          </a:xfrm>
          <a:custGeom>
            <a:avLst/>
            <a:gdLst>
              <a:gd name="connsiteX0" fmla="*/ 406280 w 1596905"/>
              <a:gd name="connsiteY0" fmla="*/ 429140 h 461263"/>
              <a:gd name="connsiteX1" fmla="*/ 453905 w 1596905"/>
              <a:gd name="connsiteY1" fmla="*/ 419615 h 461263"/>
              <a:gd name="connsiteX2" fmla="*/ 1034930 w 1596905"/>
              <a:gd name="connsiteY2" fmla="*/ 438665 h 461263"/>
              <a:gd name="connsiteX3" fmla="*/ 1425455 w 1596905"/>
              <a:gd name="connsiteY3" fmla="*/ 438665 h 461263"/>
              <a:gd name="connsiteX4" fmla="*/ 1463555 w 1596905"/>
              <a:gd name="connsiteY4" fmla="*/ 419615 h 461263"/>
              <a:gd name="connsiteX5" fmla="*/ 1492130 w 1596905"/>
              <a:gd name="connsiteY5" fmla="*/ 410090 h 461263"/>
              <a:gd name="connsiteX6" fmla="*/ 1558805 w 1596905"/>
              <a:gd name="connsiteY6" fmla="*/ 333890 h 461263"/>
              <a:gd name="connsiteX7" fmla="*/ 1596905 w 1596905"/>
              <a:gd name="connsiteY7" fmla="*/ 276740 h 461263"/>
              <a:gd name="connsiteX8" fmla="*/ 1577855 w 1596905"/>
              <a:gd name="connsiteY8" fmla="*/ 152915 h 461263"/>
              <a:gd name="connsiteX9" fmla="*/ 1549280 w 1596905"/>
              <a:gd name="connsiteY9" fmla="*/ 143390 h 461263"/>
              <a:gd name="connsiteX10" fmla="*/ 1482605 w 1596905"/>
              <a:gd name="connsiteY10" fmla="*/ 114815 h 461263"/>
              <a:gd name="connsiteX11" fmla="*/ 1415930 w 1596905"/>
              <a:gd name="connsiteY11" fmla="*/ 76715 h 461263"/>
              <a:gd name="connsiteX12" fmla="*/ 1311155 w 1596905"/>
              <a:gd name="connsiteY12" fmla="*/ 48140 h 461263"/>
              <a:gd name="connsiteX13" fmla="*/ 1187330 w 1596905"/>
              <a:gd name="connsiteY13" fmla="*/ 29090 h 461263"/>
              <a:gd name="connsiteX14" fmla="*/ 568205 w 1596905"/>
              <a:gd name="connsiteY14" fmla="*/ 29090 h 461263"/>
              <a:gd name="connsiteX15" fmla="*/ 511055 w 1596905"/>
              <a:gd name="connsiteY15" fmla="*/ 38615 h 461263"/>
              <a:gd name="connsiteX16" fmla="*/ 291980 w 1596905"/>
              <a:gd name="connsiteY16" fmla="*/ 57665 h 461263"/>
              <a:gd name="connsiteX17" fmla="*/ 177680 w 1596905"/>
              <a:gd name="connsiteY17" fmla="*/ 86240 h 461263"/>
              <a:gd name="connsiteX18" fmla="*/ 130055 w 1596905"/>
              <a:gd name="connsiteY18" fmla="*/ 95765 h 461263"/>
              <a:gd name="connsiteX19" fmla="*/ 91955 w 1596905"/>
              <a:gd name="connsiteY19" fmla="*/ 114815 h 461263"/>
              <a:gd name="connsiteX20" fmla="*/ 44330 w 1596905"/>
              <a:gd name="connsiteY20" fmla="*/ 133865 h 461263"/>
              <a:gd name="connsiteX21" fmla="*/ 25280 w 1596905"/>
              <a:gd name="connsiteY21" fmla="*/ 181490 h 461263"/>
              <a:gd name="connsiteX22" fmla="*/ 15755 w 1596905"/>
              <a:gd name="connsiteY22" fmla="*/ 248165 h 461263"/>
              <a:gd name="connsiteX23" fmla="*/ 15755 w 1596905"/>
              <a:gd name="connsiteY23" fmla="*/ 352940 h 461263"/>
              <a:gd name="connsiteX24" fmla="*/ 44330 w 1596905"/>
              <a:gd name="connsiteY24" fmla="*/ 381515 h 461263"/>
              <a:gd name="connsiteX25" fmla="*/ 72905 w 1596905"/>
              <a:gd name="connsiteY25" fmla="*/ 400565 h 461263"/>
              <a:gd name="connsiteX26" fmla="*/ 120530 w 1596905"/>
              <a:gd name="connsiteY26" fmla="*/ 410090 h 461263"/>
              <a:gd name="connsiteX27" fmla="*/ 187205 w 1596905"/>
              <a:gd name="connsiteY27" fmla="*/ 438665 h 461263"/>
              <a:gd name="connsiteX28" fmla="*/ 349130 w 1596905"/>
              <a:gd name="connsiteY28" fmla="*/ 429140 h 461263"/>
              <a:gd name="connsiteX29" fmla="*/ 406280 w 1596905"/>
              <a:gd name="connsiteY29" fmla="*/ 429140 h 46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6905" h="461263">
                <a:moveTo>
                  <a:pt x="406280" y="429140"/>
                </a:moveTo>
                <a:cubicBezTo>
                  <a:pt x="423742" y="427553"/>
                  <a:pt x="437717" y="419370"/>
                  <a:pt x="453905" y="419615"/>
                </a:cubicBezTo>
                <a:cubicBezTo>
                  <a:pt x="647662" y="422551"/>
                  <a:pt x="1034930" y="438665"/>
                  <a:pt x="1034930" y="438665"/>
                </a:cubicBezTo>
                <a:cubicBezTo>
                  <a:pt x="1181226" y="475239"/>
                  <a:pt x="1112133" y="461591"/>
                  <a:pt x="1425455" y="438665"/>
                </a:cubicBezTo>
                <a:cubicBezTo>
                  <a:pt x="1439616" y="437629"/>
                  <a:pt x="1450504" y="425208"/>
                  <a:pt x="1463555" y="419615"/>
                </a:cubicBezTo>
                <a:cubicBezTo>
                  <a:pt x="1472783" y="415660"/>
                  <a:pt x="1482605" y="413265"/>
                  <a:pt x="1492130" y="410090"/>
                </a:cubicBezTo>
                <a:cubicBezTo>
                  <a:pt x="1531562" y="370658"/>
                  <a:pt x="1528198" y="377614"/>
                  <a:pt x="1558805" y="333890"/>
                </a:cubicBezTo>
                <a:cubicBezTo>
                  <a:pt x="1571935" y="315133"/>
                  <a:pt x="1596905" y="276740"/>
                  <a:pt x="1596905" y="276740"/>
                </a:cubicBezTo>
                <a:cubicBezTo>
                  <a:pt x="1590555" y="235465"/>
                  <a:pt x="1591901" y="192243"/>
                  <a:pt x="1577855" y="152915"/>
                </a:cubicBezTo>
                <a:cubicBezTo>
                  <a:pt x="1574478" y="143460"/>
                  <a:pt x="1558602" y="147119"/>
                  <a:pt x="1549280" y="143390"/>
                </a:cubicBezTo>
                <a:cubicBezTo>
                  <a:pt x="1526829" y="134410"/>
                  <a:pt x="1504232" y="125629"/>
                  <a:pt x="1482605" y="114815"/>
                </a:cubicBezTo>
                <a:cubicBezTo>
                  <a:pt x="1459710" y="103367"/>
                  <a:pt x="1439172" y="87442"/>
                  <a:pt x="1415930" y="76715"/>
                </a:cubicBezTo>
                <a:cubicBezTo>
                  <a:pt x="1374512" y="57599"/>
                  <a:pt x="1353404" y="57529"/>
                  <a:pt x="1311155" y="48140"/>
                </a:cubicBezTo>
                <a:cubicBezTo>
                  <a:pt x="1228664" y="29809"/>
                  <a:pt x="1322300" y="44087"/>
                  <a:pt x="1187330" y="29090"/>
                </a:cubicBezTo>
                <a:cubicBezTo>
                  <a:pt x="963243" y="-26932"/>
                  <a:pt x="1133750" y="12208"/>
                  <a:pt x="568205" y="29090"/>
                </a:cubicBezTo>
                <a:cubicBezTo>
                  <a:pt x="548901" y="29666"/>
                  <a:pt x="530198" y="36063"/>
                  <a:pt x="511055" y="38615"/>
                </a:cubicBezTo>
                <a:cubicBezTo>
                  <a:pt x="427712" y="49727"/>
                  <a:pt x="381667" y="51259"/>
                  <a:pt x="291980" y="57665"/>
                </a:cubicBezTo>
                <a:cubicBezTo>
                  <a:pt x="180545" y="79952"/>
                  <a:pt x="318665" y="50994"/>
                  <a:pt x="177680" y="86240"/>
                </a:cubicBezTo>
                <a:cubicBezTo>
                  <a:pt x="161974" y="90167"/>
                  <a:pt x="145930" y="92590"/>
                  <a:pt x="130055" y="95765"/>
                </a:cubicBezTo>
                <a:cubicBezTo>
                  <a:pt x="117355" y="102115"/>
                  <a:pt x="104930" y="109048"/>
                  <a:pt x="91955" y="114815"/>
                </a:cubicBezTo>
                <a:cubicBezTo>
                  <a:pt x="76331" y="121759"/>
                  <a:pt x="56420" y="121775"/>
                  <a:pt x="44330" y="133865"/>
                </a:cubicBezTo>
                <a:cubicBezTo>
                  <a:pt x="32240" y="145955"/>
                  <a:pt x="31630" y="165615"/>
                  <a:pt x="25280" y="181490"/>
                </a:cubicBezTo>
                <a:cubicBezTo>
                  <a:pt x="22105" y="203715"/>
                  <a:pt x="20158" y="226150"/>
                  <a:pt x="15755" y="248165"/>
                </a:cubicBezTo>
                <a:cubicBezTo>
                  <a:pt x="5544" y="299220"/>
                  <a:pt x="-13904" y="271378"/>
                  <a:pt x="15755" y="352940"/>
                </a:cubicBezTo>
                <a:cubicBezTo>
                  <a:pt x="20358" y="365599"/>
                  <a:pt x="33982" y="372891"/>
                  <a:pt x="44330" y="381515"/>
                </a:cubicBezTo>
                <a:cubicBezTo>
                  <a:pt x="53124" y="388844"/>
                  <a:pt x="62186" y="396545"/>
                  <a:pt x="72905" y="400565"/>
                </a:cubicBezTo>
                <a:cubicBezTo>
                  <a:pt x="88064" y="406249"/>
                  <a:pt x="104655" y="406915"/>
                  <a:pt x="120530" y="410090"/>
                </a:cubicBezTo>
                <a:cubicBezTo>
                  <a:pt x="127969" y="413810"/>
                  <a:pt x="173190" y="438665"/>
                  <a:pt x="187205" y="438665"/>
                </a:cubicBezTo>
                <a:cubicBezTo>
                  <a:pt x="241273" y="438665"/>
                  <a:pt x="295099" y="431141"/>
                  <a:pt x="349130" y="429140"/>
                </a:cubicBezTo>
                <a:cubicBezTo>
                  <a:pt x="380858" y="427965"/>
                  <a:pt x="388818" y="430727"/>
                  <a:pt x="406280" y="429140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66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8" name="Down Arrow 5">
            <a:extLst>
              <a:ext uri="{FF2B5EF4-FFF2-40B4-BE49-F238E27FC236}">
                <a16:creationId xmlns:a16="http://schemas.microsoft.com/office/drawing/2014/main" id="{C5E293F3-0402-047D-E3D0-302663BC5510}"/>
              </a:ext>
            </a:extLst>
          </p:cNvPr>
          <p:cNvSpPr/>
          <p:nvPr/>
        </p:nvSpPr>
        <p:spPr>
          <a:xfrm rot="6323843">
            <a:off x="4686368" y="1460617"/>
            <a:ext cx="1013884" cy="3578356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79001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Simple Syllabus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168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BB55D-3D62-DC39-15E2-2294B55EF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570834"/>
            <a:ext cx="8686800" cy="57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508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8" y="613573"/>
            <a:ext cx="10058400" cy="586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500" y="400032"/>
            <a:ext cx="3082895" cy="369332"/>
          </a:xfrm>
          <a:prstGeom prst="rect">
            <a:avLst/>
          </a:prstGeom>
          <a:solidFill>
            <a:srgbClr val="FFD75F"/>
          </a:solidFill>
          <a:ln w="38100">
            <a:solidFill>
              <a:srgbClr val="79001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 Useful Information . . 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00100" y="2984718"/>
            <a:ext cx="8534400" cy="1815882"/>
          </a:xfrm>
          <a:prstGeom prst="rect">
            <a:avLst/>
          </a:prstGeom>
          <a:solidFill>
            <a:srgbClr val="FFD7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Writers’ Workshop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is an excellent resource for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Everyone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Second Floor UMD Library</a:t>
            </a:r>
          </a:p>
        </p:txBody>
      </p:sp>
    </p:spTree>
    <p:extLst>
      <p:ext uri="{BB962C8B-B14F-4D97-AF65-F5344CB8AC3E}">
        <p14:creationId xmlns:p14="http://schemas.microsoft.com/office/powerpoint/2010/main" val="217931906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8" y="613573"/>
            <a:ext cx="10058400" cy="586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500" y="400032"/>
            <a:ext cx="3082895" cy="369332"/>
          </a:xfrm>
          <a:prstGeom prst="rect">
            <a:avLst/>
          </a:prstGeom>
          <a:solidFill>
            <a:srgbClr val="FFD75F"/>
          </a:solidFill>
          <a:ln w="38100">
            <a:solidFill>
              <a:srgbClr val="79001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 Useful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357515584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4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Governing Procedures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03840" y="2676942"/>
            <a:ext cx="6440060" cy="227754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pay attention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147657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3000"/>
            <a:ext cx="9957816" cy="513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039880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" y="641245"/>
            <a:ext cx="9052560" cy="600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872956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76250"/>
            <a:ext cx="97726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36904" y="4953002"/>
            <a:ext cx="693972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NB: Governing Procedures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note on Extra Credit Papers</a:t>
            </a:r>
          </a:p>
        </p:txBody>
      </p:sp>
    </p:spTree>
    <p:extLst>
      <p:ext uri="{BB962C8B-B14F-4D97-AF65-F5344CB8AC3E}">
        <p14:creationId xmlns:p14="http://schemas.microsoft.com/office/powerpoint/2010/main" val="2007845792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76250"/>
            <a:ext cx="97726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133928" y="4161972"/>
            <a:ext cx="7924800" cy="21336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6686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8_Contemporary Portrait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solidFill>
          <a:srgbClr val="FFC000"/>
        </a:solidFill>
        <a:ln w="76200">
          <a:solidFill>
            <a:srgbClr val="800000"/>
          </a:solidFill>
        </a:ln>
      </a:spPr>
      <a:bodyPr wrap="square" lIns="182880" tIns="182880" rIns="182880" bIns="182880" rtlCol="0">
        <a:sp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kern="0" cap="none" spc="0" normalizeH="0" baseline="0" noProof="0" dirty="0">
            <a:ln>
              <a:noFill/>
            </a:ln>
            <a:solidFill>
              <a:srgbClr val="800000"/>
            </a:solidFill>
            <a:effectLst/>
            <a:uLnTx/>
            <a:uFillTx/>
            <a:latin typeface="Arial" charset="0"/>
            <a:ea typeface="+mn-ea"/>
            <a:cs typeface="+mn-cs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10640</TotalTime>
  <Words>1825</Words>
  <Application>Microsoft Office PowerPoint</Application>
  <PresentationFormat>35mm Slides</PresentationFormat>
  <Paragraphs>363</Paragraphs>
  <Slides>111</Slides>
  <Notes>41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111</vt:i4>
      </vt:variant>
    </vt:vector>
  </HeadingPairs>
  <TitlesOfParts>
    <vt:vector size="127" baseType="lpstr">
      <vt:lpstr>Arial</vt:lpstr>
      <vt:lpstr>Arial Black</vt:lpstr>
      <vt:lpstr>Monotype Sorts</vt:lpstr>
      <vt:lpstr>Tahoma</vt:lpstr>
      <vt:lpstr>Times New Roman</vt:lpstr>
      <vt:lpstr>Verdana</vt:lpstr>
      <vt:lpstr>Wingdings</vt:lpstr>
      <vt:lpstr>Default Design</vt:lpstr>
      <vt:lpstr>2_Default Design</vt:lpstr>
      <vt:lpstr>8_Contemporary Portrait</vt:lpstr>
      <vt:lpstr>6_Default Design</vt:lpstr>
      <vt:lpstr>4_Meadow</vt:lpstr>
      <vt:lpstr>6_Marble</vt:lpstr>
      <vt:lpstr>7_Contemporary Portrait</vt:lpstr>
      <vt:lpstr>3_Default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926</cp:revision>
  <cp:lastPrinted>2000-04-12T17:52:36Z</cp:lastPrinted>
  <dcterms:created xsi:type="dcterms:W3CDTF">2000-03-27T14:48:03Z</dcterms:created>
  <dcterms:modified xsi:type="dcterms:W3CDTF">2023-12-23T22:37:07Z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