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Masters/slideMaster23.xml" ContentType="application/vnd.openxmlformats-officedocument.presentationml.slideMaster+xml"/>
  <Override PartName="/ppt/slideMasters/slideMaster24.xml" ContentType="application/vnd.openxmlformats-officedocument.presentationml.slideMaster+xml"/>
  <Override PartName="/ppt/slideMasters/slideMaster25.xml" ContentType="application/vnd.openxmlformats-officedocument.presentationml.slideMaster+xml"/>
  <Override PartName="/ppt/slideMasters/slideMaster26.xml" ContentType="application/vnd.openxmlformats-officedocument.presentationml.slideMaster+xml"/>
  <Override PartName="/ppt/slideMasters/slideMaster27.xml" ContentType="application/vnd.openxmlformats-officedocument.presentationml.slideMaster+xml"/>
  <Override PartName="/ppt/slideMasters/slideMaster28.xml" ContentType="application/vnd.openxmlformats-officedocument.presentationml.slideMaster+xml"/>
  <Override PartName="/ppt/slideMasters/slideMaster29.xml" ContentType="application/vnd.openxmlformats-officedocument.presentationml.slideMaster+xml"/>
  <Override PartName="/ppt/slideMasters/slideMaster30.xml" ContentType="application/vnd.openxmlformats-officedocument.presentationml.slideMaster+xml"/>
  <Override PartName="/ppt/slideMasters/slideMaster31.xml" ContentType="application/vnd.openxmlformats-officedocument.presentationml.slideMaster+xml"/>
  <Override PartName="/ppt/slideMasters/slideMaster32.xml" ContentType="application/vnd.openxmlformats-officedocument.presentationml.slideMaster+xml"/>
  <Override PartName="/ppt/slideMasters/slideMaster33.xml" ContentType="application/vnd.openxmlformats-officedocument.presentationml.slideMaster+xml"/>
  <Override PartName="/ppt/slideMasters/slideMaster34.xml" ContentType="application/vnd.openxmlformats-officedocument.presentationml.slideMaster+xml"/>
  <Override PartName="/ppt/slideMasters/slideMaster35.xml" ContentType="application/vnd.openxmlformats-officedocument.presentationml.slideMaster+xml"/>
  <Override PartName="/ppt/slideMasters/slideMaster36.xml" ContentType="application/vnd.openxmlformats-officedocument.presentationml.slideMaster+xml"/>
  <Override PartName="/ppt/slideMasters/slideMaster37.xml" ContentType="application/vnd.openxmlformats-officedocument.presentationml.slideMaster+xml"/>
  <Override PartName="/ppt/slideMasters/slideMaster38.xml" ContentType="application/vnd.openxmlformats-officedocument.presentationml.slideMaster+xml"/>
  <Override PartName="/ppt/slideMasters/slideMaster39.xml" ContentType="application/vnd.openxmlformats-officedocument.presentationml.slideMaster+xml"/>
  <Override PartName="/ppt/slideMasters/slideMaster40.xml" ContentType="application/vnd.openxmlformats-officedocument.presentationml.slideMaster+xml"/>
  <Override PartName="/ppt/slideMasters/slideMaster41.xml" ContentType="application/vnd.openxmlformats-officedocument.presentationml.slideMaster+xml"/>
  <Override PartName="/ppt/slideMasters/slideMaster42.xml" ContentType="application/vnd.openxmlformats-officedocument.presentationml.slideMaster+xml"/>
  <Override PartName="/ppt/slideMasters/slideMaster43.xml" ContentType="application/vnd.openxmlformats-officedocument.presentationml.slideMaster+xml"/>
  <Override PartName="/ppt/slideMasters/slideMaster44.xml" ContentType="application/vnd.openxmlformats-officedocument.presentationml.slideMaster+xml"/>
  <Override PartName="/ppt/slideMasters/slideMaster45.xml" ContentType="application/vnd.openxmlformats-officedocument.presentationml.slideMaster+xml"/>
  <Override PartName="/ppt/slideMasters/slideMaster46.xml" ContentType="application/vnd.openxmlformats-officedocument.presentationml.slideMaster+xml"/>
  <Override PartName="/ppt/slideMasters/slideMaster47.xml" ContentType="application/vnd.openxmlformats-officedocument.presentationml.slideMaster+xml"/>
  <Override PartName="/ppt/slideMasters/slideMaster48.xml" ContentType="application/vnd.openxmlformats-officedocument.presentationml.slideMaster+xml"/>
  <Override PartName="/ppt/slideMasters/slideMaster49.xml" ContentType="application/vnd.openxmlformats-officedocument.presentationml.slideMaster+xml"/>
  <Override PartName="/ppt/slideMasters/slideMaster50.xml" ContentType="application/vnd.openxmlformats-officedocument.presentationml.slideMaster+xml"/>
  <Override PartName="/ppt/slideMasters/slideMaster51.xml" ContentType="application/vnd.openxmlformats-officedocument.presentationml.slideMaster+xml"/>
  <Override PartName="/ppt/slideMasters/slideMaster52.xml" ContentType="application/vnd.openxmlformats-officedocument.presentationml.slideMaster+xml"/>
  <Override PartName="/ppt/slideMasters/slideMaster5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slides/slide178.xml" ContentType="application/vnd.openxmlformats-officedocument.presentationml.slide+xml"/>
  <Override PartName="/ppt/slides/slide179.xml" ContentType="application/vnd.openxmlformats-officedocument.presentationml.slide+xml"/>
  <Override PartName="/ppt/slides/slide180.xml" ContentType="application/vnd.openxmlformats-officedocument.presentationml.slide+xml"/>
  <Override PartName="/ppt/slides/slide181.xml" ContentType="application/vnd.openxmlformats-officedocument.presentationml.slide+xml"/>
  <Override PartName="/ppt/slides/slide182.xml" ContentType="application/vnd.openxmlformats-officedocument.presentationml.slide+xml"/>
  <Override PartName="/ppt/slides/slide183.xml" ContentType="application/vnd.openxmlformats-officedocument.presentationml.slide+xml"/>
  <Override PartName="/ppt/slides/slide184.xml" ContentType="application/vnd.openxmlformats-officedocument.presentationml.slide+xml"/>
  <Override PartName="/ppt/slides/slide185.xml" ContentType="application/vnd.openxmlformats-officedocument.presentationml.slide+xml"/>
  <Override PartName="/ppt/slides/slide186.xml" ContentType="application/vnd.openxmlformats-officedocument.presentationml.slide+xml"/>
  <Override PartName="/ppt/slides/slide187.xml" ContentType="application/vnd.openxmlformats-officedocument.presentationml.slide+xml"/>
  <Override PartName="/ppt/slides/slide188.xml" ContentType="application/vnd.openxmlformats-officedocument.presentationml.slide+xml"/>
  <Override PartName="/ppt/slides/slide189.xml" ContentType="application/vnd.openxmlformats-officedocument.presentationml.slide+xml"/>
  <Override PartName="/ppt/slides/slide190.xml" ContentType="application/vnd.openxmlformats-officedocument.presentationml.slide+xml"/>
  <Override PartName="/ppt/slides/slide191.xml" ContentType="application/vnd.openxmlformats-officedocument.presentationml.slide+xml"/>
  <Override PartName="/ppt/slides/slide192.xml" ContentType="application/vnd.openxmlformats-officedocument.presentationml.slide+xml"/>
  <Override PartName="/ppt/slides/slide193.xml" ContentType="application/vnd.openxmlformats-officedocument.presentationml.slide+xml"/>
  <Override PartName="/ppt/slides/slide194.xml" ContentType="application/vnd.openxmlformats-officedocument.presentationml.slide+xml"/>
  <Override PartName="/ppt/slides/slide195.xml" ContentType="application/vnd.openxmlformats-officedocument.presentationml.slide+xml"/>
  <Override PartName="/ppt/slides/slide196.xml" ContentType="application/vnd.openxmlformats-officedocument.presentationml.slide+xml"/>
  <Override PartName="/ppt/slides/slide197.xml" ContentType="application/vnd.openxmlformats-officedocument.presentationml.slide+xml"/>
  <Override PartName="/ppt/slides/slide198.xml" ContentType="application/vnd.openxmlformats-officedocument.presentationml.slide+xml"/>
  <Override PartName="/ppt/slides/slide199.xml" ContentType="application/vnd.openxmlformats-officedocument.presentationml.slide+xml"/>
  <Override PartName="/ppt/slides/slide200.xml" ContentType="application/vnd.openxmlformats-officedocument.presentationml.slide+xml"/>
  <Override PartName="/ppt/slides/slide201.xml" ContentType="application/vnd.openxmlformats-officedocument.presentationml.slide+xml"/>
  <Override PartName="/ppt/slides/slide202.xml" ContentType="application/vnd.openxmlformats-officedocument.presentationml.slide+xml"/>
  <Override PartName="/ppt/slides/slide203.xml" ContentType="application/vnd.openxmlformats-officedocument.presentationml.slide+xml"/>
  <Override PartName="/ppt/slides/slide204.xml" ContentType="application/vnd.openxmlformats-officedocument.presentationml.slide+xml"/>
  <Override PartName="/ppt/slides/slide205.xml" ContentType="application/vnd.openxmlformats-officedocument.presentationml.slide+xml"/>
  <Override PartName="/ppt/slides/slide206.xml" ContentType="application/vnd.openxmlformats-officedocument.presentationml.slide+xml"/>
  <Override PartName="/ppt/slides/slide207.xml" ContentType="application/vnd.openxmlformats-officedocument.presentationml.slide+xml"/>
  <Override PartName="/ppt/slides/slide208.xml" ContentType="application/vnd.openxmlformats-officedocument.presentationml.slide+xml"/>
  <Override PartName="/ppt/slides/slide209.xml" ContentType="application/vnd.openxmlformats-officedocument.presentationml.slide+xml"/>
  <Override PartName="/ppt/slides/slide210.xml" ContentType="application/vnd.openxmlformats-officedocument.presentationml.slide+xml"/>
  <Override PartName="/ppt/slides/slide211.xml" ContentType="application/vnd.openxmlformats-officedocument.presentationml.slide+xml"/>
  <Override PartName="/ppt/slides/slide212.xml" ContentType="application/vnd.openxmlformats-officedocument.presentationml.slide+xml"/>
  <Override PartName="/ppt/slides/slide213.xml" ContentType="application/vnd.openxmlformats-officedocument.presentationml.slide+xml"/>
  <Override PartName="/ppt/slides/slide214.xml" ContentType="application/vnd.openxmlformats-officedocument.presentationml.slide+xml"/>
  <Override PartName="/ppt/slides/slide215.xml" ContentType="application/vnd.openxmlformats-officedocument.presentationml.slide+xml"/>
  <Override PartName="/ppt/slides/slide216.xml" ContentType="application/vnd.openxmlformats-officedocument.presentationml.slide+xml"/>
  <Override PartName="/ppt/slides/slide217.xml" ContentType="application/vnd.openxmlformats-officedocument.presentationml.slide+xml"/>
  <Override PartName="/ppt/slides/slide218.xml" ContentType="application/vnd.openxmlformats-officedocument.presentationml.slide+xml"/>
  <Override PartName="/ppt/slides/slide219.xml" ContentType="application/vnd.openxmlformats-officedocument.presentationml.slide+xml"/>
  <Override PartName="/ppt/slides/slide220.xml" ContentType="application/vnd.openxmlformats-officedocument.presentationml.slide+xml"/>
  <Override PartName="/ppt/slides/slide221.xml" ContentType="application/vnd.openxmlformats-officedocument.presentationml.slide+xml"/>
  <Override PartName="/ppt/slides/slide222.xml" ContentType="application/vnd.openxmlformats-officedocument.presentationml.slide+xml"/>
  <Override PartName="/ppt/slides/slide223.xml" ContentType="application/vnd.openxmlformats-officedocument.presentationml.slide+xml"/>
  <Override PartName="/ppt/slides/slide224.xml" ContentType="application/vnd.openxmlformats-officedocument.presentationml.slide+xml"/>
  <Override PartName="/ppt/slides/slide225.xml" ContentType="application/vnd.openxmlformats-officedocument.presentationml.slide+xml"/>
  <Override PartName="/ppt/slides/slide226.xml" ContentType="application/vnd.openxmlformats-officedocument.presentationml.slide+xml"/>
  <Override PartName="/ppt/slides/slide227.xml" ContentType="application/vnd.openxmlformats-officedocument.presentationml.slide+xml"/>
  <Override PartName="/ppt/slides/slide228.xml" ContentType="application/vnd.openxmlformats-officedocument.presentationml.slide+xml"/>
  <Override PartName="/ppt/slides/slide229.xml" ContentType="application/vnd.openxmlformats-officedocument.presentationml.slide+xml"/>
  <Override PartName="/ppt/slides/slide230.xml" ContentType="application/vnd.openxmlformats-officedocument.presentationml.slide+xml"/>
  <Override PartName="/ppt/slides/slide231.xml" ContentType="application/vnd.openxmlformats-officedocument.presentationml.slide+xml"/>
  <Override PartName="/ppt/slides/slide232.xml" ContentType="application/vnd.openxmlformats-officedocument.presentationml.slide+xml"/>
  <Override PartName="/ppt/slides/slide233.xml" ContentType="application/vnd.openxmlformats-officedocument.presentationml.slide+xml"/>
  <Override PartName="/ppt/slides/slide234.xml" ContentType="application/vnd.openxmlformats-officedocument.presentationml.slide+xml"/>
  <Override PartName="/ppt/slides/slide235.xml" ContentType="application/vnd.openxmlformats-officedocument.presentationml.slide+xml"/>
  <Override PartName="/ppt/slides/slide236.xml" ContentType="application/vnd.openxmlformats-officedocument.presentationml.slide+xml"/>
  <Override PartName="/ppt/slides/slide237.xml" ContentType="application/vnd.openxmlformats-officedocument.presentationml.slide+xml"/>
  <Override PartName="/ppt/slides/slide238.xml" ContentType="application/vnd.openxmlformats-officedocument.presentationml.slide+xml"/>
  <Override PartName="/ppt/slides/slide239.xml" ContentType="application/vnd.openxmlformats-officedocument.presentationml.slide+xml"/>
  <Override PartName="/ppt/slides/slide240.xml" ContentType="application/vnd.openxmlformats-officedocument.presentationml.slide+xml"/>
  <Override PartName="/ppt/slides/slide241.xml" ContentType="application/vnd.openxmlformats-officedocument.presentationml.slide+xml"/>
  <Override PartName="/ppt/slides/slide242.xml" ContentType="application/vnd.openxmlformats-officedocument.presentationml.slide+xml"/>
  <Override PartName="/ppt/slides/slide243.xml" ContentType="application/vnd.openxmlformats-officedocument.presentationml.slide+xml"/>
  <Override PartName="/ppt/slides/slide244.xml" ContentType="application/vnd.openxmlformats-officedocument.presentationml.slide+xml"/>
  <Override PartName="/ppt/slides/slide245.xml" ContentType="application/vnd.openxmlformats-officedocument.presentationml.slide+xml"/>
  <Override PartName="/ppt/slides/slide246.xml" ContentType="application/vnd.openxmlformats-officedocument.presentationml.slide+xml"/>
  <Override PartName="/ppt/slides/slide247.xml" ContentType="application/vnd.openxmlformats-officedocument.presentationml.slide+xml"/>
  <Override PartName="/ppt/slides/slide248.xml" ContentType="application/vnd.openxmlformats-officedocument.presentationml.slide+xml"/>
  <Override PartName="/ppt/slides/slide249.xml" ContentType="application/vnd.openxmlformats-officedocument.presentationml.slide+xml"/>
  <Override PartName="/ppt/slides/slide250.xml" ContentType="application/vnd.openxmlformats-officedocument.presentationml.slide+xml"/>
  <Override PartName="/ppt/slides/slide251.xml" ContentType="application/vnd.openxmlformats-officedocument.presentationml.slide+xml"/>
  <Override PartName="/ppt/slides/slide252.xml" ContentType="application/vnd.openxmlformats-officedocument.presentationml.slide+xml"/>
  <Override PartName="/ppt/slides/slide253.xml" ContentType="application/vnd.openxmlformats-officedocument.presentationml.slide+xml"/>
  <Override PartName="/ppt/slides/slide254.xml" ContentType="application/vnd.openxmlformats-officedocument.presentationml.slide+xml"/>
  <Override PartName="/ppt/slides/slide255.xml" ContentType="application/vnd.openxmlformats-officedocument.presentationml.slide+xml"/>
  <Override PartName="/ppt/slides/slide256.xml" ContentType="application/vnd.openxmlformats-officedocument.presentationml.slide+xml"/>
  <Override PartName="/ppt/slides/slide257.xml" ContentType="application/vnd.openxmlformats-officedocument.presentationml.slide+xml"/>
  <Override PartName="/ppt/slides/slide258.xml" ContentType="application/vnd.openxmlformats-officedocument.presentationml.slide+xml"/>
  <Override PartName="/ppt/slides/slide259.xml" ContentType="application/vnd.openxmlformats-officedocument.presentationml.slide+xml"/>
  <Override PartName="/ppt/slides/slide260.xml" ContentType="application/vnd.openxmlformats-officedocument.presentationml.slide+xml"/>
  <Override PartName="/ppt/slides/slide261.xml" ContentType="application/vnd.openxmlformats-officedocument.presentationml.slide+xml"/>
  <Override PartName="/ppt/slides/slide262.xml" ContentType="application/vnd.openxmlformats-officedocument.presentationml.slide+xml"/>
  <Override PartName="/ppt/slides/slide263.xml" ContentType="application/vnd.openxmlformats-officedocument.presentationml.slide+xml"/>
  <Override PartName="/ppt/slides/slide264.xml" ContentType="application/vnd.openxmlformats-officedocument.presentationml.slide+xml"/>
  <Override PartName="/ppt/slides/slide265.xml" ContentType="application/vnd.openxmlformats-officedocument.presentationml.slide+xml"/>
  <Override PartName="/ppt/slides/slide266.xml" ContentType="application/vnd.openxmlformats-officedocument.presentationml.slide+xml"/>
  <Override PartName="/ppt/slides/slide267.xml" ContentType="application/vnd.openxmlformats-officedocument.presentationml.slide+xml"/>
  <Override PartName="/ppt/slides/slide268.xml" ContentType="application/vnd.openxmlformats-officedocument.presentationml.slide+xml"/>
  <Override PartName="/ppt/slides/slide269.xml" ContentType="application/vnd.openxmlformats-officedocument.presentationml.slide+xml"/>
  <Override PartName="/ppt/slides/slide270.xml" ContentType="application/vnd.openxmlformats-officedocument.presentationml.slide+xml"/>
  <Override PartName="/ppt/slides/slide271.xml" ContentType="application/vnd.openxmlformats-officedocument.presentationml.slide+xml"/>
  <Override PartName="/ppt/slides/slide272.xml" ContentType="application/vnd.openxmlformats-officedocument.presentationml.slide+xml"/>
  <Override PartName="/ppt/slides/slide273.xml" ContentType="application/vnd.openxmlformats-officedocument.presentationml.slide+xml"/>
  <Override PartName="/ppt/slides/slide274.xml" ContentType="application/vnd.openxmlformats-officedocument.presentationml.slide+xml"/>
  <Override PartName="/ppt/slides/slide275.xml" ContentType="application/vnd.openxmlformats-officedocument.presentationml.slide+xml"/>
  <Override PartName="/ppt/slides/slide276.xml" ContentType="application/vnd.openxmlformats-officedocument.presentationml.slide+xml"/>
  <Override PartName="/ppt/slides/slide277.xml" ContentType="application/vnd.openxmlformats-officedocument.presentationml.slide+xml"/>
  <Override PartName="/ppt/slides/slide278.xml" ContentType="application/vnd.openxmlformats-officedocument.presentationml.slide+xml"/>
  <Override PartName="/ppt/slides/slide279.xml" ContentType="application/vnd.openxmlformats-officedocument.presentationml.slide+xml"/>
  <Override PartName="/ppt/slides/slide280.xml" ContentType="application/vnd.openxmlformats-officedocument.presentationml.slide+xml"/>
  <Override PartName="/ppt/slides/slide281.xml" ContentType="application/vnd.openxmlformats-officedocument.presentationml.slide+xml"/>
  <Override PartName="/ppt/slides/slide282.xml" ContentType="application/vnd.openxmlformats-officedocument.presentationml.slide+xml"/>
  <Override PartName="/ppt/slides/slide283.xml" ContentType="application/vnd.openxmlformats-officedocument.presentationml.slide+xml"/>
  <Override PartName="/ppt/slides/slide284.xml" ContentType="application/vnd.openxmlformats-officedocument.presentationml.slide+xml"/>
  <Override PartName="/ppt/slides/slide285.xml" ContentType="application/vnd.openxmlformats-officedocument.presentationml.slide+xml"/>
  <Override PartName="/ppt/slides/slide286.xml" ContentType="application/vnd.openxmlformats-officedocument.presentationml.slide+xml"/>
  <Override PartName="/ppt/slides/slide287.xml" ContentType="application/vnd.openxmlformats-officedocument.presentationml.slide+xml"/>
  <Override PartName="/ppt/slides/slide288.xml" ContentType="application/vnd.openxmlformats-officedocument.presentationml.slide+xml"/>
  <Override PartName="/ppt/slides/slide289.xml" ContentType="application/vnd.openxmlformats-officedocument.presentationml.slide+xml"/>
  <Override PartName="/ppt/slides/slide290.xml" ContentType="application/vnd.openxmlformats-officedocument.presentationml.slide+xml"/>
  <Override PartName="/ppt/slides/slide291.xml" ContentType="application/vnd.openxmlformats-officedocument.presentationml.slide+xml"/>
  <Override PartName="/ppt/slides/slide292.xml" ContentType="application/vnd.openxmlformats-officedocument.presentationml.slide+xml"/>
  <Override PartName="/ppt/slides/slide293.xml" ContentType="application/vnd.openxmlformats-officedocument.presentationml.slide+xml"/>
  <Override PartName="/ppt/slides/slide294.xml" ContentType="application/vnd.openxmlformats-officedocument.presentationml.slide+xml"/>
  <Override PartName="/ppt/slides/slide295.xml" ContentType="application/vnd.openxmlformats-officedocument.presentationml.slide+xml"/>
  <Override PartName="/ppt/slides/slide296.xml" ContentType="application/vnd.openxmlformats-officedocument.presentationml.slide+xml"/>
  <Override PartName="/ppt/slides/slide297.xml" ContentType="application/vnd.openxmlformats-officedocument.presentationml.slide+xml"/>
  <Override PartName="/ppt/slides/slide298.xml" ContentType="application/vnd.openxmlformats-officedocument.presentationml.slide+xml"/>
  <Override PartName="/ppt/slides/slide299.xml" ContentType="application/vnd.openxmlformats-officedocument.presentationml.slide+xml"/>
  <Override PartName="/ppt/slides/slide300.xml" ContentType="application/vnd.openxmlformats-officedocument.presentationml.slide+xml"/>
  <Override PartName="/ppt/slides/slide301.xml" ContentType="application/vnd.openxmlformats-officedocument.presentationml.slide+xml"/>
  <Override PartName="/ppt/slides/slide302.xml" ContentType="application/vnd.openxmlformats-officedocument.presentationml.slide+xml"/>
  <Override PartName="/ppt/slides/slide303.xml" ContentType="application/vnd.openxmlformats-officedocument.presentationml.slide+xml"/>
  <Override PartName="/ppt/slides/slide304.xml" ContentType="application/vnd.openxmlformats-officedocument.presentationml.slide+xml"/>
  <Override PartName="/ppt/slides/slide305.xml" ContentType="application/vnd.openxmlformats-officedocument.presentationml.slide+xml"/>
  <Override PartName="/ppt/slides/slide306.xml" ContentType="application/vnd.openxmlformats-officedocument.presentationml.slide+xml"/>
  <Override PartName="/ppt/slides/slide307.xml" ContentType="application/vnd.openxmlformats-officedocument.presentationml.slide+xml"/>
  <Override PartName="/ppt/slides/slide308.xml" ContentType="application/vnd.openxmlformats-officedocument.presentationml.slide+xml"/>
  <Override PartName="/ppt/slides/slide309.xml" ContentType="application/vnd.openxmlformats-officedocument.presentationml.slide+xml"/>
  <Override PartName="/ppt/slides/slide310.xml" ContentType="application/vnd.openxmlformats-officedocument.presentationml.slide+xml"/>
  <Override PartName="/ppt/slides/slide311.xml" ContentType="application/vnd.openxmlformats-officedocument.presentationml.slide+xml"/>
  <Override PartName="/ppt/slides/slide312.xml" ContentType="application/vnd.openxmlformats-officedocument.presentationml.slide+xml"/>
  <Override PartName="/ppt/slides/slide313.xml" ContentType="application/vnd.openxmlformats-officedocument.presentationml.slide+xml"/>
  <Override PartName="/ppt/slides/slide314.xml" ContentType="application/vnd.openxmlformats-officedocument.presentationml.slide+xml"/>
  <Override PartName="/ppt/slides/slide315.xml" ContentType="application/vnd.openxmlformats-officedocument.presentationml.slide+xml"/>
  <Override PartName="/ppt/slides/slide316.xml" ContentType="application/vnd.openxmlformats-officedocument.presentationml.slide+xml"/>
  <Override PartName="/ppt/slides/slide317.xml" ContentType="application/vnd.openxmlformats-officedocument.presentationml.slide+xml"/>
  <Override PartName="/ppt/slides/slide318.xml" ContentType="application/vnd.openxmlformats-officedocument.presentationml.slide+xml"/>
  <Override PartName="/ppt/slides/slide319.xml" ContentType="application/vnd.openxmlformats-officedocument.presentationml.slide+xml"/>
  <Override PartName="/ppt/slides/slide320.xml" ContentType="application/vnd.openxmlformats-officedocument.presentationml.slide+xml"/>
  <Override PartName="/ppt/slides/slide321.xml" ContentType="application/vnd.openxmlformats-officedocument.presentationml.slide+xml"/>
  <Override PartName="/ppt/slides/slide322.xml" ContentType="application/vnd.openxmlformats-officedocument.presentationml.slide+xml"/>
  <Override PartName="/ppt/slides/slide323.xml" ContentType="application/vnd.openxmlformats-officedocument.presentationml.slide+xml"/>
  <Override PartName="/ppt/slides/slide324.xml" ContentType="application/vnd.openxmlformats-officedocument.presentationml.slide+xml"/>
  <Override PartName="/ppt/slides/slide325.xml" ContentType="application/vnd.openxmlformats-officedocument.presentationml.slide+xml"/>
  <Override PartName="/ppt/slides/slide326.xml" ContentType="application/vnd.openxmlformats-officedocument.presentationml.slide+xml"/>
  <Override PartName="/ppt/slides/slide327.xml" ContentType="application/vnd.openxmlformats-officedocument.presentationml.slide+xml"/>
  <Override PartName="/ppt/slides/slide328.xml" ContentType="application/vnd.openxmlformats-officedocument.presentationml.slide+xml"/>
  <Override PartName="/ppt/slides/slide329.xml" ContentType="application/vnd.openxmlformats-officedocument.presentationml.slide+xml"/>
  <Override PartName="/ppt/slides/slide330.xml" ContentType="application/vnd.openxmlformats-officedocument.presentationml.slide+xml"/>
  <Override PartName="/ppt/slides/slide331.xml" ContentType="application/vnd.openxmlformats-officedocument.presentationml.slide+xml"/>
  <Override PartName="/ppt/slides/slide332.xml" ContentType="application/vnd.openxmlformats-officedocument.presentationml.slide+xml"/>
  <Override PartName="/ppt/slides/slide333.xml" ContentType="application/vnd.openxmlformats-officedocument.presentationml.slide+xml"/>
  <Override PartName="/ppt/slides/slide334.xml" ContentType="application/vnd.openxmlformats-officedocument.presentationml.slide+xml"/>
  <Override PartName="/ppt/slides/slide335.xml" ContentType="application/vnd.openxmlformats-officedocument.presentationml.slide+xml"/>
  <Override PartName="/ppt/slides/slide336.xml" ContentType="application/vnd.openxmlformats-officedocument.presentationml.slide+xml"/>
  <Override PartName="/ppt/slides/slide337.xml" ContentType="application/vnd.openxmlformats-officedocument.presentationml.slide+xml"/>
  <Override PartName="/ppt/slides/slide338.xml" ContentType="application/vnd.openxmlformats-officedocument.presentationml.slide+xml"/>
  <Override PartName="/ppt/slides/slide339.xml" ContentType="application/vnd.openxmlformats-officedocument.presentationml.slide+xml"/>
  <Override PartName="/ppt/slides/slide340.xml" ContentType="application/vnd.openxmlformats-officedocument.presentationml.slide+xml"/>
  <Override PartName="/ppt/slides/slide341.xml" ContentType="application/vnd.openxmlformats-officedocument.presentationml.slide+xml"/>
  <Override PartName="/ppt/slides/slide342.xml" ContentType="application/vnd.openxmlformats-officedocument.presentationml.slide+xml"/>
  <Override PartName="/ppt/slides/slide343.xml" ContentType="application/vnd.openxmlformats-officedocument.presentationml.slide+xml"/>
  <Override PartName="/ppt/slides/slide344.xml" ContentType="application/vnd.openxmlformats-officedocument.presentationml.slide+xml"/>
  <Override PartName="/ppt/slides/slide345.xml" ContentType="application/vnd.openxmlformats-officedocument.presentationml.slide+xml"/>
  <Override PartName="/ppt/slides/slide346.xml" ContentType="application/vnd.openxmlformats-officedocument.presentationml.slide+xml"/>
  <Override PartName="/ppt/slides/slide347.xml" ContentType="application/vnd.openxmlformats-officedocument.presentationml.slide+xml"/>
  <Override PartName="/ppt/slides/slide348.xml" ContentType="application/vnd.openxmlformats-officedocument.presentationml.slide+xml"/>
  <Override PartName="/ppt/slides/slide349.xml" ContentType="application/vnd.openxmlformats-officedocument.presentationml.slide+xml"/>
  <Override PartName="/ppt/slides/slide350.xml" ContentType="application/vnd.openxmlformats-officedocument.presentationml.slide+xml"/>
  <Override PartName="/ppt/slides/slide351.xml" ContentType="application/vnd.openxmlformats-officedocument.presentationml.slide+xml"/>
  <Override PartName="/ppt/slides/slide352.xml" ContentType="application/vnd.openxmlformats-officedocument.presentationml.slide+xml"/>
  <Override PartName="/ppt/slides/slide353.xml" ContentType="application/vnd.openxmlformats-officedocument.presentationml.slide+xml"/>
  <Override PartName="/ppt/slides/slide354.xml" ContentType="application/vnd.openxmlformats-officedocument.presentationml.slide+xml"/>
  <Override PartName="/ppt/slides/slide355.xml" ContentType="application/vnd.openxmlformats-officedocument.presentationml.slide+xml"/>
  <Override PartName="/ppt/slides/slide356.xml" ContentType="application/vnd.openxmlformats-officedocument.presentationml.slide+xml"/>
  <Override PartName="/ppt/slides/slide357.xml" ContentType="application/vnd.openxmlformats-officedocument.presentationml.slide+xml"/>
  <Override PartName="/ppt/slides/slide358.xml" ContentType="application/vnd.openxmlformats-officedocument.presentationml.slide+xml"/>
  <Override PartName="/ppt/slides/slide359.xml" ContentType="application/vnd.openxmlformats-officedocument.presentationml.slide+xml"/>
  <Override PartName="/ppt/slides/slide360.xml" ContentType="application/vnd.openxmlformats-officedocument.presentationml.slide+xml"/>
  <Override PartName="/ppt/slides/slide361.xml" ContentType="application/vnd.openxmlformats-officedocument.presentationml.slide+xml"/>
  <Override PartName="/ppt/slides/slide362.xml" ContentType="application/vnd.openxmlformats-officedocument.presentationml.slide+xml"/>
  <Override PartName="/ppt/slides/slide363.xml" ContentType="application/vnd.openxmlformats-officedocument.presentationml.slide+xml"/>
  <Override PartName="/ppt/slides/slide364.xml" ContentType="application/vnd.openxmlformats-officedocument.presentationml.slide+xml"/>
  <Override PartName="/ppt/slides/slide365.xml" ContentType="application/vnd.openxmlformats-officedocument.presentationml.slide+xml"/>
  <Override PartName="/ppt/slides/slide366.xml" ContentType="application/vnd.openxmlformats-officedocument.presentationml.slide+xml"/>
  <Override PartName="/ppt/slides/slide367.xml" ContentType="application/vnd.openxmlformats-officedocument.presentationml.slide+xml"/>
  <Override PartName="/ppt/slides/slide368.xml" ContentType="application/vnd.openxmlformats-officedocument.presentationml.slide+xml"/>
  <Override PartName="/ppt/slides/slide369.xml" ContentType="application/vnd.openxmlformats-officedocument.presentationml.slide+xml"/>
  <Override PartName="/ppt/slides/slide370.xml" ContentType="application/vnd.openxmlformats-officedocument.presentationml.slide+xml"/>
  <Override PartName="/ppt/slides/slide371.xml" ContentType="application/vnd.openxmlformats-officedocument.presentationml.slide+xml"/>
  <Override PartName="/ppt/slides/slide372.xml" ContentType="application/vnd.openxmlformats-officedocument.presentationml.slide+xml"/>
  <Override PartName="/ppt/slides/slide373.xml" ContentType="application/vnd.openxmlformats-officedocument.presentationml.slide+xml"/>
  <Override PartName="/ppt/slides/slide374.xml" ContentType="application/vnd.openxmlformats-officedocument.presentationml.slide+xml"/>
  <Override PartName="/ppt/slides/slide375.xml" ContentType="application/vnd.openxmlformats-officedocument.presentationml.slide+xml"/>
  <Override PartName="/ppt/slides/slide376.xml" ContentType="application/vnd.openxmlformats-officedocument.presentationml.slide+xml"/>
  <Override PartName="/ppt/slides/slide377.xml" ContentType="application/vnd.openxmlformats-officedocument.presentationml.slide+xml"/>
  <Override PartName="/ppt/slides/slide378.xml" ContentType="application/vnd.openxmlformats-officedocument.presentationml.slide+xml"/>
  <Override PartName="/ppt/slides/slide379.xml" ContentType="application/vnd.openxmlformats-officedocument.presentationml.slide+xml"/>
  <Override PartName="/ppt/slides/slide380.xml" ContentType="application/vnd.openxmlformats-officedocument.presentationml.slide+xml"/>
  <Override PartName="/ppt/slides/slide381.xml" ContentType="application/vnd.openxmlformats-officedocument.presentationml.slide+xml"/>
  <Override PartName="/ppt/slides/slide382.xml" ContentType="application/vnd.openxmlformats-officedocument.presentationml.slide+xml"/>
  <Override PartName="/ppt/slides/slide383.xml" ContentType="application/vnd.openxmlformats-officedocument.presentationml.slide+xml"/>
  <Override PartName="/ppt/slides/slide384.xml" ContentType="application/vnd.openxmlformats-officedocument.presentationml.slide+xml"/>
  <Override PartName="/ppt/slides/slide385.xml" ContentType="application/vnd.openxmlformats-officedocument.presentationml.slide+xml"/>
  <Override PartName="/ppt/slides/slide386.xml" ContentType="application/vnd.openxmlformats-officedocument.presentationml.slide+xml"/>
  <Override PartName="/ppt/slides/slide387.xml" ContentType="application/vnd.openxmlformats-officedocument.presentationml.slide+xml"/>
  <Override PartName="/ppt/slides/slide388.xml" ContentType="application/vnd.openxmlformats-officedocument.presentationml.slide+xml"/>
  <Override PartName="/ppt/slides/slide389.xml" ContentType="application/vnd.openxmlformats-officedocument.presentationml.slide+xml"/>
  <Override PartName="/ppt/slides/slide390.xml" ContentType="application/vnd.openxmlformats-officedocument.presentationml.slide+xml"/>
  <Override PartName="/ppt/slides/slide391.xml" ContentType="application/vnd.openxmlformats-officedocument.presentationml.slide+xml"/>
  <Override PartName="/ppt/slides/slide392.xml" ContentType="application/vnd.openxmlformats-officedocument.presentationml.slide+xml"/>
  <Override PartName="/ppt/slides/slide393.xml" ContentType="application/vnd.openxmlformats-officedocument.presentationml.slide+xml"/>
  <Override PartName="/ppt/slides/slide394.xml" ContentType="application/vnd.openxmlformats-officedocument.presentationml.slide+xml"/>
  <Override PartName="/ppt/slides/slide395.xml" ContentType="application/vnd.openxmlformats-officedocument.presentationml.slide+xml"/>
  <Override PartName="/ppt/slides/slide396.xml" ContentType="application/vnd.openxmlformats-officedocument.presentationml.slide+xml"/>
  <Override PartName="/ppt/slides/slide397.xml" ContentType="application/vnd.openxmlformats-officedocument.presentationml.slide+xml"/>
  <Override PartName="/ppt/slides/slide398.xml" ContentType="application/vnd.openxmlformats-officedocument.presentationml.slide+xml"/>
  <Override PartName="/ppt/slides/slide399.xml" ContentType="application/vnd.openxmlformats-officedocument.presentationml.slide+xml"/>
  <Override PartName="/ppt/slides/slide400.xml" ContentType="application/vnd.openxmlformats-officedocument.presentationml.slide+xml"/>
  <Override PartName="/ppt/slides/slide401.xml" ContentType="application/vnd.openxmlformats-officedocument.presentationml.slide+xml"/>
  <Override PartName="/ppt/slides/slide402.xml" ContentType="application/vnd.openxmlformats-officedocument.presentationml.slide+xml"/>
  <Override PartName="/ppt/slides/slide403.xml" ContentType="application/vnd.openxmlformats-officedocument.presentationml.slide+xml"/>
  <Override PartName="/ppt/slides/slide404.xml" ContentType="application/vnd.openxmlformats-officedocument.presentationml.slide+xml"/>
  <Override PartName="/ppt/slides/slide405.xml" ContentType="application/vnd.openxmlformats-officedocument.presentationml.slide+xml"/>
  <Override PartName="/ppt/slides/slide406.xml" ContentType="application/vnd.openxmlformats-officedocument.presentationml.slide+xml"/>
  <Override PartName="/ppt/slides/slide407.xml" ContentType="application/vnd.openxmlformats-officedocument.presentationml.slide+xml"/>
  <Override PartName="/ppt/slides/slide408.xml" ContentType="application/vnd.openxmlformats-officedocument.presentationml.slide+xml"/>
  <Override PartName="/ppt/slides/slide409.xml" ContentType="application/vnd.openxmlformats-officedocument.presentationml.slide+xml"/>
  <Override PartName="/ppt/slides/slide410.xml" ContentType="application/vnd.openxmlformats-officedocument.presentationml.slide+xml"/>
  <Override PartName="/ppt/slides/slide411.xml" ContentType="application/vnd.openxmlformats-officedocument.presentationml.slide+xml"/>
  <Override PartName="/ppt/slides/slide412.xml" ContentType="application/vnd.openxmlformats-officedocument.presentationml.slide+xml"/>
  <Override PartName="/ppt/slides/slide413.xml" ContentType="application/vnd.openxmlformats-officedocument.presentationml.slide+xml"/>
  <Override PartName="/ppt/slides/slide414.xml" ContentType="application/vnd.openxmlformats-officedocument.presentationml.slide+xml"/>
  <Override PartName="/ppt/slides/slide415.xml" ContentType="application/vnd.openxmlformats-officedocument.presentationml.slide+xml"/>
  <Override PartName="/ppt/slides/slide416.xml" ContentType="application/vnd.openxmlformats-officedocument.presentationml.slide+xml"/>
  <Override PartName="/ppt/slides/slide417.xml" ContentType="application/vnd.openxmlformats-officedocument.presentationml.slide+xml"/>
  <Override PartName="/ppt/slides/slide418.xml" ContentType="application/vnd.openxmlformats-officedocument.presentationml.slide+xml"/>
  <Override PartName="/ppt/slides/slide419.xml" ContentType="application/vnd.openxmlformats-officedocument.presentationml.slide+xml"/>
  <Override PartName="/ppt/slides/slide420.xml" ContentType="application/vnd.openxmlformats-officedocument.presentationml.slide+xml"/>
  <Override PartName="/ppt/slides/slide421.xml" ContentType="application/vnd.openxmlformats-officedocument.presentationml.slide+xml"/>
  <Override PartName="/ppt/slides/slide422.xml" ContentType="application/vnd.openxmlformats-officedocument.presentationml.slide+xml"/>
  <Override PartName="/ppt/slides/slide423.xml" ContentType="application/vnd.openxmlformats-officedocument.presentationml.slide+xml"/>
  <Override PartName="/ppt/slides/slide424.xml" ContentType="application/vnd.openxmlformats-officedocument.presentationml.slide+xml"/>
  <Override PartName="/ppt/slides/slide425.xml" ContentType="application/vnd.openxmlformats-officedocument.presentationml.slide+xml"/>
  <Override PartName="/ppt/slides/slide426.xml" ContentType="application/vnd.openxmlformats-officedocument.presentationml.slide+xml"/>
  <Override PartName="/ppt/slides/slide427.xml" ContentType="application/vnd.openxmlformats-officedocument.presentationml.slide+xml"/>
  <Override PartName="/ppt/slides/slide428.xml" ContentType="application/vnd.openxmlformats-officedocument.presentationml.slide+xml"/>
  <Override PartName="/ppt/slides/slide429.xml" ContentType="application/vnd.openxmlformats-officedocument.presentationml.slide+xml"/>
  <Override PartName="/ppt/slides/slide430.xml" ContentType="application/vnd.openxmlformats-officedocument.presentationml.slide+xml"/>
  <Override PartName="/ppt/slides/slide431.xml" ContentType="application/vnd.openxmlformats-officedocument.presentationml.slide+xml"/>
  <Override PartName="/ppt/slides/slide432.xml" ContentType="application/vnd.openxmlformats-officedocument.presentationml.slide+xml"/>
  <Override PartName="/ppt/slides/slide433.xml" ContentType="application/vnd.openxmlformats-officedocument.presentationml.slide+xml"/>
  <Override PartName="/ppt/slides/slide434.xml" ContentType="application/vnd.openxmlformats-officedocument.presentationml.slide+xml"/>
  <Override PartName="/ppt/slides/slide435.xml" ContentType="application/vnd.openxmlformats-officedocument.presentationml.slide+xml"/>
  <Override PartName="/ppt/slides/slide436.xml" ContentType="application/vnd.openxmlformats-officedocument.presentationml.slide+xml"/>
  <Override PartName="/ppt/slides/slide437.xml" ContentType="application/vnd.openxmlformats-officedocument.presentationml.slide+xml"/>
  <Override PartName="/ppt/slides/slide438.xml" ContentType="application/vnd.openxmlformats-officedocument.presentationml.slide+xml"/>
  <Override PartName="/ppt/slides/slide439.xml" ContentType="application/vnd.openxmlformats-officedocument.presentationml.slide+xml"/>
  <Override PartName="/ppt/slides/slide440.xml" ContentType="application/vnd.openxmlformats-officedocument.presentationml.slide+xml"/>
  <Override PartName="/ppt/slides/slide441.xml" ContentType="application/vnd.openxmlformats-officedocument.presentationml.slide+xml"/>
  <Override PartName="/ppt/slides/slide442.xml" ContentType="application/vnd.openxmlformats-officedocument.presentationml.slide+xml"/>
  <Override PartName="/ppt/slides/slide443.xml" ContentType="application/vnd.openxmlformats-officedocument.presentationml.slide+xml"/>
  <Override PartName="/ppt/slides/slide444.xml" ContentType="application/vnd.openxmlformats-officedocument.presentationml.slide+xml"/>
  <Override PartName="/ppt/slides/slide445.xml" ContentType="application/vnd.openxmlformats-officedocument.presentationml.slide+xml"/>
  <Override PartName="/ppt/slides/slide446.xml" ContentType="application/vnd.openxmlformats-officedocument.presentationml.slide+xml"/>
  <Override PartName="/ppt/slides/slide447.xml" ContentType="application/vnd.openxmlformats-officedocument.presentationml.slide+xml"/>
  <Override PartName="/ppt/slides/slide448.xml" ContentType="application/vnd.openxmlformats-officedocument.presentationml.slide+xml"/>
  <Override PartName="/ppt/slides/slide449.xml" ContentType="application/vnd.openxmlformats-officedocument.presentationml.slide+xml"/>
  <Override PartName="/ppt/slides/slide450.xml" ContentType="application/vnd.openxmlformats-officedocument.presentationml.slide+xml"/>
  <Override PartName="/ppt/slides/slide451.xml" ContentType="application/vnd.openxmlformats-officedocument.presentationml.slide+xml"/>
  <Override PartName="/ppt/slides/slide452.xml" ContentType="application/vnd.openxmlformats-officedocument.presentationml.slide+xml"/>
  <Override PartName="/ppt/slides/slide453.xml" ContentType="application/vnd.openxmlformats-officedocument.presentationml.slide+xml"/>
  <Override PartName="/ppt/slides/slide454.xml" ContentType="application/vnd.openxmlformats-officedocument.presentationml.slide+xml"/>
  <Override PartName="/ppt/slides/slide455.xml" ContentType="application/vnd.openxmlformats-officedocument.presentationml.slide+xml"/>
  <Override PartName="/ppt/slides/slide456.xml" ContentType="application/vnd.openxmlformats-officedocument.presentationml.slide+xml"/>
  <Override PartName="/ppt/slides/slide457.xml" ContentType="application/vnd.openxmlformats-officedocument.presentationml.slide+xml"/>
  <Override PartName="/ppt/slides/slide458.xml" ContentType="application/vnd.openxmlformats-officedocument.presentationml.slide+xml"/>
  <Override PartName="/ppt/slides/slide459.xml" ContentType="application/vnd.openxmlformats-officedocument.presentationml.slide+xml"/>
  <Override PartName="/ppt/slides/slide460.xml" ContentType="application/vnd.openxmlformats-officedocument.presentationml.slide+xml"/>
  <Override PartName="/ppt/slides/slide461.xml" ContentType="application/vnd.openxmlformats-officedocument.presentationml.slide+xml"/>
  <Override PartName="/ppt/slides/slide462.xml" ContentType="application/vnd.openxmlformats-officedocument.presentationml.slide+xml"/>
  <Override PartName="/ppt/slides/slide463.xml" ContentType="application/vnd.openxmlformats-officedocument.presentationml.slide+xml"/>
  <Override PartName="/ppt/slides/slide464.xml" ContentType="application/vnd.openxmlformats-officedocument.presentationml.slide+xml"/>
  <Override PartName="/ppt/slides/slide465.xml" ContentType="application/vnd.openxmlformats-officedocument.presentationml.slide+xml"/>
  <Override PartName="/ppt/slides/slide466.xml" ContentType="application/vnd.openxmlformats-officedocument.presentationml.slide+xml"/>
  <Override PartName="/ppt/slides/slide467.xml" ContentType="application/vnd.openxmlformats-officedocument.presentationml.slide+xml"/>
  <Override PartName="/ppt/slides/slide468.xml" ContentType="application/vnd.openxmlformats-officedocument.presentationml.slide+xml"/>
  <Override PartName="/ppt/slides/slide469.xml" ContentType="application/vnd.openxmlformats-officedocument.presentationml.slide+xml"/>
  <Override PartName="/ppt/slides/slide470.xml" ContentType="application/vnd.openxmlformats-officedocument.presentationml.slide+xml"/>
  <Override PartName="/ppt/slides/slide471.xml" ContentType="application/vnd.openxmlformats-officedocument.presentationml.slide+xml"/>
  <Override PartName="/ppt/slides/slide472.xml" ContentType="application/vnd.openxmlformats-officedocument.presentationml.slide+xml"/>
  <Override PartName="/ppt/slides/slide473.xml" ContentType="application/vnd.openxmlformats-officedocument.presentationml.slide+xml"/>
  <Override PartName="/ppt/slides/slide474.xml" ContentType="application/vnd.openxmlformats-officedocument.presentationml.slide+xml"/>
  <Override PartName="/ppt/slides/slide475.xml" ContentType="application/vnd.openxmlformats-officedocument.presentationml.slide+xml"/>
  <Override PartName="/ppt/slides/slide476.xml" ContentType="application/vnd.openxmlformats-officedocument.presentationml.slide+xml"/>
  <Override PartName="/ppt/slides/slide477.xml" ContentType="application/vnd.openxmlformats-officedocument.presentationml.slide+xml"/>
  <Override PartName="/ppt/slides/slide478.xml" ContentType="application/vnd.openxmlformats-officedocument.presentationml.slide+xml"/>
  <Override PartName="/ppt/slides/slide479.xml" ContentType="application/vnd.openxmlformats-officedocument.presentationml.slide+xml"/>
  <Override PartName="/ppt/slides/slide480.xml" ContentType="application/vnd.openxmlformats-officedocument.presentationml.slide+xml"/>
  <Override PartName="/ppt/slides/slide481.xml" ContentType="application/vnd.openxmlformats-officedocument.presentationml.slide+xml"/>
  <Override PartName="/ppt/slides/slide482.xml" ContentType="application/vnd.openxmlformats-officedocument.presentationml.slide+xml"/>
  <Override PartName="/ppt/slides/slide483.xml" ContentType="application/vnd.openxmlformats-officedocument.presentationml.slide+xml"/>
  <Override PartName="/ppt/slides/slide484.xml" ContentType="application/vnd.openxmlformats-officedocument.presentationml.slide+xml"/>
  <Override PartName="/ppt/slides/slide485.xml" ContentType="application/vnd.openxmlformats-officedocument.presentationml.slide+xml"/>
  <Override PartName="/ppt/slides/slide486.xml" ContentType="application/vnd.openxmlformats-officedocument.presentationml.slide+xml"/>
  <Override PartName="/ppt/slides/slide487.xml" ContentType="application/vnd.openxmlformats-officedocument.presentationml.slide+xml"/>
  <Override PartName="/ppt/slides/slide488.xml" ContentType="application/vnd.openxmlformats-officedocument.presentationml.slide+xml"/>
  <Override PartName="/ppt/slides/slide489.xml" ContentType="application/vnd.openxmlformats-officedocument.presentationml.slide+xml"/>
  <Override PartName="/ppt/slides/slide490.xml" ContentType="application/vnd.openxmlformats-officedocument.presentationml.slide+xml"/>
  <Override PartName="/ppt/slides/slide491.xml" ContentType="application/vnd.openxmlformats-officedocument.presentationml.slide+xml"/>
  <Override PartName="/ppt/slides/slide492.xml" ContentType="application/vnd.openxmlformats-officedocument.presentationml.slide+xml"/>
  <Override PartName="/ppt/slides/slide493.xml" ContentType="application/vnd.openxmlformats-officedocument.presentationml.slide+xml"/>
  <Override PartName="/ppt/slides/slide494.xml" ContentType="application/vnd.openxmlformats-officedocument.presentationml.slide+xml"/>
  <Override PartName="/ppt/slides/slide495.xml" ContentType="application/vnd.openxmlformats-officedocument.presentationml.slide+xml"/>
  <Override PartName="/ppt/slides/slide496.xml" ContentType="application/vnd.openxmlformats-officedocument.presentationml.slide+xml"/>
  <Override PartName="/ppt/slides/slide497.xml" ContentType="application/vnd.openxmlformats-officedocument.presentationml.slide+xml"/>
  <Override PartName="/ppt/slides/slide498.xml" ContentType="application/vnd.openxmlformats-officedocument.presentationml.slide+xml"/>
  <Override PartName="/ppt/slides/slide499.xml" ContentType="application/vnd.openxmlformats-officedocument.presentationml.slide+xml"/>
  <Override PartName="/ppt/slides/slide500.xml" ContentType="application/vnd.openxmlformats-officedocument.presentationml.slide+xml"/>
  <Override PartName="/ppt/slides/slide501.xml" ContentType="application/vnd.openxmlformats-officedocument.presentationml.slide+xml"/>
  <Override PartName="/ppt/slides/slide502.xml" ContentType="application/vnd.openxmlformats-officedocument.presentationml.slide+xml"/>
  <Override PartName="/ppt/slides/slide503.xml" ContentType="application/vnd.openxmlformats-officedocument.presentationml.slide+xml"/>
  <Override PartName="/ppt/slides/slide504.xml" ContentType="application/vnd.openxmlformats-officedocument.presentationml.slide+xml"/>
  <Override PartName="/ppt/slides/slide505.xml" ContentType="application/vnd.openxmlformats-officedocument.presentationml.slide+xml"/>
  <Override PartName="/ppt/slides/slide506.xml" ContentType="application/vnd.openxmlformats-officedocument.presentationml.slide+xml"/>
  <Override PartName="/ppt/slides/slide507.xml" ContentType="application/vnd.openxmlformats-officedocument.presentationml.slide+xml"/>
  <Override PartName="/ppt/slides/slide508.xml" ContentType="application/vnd.openxmlformats-officedocument.presentationml.slide+xml"/>
  <Override PartName="/ppt/slides/slide509.xml" ContentType="application/vnd.openxmlformats-officedocument.presentationml.slide+xml"/>
  <Override PartName="/ppt/slides/slide510.xml" ContentType="application/vnd.openxmlformats-officedocument.presentationml.slide+xml"/>
  <Override PartName="/ppt/slides/slide511.xml" ContentType="application/vnd.openxmlformats-officedocument.presentationml.slide+xml"/>
  <Override PartName="/ppt/slides/slide512.xml" ContentType="application/vnd.openxmlformats-officedocument.presentationml.slide+xml"/>
  <Override PartName="/ppt/slides/slide513.xml" ContentType="application/vnd.openxmlformats-officedocument.presentationml.slide+xml"/>
  <Override PartName="/ppt/slides/slide514.xml" ContentType="application/vnd.openxmlformats-officedocument.presentationml.slide+xml"/>
  <Override PartName="/ppt/slides/slide515.xml" ContentType="application/vnd.openxmlformats-officedocument.presentationml.slide+xml"/>
  <Override PartName="/ppt/slides/slide516.xml" ContentType="application/vnd.openxmlformats-officedocument.presentationml.slide+xml"/>
  <Override PartName="/ppt/slides/slide517.xml" ContentType="application/vnd.openxmlformats-officedocument.presentationml.slide+xml"/>
  <Override PartName="/ppt/slides/slide518.xml" ContentType="application/vnd.openxmlformats-officedocument.presentationml.slide+xml"/>
  <Override PartName="/ppt/slides/slide519.xml" ContentType="application/vnd.openxmlformats-officedocument.presentationml.slide+xml"/>
  <Override PartName="/ppt/slides/slide520.xml" ContentType="application/vnd.openxmlformats-officedocument.presentationml.slide+xml"/>
  <Override PartName="/ppt/slides/slide521.xml" ContentType="application/vnd.openxmlformats-officedocument.presentationml.slide+xml"/>
  <Override PartName="/ppt/slides/slide522.xml" ContentType="application/vnd.openxmlformats-officedocument.presentationml.slide+xml"/>
  <Override PartName="/ppt/slides/slide523.xml" ContentType="application/vnd.openxmlformats-officedocument.presentationml.slide+xml"/>
  <Override PartName="/ppt/slides/slide524.xml" ContentType="application/vnd.openxmlformats-officedocument.presentationml.slide+xml"/>
  <Override PartName="/ppt/slides/slide525.xml" ContentType="application/vnd.openxmlformats-officedocument.presentationml.slide+xml"/>
  <Override PartName="/ppt/slides/slide526.xml" ContentType="application/vnd.openxmlformats-officedocument.presentationml.slide+xml"/>
  <Override PartName="/ppt/slides/slide527.xml" ContentType="application/vnd.openxmlformats-officedocument.presentationml.slide+xml"/>
  <Override PartName="/ppt/slides/slide528.xml" ContentType="application/vnd.openxmlformats-officedocument.presentationml.slide+xml"/>
  <Override PartName="/ppt/slides/slide529.xml" ContentType="application/vnd.openxmlformats-officedocument.presentationml.slide+xml"/>
  <Override PartName="/ppt/slides/slide530.xml" ContentType="application/vnd.openxmlformats-officedocument.presentationml.slide+xml"/>
  <Override PartName="/ppt/slides/slide531.xml" ContentType="application/vnd.openxmlformats-officedocument.presentationml.slide+xml"/>
  <Override PartName="/ppt/slides/slide532.xml" ContentType="application/vnd.openxmlformats-officedocument.presentationml.slide+xml"/>
  <Override PartName="/ppt/slides/slide533.xml" ContentType="application/vnd.openxmlformats-officedocument.presentationml.slide+xml"/>
  <Override PartName="/ppt/slides/slide534.xml" ContentType="application/vnd.openxmlformats-officedocument.presentationml.slide+xml"/>
  <Override PartName="/ppt/slides/slide535.xml" ContentType="application/vnd.openxmlformats-officedocument.presentationml.slide+xml"/>
  <Override PartName="/ppt/slides/slide536.xml" ContentType="application/vnd.openxmlformats-officedocument.presentationml.slide+xml"/>
  <Override PartName="/ppt/slides/slide537.xml" ContentType="application/vnd.openxmlformats-officedocument.presentationml.slide+xml"/>
  <Override PartName="/ppt/slides/slide538.xml" ContentType="application/vnd.openxmlformats-officedocument.presentationml.slide+xml"/>
  <Override PartName="/ppt/slides/slide539.xml" ContentType="application/vnd.openxmlformats-officedocument.presentationml.slide+xml"/>
  <Override PartName="/ppt/slides/slide540.xml" ContentType="application/vnd.openxmlformats-officedocument.presentationml.slide+xml"/>
  <Override PartName="/ppt/slides/slide541.xml" ContentType="application/vnd.openxmlformats-officedocument.presentationml.slide+xml"/>
  <Override PartName="/ppt/slides/slide542.xml" ContentType="application/vnd.openxmlformats-officedocument.presentationml.slide+xml"/>
  <Override PartName="/ppt/slides/slide543.xml" ContentType="application/vnd.openxmlformats-officedocument.presentationml.slide+xml"/>
  <Override PartName="/ppt/slides/slide544.xml" ContentType="application/vnd.openxmlformats-officedocument.presentationml.slide+xml"/>
  <Override PartName="/ppt/slides/slide545.xml" ContentType="application/vnd.openxmlformats-officedocument.presentationml.slide+xml"/>
  <Override PartName="/ppt/slides/slide546.xml" ContentType="application/vnd.openxmlformats-officedocument.presentationml.slide+xml"/>
  <Override PartName="/ppt/slides/slide547.xml" ContentType="application/vnd.openxmlformats-officedocument.presentationml.slide+xml"/>
  <Override PartName="/ppt/slides/slide548.xml" ContentType="application/vnd.openxmlformats-officedocument.presentationml.slide+xml"/>
  <Override PartName="/ppt/slides/slide549.xml" ContentType="application/vnd.openxmlformats-officedocument.presentationml.slide+xml"/>
  <Override PartName="/ppt/slides/slide550.xml" ContentType="application/vnd.openxmlformats-officedocument.presentationml.slide+xml"/>
  <Override PartName="/ppt/slides/slide551.xml" ContentType="application/vnd.openxmlformats-officedocument.presentationml.slide+xml"/>
  <Override PartName="/ppt/slides/slide552.xml" ContentType="application/vnd.openxmlformats-officedocument.presentationml.slide+xml"/>
  <Override PartName="/ppt/slides/slide553.xml" ContentType="application/vnd.openxmlformats-officedocument.presentationml.slide+xml"/>
  <Override PartName="/ppt/slides/slide554.xml" ContentType="application/vnd.openxmlformats-officedocument.presentationml.slide+xml"/>
  <Override PartName="/ppt/slides/slide555.xml" ContentType="application/vnd.openxmlformats-officedocument.presentationml.slide+xml"/>
  <Override PartName="/ppt/slides/slide556.xml" ContentType="application/vnd.openxmlformats-officedocument.presentationml.slide+xml"/>
  <Override PartName="/ppt/slides/slide557.xml" ContentType="application/vnd.openxmlformats-officedocument.presentationml.slide+xml"/>
  <Override PartName="/ppt/slides/slide558.xml" ContentType="application/vnd.openxmlformats-officedocument.presentationml.slide+xml"/>
  <Override PartName="/ppt/slides/slide559.xml" ContentType="application/vnd.openxmlformats-officedocument.presentationml.slide+xml"/>
  <Override PartName="/ppt/slides/slide560.xml" ContentType="application/vnd.openxmlformats-officedocument.presentationml.slide+xml"/>
  <Override PartName="/ppt/slides/slide561.xml" ContentType="application/vnd.openxmlformats-officedocument.presentationml.slide+xml"/>
  <Override PartName="/ppt/slides/slide562.xml" ContentType="application/vnd.openxmlformats-officedocument.presentationml.slide+xml"/>
  <Override PartName="/ppt/slides/slide563.xml" ContentType="application/vnd.openxmlformats-officedocument.presentationml.slide+xml"/>
  <Override PartName="/ppt/slides/slide564.xml" ContentType="application/vnd.openxmlformats-officedocument.presentationml.slide+xml"/>
  <Override PartName="/ppt/slides/slide565.xml" ContentType="application/vnd.openxmlformats-officedocument.presentationml.slide+xml"/>
  <Override PartName="/ppt/slides/slide566.xml" ContentType="application/vnd.openxmlformats-officedocument.presentationml.slide+xml"/>
  <Override PartName="/ppt/slides/slide567.xml" ContentType="application/vnd.openxmlformats-officedocument.presentationml.slide+xml"/>
  <Override PartName="/ppt/slides/slide568.xml" ContentType="application/vnd.openxmlformats-officedocument.presentationml.slide+xml"/>
  <Override PartName="/ppt/slides/slide569.xml" ContentType="application/vnd.openxmlformats-officedocument.presentationml.slide+xml"/>
  <Override PartName="/ppt/slides/slide570.xml" ContentType="application/vnd.openxmlformats-officedocument.presentationml.slide+xml"/>
  <Override PartName="/ppt/slides/slide571.xml" ContentType="application/vnd.openxmlformats-officedocument.presentationml.slide+xml"/>
  <Override PartName="/ppt/slides/slide572.xml" ContentType="application/vnd.openxmlformats-officedocument.presentationml.slide+xml"/>
  <Override PartName="/ppt/slides/slide573.xml" ContentType="application/vnd.openxmlformats-officedocument.presentationml.slide+xml"/>
  <Override PartName="/ppt/slides/slide574.xml" ContentType="application/vnd.openxmlformats-officedocument.presentationml.slide+xml"/>
  <Override PartName="/ppt/slides/slide575.xml" ContentType="application/vnd.openxmlformats-officedocument.presentationml.slide+xml"/>
  <Override PartName="/ppt/slides/slide576.xml" ContentType="application/vnd.openxmlformats-officedocument.presentationml.slide+xml"/>
  <Override PartName="/ppt/slides/slide577.xml" ContentType="application/vnd.openxmlformats-officedocument.presentationml.slide+xml"/>
  <Override PartName="/ppt/slides/slide578.xml" ContentType="application/vnd.openxmlformats-officedocument.presentationml.slide+xml"/>
  <Override PartName="/ppt/slides/slide579.xml" ContentType="application/vnd.openxmlformats-officedocument.presentationml.slide+xml"/>
  <Override PartName="/ppt/slides/slide580.xml" ContentType="application/vnd.openxmlformats-officedocument.presentationml.slide+xml"/>
  <Override PartName="/ppt/slides/slide581.xml" ContentType="application/vnd.openxmlformats-officedocument.presentationml.slide+xml"/>
  <Override PartName="/ppt/slides/slide582.xml" ContentType="application/vnd.openxmlformats-officedocument.presentationml.slide+xml"/>
  <Override PartName="/ppt/slides/slide583.xml" ContentType="application/vnd.openxmlformats-officedocument.presentationml.slide+xml"/>
  <Override PartName="/ppt/slides/slide584.xml" ContentType="application/vnd.openxmlformats-officedocument.presentationml.slide+xml"/>
  <Override PartName="/ppt/slides/slide585.xml" ContentType="application/vnd.openxmlformats-officedocument.presentationml.slide+xml"/>
  <Override PartName="/ppt/slides/slide586.xml" ContentType="application/vnd.openxmlformats-officedocument.presentationml.slide+xml"/>
  <Override PartName="/ppt/slides/slide587.xml" ContentType="application/vnd.openxmlformats-officedocument.presentationml.slide+xml"/>
  <Override PartName="/ppt/slides/slide588.xml" ContentType="application/vnd.openxmlformats-officedocument.presentationml.slide+xml"/>
  <Override PartName="/ppt/slides/slide589.xml" ContentType="application/vnd.openxmlformats-officedocument.presentationml.slide+xml"/>
  <Override PartName="/ppt/slides/slide590.xml" ContentType="application/vnd.openxmlformats-officedocument.presentationml.slide+xml"/>
  <Override PartName="/ppt/slides/slide591.xml" ContentType="application/vnd.openxmlformats-officedocument.presentationml.slide+xml"/>
  <Override PartName="/ppt/slides/slide592.xml" ContentType="application/vnd.openxmlformats-officedocument.presentationml.slide+xml"/>
  <Override PartName="/ppt/slides/slide593.xml" ContentType="application/vnd.openxmlformats-officedocument.presentationml.slide+xml"/>
  <Override PartName="/ppt/slides/slide594.xml" ContentType="application/vnd.openxmlformats-officedocument.presentationml.slide+xml"/>
  <Override PartName="/ppt/slides/slide595.xml" ContentType="application/vnd.openxmlformats-officedocument.presentationml.slide+xml"/>
  <Override PartName="/ppt/slides/slide596.xml" ContentType="application/vnd.openxmlformats-officedocument.presentationml.slide+xml"/>
  <Override PartName="/ppt/slides/slide597.xml" ContentType="application/vnd.openxmlformats-officedocument.presentationml.slide+xml"/>
  <Override PartName="/ppt/slides/slide598.xml" ContentType="application/vnd.openxmlformats-officedocument.presentationml.slide+xml"/>
  <Override PartName="/ppt/slides/slide599.xml" ContentType="application/vnd.openxmlformats-officedocument.presentationml.slide+xml"/>
  <Override PartName="/ppt/slides/slide600.xml" ContentType="application/vnd.openxmlformats-officedocument.presentationml.slide+xml"/>
  <Override PartName="/ppt/slides/slide601.xml" ContentType="application/vnd.openxmlformats-officedocument.presentationml.slide+xml"/>
  <Override PartName="/ppt/slides/slide602.xml" ContentType="application/vnd.openxmlformats-officedocument.presentationml.slide+xml"/>
  <Override PartName="/ppt/slides/slide603.xml" ContentType="application/vnd.openxmlformats-officedocument.presentationml.slide+xml"/>
  <Override PartName="/ppt/slides/slide604.xml" ContentType="application/vnd.openxmlformats-officedocument.presentationml.slide+xml"/>
  <Override PartName="/ppt/slides/slide605.xml" ContentType="application/vnd.openxmlformats-officedocument.presentationml.slide+xml"/>
  <Override PartName="/ppt/slides/slide606.xml" ContentType="application/vnd.openxmlformats-officedocument.presentationml.slide+xml"/>
  <Override PartName="/ppt/slides/slide607.xml" ContentType="application/vnd.openxmlformats-officedocument.presentationml.slide+xml"/>
  <Override PartName="/ppt/slides/slide608.xml" ContentType="application/vnd.openxmlformats-officedocument.presentationml.slide+xml"/>
  <Override PartName="/ppt/slides/slide609.xml" ContentType="application/vnd.openxmlformats-officedocument.presentationml.slide+xml"/>
  <Override PartName="/ppt/slides/slide610.xml" ContentType="application/vnd.openxmlformats-officedocument.presentationml.slide+xml"/>
  <Override PartName="/ppt/slides/slide611.xml" ContentType="application/vnd.openxmlformats-officedocument.presentationml.slide+xml"/>
  <Override PartName="/ppt/slides/slide612.xml" ContentType="application/vnd.openxmlformats-officedocument.presentationml.slide+xml"/>
  <Override PartName="/ppt/slides/slide613.xml" ContentType="application/vnd.openxmlformats-officedocument.presentationml.slide+xml"/>
  <Override PartName="/ppt/slides/slide614.xml" ContentType="application/vnd.openxmlformats-officedocument.presentationml.slide+xml"/>
  <Override PartName="/ppt/slides/slide615.xml" ContentType="application/vnd.openxmlformats-officedocument.presentationml.slide+xml"/>
  <Override PartName="/ppt/slides/slide616.xml" ContentType="application/vnd.openxmlformats-officedocument.presentationml.slide+xml"/>
  <Override PartName="/ppt/slides/slide617.xml" ContentType="application/vnd.openxmlformats-officedocument.presentationml.slide+xml"/>
  <Override PartName="/ppt/slides/slide618.xml" ContentType="application/vnd.openxmlformats-officedocument.presentationml.slide+xml"/>
  <Override PartName="/ppt/slides/slide619.xml" ContentType="application/vnd.openxmlformats-officedocument.presentationml.slide+xml"/>
  <Override PartName="/ppt/slides/slide620.xml" ContentType="application/vnd.openxmlformats-officedocument.presentationml.slide+xml"/>
  <Override PartName="/ppt/slides/slide621.xml" ContentType="application/vnd.openxmlformats-officedocument.presentationml.slide+xml"/>
  <Override PartName="/ppt/slides/slide622.xml" ContentType="application/vnd.openxmlformats-officedocument.presentationml.slide+xml"/>
  <Override PartName="/ppt/slides/slide623.xml" ContentType="application/vnd.openxmlformats-officedocument.presentationml.slide+xml"/>
  <Override PartName="/ppt/slides/slide624.xml" ContentType="application/vnd.openxmlformats-officedocument.presentationml.slide+xml"/>
  <Override PartName="/ppt/slides/slide625.xml" ContentType="application/vnd.openxmlformats-officedocument.presentationml.slide+xml"/>
  <Override PartName="/ppt/slides/slide626.xml" ContentType="application/vnd.openxmlformats-officedocument.presentationml.slide+xml"/>
  <Override PartName="/ppt/slides/slide627.xml" ContentType="application/vnd.openxmlformats-officedocument.presentationml.slide+xml"/>
  <Override PartName="/ppt/slides/slide628.xml" ContentType="application/vnd.openxmlformats-officedocument.presentationml.slide+xml"/>
  <Override PartName="/ppt/slides/slide629.xml" ContentType="application/vnd.openxmlformats-officedocument.presentationml.slide+xml"/>
  <Override PartName="/ppt/slides/slide630.xml" ContentType="application/vnd.openxmlformats-officedocument.presentationml.slide+xml"/>
  <Override PartName="/ppt/slides/slide631.xml" ContentType="application/vnd.openxmlformats-officedocument.presentationml.slide+xml"/>
  <Override PartName="/ppt/slides/slide632.xml" ContentType="application/vnd.openxmlformats-officedocument.presentationml.slide+xml"/>
  <Override PartName="/ppt/slides/slide633.xml" ContentType="application/vnd.openxmlformats-officedocument.presentationml.slide+xml"/>
  <Override PartName="/ppt/slides/slide634.xml" ContentType="application/vnd.openxmlformats-officedocument.presentationml.slide+xml"/>
  <Override PartName="/ppt/slides/slide635.xml" ContentType="application/vnd.openxmlformats-officedocument.presentationml.slide+xml"/>
  <Override PartName="/ppt/slides/slide636.xml" ContentType="application/vnd.openxmlformats-officedocument.presentationml.slide+xml"/>
  <Override PartName="/ppt/slides/slide637.xml" ContentType="application/vnd.openxmlformats-officedocument.presentationml.slide+xml"/>
  <Override PartName="/ppt/slides/slide638.xml" ContentType="application/vnd.openxmlformats-officedocument.presentationml.slide+xml"/>
  <Override PartName="/ppt/slides/slide639.xml" ContentType="application/vnd.openxmlformats-officedocument.presentationml.slide+xml"/>
  <Override PartName="/ppt/slides/slide640.xml" ContentType="application/vnd.openxmlformats-officedocument.presentationml.slide+xml"/>
  <Override PartName="/ppt/slides/slide641.xml" ContentType="application/vnd.openxmlformats-officedocument.presentationml.slide+xml"/>
  <Override PartName="/ppt/slides/slide642.xml" ContentType="application/vnd.openxmlformats-officedocument.presentationml.slide+xml"/>
  <Override PartName="/ppt/slides/slide643.xml" ContentType="application/vnd.openxmlformats-officedocument.presentationml.slide+xml"/>
  <Override PartName="/ppt/slides/slide644.xml" ContentType="application/vnd.openxmlformats-officedocument.presentationml.slide+xml"/>
  <Override PartName="/ppt/slides/slide645.xml" ContentType="application/vnd.openxmlformats-officedocument.presentationml.slide+xml"/>
  <Override PartName="/ppt/slides/slide646.xml" ContentType="application/vnd.openxmlformats-officedocument.presentationml.slide+xml"/>
  <Override PartName="/ppt/slides/slide647.xml" ContentType="application/vnd.openxmlformats-officedocument.presentationml.slide+xml"/>
  <Override PartName="/ppt/slides/slide648.xml" ContentType="application/vnd.openxmlformats-officedocument.presentationml.slide+xml"/>
  <Override PartName="/ppt/slides/slide649.xml" ContentType="application/vnd.openxmlformats-officedocument.presentationml.slide+xml"/>
  <Override PartName="/ppt/slides/slide650.xml" ContentType="application/vnd.openxmlformats-officedocument.presentationml.slide+xml"/>
  <Override PartName="/ppt/slides/slide651.xml" ContentType="application/vnd.openxmlformats-officedocument.presentationml.slide+xml"/>
  <Override PartName="/ppt/slides/slide652.xml" ContentType="application/vnd.openxmlformats-officedocument.presentationml.slide+xml"/>
  <Override PartName="/ppt/slides/slide653.xml" ContentType="application/vnd.openxmlformats-officedocument.presentationml.slide+xml"/>
  <Override PartName="/ppt/slides/slide654.xml" ContentType="application/vnd.openxmlformats-officedocument.presentationml.slide+xml"/>
  <Override PartName="/ppt/slides/slide655.xml" ContentType="application/vnd.openxmlformats-officedocument.presentationml.slide+xml"/>
  <Override PartName="/ppt/slides/slide656.xml" ContentType="application/vnd.openxmlformats-officedocument.presentationml.slide+xml"/>
  <Override PartName="/ppt/slides/slide657.xml" ContentType="application/vnd.openxmlformats-officedocument.presentationml.slide+xml"/>
  <Override PartName="/ppt/slides/slide658.xml" ContentType="application/vnd.openxmlformats-officedocument.presentationml.slide+xml"/>
  <Override PartName="/ppt/slides/slide659.xml" ContentType="application/vnd.openxmlformats-officedocument.presentationml.slide+xml"/>
  <Override PartName="/ppt/slides/slide660.xml" ContentType="application/vnd.openxmlformats-officedocument.presentationml.slide+xml"/>
  <Override PartName="/ppt/slides/slide661.xml" ContentType="application/vnd.openxmlformats-officedocument.presentationml.slide+xml"/>
  <Override PartName="/ppt/slides/slide662.xml" ContentType="application/vnd.openxmlformats-officedocument.presentationml.slide+xml"/>
  <Override PartName="/ppt/slides/slide663.xml" ContentType="application/vnd.openxmlformats-officedocument.presentationml.slide+xml"/>
  <Override PartName="/ppt/slides/slide664.xml" ContentType="application/vnd.openxmlformats-officedocument.presentationml.slide+xml"/>
  <Override PartName="/ppt/slides/slide665.xml" ContentType="application/vnd.openxmlformats-officedocument.presentationml.slide+xml"/>
  <Override PartName="/ppt/slides/slide666.xml" ContentType="application/vnd.openxmlformats-officedocument.presentationml.slide+xml"/>
  <Override PartName="/ppt/slides/slide66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5.xml" ContentType="application/vnd.openxmlformats-officedocument.theme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6.xml" ContentType="application/vnd.openxmlformats-officedocument.theme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theme/theme7.xml" ContentType="application/vnd.openxmlformats-officedocument.theme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theme/theme8.xml" ContentType="application/vnd.openxmlformats-officedocument.theme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theme/theme9.xml" ContentType="application/vnd.openxmlformats-officedocument.theme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theme/theme10.xml" ContentType="application/vnd.openxmlformats-officedocument.theme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theme/theme11.xml" ContentType="application/vnd.openxmlformats-officedocument.theme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theme/theme12.xml" ContentType="application/vnd.openxmlformats-officedocument.theme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theme/theme13.xml" ContentType="application/vnd.openxmlformats-officedocument.theme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theme/theme14.xml" ContentType="application/vnd.openxmlformats-officedocument.theme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theme/theme15.xml" ContentType="application/vnd.openxmlformats-officedocument.theme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theme/theme16.xml" ContentType="application/vnd.openxmlformats-officedocument.theme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slideLayouts/slideLayout190.xml" ContentType="application/vnd.openxmlformats-officedocument.presentationml.slideLayout+xml"/>
  <Override PartName="/ppt/slideLayouts/slideLayout191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Layouts/slideLayout193.xml" ContentType="application/vnd.openxmlformats-officedocument.presentationml.slideLayout+xml"/>
  <Override PartName="/ppt/theme/theme17.xml" ContentType="application/vnd.openxmlformats-officedocument.theme+xml"/>
  <Override PartName="/ppt/slideLayouts/slideLayout19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202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204.xml" ContentType="application/vnd.openxmlformats-officedocument.presentationml.slideLayout+xml"/>
  <Override PartName="/ppt/theme/theme18.xml" ContentType="application/vnd.openxmlformats-officedocument.theme+xml"/>
  <Override PartName="/ppt/slideLayouts/slideLayout205.xml" ContentType="application/vnd.openxmlformats-officedocument.presentationml.slideLayout+xml"/>
  <Override PartName="/ppt/slideLayouts/slideLayout206.xml" ContentType="application/vnd.openxmlformats-officedocument.presentationml.slideLayout+xml"/>
  <Override PartName="/ppt/slideLayouts/slideLayout207.xml" ContentType="application/vnd.openxmlformats-officedocument.presentationml.slideLayout+xml"/>
  <Override PartName="/ppt/slideLayouts/slideLayout208.xml" ContentType="application/vnd.openxmlformats-officedocument.presentationml.slideLayout+xml"/>
  <Override PartName="/ppt/slideLayouts/slideLayout209.xml" ContentType="application/vnd.openxmlformats-officedocument.presentationml.slideLayout+xml"/>
  <Override PartName="/ppt/slideLayouts/slideLayout210.xml" ContentType="application/vnd.openxmlformats-officedocument.presentationml.slideLayout+xml"/>
  <Override PartName="/ppt/slideLayouts/slideLayout211.xml" ContentType="application/vnd.openxmlformats-officedocument.presentationml.slideLayout+xml"/>
  <Override PartName="/ppt/slideLayouts/slideLayout212.xml" ContentType="application/vnd.openxmlformats-officedocument.presentationml.slideLayout+xml"/>
  <Override PartName="/ppt/slideLayouts/slideLayout213.xml" ContentType="application/vnd.openxmlformats-officedocument.presentationml.slideLayout+xml"/>
  <Override PartName="/ppt/slideLayouts/slideLayout214.xml" ContentType="application/vnd.openxmlformats-officedocument.presentationml.slideLayout+xml"/>
  <Override PartName="/ppt/slideLayouts/slideLayout215.xml" ContentType="application/vnd.openxmlformats-officedocument.presentationml.slideLayout+xml"/>
  <Override PartName="/ppt/theme/theme19.xml" ContentType="application/vnd.openxmlformats-officedocument.theme+xml"/>
  <Override PartName="/ppt/slideLayouts/slideLayout216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218.xml" ContentType="application/vnd.openxmlformats-officedocument.presentationml.slideLayout+xml"/>
  <Override PartName="/ppt/slideLayouts/slideLayout219.xml" ContentType="application/vnd.openxmlformats-officedocument.presentationml.slideLayout+xml"/>
  <Override PartName="/ppt/slideLayouts/slideLayout220.xml" ContentType="application/vnd.openxmlformats-officedocument.presentationml.slideLayout+xml"/>
  <Override PartName="/ppt/slideLayouts/slideLayout221.xml" ContentType="application/vnd.openxmlformats-officedocument.presentationml.slideLayout+xml"/>
  <Override PartName="/ppt/slideLayouts/slideLayout222.xml" ContentType="application/vnd.openxmlformats-officedocument.presentationml.slideLayout+xml"/>
  <Override PartName="/ppt/slideLayouts/slideLayout223.xml" ContentType="application/vnd.openxmlformats-officedocument.presentationml.slideLayout+xml"/>
  <Override PartName="/ppt/slideLayouts/slideLayout224.xml" ContentType="application/vnd.openxmlformats-officedocument.presentationml.slideLayout+xml"/>
  <Override PartName="/ppt/slideLayouts/slideLayout225.xml" ContentType="application/vnd.openxmlformats-officedocument.presentationml.slideLayout+xml"/>
  <Override PartName="/ppt/slideLayouts/slideLayout226.xml" ContentType="application/vnd.openxmlformats-officedocument.presentationml.slideLayout+xml"/>
  <Override PartName="/ppt/theme/theme20.xml" ContentType="application/vnd.openxmlformats-officedocument.theme+xml"/>
  <Override PartName="/ppt/slideLayouts/slideLayout227.xml" ContentType="application/vnd.openxmlformats-officedocument.presentationml.slideLayout+xml"/>
  <Override PartName="/ppt/slideLayouts/slideLayout228.xml" ContentType="application/vnd.openxmlformats-officedocument.presentationml.slideLayout+xml"/>
  <Override PartName="/ppt/slideLayouts/slideLayout229.xml" ContentType="application/vnd.openxmlformats-officedocument.presentationml.slideLayout+xml"/>
  <Override PartName="/ppt/slideLayouts/slideLayout230.xml" ContentType="application/vnd.openxmlformats-officedocument.presentationml.slideLayout+xml"/>
  <Override PartName="/ppt/slideLayouts/slideLayout231.xml" ContentType="application/vnd.openxmlformats-officedocument.presentationml.slideLayout+xml"/>
  <Override PartName="/ppt/slideLayouts/slideLayout232.xml" ContentType="application/vnd.openxmlformats-officedocument.presentationml.slideLayout+xml"/>
  <Override PartName="/ppt/slideLayouts/slideLayout233.xml" ContentType="application/vnd.openxmlformats-officedocument.presentationml.slideLayout+xml"/>
  <Override PartName="/ppt/slideLayouts/slideLayout234.xml" ContentType="application/vnd.openxmlformats-officedocument.presentationml.slideLayout+xml"/>
  <Override PartName="/ppt/slideLayouts/slideLayout235.xml" ContentType="application/vnd.openxmlformats-officedocument.presentationml.slideLayout+xml"/>
  <Override PartName="/ppt/slideLayouts/slideLayout236.xml" ContentType="application/vnd.openxmlformats-officedocument.presentationml.slideLayout+xml"/>
  <Override PartName="/ppt/slideLayouts/slideLayout237.xml" ContentType="application/vnd.openxmlformats-officedocument.presentationml.slideLayout+xml"/>
  <Override PartName="/ppt/slideLayouts/slideLayout238.xml" ContentType="application/vnd.openxmlformats-officedocument.presentationml.slideLayout+xml"/>
  <Override PartName="/ppt/theme/theme21.xml" ContentType="application/vnd.openxmlformats-officedocument.theme+xml"/>
  <Override PartName="/ppt/slideLayouts/slideLayout239.xml" ContentType="application/vnd.openxmlformats-officedocument.presentationml.slideLayout+xml"/>
  <Override PartName="/ppt/slideLayouts/slideLayout240.xml" ContentType="application/vnd.openxmlformats-officedocument.presentationml.slideLayout+xml"/>
  <Override PartName="/ppt/slideLayouts/slideLayout241.xml" ContentType="application/vnd.openxmlformats-officedocument.presentationml.slideLayout+xml"/>
  <Override PartName="/ppt/slideLayouts/slideLayout242.xml" ContentType="application/vnd.openxmlformats-officedocument.presentationml.slideLayout+xml"/>
  <Override PartName="/ppt/slideLayouts/slideLayout243.xml" ContentType="application/vnd.openxmlformats-officedocument.presentationml.slideLayout+xml"/>
  <Override PartName="/ppt/slideLayouts/slideLayout244.xml" ContentType="application/vnd.openxmlformats-officedocument.presentationml.slideLayout+xml"/>
  <Override PartName="/ppt/slideLayouts/slideLayout245.xml" ContentType="application/vnd.openxmlformats-officedocument.presentationml.slideLayout+xml"/>
  <Override PartName="/ppt/slideLayouts/slideLayout246.xml" ContentType="application/vnd.openxmlformats-officedocument.presentationml.slideLayout+xml"/>
  <Override PartName="/ppt/slideLayouts/slideLayout247.xml" ContentType="application/vnd.openxmlformats-officedocument.presentationml.slideLayout+xml"/>
  <Override PartName="/ppt/slideLayouts/slideLayout248.xml" ContentType="application/vnd.openxmlformats-officedocument.presentationml.slideLayout+xml"/>
  <Override PartName="/ppt/slideLayouts/slideLayout249.xml" ContentType="application/vnd.openxmlformats-officedocument.presentationml.slideLayout+xml"/>
  <Override PartName="/ppt/theme/theme22.xml" ContentType="application/vnd.openxmlformats-officedocument.theme+xml"/>
  <Override PartName="/ppt/slideLayouts/slideLayout250.xml" ContentType="application/vnd.openxmlformats-officedocument.presentationml.slideLayout+xml"/>
  <Override PartName="/ppt/slideLayouts/slideLayout251.xml" ContentType="application/vnd.openxmlformats-officedocument.presentationml.slideLayout+xml"/>
  <Override PartName="/ppt/slideLayouts/slideLayout252.xml" ContentType="application/vnd.openxmlformats-officedocument.presentationml.slideLayout+xml"/>
  <Override PartName="/ppt/slideLayouts/slideLayout253.xml" ContentType="application/vnd.openxmlformats-officedocument.presentationml.slideLayout+xml"/>
  <Override PartName="/ppt/slideLayouts/slideLayout254.xml" ContentType="application/vnd.openxmlformats-officedocument.presentationml.slideLayout+xml"/>
  <Override PartName="/ppt/slideLayouts/slideLayout255.xml" ContentType="application/vnd.openxmlformats-officedocument.presentationml.slideLayout+xml"/>
  <Override PartName="/ppt/slideLayouts/slideLayout256.xml" ContentType="application/vnd.openxmlformats-officedocument.presentationml.slideLayout+xml"/>
  <Override PartName="/ppt/slideLayouts/slideLayout257.xml" ContentType="application/vnd.openxmlformats-officedocument.presentationml.slideLayout+xml"/>
  <Override PartName="/ppt/slideLayouts/slideLayout258.xml" ContentType="application/vnd.openxmlformats-officedocument.presentationml.slideLayout+xml"/>
  <Override PartName="/ppt/slideLayouts/slideLayout259.xml" ContentType="application/vnd.openxmlformats-officedocument.presentationml.slideLayout+xml"/>
  <Override PartName="/ppt/slideLayouts/slideLayout260.xml" ContentType="application/vnd.openxmlformats-officedocument.presentationml.slideLayout+xml"/>
  <Override PartName="/ppt/theme/theme23.xml" ContentType="application/vnd.openxmlformats-officedocument.theme+xml"/>
  <Override PartName="/ppt/slideLayouts/slideLayout261.xml" ContentType="application/vnd.openxmlformats-officedocument.presentationml.slideLayout+xml"/>
  <Override PartName="/ppt/slideLayouts/slideLayout262.xml" ContentType="application/vnd.openxmlformats-officedocument.presentationml.slideLayout+xml"/>
  <Override PartName="/ppt/slideLayouts/slideLayout263.xml" ContentType="application/vnd.openxmlformats-officedocument.presentationml.slideLayout+xml"/>
  <Override PartName="/ppt/slideLayouts/slideLayout264.xml" ContentType="application/vnd.openxmlformats-officedocument.presentationml.slideLayout+xml"/>
  <Override PartName="/ppt/slideLayouts/slideLayout265.xml" ContentType="application/vnd.openxmlformats-officedocument.presentationml.slideLayout+xml"/>
  <Override PartName="/ppt/slideLayouts/slideLayout266.xml" ContentType="application/vnd.openxmlformats-officedocument.presentationml.slideLayout+xml"/>
  <Override PartName="/ppt/slideLayouts/slideLayout267.xml" ContentType="application/vnd.openxmlformats-officedocument.presentationml.slideLayout+xml"/>
  <Override PartName="/ppt/slideLayouts/slideLayout268.xml" ContentType="application/vnd.openxmlformats-officedocument.presentationml.slideLayout+xml"/>
  <Override PartName="/ppt/slideLayouts/slideLayout269.xml" ContentType="application/vnd.openxmlformats-officedocument.presentationml.slideLayout+xml"/>
  <Override PartName="/ppt/slideLayouts/slideLayout270.xml" ContentType="application/vnd.openxmlformats-officedocument.presentationml.slideLayout+xml"/>
  <Override PartName="/ppt/slideLayouts/slideLayout271.xml" ContentType="application/vnd.openxmlformats-officedocument.presentationml.slideLayout+xml"/>
  <Override PartName="/ppt/theme/theme24.xml" ContentType="application/vnd.openxmlformats-officedocument.theme+xml"/>
  <Override PartName="/ppt/slideLayouts/slideLayout272.xml" ContentType="application/vnd.openxmlformats-officedocument.presentationml.slideLayout+xml"/>
  <Override PartName="/ppt/slideLayouts/slideLayout273.xml" ContentType="application/vnd.openxmlformats-officedocument.presentationml.slideLayout+xml"/>
  <Override PartName="/ppt/slideLayouts/slideLayout274.xml" ContentType="application/vnd.openxmlformats-officedocument.presentationml.slideLayout+xml"/>
  <Override PartName="/ppt/slideLayouts/slideLayout275.xml" ContentType="application/vnd.openxmlformats-officedocument.presentationml.slideLayout+xml"/>
  <Override PartName="/ppt/slideLayouts/slideLayout276.xml" ContentType="application/vnd.openxmlformats-officedocument.presentationml.slideLayout+xml"/>
  <Override PartName="/ppt/slideLayouts/slideLayout277.xml" ContentType="application/vnd.openxmlformats-officedocument.presentationml.slideLayout+xml"/>
  <Override PartName="/ppt/slideLayouts/slideLayout278.xml" ContentType="application/vnd.openxmlformats-officedocument.presentationml.slideLayout+xml"/>
  <Override PartName="/ppt/slideLayouts/slideLayout279.xml" ContentType="application/vnd.openxmlformats-officedocument.presentationml.slideLayout+xml"/>
  <Override PartName="/ppt/slideLayouts/slideLayout280.xml" ContentType="application/vnd.openxmlformats-officedocument.presentationml.slideLayout+xml"/>
  <Override PartName="/ppt/slideLayouts/slideLayout281.xml" ContentType="application/vnd.openxmlformats-officedocument.presentationml.slideLayout+xml"/>
  <Override PartName="/ppt/slideLayouts/slideLayout282.xml" ContentType="application/vnd.openxmlformats-officedocument.presentationml.slideLayout+xml"/>
  <Override PartName="/ppt/theme/theme25.xml" ContentType="application/vnd.openxmlformats-officedocument.theme+xml"/>
  <Override PartName="/ppt/slideLayouts/slideLayout283.xml" ContentType="application/vnd.openxmlformats-officedocument.presentationml.slideLayout+xml"/>
  <Override PartName="/ppt/slideLayouts/slideLayout284.xml" ContentType="application/vnd.openxmlformats-officedocument.presentationml.slideLayout+xml"/>
  <Override PartName="/ppt/slideLayouts/slideLayout285.xml" ContentType="application/vnd.openxmlformats-officedocument.presentationml.slideLayout+xml"/>
  <Override PartName="/ppt/slideLayouts/slideLayout286.xml" ContentType="application/vnd.openxmlformats-officedocument.presentationml.slideLayout+xml"/>
  <Override PartName="/ppt/slideLayouts/slideLayout287.xml" ContentType="application/vnd.openxmlformats-officedocument.presentationml.slideLayout+xml"/>
  <Override PartName="/ppt/slideLayouts/slideLayout288.xml" ContentType="application/vnd.openxmlformats-officedocument.presentationml.slideLayout+xml"/>
  <Override PartName="/ppt/slideLayouts/slideLayout289.xml" ContentType="application/vnd.openxmlformats-officedocument.presentationml.slideLayout+xml"/>
  <Override PartName="/ppt/slideLayouts/slideLayout290.xml" ContentType="application/vnd.openxmlformats-officedocument.presentationml.slideLayout+xml"/>
  <Override PartName="/ppt/slideLayouts/slideLayout291.xml" ContentType="application/vnd.openxmlformats-officedocument.presentationml.slideLayout+xml"/>
  <Override PartName="/ppt/slideLayouts/slideLayout292.xml" ContentType="application/vnd.openxmlformats-officedocument.presentationml.slideLayout+xml"/>
  <Override PartName="/ppt/slideLayouts/slideLayout293.xml" ContentType="application/vnd.openxmlformats-officedocument.presentationml.slideLayout+xml"/>
  <Override PartName="/ppt/theme/theme26.xml" ContentType="application/vnd.openxmlformats-officedocument.theme+xml"/>
  <Override PartName="/ppt/slideLayouts/slideLayout294.xml" ContentType="application/vnd.openxmlformats-officedocument.presentationml.slideLayout+xml"/>
  <Override PartName="/ppt/slideLayouts/slideLayout295.xml" ContentType="application/vnd.openxmlformats-officedocument.presentationml.slideLayout+xml"/>
  <Override PartName="/ppt/slideLayouts/slideLayout296.xml" ContentType="application/vnd.openxmlformats-officedocument.presentationml.slideLayout+xml"/>
  <Override PartName="/ppt/slideLayouts/slideLayout297.xml" ContentType="application/vnd.openxmlformats-officedocument.presentationml.slideLayout+xml"/>
  <Override PartName="/ppt/slideLayouts/slideLayout298.xml" ContentType="application/vnd.openxmlformats-officedocument.presentationml.slideLayout+xml"/>
  <Override PartName="/ppt/slideLayouts/slideLayout299.xml" ContentType="application/vnd.openxmlformats-officedocument.presentationml.slideLayout+xml"/>
  <Override PartName="/ppt/slideLayouts/slideLayout300.xml" ContentType="application/vnd.openxmlformats-officedocument.presentationml.slideLayout+xml"/>
  <Override PartName="/ppt/slideLayouts/slideLayout301.xml" ContentType="application/vnd.openxmlformats-officedocument.presentationml.slideLayout+xml"/>
  <Override PartName="/ppt/slideLayouts/slideLayout302.xml" ContentType="application/vnd.openxmlformats-officedocument.presentationml.slideLayout+xml"/>
  <Override PartName="/ppt/slideLayouts/slideLayout303.xml" ContentType="application/vnd.openxmlformats-officedocument.presentationml.slideLayout+xml"/>
  <Override PartName="/ppt/slideLayouts/slideLayout304.xml" ContentType="application/vnd.openxmlformats-officedocument.presentationml.slideLayout+xml"/>
  <Override PartName="/ppt/slideLayouts/slideLayout305.xml" ContentType="application/vnd.openxmlformats-officedocument.presentationml.slideLayout+xml"/>
  <Override PartName="/ppt/theme/theme27.xml" ContentType="application/vnd.openxmlformats-officedocument.theme+xml"/>
  <Override PartName="/ppt/slideLayouts/slideLayout306.xml" ContentType="application/vnd.openxmlformats-officedocument.presentationml.slideLayout+xml"/>
  <Override PartName="/ppt/slideLayouts/slideLayout307.xml" ContentType="application/vnd.openxmlformats-officedocument.presentationml.slideLayout+xml"/>
  <Override PartName="/ppt/slideLayouts/slideLayout308.xml" ContentType="application/vnd.openxmlformats-officedocument.presentationml.slideLayout+xml"/>
  <Override PartName="/ppt/slideLayouts/slideLayout309.xml" ContentType="application/vnd.openxmlformats-officedocument.presentationml.slideLayout+xml"/>
  <Override PartName="/ppt/slideLayouts/slideLayout310.xml" ContentType="application/vnd.openxmlformats-officedocument.presentationml.slideLayout+xml"/>
  <Override PartName="/ppt/slideLayouts/slideLayout311.xml" ContentType="application/vnd.openxmlformats-officedocument.presentationml.slideLayout+xml"/>
  <Override PartName="/ppt/slideLayouts/slideLayout312.xml" ContentType="application/vnd.openxmlformats-officedocument.presentationml.slideLayout+xml"/>
  <Override PartName="/ppt/slideLayouts/slideLayout313.xml" ContentType="application/vnd.openxmlformats-officedocument.presentationml.slideLayout+xml"/>
  <Override PartName="/ppt/slideLayouts/slideLayout314.xml" ContentType="application/vnd.openxmlformats-officedocument.presentationml.slideLayout+xml"/>
  <Override PartName="/ppt/slideLayouts/slideLayout315.xml" ContentType="application/vnd.openxmlformats-officedocument.presentationml.slideLayout+xml"/>
  <Override PartName="/ppt/slideLayouts/slideLayout316.xml" ContentType="application/vnd.openxmlformats-officedocument.presentationml.slideLayout+xml"/>
  <Override PartName="/ppt/theme/theme28.xml" ContentType="application/vnd.openxmlformats-officedocument.theme+xml"/>
  <Override PartName="/ppt/slideLayouts/slideLayout317.xml" ContentType="application/vnd.openxmlformats-officedocument.presentationml.slideLayout+xml"/>
  <Override PartName="/ppt/slideLayouts/slideLayout318.xml" ContentType="application/vnd.openxmlformats-officedocument.presentationml.slideLayout+xml"/>
  <Override PartName="/ppt/slideLayouts/slideLayout319.xml" ContentType="application/vnd.openxmlformats-officedocument.presentationml.slideLayout+xml"/>
  <Override PartName="/ppt/slideLayouts/slideLayout320.xml" ContentType="application/vnd.openxmlformats-officedocument.presentationml.slideLayout+xml"/>
  <Override PartName="/ppt/slideLayouts/slideLayout321.xml" ContentType="application/vnd.openxmlformats-officedocument.presentationml.slideLayout+xml"/>
  <Override PartName="/ppt/slideLayouts/slideLayout322.xml" ContentType="application/vnd.openxmlformats-officedocument.presentationml.slideLayout+xml"/>
  <Override PartName="/ppt/slideLayouts/slideLayout323.xml" ContentType="application/vnd.openxmlformats-officedocument.presentationml.slideLayout+xml"/>
  <Override PartName="/ppt/slideLayouts/slideLayout324.xml" ContentType="application/vnd.openxmlformats-officedocument.presentationml.slideLayout+xml"/>
  <Override PartName="/ppt/slideLayouts/slideLayout325.xml" ContentType="application/vnd.openxmlformats-officedocument.presentationml.slideLayout+xml"/>
  <Override PartName="/ppt/slideLayouts/slideLayout326.xml" ContentType="application/vnd.openxmlformats-officedocument.presentationml.slideLayout+xml"/>
  <Override PartName="/ppt/slideLayouts/slideLayout327.xml" ContentType="application/vnd.openxmlformats-officedocument.presentationml.slideLayout+xml"/>
  <Override PartName="/ppt/theme/theme29.xml" ContentType="application/vnd.openxmlformats-officedocument.theme+xml"/>
  <Override PartName="/ppt/slideLayouts/slideLayout328.xml" ContentType="application/vnd.openxmlformats-officedocument.presentationml.slideLayout+xml"/>
  <Override PartName="/ppt/slideLayouts/slideLayout329.xml" ContentType="application/vnd.openxmlformats-officedocument.presentationml.slideLayout+xml"/>
  <Override PartName="/ppt/slideLayouts/slideLayout330.xml" ContentType="application/vnd.openxmlformats-officedocument.presentationml.slideLayout+xml"/>
  <Override PartName="/ppt/slideLayouts/slideLayout331.xml" ContentType="application/vnd.openxmlformats-officedocument.presentationml.slideLayout+xml"/>
  <Override PartName="/ppt/slideLayouts/slideLayout332.xml" ContentType="application/vnd.openxmlformats-officedocument.presentationml.slideLayout+xml"/>
  <Override PartName="/ppt/slideLayouts/slideLayout333.xml" ContentType="application/vnd.openxmlformats-officedocument.presentationml.slideLayout+xml"/>
  <Override PartName="/ppt/slideLayouts/slideLayout334.xml" ContentType="application/vnd.openxmlformats-officedocument.presentationml.slideLayout+xml"/>
  <Override PartName="/ppt/slideLayouts/slideLayout335.xml" ContentType="application/vnd.openxmlformats-officedocument.presentationml.slideLayout+xml"/>
  <Override PartName="/ppt/slideLayouts/slideLayout336.xml" ContentType="application/vnd.openxmlformats-officedocument.presentationml.slideLayout+xml"/>
  <Override PartName="/ppt/slideLayouts/slideLayout337.xml" ContentType="application/vnd.openxmlformats-officedocument.presentationml.slideLayout+xml"/>
  <Override PartName="/ppt/slideLayouts/slideLayout338.xml" ContentType="application/vnd.openxmlformats-officedocument.presentationml.slideLayout+xml"/>
  <Override PartName="/ppt/theme/theme30.xml" ContentType="application/vnd.openxmlformats-officedocument.theme+xml"/>
  <Override PartName="/ppt/slideLayouts/slideLayout339.xml" ContentType="application/vnd.openxmlformats-officedocument.presentationml.slideLayout+xml"/>
  <Override PartName="/ppt/slideLayouts/slideLayout340.xml" ContentType="application/vnd.openxmlformats-officedocument.presentationml.slideLayout+xml"/>
  <Override PartName="/ppt/slideLayouts/slideLayout341.xml" ContentType="application/vnd.openxmlformats-officedocument.presentationml.slideLayout+xml"/>
  <Override PartName="/ppt/slideLayouts/slideLayout342.xml" ContentType="application/vnd.openxmlformats-officedocument.presentationml.slideLayout+xml"/>
  <Override PartName="/ppt/slideLayouts/slideLayout343.xml" ContentType="application/vnd.openxmlformats-officedocument.presentationml.slideLayout+xml"/>
  <Override PartName="/ppt/slideLayouts/slideLayout344.xml" ContentType="application/vnd.openxmlformats-officedocument.presentationml.slideLayout+xml"/>
  <Override PartName="/ppt/slideLayouts/slideLayout345.xml" ContentType="application/vnd.openxmlformats-officedocument.presentationml.slideLayout+xml"/>
  <Override PartName="/ppt/slideLayouts/slideLayout346.xml" ContentType="application/vnd.openxmlformats-officedocument.presentationml.slideLayout+xml"/>
  <Override PartName="/ppt/slideLayouts/slideLayout347.xml" ContentType="application/vnd.openxmlformats-officedocument.presentationml.slideLayout+xml"/>
  <Override PartName="/ppt/slideLayouts/slideLayout348.xml" ContentType="application/vnd.openxmlformats-officedocument.presentationml.slideLayout+xml"/>
  <Override PartName="/ppt/slideLayouts/slideLayout349.xml" ContentType="application/vnd.openxmlformats-officedocument.presentationml.slideLayout+xml"/>
  <Override PartName="/ppt/theme/theme31.xml" ContentType="application/vnd.openxmlformats-officedocument.theme+xml"/>
  <Override PartName="/ppt/slideLayouts/slideLayout350.xml" ContentType="application/vnd.openxmlformats-officedocument.presentationml.slideLayout+xml"/>
  <Override PartName="/ppt/slideLayouts/slideLayout351.xml" ContentType="application/vnd.openxmlformats-officedocument.presentationml.slideLayout+xml"/>
  <Override PartName="/ppt/slideLayouts/slideLayout352.xml" ContentType="application/vnd.openxmlformats-officedocument.presentationml.slideLayout+xml"/>
  <Override PartName="/ppt/slideLayouts/slideLayout353.xml" ContentType="application/vnd.openxmlformats-officedocument.presentationml.slideLayout+xml"/>
  <Override PartName="/ppt/slideLayouts/slideLayout354.xml" ContentType="application/vnd.openxmlformats-officedocument.presentationml.slideLayout+xml"/>
  <Override PartName="/ppt/slideLayouts/slideLayout355.xml" ContentType="application/vnd.openxmlformats-officedocument.presentationml.slideLayout+xml"/>
  <Override PartName="/ppt/slideLayouts/slideLayout356.xml" ContentType="application/vnd.openxmlformats-officedocument.presentationml.slideLayout+xml"/>
  <Override PartName="/ppt/slideLayouts/slideLayout357.xml" ContentType="application/vnd.openxmlformats-officedocument.presentationml.slideLayout+xml"/>
  <Override PartName="/ppt/slideLayouts/slideLayout358.xml" ContentType="application/vnd.openxmlformats-officedocument.presentationml.slideLayout+xml"/>
  <Override PartName="/ppt/slideLayouts/slideLayout359.xml" ContentType="application/vnd.openxmlformats-officedocument.presentationml.slideLayout+xml"/>
  <Override PartName="/ppt/slideLayouts/slideLayout360.xml" ContentType="application/vnd.openxmlformats-officedocument.presentationml.slideLayout+xml"/>
  <Override PartName="/ppt/theme/theme32.xml" ContentType="application/vnd.openxmlformats-officedocument.theme+xml"/>
  <Override PartName="/ppt/slideLayouts/slideLayout361.xml" ContentType="application/vnd.openxmlformats-officedocument.presentationml.slideLayout+xml"/>
  <Override PartName="/ppt/slideLayouts/slideLayout362.xml" ContentType="application/vnd.openxmlformats-officedocument.presentationml.slideLayout+xml"/>
  <Override PartName="/ppt/slideLayouts/slideLayout363.xml" ContentType="application/vnd.openxmlformats-officedocument.presentationml.slideLayout+xml"/>
  <Override PartName="/ppt/slideLayouts/slideLayout364.xml" ContentType="application/vnd.openxmlformats-officedocument.presentationml.slideLayout+xml"/>
  <Override PartName="/ppt/slideLayouts/slideLayout365.xml" ContentType="application/vnd.openxmlformats-officedocument.presentationml.slideLayout+xml"/>
  <Override PartName="/ppt/slideLayouts/slideLayout366.xml" ContentType="application/vnd.openxmlformats-officedocument.presentationml.slideLayout+xml"/>
  <Override PartName="/ppt/slideLayouts/slideLayout367.xml" ContentType="application/vnd.openxmlformats-officedocument.presentationml.slideLayout+xml"/>
  <Override PartName="/ppt/slideLayouts/slideLayout368.xml" ContentType="application/vnd.openxmlformats-officedocument.presentationml.slideLayout+xml"/>
  <Override PartName="/ppt/slideLayouts/slideLayout369.xml" ContentType="application/vnd.openxmlformats-officedocument.presentationml.slideLayout+xml"/>
  <Override PartName="/ppt/slideLayouts/slideLayout370.xml" ContentType="application/vnd.openxmlformats-officedocument.presentationml.slideLayout+xml"/>
  <Override PartName="/ppt/slideLayouts/slideLayout371.xml" ContentType="application/vnd.openxmlformats-officedocument.presentationml.slideLayout+xml"/>
  <Override PartName="/ppt/theme/theme33.xml" ContentType="application/vnd.openxmlformats-officedocument.theme+xml"/>
  <Override PartName="/ppt/slideLayouts/slideLayout372.xml" ContentType="application/vnd.openxmlformats-officedocument.presentationml.slideLayout+xml"/>
  <Override PartName="/ppt/slideLayouts/slideLayout373.xml" ContentType="application/vnd.openxmlformats-officedocument.presentationml.slideLayout+xml"/>
  <Override PartName="/ppt/slideLayouts/slideLayout374.xml" ContentType="application/vnd.openxmlformats-officedocument.presentationml.slideLayout+xml"/>
  <Override PartName="/ppt/slideLayouts/slideLayout375.xml" ContentType="application/vnd.openxmlformats-officedocument.presentationml.slideLayout+xml"/>
  <Override PartName="/ppt/slideLayouts/slideLayout376.xml" ContentType="application/vnd.openxmlformats-officedocument.presentationml.slideLayout+xml"/>
  <Override PartName="/ppt/slideLayouts/slideLayout377.xml" ContentType="application/vnd.openxmlformats-officedocument.presentationml.slideLayout+xml"/>
  <Override PartName="/ppt/slideLayouts/slideLayout378.xml" ContentType="application/vnd.openxmlformats-officedocument.presentationml.slideLayout+xml"/>
  <Override PartName="/ppt/slideLayouts/slideLayout379.xml" ContentType="application/vnd.openxmlformats-officedocument.presentationml.slideLayout+xml"/>
  <Override PartName="/ppt/slideLayouts/slideLayout380.xml" ContentType="application/vnd.openxmlformats-officedocument.presentationml.slideLayout+xml"/>
  <Override PartName="/ppt/slideLayouts/slideLayout381.xml" ContentType="application/vnd.openxmlformats-officedocument.presentationml.slideLayout+xml"/>
  <Override PartName="/ppt/slideLayouts/slideLayout382.xml" ContentType="application/vnd.openxmlformats-officedocument.presentationml.slideLayout+xml"/>
  <Override PartName="/ppt/theme/theme34.xml" ContentType="application/vnd.openxmlformats-officedocument.theme+xml"/>
  <Override PartName="/ppt/slideLayouts/slideLayout383.xml" ContentType="application/vnd.openxmlformats-officedocument.presentationml.slideLayout+xml"/>
  <Override PartName="/ppt/slideLayouts/slideLayout384.xml" ContentType="application/vnd.openxmlformats-officedocument.presentationml.slideLayout+xml"/>
  <Override PartName="/ppt/slideLayouts/slideLayout385.xml" ContentType="application/vnd.openxmlformats-officedocument.presentationml.slideLayout+xml"/>
  <Override PartName="/ppt/slideLayouts/slideLayout386.xml" ContentType="application/vnd.openxmlformats-officedocument.presentationml.slideLayout+xml"/>
  <Override PartName="/ppt/slideLayouts/slideLayout387.xml" ContentType="application/vnd.openxmlformats-officedocument.presentationml.slideLayout+xml"/>
  <Override PartName="/ppt/slideLayouts/slideLayout388.xml" ContentType="application/vnd.openxmlformats-officedocument.presentationml.slideLayout+xml"/>
  <Override PartName="/ppt/slideLayouts/slideLayout389.xml" ContentType="application/vnd.openxmlformats-officedocument.presentationml.slideLayout+xml"/>
  <Override PartName="/ppt/slideLayouts/slideLayout390.xml" ContentType="application/vnd.openxmlformats-officedocument.presentationml.slideLayout+xml"/>
  <Override PartName="/ppt/slideLayouts/slideLayout391.xml" ContentType="application/vnd.openxmlformats-officedocument.presentationml.slideLayout+xml"/>
  <Override PartName="/ppt/slideLayouts/slideLayout392.xml" ContentType="application/vnd.openxmlformats-officedocument.presentationml.slideLayout+xml"/>
  <Override PartName="/ppt/slideLayouts/slideLayout393.xml" ContentType="application/vnd.openxmlformats-officedocument.presentationml.slideLayout+xml"/>
  <Override PartName="/ppt/theme/theme35.xml" ContentType="application/vnd.openxmlformats-officedocument.theme+xml"/>
  <Override PartName="/ppt/slideLayouts/slideLayout394.xml" ContentType="application/vnd.openxmlformats-officedocument.presentationml.slideLayout+xml"/>
  <Override PartName="/ppt/slideLayouts/slideLayout395.xml" ContentType="application/vnd.openxmlformats-officedocument.presentationml.slideLayout+xml"/>
  <Override PartName="/ppt/slideLayouts/slideLayout396.xml" ContentType="application/vnd.openxmlformats-officedocument.presentationml.slideLayout+xml"/>
  <Override PartName="/ppt/slideLayouts/slideLayout397.xml" ContentType="application/vnd.openxmlformats-officedocument.presentationml.slideLayout+xml"/>
  <Override PartName="/ppt/slideLayouts/slideLayout398.xml" ContentType="application/vnd.openxmlformats-officedocument.presentationml.slideLayout+xml"/>
  <Override PartName="/ppt/slideLayouts/slideLayout399.xml" ContentType="application/vnd.openxmlformats-officedocument.presentationml.slideLayout+xml"/>
  <Override PartName="/ppt/slideLayouts/slideLayout400.xml" ContentType="application/vnd.openxmlformats-officedocument.presentationml.slideLayout+xml"/>
  <Override PartName="/ppt/slideLayouts/slideLayout401.xml" ContentType="application/vnd.openxmlformats-officedocument.presentationml.slideLayout+xml"/>
  <Override PartName="/ppt/slideLayouts/slideLayout402.xml" ContentType="application/vnd.openxmlformats-officedocument.presentationml.slideLayout+xml"/>
  <Override PartName="/ppt/slideLayouts/slideLayout403.xml" ContentType="application/vnd.openxmlformats-officedocument.presentationml.slideLayout+xml"/>
  <Override PartName="/ppt/slideLayouts/slideLayout404.xml" ContentType="application/vnd.openxmlformats-officedocument.presentationml.slideLayout+xml"/>
  <Override PartName="/ppt/theme/theme36.xml" ContentType="application/vnd.openxmlformats-officedocument.theme+xml"/>
  <Override PartName="/ppt/slideLayouts/slideLayout405.xml" ContentType="application/vnd.openxmlformats-officedocument.presentationml.slideLayout+xml"/>
  <Override PartName="/ppt/slideLayouts/slideLayout406.xml" ContentType="application/vnd.openxmlformats-officedocument.presentationml.slideLayout+xml"/>
  <Override PartName="/ppt/slideLayouts/slideLayout407.xml" ContentType="application/vnd.openxmlformats-officedocument.presentationml.slideLayout+xml"/>
  <Override PartName="/ppt/slideLayouts/slideLayout408.xml" ContentType="application/vnd.openxmlformats-officedocument.presentationml.slideLayout+xml"/>
  <Override PartName="/ppt/slideLayouts/slideLayout409.xml" ContentType="application/vnd.openxmlformats-officedocument.presentationml.slideLayout+xml"/>
  <Override PartName="/ppt/slideLayouts/slideLayout410.xml" ContentType="application/vnd.openxmlformats-officedocument.presentationml.slideLayout+xml"/>
  <Override PartName="/ppt/slideLayouts/slideLayout411.xml" ContentType="application/vnd.openxmlformats-officedocument.presentationml.slideLayout+xml"/>
  <Override PartName="/ppt/slideLayouts/slideLayout412.xml" ContentType="application/vnd.openxmlformats-officedocument.presentationml.slideLayout+xml"/>
  <Override PartName="/ppt/slideLayouts/slideLayout413.xml" ContentType="application/vnd.openxmlformats-officedocument.presentationml.slideLayout+xml"/>
  <Override PartName="/ppt/slideLayouts/slideLayout414.xml" ContentType="application/vnd.openxmlformats-officedocument.presentationml.slideLayout+xml"/>
  <Override PartName="/ppt/slideLayouts/slideLayout415.xml" ContentType="application/vnd.openxmlformats-officedocument.presentationml.slideLayout+xml"/>
  <Override PartName="/ppt/slideLayouts/slideLayout416.xml" ContentType="application/vnd.openxmlformats-officedocument.presentationml.slideLayout+xml"/>
  <Override PartName="/ppt/slideLayouts/slideLayout417.xml" ContentType="application/vnd.openxmlformats-officedocument.presentationml.slideLayout+xml"/>
  <Override PartName="/ppt/theme/theme37.xml" ContentType="application/vnd.openxmlformats-officedocument.theme+xml"/>
  <Override PartName="/ppt/slideLayouts/slideLayout418.xml" ContentType="application/vnd.openxmlformats-officedocument.presentationml.slideLayout+xml"/>
  <Override PartName="/ppt/slideLayouts/slideLayout419.xml" ContentType="application/vnd.openxmlformats-officedocument.presentationml.slideLayout+xml"/>
  <Override PartName="/ppt/slideLayouts/slideLayout420.xml" ContentType="application/vnd.openxmlformats-officedocument.presentationml.slideLayout+xml"/>
  <Override PartName="/ppt/slideLayouts/slideLayout421.xml" ContentType="application/vnd.openxmlformats-officedocument.presentationml.slideLayout+xml"/>
  <Override PartName="/ppt/slideLayouts/slideLayout422.xml" ContentType="application/vnd.openxmlformats-officedocument.presentationml.slideLayout+xml"/>
  <Override PartName="/ppt/slideLayouts/slideLayout423.xml" ContentType="application/vnd.openxmlformats-officedocument.presentationml.slideLayout+xml"/>
  <Override PartName="/ppt/slideLayouts/slideLayout424.xml" ContentType="application/vnd.openxmlformats-officedocument.presentationml.slideLayout+xml"/>
  <Override PartName="/ppt/slideLayouts/slideLayout425.xml" ContentType="application/vnd.openxmlformats-officedocument.presentationml.slideLayout+xml"/>
  <Override PartName="/ppt/slideLayouts/slideLayout426.xml" ContentType="application/vnd.openxmlformats-officedocument.presentationml.slideLayout+xml"/>
  <Override PartName="/ppt/slideLayouts/slideLayout427.xml" ContentType="application/vnd.openxmlformats-officedocument.presentationml.slideLayout+xml"/>
  <Override PartName="/ppt/slideLayouts/slideLayout428.xml" ContentType="application/vnd.openxmlformats-officedocument.presentationml.slideLayout+xml"/>
  <Override PartName="/ppt/theme/theme38.xml" ContentType="application/vnd.openxmlformats-officedocument.theme+xml"/>
  <Override PartName="/ppt/slideLayouts/slideLayout429.xml" ContentType="application/vnd.openxmlformats-officedocument.presentationml.slideLayout+xml"/>
  <Override PartName="/ppt/slideLayouts/slideLayout430.xml" ContentType="application/vnd.openxmlformats-officedocument.presentationml.slideLayout+xml"/>
  <Override PartName="/ppt/slideLayouts/slideLayout431.xml" ContentType="application/vnd.openxmlformats-officedocument.presentationml.slideLayout+xml"/>
  <Override PartName="/ppt/slideLayouts/slideLayout432.xml" ContentType="application/vnd.openxmlformats-officedocument.presentationml.slideLayout+xml"/>
  <Override PartName="/ppt/slideLayouts/slideLayout433.xml" ContentType="application/vnd.openxmlformats-officedocument.presentationml.slideLayout+xml"/>
  <Override PartName="/ppt/slideLayouts/slideLayout434.xml" ContentType="application/vnd.openxmlformats-officedocument.presentationml.slideLayout+xml"/>
  <Override PartName="/ppt/slideLayouts/slideLayout435.xml" ContentType="application/vnd.openxmlformats-officedocument.presentationml.slideLayout+xml"/>
  <Override PartName="/ppt/slideLayouts/slideLayout436.xml" ContentType="application/vnd.openxmlformats-officedocument.presentationml.slideLayout+xml"/>
  <Override PartName="/ppt/slideLayouts/slideLayout437.xml" ContentType="application/vnd.openxmlformats-officedocument.presentationml.slideLayout+xml"/>
  <Override PartName="/ppt/slideLayouts/slideLayout438.xml" ContentType="application/vnd.openxmlformats-officedocument.presentationml.slideLayout+xml"/>
  <Override PartName="/ppt/slideLayouts/slideLayout439.xml" ContentType="application/vnd.openxmlformats-officedocument.presentationml.slideLayout+xml"/>
  <Override PartName="/ppt/slideLayouts/slideLayout440.xml" ContentType="application/vnd.openxmlformats-officedocument.presentationml.slideLayout+xml"/>
  <Override PartName="/ppt/theme/theme39.xml" ContentType="application/vnd.openxmlformats-officedocument.theme+xml"/>
  <Override PartName="/ppt/slideLayouts/slideLayout441.xml" ContentType="application/vnd.openxmlformats-officedocument.presentationml.slideLayout+xml"/>
  <Override PartName="/ppt/slideLayouts/slideLayout442.xml" ContentType="application/vnd.openxmlformats-officedocument.presentationml.slideLayout+xml"/>
  <Override PartName="/ppt/slideLayouts/slideLayout443.xml" ContentType="application/vnd.openxmlformats-officedocument.presentationml.slideLayout+xml"/>
  <Override PartName="/ppt/slideLayouts/slideLayout444.xml" ContentType="application/vnd.openxmlformats-officedocument.presentationml.slideLayout+xml"/>
  <Override PartName="/ppt/slideLayouts/slideLayout445.xml" ContentType="application/vnd.openxmlformats-officedocument.presentationml.slideLayout+xml"/>
  <Override PartName="/ppt/slideLayouts/slideLayout446.xml" ContentType="application/vnd.openxmlformats-officedocument.presentationml.slideLayout+xml"/>
  <Override PartName="/ppt/slideLayouts/slideLayout447.xml" ContentType="application/vnd.openxmlformats-officedocument.presentationml.slideLayout+xml"/>
  <Override PartName="/ppt/slideLayouts/slideLayout448.xml" ContentType="application/vnd.openxmlformats-officedocument.presentationml.slideLayout+xml"/>
  <Override PartName="/ppt/slideLayouts/slideLayout449.xml" ContentType="application/vnd.openxmlformats-officedocument.presentationml.slideLayout+xml"/>
  <Override PartName="/ppt/slideLayouts/slideLayout450.xml" ContentType="application/vnd.openxmlformats-officedocument.presentationml.slideLayout+xml"/>
  <Override PartName="/ppt/slideLayouts/slideLayout451.xml" ContentType="application/vnd.openxmlformats-officedocument.presentationml.slideLayout+xml"/>
  <Override PartName="/ppt/slideLayouts/slideLayout452.xml" ContentType="application/vnd.openxmlformats-officedocument.presentationml.slideLayout+xml"/>
  <Override PartName="/ppt/theme/theme40.xml" ContentType="application/vnd.openxmlformats-officedocument.theme+xml"/>
  <Override PartName="/ppt/slideLayouts/slideLayout453.xml" ContentType="application/vnd.openxmlformats-officedocument.presentationml.slideLayout+xml"/>
  <Override PartName="/ppt/slideLayouts/slideLayout454.xml" ContentType="application/vnd.openxmlformats-officedocument.presentationml.slideLayout+xml"/>
  <Override PartName="/ppt/slideLayouts/slideLayout455.xml" ContentType="application/vnd.openxmlformats-officedocument.presentationml.slideLayout+xml"/>
  <Override PartName="/ppt/slideLayouts/slideLayout456.xml" ContentType="application/vnd.openxmlformats-officedocument.presentationml.slideLayout+xml"/>
  <Override PartName="/ppt/slideLayouts/slideLayout457.xml" ContentType="application/vnd.openxmlformats-officedocument.presentationml.slideLayout+xml"/>
  <Override PartName="/ppt/slideLayouts/slideLayout458.xml" ContentType="application/vnd.openxmlformats-officedocument.presentationml.slideLayout+xml"/>
  <Override PartName="/ppt/slideLayouts/slideLayout459.xml" ContentType="application/vnd.openxmlformats-officedocument.presentationml.slideLayout+xml"/>
  <Override PartName="/ppt/slideLayouts/slideLayout460.xml" ContentType="application/vnd.openxmlformats-officedocument.presentationml.slideLayout+xml"/>
  <Override PartName="/ppt/slideLayouts/slideLayout461.xml" ContentType="application/vnd.openxmlformats-officedocument.presentationml.slideLayout+xml"/>
  <Override PartName="/ppt/slideLayouts/slideLayout462.xml" ContentType="application/vnd.openxmlformats-officedocument.presentationml.slideLayout+xml"/>
  <Override PartName="/ppt/slideLayouts/slideLayout463.xml" ContentType="application/vnd.openxmlformats-officedocument.presentationml.slideLayout+xml"/>
  <Override PartName="/ppt/slideLayouts/slideLayout464.xml" ContentType="application/vnd.openxmlformats-officedocument.presentationml.slideLayout+xml"/>
  <Override PartName="/ppt/theme/theme41.xml" ContentType="application/vnd.openxmlformats-officedocument.theme+xml"/>
  <Override PartName="/ppt/slideLayouts/slideLayout465.xml" ContentType="application/vnd.openxmlformats-officedocument.presentationml.slideLayout+xml"/>
  <Override PartName="/ppt/slideLayouts/slideLayout466.xml" ContentType="application/vnd.openxmlformats-officedocument.presentationml.slideLayout+xml"/>
  <Override PartName="/ppt/slideLayouts/slideLayout467.xml" ContentType="application/vnd.openxmlformats-officedocument.presentationml.slideLayout+xml"/>
  <Override PartName="/ppt/slideLayouts/slideLayout468.xml" ContentType="application/vnd.openxmlformats-officedocument.presentationml.slideLayout+xml"/>
  <Override PartName="/ppt/slideLayouts/slideLayout469.xml" ContentType="application/vnd.openxmlformats-officedocument.presentationml.slideLayout+xml"/>
  <Override PartName="/ppt/slideLayouts/slideLayout470.xml" ContentType="application/vnd.openxmlformats-officedocument.presentationml.slideLayout+xml"/>
  <Override PartName="/ppt/slideLayouts/slideLayout471.xml" ContentType="application/vnd.openxmlformats-officedocument.presentationml.slideLayout+xml"/>
  <Override PartName="/ppt/slideLayouts/slideLayout472.xml" ContentType="application/vnd.openxmlformats-officedocument.presentationml.slideLayout+xml"/>
  <Override PartName="/ppt/slideLayouts/slideLayout473.xml" ContentType="application/vnd.openxmlformats-officedocument.presentationml.slideLayout+xml"/>
  <Override PartName="/ppt/slideLayouts/slideLayout474.xml" ContentType="application/vnd.openxmlformats-officedocument.presentationml.slideLayout+xml"/>
  <Override PartName="/ppt/slideLayouts/slideLayout475.xml" ContentType="application/vnd.openxmlformats-officedocument.presentationml.slideLayout+xml"/>
  <Override PartName="/ppt/slideLayouts/slideLayout476.xml" ContentType="application/vnd.openxmlformats-officedocument.presentationml.slideLayout+xml"/>
  <Override PartName="/ppt/theme/theme42.xml" ContentType="application/vnd.openxmlformats-officedocument.theme+xml"/>
  <Override PartName="/ppt/slideLayouts/slideLayout477.xml" ContentType="application/vnd.openxmlformats-officedocument.presentationml.slideLayout+xml"/>
  <Override PartName="/ppt/slideLayouts/slideLayout478.xml" ContentType="application/vnd.openxmlformats-officedocument.presentationml.slideLayout+xml"/>
  <Override PartName="/ppt/slideLayouts/slideLayout479.xml" ContentType="application/vnd.openxmlformats-officedocument.presentationml.slideLayout+xml"/>
  <Override PartName="/ppt/slideLayouts/slideLayout480.xml" ContentType="application/vnd.openxmlformats-officedocument.presentationml.slideLayout+xml"/>
  <Override PartName="/ppt/slideLayouts/slideLayout481.xml" ContentType="application/vnd.openxmlformats-officedocument.presentationml.slideLayout+xml"/>
  <Override PartName="/ppt/slideLayouts/slideLayout482.xml" ContentType="application/vnd.openxmlformats-officedocument.presentationml.slideLayout+xml"/>
  <Override PartName="/ppt/slideLayouts/slideLayout483.xml" ContentType="application/vnd.openxmlformats-officedocument.presentationml.slideLayout+xml"/>
  <Override PartName="/ppt/slideLayouts/slideLayout484.xml" ContentType="application/vnd.openxmlformats-officedocument.presentationml.slideLayout+xml"/>
  <Override PartName="/ppt/slideLayouts/slideLayout485.xml" ContentType="application/vnd.openxmlformats-officedocument.presentationml.slideLayout+xml"/>
  <Override PartName="/ppt/slideLayouts/slideLayout486.xml" ContentType="application/vnd.openxmlformats-officedocument.presentationml.slideLayout+xml"/>
  <Override PartName="/ppt/slideLayouts/slideLayout487.xml" ContentType="application/vnd.openxmlformats-officedocument.presentationml.slideLayout+xml"/>
  <Override PartName="/ppt/slideLayouts/slideLayout488.xml" ContentType="application/vnd.openxmlformats-officedocument.presentationml.slideLayout+xml"/>
  <Override PartName="/ppt/theme/theme43.xml" ContentType="application/vnd.openxmlformats-officedocument.theme+xml"/>
  <Override PartName="/ppt/slideLayouts/slideLayout489.xml" ContentType="application/vnd.openxmlformats-officedocument.presentationml.slideLayout+xml"/>
  <Override PartName="/ppt/slideLayouts/slideLayout490.xml" ContentType="application/vnd.openxmlformats-officedocument.presentationml.slideLayout+xml"/>
  <Override PartName="/ppt/slideLayouts/slideLayout491.xml" ContentType="application/vnd.openxmlformats-officedocument.presentationml.slideLayout+xml"/>
  <Override PartName="/ppt/slideLayouts/slideLayout492.xml" ContentType="application/vnd.openxmlformats-officedocument.presentationml.slideLayout+xml"/>
  <Override PartName="/ppt/slideLayouts/slideLayout493.xml" ContentType="application/vnd.openxmlformats-officedocument.presentationml.slideLayout+xml"/>
  <Override PartName="/ppt/slideLayouts/slideLayout494.xml" ContentType="application/vnd.openxmlformats-officedocument.presentationml.slideLayout+xml"/>
  <Override PartName="/ppt/slideLayouts/slideLayout495.xml" ContentType="application/vnd.openxmlformats-officedocument.presentationml.slideLayout+xml"/>
  <Override PartName="/ppt/slideLayouts/slideLayout496.xml" ContentType="application/vnd.openxmlformats-officedocument.presentationml.slideLayout+xml"/>
  <Override PartName="/ppt/slideLayouts/slideLayout497.xml" ContentType="application/vnd.openxmlformats-officedocument.presentationml.slideLayout+xml"/>
  <Override PartName="/ppt/slideLayouts/slideLayout498.xml" ContentType="application/vnd.openxmlformats-officedocument.presentationml.slideLayout+xml"/>
  <Override PartName="/ppt/slideLayouts/slideLayout499.xml" ContentType="application/vnd.openxmlformats-officedocument.presentationml.slideLayout+xml"/>
  <Override PartName="/ppt/theme/theme44.xml" ContentType="application/vnd.openxmlformats-officedocument.theme+xml"/>
  <Override PartName="/ppt/slideLayouts/slideLayout500.xml" ContentType="application/vnd.openxmlformats-officedocument.presentationml.slideLayout+xml"/>
  <Override PartName="/ppt/slideLayouts/slideLayout501.xml" ContentType="application/vnd.openxmlformats-officedocument.presentationml.slideLayout+xml"/>
  <Override PartName="/ppt/slideLayouts/slideLayout502.xml" ContentType="application/vnd.openxmlformats-officedocument.presentationml.slideLayout+xml"/>
  <Override PartName="/ppt/slideLayouts/slideLayout503.xml" ContentType="application/vnd.openxmlformats-officedocument.presentationml.slideLayout+xml"/>
  <Override PartName="/ppt/slideLayouts/slideLayout504.xml" ContentType="application/vnd.openxmlformats-officedocument.presentationml.slideLayout+xml"/>
  <Override PartName="/ppt/slideLayouts/slideLayout505.xml" ContentType="application/vnd.openxmlformats-officedocument.presentationml.slideLayout+xml"/>
  <Override PartName="/ppt/slideLayouts/slideLayout506.xml" ContentType="application/vnd.openxmlformats-officedocument.presentationml.slideLayout+xml"/>
  <Override PartName="/ppt/slideLayouts/slideLayout507.xml" ContentType="application/vnd.openxmlformats-officedocument.presentationml.slideLayout+xml"/>
  <Override PartName="/ppt/slideLayouts/slideLayout508.xml" ContentType="application/vnd.openxmlformats-officedocument.presentationml.slideLayout+xml"/>
  <Override PartName="/ppt/slideLayouts/slideLayout509.xml" ContentType="application/vnd.openxmlformats-officedocument.presentationml.slideLayout+xml"/>
  <Override PartName="/ppt/slideLayouts/slideLayout510.xml" ContentType="application/vnd.openxmlformats-officedocument.presentationml.slideLayout+xml"/>
  <Override PartName="/ppt/slideLayouts/slideLayout511.xml" ContentType="application/vnd.openxmlformats-officedocument.presentationml.slideLayout+xml"/>
  <Override PartName="/ppt/theme/theme45.xml" ContentType="application/vnd.openxmlformats-officedocument.theme+xml"/>
  <Override PartName="/ppt/slideLayouts/slideLayout512.xml" ContentType="application/vnd.openxmlformats-officedocument.presentationml.slideLayout+xml"/>
  <Override PartName="/ppt/slideLayouts/slideLayout513.xml" ContentType="application/vnd.openxmlformats-officedocument.presentationml.slideLayout+xml"/>
  <Override PartName="/ppt/slideLayouts/slideLayout514.xml" ContentType="application/vnd.openxmlformats-officedocument.presentationml.slideLayout+xml"/>
  <Override PartName="/ppt/slideLayouts/slideLayout515.xml" ContentType="application/vnd.openxmlformats-officedocument.presentationml.slideLayout+xml"/>
  <Override PartName="/ppt/slideLayouts/slideLayout516.xml" ContentType="application/vnd.openxmlformats-officedocument.presentationml.slideLayout+xml"/>
  <Override PartName="/ppt/slideLayouts/slideLayout517.xml" ContentType="application/vnd.openxmlformats-officedocument.presentationml.slideLayout+xml"/>
  <Override PartName="/ppt/slideLayouts/slideLayout518.xml" ContentType="application/vnd.openxmlformats-officedocument.presentationml.slideLayout+xml"/>
  <Override PartName="/ppt/slideLayouts/slideLayout519.xml" ContentType="application/vnd.openxmlformats-officedocument.presentationml.slideLayout+xml"/>
  <Override PartName="/ppt/slideLayouts/slideLayout520.xml" ContentType="application/vnd.openxmlformats-officedocument.presentationml.slideLayout+xml"/>
  <Override PartName="/ppt/slideLayouts/slideLayout521.xml" ContentType="application/vnd.openxmlformats-officedocument.presentationml.slideLayout+xml"/>
  <Override PartName="/ppt/slideLayouts/slideLayout522.xml" ContentType="application/vnd.openxmlformats-officedocument.presentationml.slideLayout+xml"/>
  <Override PartName="/ppt/slideLayouts/slideLayout523.xml" ContentType="application/vnd.openxmlformats-officedocument.presentationml.slideLayout+xml"/>
  <Override PartName="/ppt/theme/theme46.xml" ContentType="application/vnd.openxmlformats-officedocument.theme+xml"/>
  <Override PartName="/ppt/slideLayouts/slideLayout524.xml" ContentType="application/vnd.openxmlformats-officedocument.presentationml.slideLayout+xml"/>
  <Override PartName="/ppt/slideLayouts/slideLayout525.xml" ContentType="application/vnd.openxmlformats-officedocument.presentationml.slideLayout+xml"/>
  <Override PartName="/ppt/slideLayouts/slideLayout526.xml" ContentType="application/vnd.openxmlformats-officedocument.presentationml.slideLayout+xml"/>
  <Override PartName="/ppt/slideLayouts/slideLayout527.xml" ContentType="application/vnd.openxmlformats-officedocument.presentationml.slideLayout+xml"/>
  <Override PartName="/ppt/slideLayouts/slideLayout528.xml" ContentType="application/vnd.openxmlformats-officedocument.presentationml.slideLayout+xml"/>
  <Override PartName="/ppt/slideLayouts/slideLayout529.xml" ContentType="application/vnd.openxmlformats-officedocument.presentationml.slideLayout+xml"/>
  <Override PartName="/ppt/slideLayouts/slideLayout530.xml" ContentType="application/vnd.openxmlformats-officedocument.presentationml.slideLayout+xml"/>
  <Override PartName="/ppt/slideLayouts/slideLayout531.xml" ContentType="application/vnd.openxmlformats-officedocument.presentationml.slideLayout+xml"/>
  <Override PartName="/ppt/slideLayouts/slideLayout532.xml" ContentType="application/vnd.openxmlformats-officedocument.presentationml.slideLayout+xml"/>
  <Override PartName="/ppt/slideLayouts/slideLayout533.xml" ContentType="application/vnd.openxmlformats-officedocument.presentationml.slideLayout+xml"/>
  <Override PartName="/ppt/slideLayouts/slideLayout534.xml" ContentType="application/vnd.openxmlformats-officedocument.presentationml.slideLayout+xml"/>
  <Override PartName="/ppt/slideLayouts/slideLayout535.xml" ContentType="application/vnd.openxmlformats-officedocument.presentationml.slideLayout+xml"/>
  <Override PartName="/ppt/slideLayouts/slideLayout536.xml" ContentType="application/vnd.openxmlformats-officedocument.presentationml.slideLayout+xml"/>
  <Override PartName="/ppt/theme/theme47.xml" ContentType="application/vnd.openxmlformats-officedocument.theme+xml"/>
  <Override PartName="/ppt/slideLayouts/slideLayout537.xml" ContentType="application/vnd.openxmlformats-officedocument.presentationml.slideLayout+xml"/>
  <Override PartName="/ppt/slideLayouts/slideLayout538.xml" ContentType="application/vnd.openxmlformats-officedocument.presentationml.slideLayout+xml"/>
  <Override PartName="/ppt/slideLayouts/slideLayout539.xml" ContentType="application/vnd.openxmlformats-officedocument.presentationml.slideLayout+xml"/>
  <Override PartName="/ppt/slideLayouts/slideLayout540.xml" ContentType="application/vnd.openxmlformats-officedocument.presentationml.slideLayout+xml"/>
  <Override PartName="/ppt/slideLayouts/slideLayout541.xml" ContentType="application/vnd.openxmlformats-officedocument.presentationml.slideLayout+xml"/>
  <Override PartName="/ppt/slideLayouts/slideLayout542.xml" ContentType="application/vnd.openxmlformats-officedocument.presentationml.slideLayout+xml"/>
  <Override PartName="/ppt/slideLayouts/slideLayout543.xml" ContentType="application/vnd.openxmlformats-officedocument.presentationml.slideLayout+xml"/>
  <Override PartName="/ppt/slideLayouts/slideLayout544.xml" ContentType="application/vnd.openxmlformats-officedocument.presentationml.slideLayout+xml"/>
  <Override PartName="/ppt/slideLayouts/slideLayout545.xml" ContentType="application/vnd.openxmlformats-officedocument.presentationml.slideLayout+xml"/>
  <Override PartName="/ppt/slideLayouts/slideLayout546.xml" ContentType="application/vnd.openxmlformats-officedocument.presentationml.slideLayout+xml"/>
  <Override PartName="/ppt/slideLayouts/slideLayout547.xml" ContentType="application/vnd.openxmlformats-officedocument.presentationml.slideLayout+xml"/>
  <Override PartName="/ppt/slideLayouts/slideLayout548.xml" ContentType="application/vnd.openxmlformats-officedocument.presentationml.slideLayout+xml"/>
  <Override PartName="/ppt/theme/theme48.xml" ContentType="application/vnd.openxmlformats-officedocument.theme+xml"/>
  <Override PartName="/ppt/slideLayouts/slideLayout549.xml" ContentType="application/vnd.openxmlformats-officedocument.presentationml.slideLayout+xml"/>
  <Override PartName="/ppt/slideLayouts/slideLayout550.xml" ContentType="application/vnd.openxmlformats-officedocument.presentationml.slideLayout+xml"/>
  <Override PartName="/ppt/slideLayouts/slideLayout551.xml" ContentType="application/vnd.openxmlformats-officedocument.presentationml.slideLayout+xml"/>
  <Override PartName="/ppt/slideLayouts/slideLayout552.xml" ContentType="application/vnd.openxmlformats-officedocument.presentationml.slideLayout+xml"/>
  <Override PartName="/ppt/slideLayouts/slideLayout553.xml" ContentType="application/vnd.openxmlformats-officedocument.presentationml.slideLayout+xml"/>
  <Override PartName="/ppt/slideLayouts/slideLayout554.xml" ContentType="application/vnd.openxmlformats-officedocument.presentationml.slideLayout+xml"/>
  <Override PartName="/ppt/slideLayouts/slideLayout555.xml" ContentType="application/vnd.openxmlformats-officedocument.presentationml.slideLayout+xml"/>
  <Override PartName="/ppt/slideLayouts/slideLayout556.xml" ContentType="application/vnd.openxmlformats-officedocument.presentationml.slideLayout+xml"/>
  <Override PartName="/ppt/slideLayouts/slideLayout557.xml" ContentType="application/vnd.openxmlformats-officedocument.presentationml.slideLayout+xml"/>
  <Override PartName="/ppt/slideLayouts/slideLayout558.xml" ContentType="application/vnd.openxmlformats-officedocument.presentationml.slideLayout+xml"/>
  <Override PartName="/ppt/slideLayouts/slideLayout559.xml" ContentType="application/vnd.openxmlformats-officedocument.presentationml.slideLayout+xml"/>
  <Override PartName="/ppt/theme/theme49.xml" ContentType="application/vnd.openxmlformats-officedocument.theme+xml"/>
  <Override PartName="/ppt/slideLayouts/slideLayout560.xml" ContentType="application/vnd.openxmlformats-officedocument.presentationml.slideLayout+xml"/>
  <Override PartName="/ppt/slideLayouts/slideLayout561.xml" ContentType="application/vnd.openxmlformats-officedocument.presentationml.slideLayout+xml"/>
  <Override PartName="/ppt/slideLayouts/slideLayout562.xml" ContentType="application/vnd.openxmlformats-officedocument.presentationml.slideLayout+xml"/>
  <Override PartName="/ppt/slideLayouts/slideLayout563.xml" ContentType="application/vnd.openxmlformats-officedocument.presentationml.slideLayout+xml"/>
  <Override PartName="/ppt/slideLayouts/slideLayout564.xml" ContentType="application/vnd.openxmlformats-officedocument.presentationml.slideLayout+xml"/>
  <Override PartName="/ppt/slideLayouts/slideLayout565.xml" ContentType="application/vnd.openxmlformats-officedocument.presentationml.slideLayout+xml"/>
  <Override PartName="/ppt/slideLayouts/slideLayout566.xml" ContentType="application/vnd.openxmlformats-officedocument.presentationml.slideLayout+xml"/>
  <Override PartName="/ppt/slideLayouts/slideLayout567.xml" ContentType="application/vnd.openxmlformats-officedocument.presentationml.slideLayout+xml"/>
  <Override PartName="/ppt/slideLayouts/slideLayout568.xml" ContentType="application/vnd.openxmlformats-officedocument.presentationml.slideLayout+xml"/>
  <Override PartName="/ppt/slideLayouts/slideLayout569.xml" ContentType="application/vnd.openxmlformats-officedocument.presentationml.slideLayout+xml"/>
  <Override PartName="/ppt/slideLayouts/slideLayout570.xml" ContentType="application/vnd.openxmlformats-officedocument.presentationml.slideLayout+xml"/>
  <Override PartName="/ppt/theme/theme50.xml" ContentType="application/vnd.openxmlformats-officedocument.theme+xml"/>
  <Override PartName="/ppt/slideLayouts/slideLayout571.xml" ContentType="application/vnd.openxmlformats-officedocument.presentationml.slideLayout+xml"/>
  <Override PartName="/ppt/slideLayouts/slideLayout572.xml" ContentType="application/vnd.openxmlformats-officedocument.presentationml.slideLayout+xml"/>
  <Override PartName="/ppt/slideLayouts/slideLayout573.xml" ContentType="application/vnd.openxmlformats-officedocument.presentationml.slideLayout+xml"/>
  <Override PartName="/ppt/slideLayouts/slideLayout574.xml" ContentType="application/vnd.openxmlformats-officedocument.presentationml.slideLayout+xml"/>
  <Override PartName="/ppt/slideLayouts/slideLayout575.xml" ContentType="application/vnd.openxmlformats-officedocument.presentationml.slideLayout+xml"/>
  <Override PartName="/ppt/slideLayouts/slideLayout576.xml" ContentType="application/vnd.openxmlformats-officedocument.presentationml.slideLayout+xml"/>
  <Override PartName="/ppt/slideLayouts/slideLayout577.xml" ContentType="application/vnd.openxmlformats-officedocument.presentationml.slideLayout+xml"/>
  <Override PartName="/ppt/slideLayouts/slideLayout578.xml" ContentType="application/vnd.openxmlformats-officedocument.presentationml.slideLayout+xml"/>
  <Override PartName="/ppt/slideLayouts/slideLayout579.xml" ContentType="application/vnd.openxmlformats-officedocument.presentationml.slideLayout+xml"/>
  <Override PartName="/ppt/slideLayouts/slideLayout580.xml" ContentType="application/vnd.openxmlformats-officedocument.presentationml.slideLayout+xml"/>
  <Override PartName="/ppt/slideLayouts/slideLayout581.xml" ContentType="application/vnd.openxmlformats-officedocument.presentationml.slideLayout+xml"/>
  <Override PartName="/ppt/theme/theme51.xml" ContentType="application/vnd.openxmlformats-officedocument.theme+xml"/>
  <Override PartName="/ppt/slideLayouts/slideLayout582.xml" ContentType="application/vnd.openxmlformats-officedocument.presentationml.slideLayout+xml"/>
  <Override PartName="/ppt/slideLayouts/slideLayout583.xml" ContentType="application/vnd.openxmlformats-officedocument.presentationml.slideLayout+xml"/>
  <Override PartName="/ppt/slideLayouts/slideLayout584.xml" ContentType="application/vnd.openxmlformats-officedocument.presentationml.slideLayout+xml"/>
  <Override PartName="/ppt/slideLayouts/slideLayout585.xml" ContentType="application/vnd.openxmlformats-officedocument.presentationml.slideLayout+xml"/>
  <Override PartName="/ppt/slideLayouts/slideLayout586.xml" ContentType="application/vnd.openxmlformats-officedocument.presentationml.slideLayout+xml"/>
  <Override PartName="/ppt/slideLayouts/slideLayout587.xml" ContentType="application/vnd.openxmlformats-officedocument.presentationml.slideLayout+xml"/>
  <Override PartName="/ppt/slideLayouts/slideLayout588.xml" ContentType="application/vnd.openxmlformats-officedocument.presentationml.slideLayout+xml"/>
  <Override PartName="/ppt/slideLayouts/slideLayout589.xml" ContentType="application/vnd.openxmlformats-officedocument.presentationml.slideLayout+xml"/>
  <Override PartName="/ppt/slideLayouts/slideLayout590.xml" ContentType="application/vnd.openxmlformats-officedocument.presentationml.slideLayout+xml"/>
  <Override PartName="/ppt/slideLayouts/slideLayout591.xml" ContentType="application/vnd.openxmlformats-officedocument.presentationml.slideLayout+xml"/>
  <Override PartName="/ppt/slideLayouts/slideLayout592.xml" ContentType="application/vnd.openxmlformats-officedocument.presentationml.slideLayout+xml"/>
  <Override PartName="/ppt/theme/theme52.xml" ContentType="application/vnd.openxmlformats-officedocument.theme+xml"/>
  <Override PartName="/ppt/slideLayouts/slideLayout593.xml" ContentType="application/vnd.openxmlformats-officedocument.presentationml.slideLayout+xml"/>
  <Override PartName="/ppt/slideLayouts/slideLayout594.xml" ContentType="application/vnd.openxmlformats-officedocument.presentationml.slideLayout+xml"/>
  <Override PartName="/ppt/slideLayouts/slideLayout595.xml" ContentType="application/vnd.openxmlformats-officedocument.presentationml.slideLayout+xml"/>
  <Override PartName="/ppt/slideLayouts/slideLayout596.xml" ContentType="application/vnd.openxmlformats-officedocument.presentationml.slideLayout+xml"/>
  <Override PartName="/ppt/slideLayouts/slideLayout597.xml" ContentType="application/vnd.openxmlformats-officedocument.presentationml.slideLayout+xml"/>
  <Override PartName="/ppt/slideLayouts/slideLayout598.xml" ContentType="application/vnd.openxmlformats-officedocument.presentationml.slideLayout+xml"/>
  <Override PartName="/ppt/slideLayouts/slideLayout599.xml" ContentType="application/vnd.openxmlformats-officedocument.presentationml.slideLayout+xml"/>
  <Override PartName="/ppt/slideLayouts/slideLayout600.xml" ContentType="application/vnd.openxmlformats-officedocument.presentationml.slideLayout+xml"/>
  <Override PartName="/ppt/slideLayouts/slideLayout601.xml" ContentType="application/vnd.openxmlformats-officedocument.presentationml.slideLayout+xml"/>
  <Override PartName="/ppt/slideLayouts/slideLayout602.xml" ContentType="application/vnd.openxmlformats-officedocument.presentationml.slideLayout+xml"/>
  <Override PartName="/ppt/slideLayouts/slideLayout603.xml" ContentType="application/vnd.openxmlformats-officedocument.presentationml.slideLayout+xml"/>
  <Override PartName="/ppt/theme/theme53.xml" ContentType="application/vnd.openxmlformats-officedocument.theme+xml"/>
  <Override PartName="/ppt/theme/theme54.xml" ContentType="application/vnd.openxmlformats-officedocument.theme+xml"/>
  <Override PartName="/ppt/theme/theme5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ink/ink1.xml" ContentType="application/inkml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ink/ink2.xml" ContentType="application/inkml+xml"/>
  <Override PartName="/ppt/ink/ink3.xml" ContentType="application/inkml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ink/ink4.xml" ContentType="application/inkml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ink/ink5.xml" ContentType="application/inkml+xml"/>
  <Override PartName="/ppt/ink/ink6.xml" ContentType="application/inkml+xml"/>
  <Override PartName="/ppt/ink/ink7.xml" ContentType="application/inkml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ink/ink8.xml" ContentType="application/inkml+xml"/>
  <Override PartName="/ppt/ink/ink9.xml" ContentType="application/inkml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ink/ink51.xml" ContentType="application/inkml+xml"/>
  <Override PartName="/ppt/notesSlides/notesSlide84.xml" ContentType="application/vnd.openxmlformats-officedocument.presentationml.notesSlide+xml"/>
  <Override PartName="/ppt/notesSlides/notesSlide85.xml" ContentType="application/vnd.openxmlformats-officedocument.presentationml.notesSlide+xml"/>
  <Override PartName="/ppt/notesSlides/notesSlide86.xml" ContentType="application/vnd.openxmlformats-officedocument.presentationml.notesSlide+xml"/>
  <Override PartName="/ppt/notesSlides/notesSlide87.xml" ContentType="application/vnd.openxmlformats-officedocument.presentationml.notesSlide+xml"/>
  <Override PartName="/ppt/notesSlides/notesSlide88.xml" ContentType="application/vnd.openxmlformats-officedocument.presentationml.notesSlide+xml"/>
  <Override PartName="/ppt/notesSlides/notesSlide89.xml" ContentType="application/vnd.openxmlformats-officedocument.presentationml.notesSlide+xml"/>
  <Override PartName="/ppt/notesSlides/notesSlide90.xml" ContentType="application/vnd.openxmlformats-officedocument.presentationml.notesSlide+xml"/>
  <Override PartName="/ppt/notesSlides/notesSlide91.xml" ContentType="application/vnd.openxmlformats-officedocument.presentationml.notesSlide+xml"/>
  <Override PartName="/ppt/notesSlides/notesSlide92.xml" ContentType="application/vnd.openxmlformats-officedocument.presentationml.notesSlide+xml"/>
  <Override PartName="/ppt/notesSlides/notesSlide93.xml" ContentType="application/vnd.openxmlformats-officedocument.presentationml.notesSlide+xml"/>
  <Override PartName="/ppt/notesSlides/notesSlide94.xml" ContentType="application/vnd.openxmlformats-officedocument.presentationml.notesSlide+xml"/>
  <Override PartName="/ppt/notesSlides/notesSlide95.xml" ContentType="application/vnd.openxmlformats-officedocument.presentationml.notesSlide+xml"/>
  <Override PartName="/ppt/notesSlides/notesSlide9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59" r:id="rId1"/>
    <p:sldMasterId id="2147484029" r:id="rId2"/>
    <p:sldMasterId id="2147484053" r:id="rId3"/>
    <p:sldMasterId id="2147484066" r:id="rId4"/>
    <p:sldMasterId id="2147484103" r:id="rId5"/>
    <p:sldMasterId id="2147484886" r:id="rId6"/>
    <p:sldMasterId id="2147484934" r:id="rId7"/>
    <p:sldMasterId id="2147484982" r:id="rId8"/>
    <p:sldMasterId id="2147485019" r:id="rId9"/>
    <p:sldMasterId id="2147485044" r:id="rId10"/>
    <p:sldMasterId id="2147485164" r:id="rId11"/>
    <p:sldMasterId id="2147485357" r:id="rId12"/>
    <p:sldMasterId id="2147485369" r:id="rId13"/>
    <p:sldMasterId id="2147485465" r:id="rId14"/>
    <p:sldMasterId id="2147485525" r:id="rId15"/>
    <p:sldMasterId id="2147485573" r:id="rId16"/>
    <p:sldMasterId id="2147485599" r:id="rId17"/>
    <p:sldMasterId id="2147485611" r:id="rId18"/>
    <p:sldMasterId id="2147485648" r:id="rId19"/>
    <p:sldMasterId id="2147485660" r:id="rId20"/>
    <p:sldMasterId id="2147485696" r:id="rId21"/>
    <p:sldMasterId id="2147485734" r:id="rId22"/>
    <p:sldMasterId id="2147485770" r:id="rId23"/>
    <p:sldMasterId id="2147485782" r:id="rId24"/>
    <p:sldMasterId id="2147485794" r:id="rId25"/>
    <p:sldMasterId id="2147485818" r:id="rId26"/>
    <p:sldMasterId id="2147485878" r:id="rId27"/>
    <p:sldMasterId id="2147485915" r:id="rId28"/>
    <p:sldMasterId id="2147485951" r:id="rId29"/>
    <p:sldMasterId id="2147485963" r:id="rId30"/>
    <p:sldMasterId id="2147485975" r:id="rId31"/>
    <p:sldMasterId id="2147485987" r:id="rId32"/>
    <p:sldMasterId id="2147486011" r:id="rId33"/>
    <p:sldMasterId id="2147486023" r:id="rId34"/>
    <p:sldMasterId id="2147486035" r:id="rId35"/>
    <p:sldMasterId id="2147486047" r:id="rId36"/>
    <p:sldMasterId id="2147486059" r:id="rId37"/>
    <p:sldMasterId id="2147486073" r:id="rId38"/>
    <p:sldMasterId id="2147486085" r:id="rId39"/>
    <p:sldMasterId id="2147486098" r:id="rId40"/>
    <p:sldMasterId id="2147486138" r:id="rId41"/>
    <p:sldMasterId id="2147486151" r:id="rId42"/>
    <p:sldMasterId id="2147486164" r:id="rId43"/>
    <p:sldMasterId id="2147486189" r:id="rId44"/>
    <p:sldMasterId id="2147486201" r:id="rId45"/>
    <p:sldMasterId id="2147486214" r:id="rId46"/>
    <p:sldMasterId id="2147486227" r:id="rId47"/>
    <p:sldMasterId id="2147486241" r:id="rId48"/>
    <p:sldMasterId id="2147486266" r:id="rId49"/>
    <p:sldMasterId id="2147486278" r:id="rId50"/>
    <p:sldMasterId id="2147486290" r:id="rId51"/>
    <p:sldMasterId id="2147486302" r:id="rId52"/>
    <p:sldMasterId id="2147486314" r:id="rId53"/>
  </p:sldMasterIdLst>
  <p:notesMasterIdLst>
    <p:notesMasterId r:id="rId721"/>
  </p:notesMasterIdLst>
  <p:handoutMasterIdLst>
    <p:handoutMasterId r:id="rId722"/>
  </p:handoutMasterIdLst>
  <p:sldIdLst>
    <p:sldId id="751" r:id="rId54"/>
    <p:sldId id="3828" r:id="rId55"/>
    <p:sldId id="1607" r:id="rId56"/>
    <p:sldId id="806" r:id="rId57"/>
    <p:sldId id="1605" r:id="rId58"/>
    <p:sldId id="1637" r:id="rId59"/>
    <p:sldId id="1639" r:id="rId60"/>
    <p:sldId id="1640" r:id="rId61"/>
    <p:sldId id="1606" r:id="rId62"/>
    <p:sldId id="3903" r:id="rId63"/>
    <p:sldId id="1630" r:id="rId64"/>
    <p:sldId id="1381" r:id="rId65"/>
    <p:sldId id="1277" r:id="rId66"/>
    <p:sldId id="1540" r:id="rId67"/>
    <p:sldId id="1278" r:id="rId68"/>
    <p:sldId id="1376" r:id="rId69"/>
    <p:sldId id="1377" r:id="rId70"/>
    <p:sldId id="3829" r:id="rId71"/>
    <p:sldId id="4108" r:id="rId72"/>
    <p:sldId id="3169" r:id="rId73"/>
    <p:sldId id="3879" r:id="rId74"/>
    <p:sldId id="1039" r:id="rId75"/>
    <p:sldId id="4158" r:id="rId76"/>
    <p:sldId id="4159" r:id="rId77"/>
    <p:sldId id="1837" r:id="rId78"/>
    <p:sldId id="4116" r:id="rId79"/>
    <p:sldId id="2029" r:id="rId80"/>
    <p:sldId id="3922" r:id="rId81"/>
    <p:sldId id="3993" r:id="rId82"/>
    <p:sldId id="1538" r:id="rId83"/>
    <p:sldId id="791" r:id="rId84"/>
    <p:sldId id="725" r:id="rId85"/>
    <p:sldId id="4160" r:id="rId86"/>
    <p:sldId id="1139" r:id="rId87"/>
    <p:sldId id="4161" r:id="rId88"/>
    <p:sldId id="1520" r:id="rId89"/>
    <p:sldId id="1492" r:id="rId90"/>
    <p:sldId id="1437" r:id="rId91"/>
    <p:sldId id="1002" r:id="rId92"/>
    <p:sldId id="1438" r:id="rId93"/>
    <p:sldId id="1282" r:id="rId94"/>
    <p:sldId id="1040" r:id="rId95"/>
    <p:sldId id="1440" r:id="rId96"/>
    <p:sldId id="1044" r:id="rId97"/>
    <p:sldId id="1441" r:id="rId98"/>
    <p:sldId id="3909" r:id="rId99"/>
    <p:sldId id="3910" r:id="rId100"/>
    <p:sldId id="3911" r:id="rId101"/>
    <p:sldId id="1590" r:id="rId102"/>
    <p:sldId id="1564" r:id="rId103"/>
    <p:sldId id="1597" r:id="rId104"/>
    <p:sldId id="1443" r:id="rId105"/>
    <p:sldId id="1645" r:id="rId106"/>
    <p:sldId id="1527" r:id="rId107"/>
    <p:sldId id="1528" r:id="rId108"/>
    <p:sldId id="1432" r:id="rId109"/>
    <p:sldId id="1436" r:id="rId110"/>
    <p:sldId id="3760" r:id="rId111"/>
    <p:sldId id="3170" r:id="rId112"/>
    <p:sldId id="3881" r:id="rId113"/>
    <p:sldId id="482" r:id="rId114"/>
    <p:sldId id="3925" r:id="rId115"/>
    <p:sldId id="3927" r:id="rId116"/>
    <p:sldId id="3926" r:id="rId117"/>
    <p:sldId id="1074" r:id="rId118"/>
    <p:sldId id="1075" r:id="rId119"/>
    <p:sldId id="1838" r:id="rId120"/>
    <p:sldId id="1434" r:id="rId121"/>
    <p:sldId id="1433" r:id="rId122"/>
    <p:sldId id="1435" r:id="rId123"/>
    <p:sldId id="3831" r:id="rId124"/>
    <p:sldId id="3994" r:id="rId125"/>
    <p:sldId id="547" r:id="rId126"/>
    <p:sldId id="3761" r:id="rId127"/>
    <p:sldId id="3171" r:id="rId128"/>
    <p:sldId id="3882" r:id="rId129"/>
    <p:sldId id="3905" r:id="rId130"/>
    <p:sldId id="4152" r:id="rId131"/>
    <p:sldId id="4153" r:id="rId132"/>
    <p:sldId id="804" r:id="rId133"/>
    <p:sldId id="2079" r:id="rId134"/>
    <p:sldId id="975" r:id="rId135"/>
    <p:sldId id="497" r:id="rId136"/>
    <p:sldId id="3930" r:id="rId137"/>
    <p:sldId id="3929" r:id="rId138"/>
    <p:sldId id="664" r:id="rId139"/>
    <p:sldId id="660" r:id="rId140"/>
    <p:sldId id="1785" r:id="rId141"/>
    <p:sldId id="1133" r:id="rId142"/>
    <p:sldId id="3834" r:id="rId143"/>
    <p:sldId id="3835" r:id="rId144"/>
    <p:sldId id="3836" r:id="rId145"/>
    <p:sldId id="3837" r:id="rId146"/>
    <p:sldId id="3838" r:id="rId147"/>
    <p:sldId id="3839" r:id="rId148"/>
    <p:sldId id="3840" r:id="rId149"/>
    <p:sldId id="3841" r:id="rId150"/>
    <p:sldId id="3842" r:id="rId151"/>
    <p:sldId id="3843" r:id="rId152"/>
    <p:sldId id="3844" r:id="rId153"/>
    <p:sldId id="3845" r:id="rId154"/>
    <p:sldId id="3846" r:id="rId155"/>
    <p:sldId id="4003" r:id="rId156"/>
    <p:sldId id="612" r:id="rId157"/>
    <p:sldId id="3999" r:id="rId158"/>
    <p:sldId id="4001" r:id="rId159"/>
    <p:sldId id="614" r:id="rId160"/>
    <p:sldId id="615" r:id="rId161"/>
    <p:sldId id="4002" r:id="rId162"/>
    <p:sldId id="653" r:id="rId163"/>
    <p:sldId id="680" r:id="rId164"/>
    <p:sldId id="616" r:id="rId165"/>
    <p:sldId id="617" r:id="rId166"/>
    <p:sldId id="623" r:id="rId167"/>
    <p:sldId id="624" r:id="rId168"/>
    <p:sldId id="629" r:id="rId169"/>
    <p:sldId id="1307" r:id="rId170"/>
    <p:sldId id="1306" r:id="rId171"/>
    <p:sldId id="1786" r:id="rId172"/>
    <p:sldId id="3717" r:id="rId173"/>
    <p:sldId id="4005" r:id="rId174"/>
    <p:sldId id="3719" r:id="rId175"/>
    <p:sldId id="4004" r:id="rId176"/>
    <p:sldId id="3996" r:id="rId177"/>
    <p:sldId id="3762" r:id="rId178"/>
    <p:sldId id="3172" r:id="rId179"/>
    <p:sldId id="3883" r:id="rId180"/>
    <p:sldId id="4037" r:id="rId181"/>
    <p:sldId id="4032" r:id="rId182"/>
    <p:sldId id="663" r:id="rId183"/>
    <p:sldId id="808" r:id="rId184"/>
    <p:sldId id="1671" r:id="rId185"/>
    <p:sldId id="818" r:id="rId186"/>
    <p:sldId id="587" r:id="rId187"/>
    <p:sldId id="4033" r:id="rId188"/>
    <p:sldId id="4029" r:id="rId189"/>
    <p:sldId id="588" r:id="rId190"/>
    <p:sldId id="662" r:id="rId191"/>
    <p:sldId id="589" r:id="rId192"/>
    <p:sldId id="4035" r:id="rId193"/>
    <p:sldId id="978" r:id="rId194"/>
    <p:sldId id="926" r:id="rId195"/>
    <p:sldId id="810" r:id="rId196"/>
    <p:sldId id="1385" r:id="rId197"/>
    <p:sldId id="574" r:id="rId198"/>
    <p:sldId id="4038" r:id="rId199"/>
    <p:sldId id="1856" r:id="rId200"/>
    <p:sldId id="4162" r:id="rId201"/>
    <p:sldId id="4309" r:id="rId202"/>
    <p:sldId id="4308" r:id="rId203"/>
    <p:sldId id="4039" r:id="rId204"/>
    <p:sldId id="4020" r:id="rId205"/>
    <p:sldId id="4018" r:id="rId206"/>
    <p:sldId id="4017" r:id="rId207"/>
    <p:sldId id="4046" r:id="rId208"/>
    <p:sldId id="4042" r:id="rId209"/>
    <p:sldId id="3629" r:id="rId210"/>
    <p:sldId id="4009" r:id="rId211"/>
    <p:sldId id="4010" r:id="rId212"/>
    <p:sldId id="4011" r:id="rId213"/>
    <p:sldId id="4012" r:id="rId214"/>
    <p:sldId id="4013" r:id="rId215"/>
    <p:sldId id="4049" r:id="rId216"/>
    <p:sldId id="4047" r:id="rId217"/>
    <p:sldId id="4016" r:id="rId218"/>
    <p:sldId id="4045" r:id="rId219"/>
    <p:sldId id="3852" r:id="rId220"/>
    <p:sldId id="1650" r:id="rId221"/>
    <p:sldId id="3851" r:id="rId222"/>
    <p:sldId id="1655" r:id="rId223"/>
    <p:sldId id="1656" r:id="rId224"/>
    <p:sldId id="3763" r:id="rId225"/>
    <p:sldId id="3173" r:id="rId226"/>
    <p:sldId id="3166" r:id="rId227"/>
    <p:sldId id="1896" r:id="rId228"/>
    <p:sldId id="1897" r:id="rId229"/>
    <p:sldId id="1898" r:id="rId230"/>
    <p:sldId id="1891" r:id="rId231"/>
    <p:sldId id="1892" r:id="rId232"/>
    <p:sldId id="1893" r:id="rId233"/>
    <p:sldId id="1894" r:id="rId234"/>
    <p:sldId id="1895" r:id="rId235"/>
    <p:sldId id="1900" r:id="rId236"/>
    <p:sldId id="1901" r:id="rId237"/>
    <p:sldId id="1902" r:id="rId238"/>
    <p:sldId id="1903" r:id="rId239"/>
    <p:sldId id="1904" r:id="rId240"/>
    <p:sldId id="1905" r:id="rId241"/>
    <p:sldId id="1906" r:id="rId242"/>
    <p:sldId id="1907" r:id="rId243"/>
    <p:sldId id="1908" r:id="rId244"/>
    <p:sldId id="1909" r:id="rId245"/>
    <p:sldId id="1910" r:id="rId246"/>
    <p:sldId id="1912" r:id="rId247"/>
    <p:sldId id="1913" r:id="rId248"/>
    <p:sldId id="1914" r:id="rId249"/>
    <p:sldId id="3167" r:id="rId250"/>
    <p:sldId id="2147" r:id="rId251"/>
    <p:sldId id="1916" r:id="rId252"/>
    <p:sldId id="1917" r:id="rId253"/>
    <p:sldId id="3764" r:id="rId254"/>
    <p:sldId id="3175" r:id="rId255"/>
    <p:sldId id="1813" r:id="rId256"/>
    <p:sldId id="3884" r:id="rId257"/>
    <p:sldId id="1918" r:id="rId258"/>
    <p:sldId id="3741" r:id="rId259"/>
    <p:sldId id="3176" r:id="rId260"/>
    <p:sldId id="3742" r:id="rId261"/>
    <p:sldId id="1919" r:id="rId262"/>
    <p:sldId id="3745" r:id="rId263"/>
    <p:sldId id="3743" r:id="rId264"/>
    <p:sldId id="3744" r:id="rId265"/>
    <p:sldId id="3740" r:id="rId266"/>
    <p:sldId id="3177" r:id="rId267"/>
    <p:sldId id="1572" r:id="rId268"/>
    <p:sldId id="1573" r:id="rId269"/>
    <p:sldId id="1574" r:id="rId270"/>
    <p:sldId id="3765" r:id="rId271"/>
    <p:sldId id="3178" r:id="rId272"/>
    <p:sldId id="3179" r:id="rId273"/>
    <p:sldId id="3180" r:id="rId274"/>
    <p:sldId id="3181" r:id="rId275"/>
    <p:sldId id="3182" r:id="rId276"/>
    <p:sldId id="3183" r:id="rId277"/>
    <p:sldId id="3885" r:id="rId278"/>
    <p:sldId id="2190" r:id="rId279"/>
    <p:sldId id="2191" r:id="rId280"/>
    <p:sldId id="3205" r:id="rId281"/>
    <p:sldId id="3206" r:id="rId282"/>
    <p:sldId id="2193" r:id="rId283"/>
    <p:sldId id="2194" r:id="rId284"/>
    <p:sldId id="2195" r:id="rId285"/>
    <p:sldId id="2203" r:id="rId286"/>
    <p:sldId id="2196" r:id="rId287"/>
    <p:sldId id="2197" r:id="rId288"/>
    <p:sldId id="2198" r:id="rId289"/>
    <p:sldId id="3779" r:id="rId290"/>
    <p:sldId id="2199" r:id="rId291"/>
    <p:sldId id="3207" r:id="rId292"/>
    <p:sldId id="2200" r:id="rId293"/>
    <p:sldId id="2201" r:id="rId294"/>
    <p:sldId id="2202" r:id="rId295"/>
    <p:sldId id="3287" r:id="rId296"/>
    <p:sldId id="3291" r:id="rId297"/>
    <p:sldId id="3292" r:id="rId298"/>
    <p:sldId id="3288" r:id="rId299"/>
    <p:sldId id="3209" r:id="rId300"/>
    <p:sldId id="3724" r:id="rId301"/>
    <p:sldId id="2128" r:id="rId302"/>
    <p:sldId id="2130" r:id="rId303"/>
    <p:sldId id="2132" r:id="rId304"/>
    <p:sldId id="2133" r:id="rId305"/>
    <p:sldId id="2134" r:id="rId306"/>
    <p:sldId id="2205" r:id="rId307"/>
    <p:sldId id="1476" r:id="rId308"/>
    <p:sldId id="2091" r:id="rId309"/>
    <p:sldId id="2090" r:id="rId310"/>
    <p:sldId id="2192" r:id="rId311"/>
    <p:sldId id="2206" r:id="rId312"/>
    <p:sldId id="2093" r:id="rId313"/>
    <p:sldId id="3134" r:id="rId314"/>
    <p:sldId id="3144" r:id="rId315"/>
    <p:sldId id="3416" r:id="rId316"/>
    <p:sldId id="1525" r:id="rId317"/>
    <p:sldId id="2095" r:id="rId318"/>
    <p:sldId id="1523" r:id="rId319"/>
    <p:sldId id="1697" r:id="rId320"/>
    <p:sldId id="3213" r:id="rId321"/>
    <p:sldId id="2097" r:id="rId322"/>
    <p:sldId id="3214" r:id="rId323"/>
    <p:sldId id="2098" r:id="rId324"/>
    <p:sldId id="2099" r:id="rId325"/>
    <p:sldId id="3215" r:id="rId326"/>
    <p:sldId id="2100" r:id="rId327"/>
    <p:sldId id="2101" r:id="rId328"/>
    <p:sldId id="3216" r:id="rId329"/>
    <p:sldId id="2102" r:id="rId330"/>
    <p:sldId id="3217" r:id="rId331"/>
    <p:sldId id="2103" r:id="rId332"/>
    <p:sldId id="2104" r:id="rId333"/>
    <p:sldId id="3218" r:id="rId334"/>
    <p:sldId id="3219" r:id="rId335"/>
    <p:sldId id="3220" r:id="rId336"/>
    <p:sldId id="3221" r:id="rId337"/>
    <p:sldId id="3222" r:id="rId338"/>
    <p:sldId id="3184" r:id="rId339"/>
    <p:sldId id="3224" r:id="rId340"/>
    <p:sldId id="3185" r:id="rId341"/>
    <p:sldId id="3225" r:id="rId342"/>
    <p:sldId id="1719" r:id="rId343"/>
    <p:sldId id="3226" r:id="rId344"/>
    <p:sldId id="3227" r:id="rId345"/>
    <p:sldId id="3228" r:id="rId346"/>
    <p:sldId id="3229" r:id="rId347"/>
    <p:sldId id="3858" r:id="rId348"/>
    <p:sldId id="3857" r:id="rId349"/>
    <p:sldId id="3230" r:id="rId350"/>
    <p:sldId id="3231" r:id="rId351"/>
    <p:sldId id="3232" r:id="rId352"/>
    <p:sldId id="3233" r:id="rId353"/>
    <p:sldId id="3186" r:id="rId354"/>
    <p:sldId id="3187" r:id="rId355"/>
    <p:sldId id="3188" r:id="rId356"/>
    <p:sldId id="3189" r:id="rId357"/>
    <p:sldId id="1552" r:id="rId358"/>
    <p:sldId id="3726" r:id="rId359"/>
    <p:sldId id="3234" r:id="rId360"/>
    <p:sldId id="2110" r:id="rId361"/>
    <p:sldId id="2112" r:id="rId362"/>
    <p:sldId id="2111" r:id="rId363"/>
    <p:sldId id="2113" r:id="rId364"/>
    <p:sldId id="3191" r:id="rId365"/>
    <p:sldId id="2114" r:id="rId366"/>
    <p:sldId id="2115" r:id="rId367"/>
    <p:sldId id="3418" r:id="rId368"/>
    <p:sldId id="3192" r:id="rId369"/>
    <p:sldId id="3193" r:id="rId370"/>
    <p:sldId id="3860" r:id="rId371"/>
    <p:sldId id="3891" r:id="rId372"/>
    <p:sldId id="3890" r:id="rId373"/>
    <p:sldId id="3861" r:id="rId374"/>
    <p:sldId id="3236" r:id="rId375"/>
    <p:sldId id="3862" r:id="rId376"/>
    <p:sldId id="3866" r:id="rId377"/>
    <p:sldId id="3865" r:id="rId378"/>
    <p:sldId id="3864" r:id="rId379"/>
    <p:sldId id="3859" r:id="rId380"/>
    <p:sldId id="3136" r:id="rId381"/>
    <p:sldId id="3237" r:id="rId382"/>
    <p:sldId id="1729" r:id="rId383"/>
    <p:sldId id="4050" r:id="rId384"/>
    <p:sldId id="4051" r:id="rId385"/>
    <p:sldId id="4052" r:id="rId386"/>
    <p:sldId id="4053" r:id="rId387"/>
    <p:sldId id="3238" r:id="rId388"/>
    <p:sldId id="3590" r:id="rId389"/>
    <p:sldId id="3587" r:id="rId390"/>
    <p:sldId id="3239" r:id="rId391"/>
    <p:sldId id="3599" r:id="rId392"/>
    <p:sldId id="3240" r:id="rId393"/>
    <p:sldId id="3602" r:id="rId394"/>
    <p:sldId id="3243" r:id="rId395"/>
    <p:sldId id="3195" r:id="rId396"/>
    <p:sldId id="1868" r:id="rId397"/>
    <p:sldId id="1870" r:id="rId398"/>
    <p:sldId id="3244" r:id="rId399"/>
    <p:sldId id="3245" r:id="rId400"/>
    <p:sldId id="1961" r:id="rId401"/>
    <p:sldId id="3766" r:id="rId402"/>
    <p:sldId id="1874" r:id="rId403"/>
    <p:sldId id="3767" r:id="rId404"/>
    <p:sldId id="1470" r:id="rId405"/>
    <p:sldId id="3248" r:id="rId406"/>
    <p:sldId id="4067" r:id="rId407"/>
    <p:sldId id="4069" r:id="rId408"/>
    <p:sldId id="800" r:id="rId409"/>
    <p:sldId id="3953" r:id="rId410"/>
    <p:sldId id="3995" r:id="rId411"/>
    <p:sldId id="4066" r:id="rId412"/>
    <p:sldId id="4062" r:id="rId413"/>
    <p:sldId id="4063" r:id="rId414"/>
    <p:sldId id="4064" r:id="rId415"/>
    <p:sldId id="4065" r:id="rId416"/>
    <p:sldId id="3793" r:id="rId417"/>
    <p:sldId id="4026" r:id="rId418"/>
    <p:sldId id="3795" r:id="rId419"/>
    <p:sldId id="3794" r:id="rId420"/>
    <p:sldId id="3796" r:id="rId421"/>
    <p:sldId id="3798" r:id="rId422"/>
    <p:sldId id="3886" r:id="rId423"/>
    <p:sldId id="3196" r:id="rId424"/>
    <p:sldId id="3678" r:id="rId425"/>
    <p:sldId id="3781" r:id="rId426"/>
    <p:sldId id="3780" r:id="rId427"/>
    <p:sldId id="4202" r:id="rId428"/>
    <p:sldId id="3200" r:id="rId429"/>
    <p:sldId id="3201" r:id="rId430"/>
    <p:sldId id="2174" r:id="rId431"/>
    <p:sldId id="2175" r:id="rId432"/>
    <p:sldId id="3197" r:id="rId433"/>
    <p:sldId id="2170" r:id="rId434"/>
    <p:sldId id="2171" r:id="rId435"/>
    <p:sldId id="2172" r:id="rId436"/>
    <p:sldId id="3202" r:id="rId437"/>
    <p:sldId id="3203" r:id="rId438"/>
    <p:sldId id="3892" r:id="rId439"/>
    <p:sldId id="3893" r:id="rId440"/>
    <p:sldId id="1963" r:id="rId441"/>
    <p:sldId id="1601" r:id="rId442"/>
    <p:sldId id="3252" r:id="rId443"/>
    <p:sldId id="3253" r:id="rId444"/>
    <p:sldId id="1600" r:id="rId445"/>
    <p:sldId id="1602" r:id="rId446"/>
    <p:sldId id="785" r:id="rId447"/>
    <p:sldId id="3799" r:id="rId448"/>
    <p:sldId id="3800" r:id="rId449"/>
    <p:sldId id="3727" r:id="rId450"/>
    <p:sldId id="1964" r:id="rId451"/>
    <p:sldId id="582" r:id="rId452"/>
    <p:sldId id="3689" r:id="rId453"/>
    <p:sldId id="3254" r:id="rId454"/>
    <p:sldId id="3258" r:id="rId455"/>
    <p:sldId id="3278" r:id="rId456"/>
    <p:sldId id="3704" r:id="rId457"/>
    <p:sldId id="3706" r:id="rId458"/>
    <p:sldId id="3705" r:id="rId459"/>
    <p:sldId id="3713" r:id="rId460"/>
    <p:sldId id="3255" r:id="rId461"/>
    <p:sldId id="3703" r:id="rId462"/>
    <p:sldId id="3709" r:id="rId463"/>
    <p:sldId id="3257" r:id="rId464"/>
    <p:sldId id="3702" r:id="rId465"/>
    <p:sldId id="3710" r:id="rId466"/>
    <p:sldId id="3262" r:id="rId467"/>
    <p:sldId id="3261" r:id="rId468"/>
    <p:sldId id="3263" r:id="rId469"/>
    <p:sldId id="1967" r:id="rId470"/>
    <p:sldId id="3282" r:id="rId471"/>
    <p:sldId id="3711" r:id="rId472"/>
    <p:sldId id="3700" r:id="rId473"/>
    <p:sldId id="3699" r:id="rId474"/>
    <p:sldId id="1965" r:id="rId475"/>
    <p:sldId id="3697" r:id="rId476"/>
    <p:sldId id="3701" r:id="rId477"/>
    <p:sldId id="3607" r:id="rId478"/>
    <p:sldId id="3605" r:id="rId479"/>
    <p:sldId id="3606" r:id="rId480"/>
    <p:sldId id="2067" r:id="rId481"/>
    <p:sldId id="2141" r:id="rId482"/>
    <p:sldId id="2055" r:id="rId483"/>
    <p:sldId id="2056" r:id="rId484"/>
    <p:sldId id="2057" r:id="rId485"/>
    <p:sldId id="2058" r:id="rId486"/>
    <p:sldId id="2059" r:id="rId487"/>
    <p:sldId id="2060" r:id="rId488"/>
    <p:sldId id="3614" r:id="rId489"/>
    <p:sldId id="3623" r:id="rId490"/>
    <p:sldId id="3624" r:id="rId491"/>
    <p:sldId id="3625" r:id="rId492"/>
    <p:sldId id="3626" r:id="rId493"/>
    <p:sldId id="2140" r:id="rId494"/>
    <p:sldId id="2137" r:id="rId495"/>
    <p:sldId id="2068" r:id="rId496"/>
    <p:sldId id="3492" r:id="rId497"/>
    <p:sldId id="3731" r:id="rId498"/>
    <p:sldId id="3491" r:id="rId499"/>
    <p:sldId id="3734" r:id="rId500"/>
    <p:sldId id="2070" r:id="rId501"/>
    <p:sldId id="2071" r:id="rId502"/>
    <p:sldId id="3663" r:id="rId503"/>
    <p:sldId id="3801" r:id="rId504"/>
    <p:sldId id="3747" r:id="rId505"/>
    <p:sldId id="3746" r:id="rId506"/>
    <p:sldId id="3664" r:id="rId507"/>
    <p:sldId id="3665" r:id="rId508"/>
    <p:sldId id="3666" r:id="rId509"/>
    <p:sldId id="3667" r:id="rId510"/>
    <p:sldId id="2072" r:id="rId511"/>
    <p:sldId id="2143" r:id="rId512"/>
    <p:sldId id="2073" r:id="rId513"/>
    <p:sldId id="2074" r:id="rId514"/>
    <p:sldId id="2076" r:id="rId515"/>
    <p:sldId id="2077" r:id="rId516"/>
    <p:sldId id="3894" r:id="rId517"/>
    <p:sldId id="3895" r:id="rId518"/>
    <p:sldId id="2069" r:id="rId519"/>
    <p:sldId id="3802" r:id="rId520"/>
    <p:sldId id="3768" r:id="rId521"/>
    <p:sldId id="3267" r:id="rId522"/>
    <p:sldId id="3887" r:id="rId523"/>
    <p:sldId id="1530" r:id="rId524"/>
    <p:sldId id="1660" r:id="rId525"/>
    <p:sldId id="1658" r:id="rId526"/>
    <p:sldId id="1659" r:id="rId527"/>
    <p:sldId id="3265" r:id="rId528"/>
    <p:sldId id="3266" r:id="rId529"/>
    <p:sldId id="3772" r:id="rId530"/>
    <p:sldId id="3773" r:id="rId531"/>
    <p:sldId id="3774" r:id="rId532"/>
    <p:sldId id="3775" r:id="rId533"/>
    <p:sldId id="3784" r:id="rId534"/>
    <p:sldId id="3785" r:id="rId535"/>
    <p:sldId id="3786" r:id="rId536"/>
    <p:sldId id="3787" r:id="rId537"/>
    <p:sldId id="3769" r:id="rId538"/>
    <p:sldId id="3271" r:id="rId539"/>
    <p:sldId id="1804" r:id="rId540"/>
    <p:sldId id="1935" r:id="rId541"/>
    <p:sldId id="1970" r:id="rId542"/>
    <p:sldId id="3888" r:id="rId543"/>
    <p:sldId id="4109" r:id="rId544"/>
    <p:sldId id="1939" r:id="rId545"/>
    <p:sldId id="3714" r:id="rId546"/>
    <p:sldId id="3680" r:id="rId547"/>
    <p:sldId id="3728" r:id="rId548"/>
    <p:sldId id="3803" r:id="rId549"/>
    <p:sldId id="1941" r:id="rId550"/>
    <p:sldId id="3715" r:id="rId551"/>
    <p:sldId id="1940" r:id="rId552"/>
    <p:sldId id="3682" r:id="rId553"/>
    <p:sldId id="3681" r:id="rId554"/>
    <p:sldId id="3683" r:id="rId555"/>
    <p:sldId id="3732" r:id="rId556"/>
    <p:sldId id="3733" r:id="rId557"/>
    <p:sldId id="3736" r:id="rId558"/>
    <p:sldId id="1625" r:id="rId559"/>
    <p:sldId id="4021" r:id="rId560"/>
    <p:sldId id="4022" r:id="rId561"/>
    <p:sldId id="4070" r:id="rId562"/>
    <p:sldId id="3684" r:id="rId563"/>
    <p:sldId id="1626" r:id="rId564"/>
    <p:sldId id="1627" r:id="rId565"/>
    <p:sldId id="3687" r:id="rId566"/>
    <p:sldId id="3716" r:id="rId567"/>
    <p:sldId id="3855" r:id="rId568"/>
    <p:sldId id="3856" r:id="rId569"/>
    <p:sldId id="3755" r:id="rId570"/>
    <p:sldId id="3896" r:id="rId571"/>
    <p:sldId id="3897" r:id="rId572"/>
    <p:sldId id="3324" r:id="rId573"/>
    <p:sldId id="1999" r:id="rId574"/>
    <p:sldId id="3898" r:id="rId575"/>
    <p:sldId id="3816" r:id="rId576"/>
    <p:sldId id="735" r:id="rId577"/>
    <p:sldId id="1641" r:id="rId578"/>
    <p:sldId id="1667" r:id="rId579"/>
    <p:sldId id="1642" r:id="rId580"/>
    <p:sldId id="759" r:id="rId581"/>
    <p:sldId id="837" r:id="rId582"/>
    <p:sldId id="1362" r:id="rId583"/>
    <p:sldId id="993" r:id="rId584"/>
    <p:sldId id="4095" r:id="rId585"/>
    <p:sldId id="994" r:id="rId586"/>
    <p:sldId id="4071" r:id="rId587"/>
    <p:sldId id="4096" r:id="rId588"/>
    <p:sldId id="4097" r:id="rId589"/>
    <p:sldId id="4110" r:id="rId590"/>
    <p:sldId id="4111" r:id="rId591"/>
    <p:sldId id="1662" r:id="rId592"/>
    <p:sldId id="4156" r:id="rId593"/>
    <p:sldId id="2022" r:id="rId594"/>
    <p:sldId id="3808" r:id="rId595"/>
    <p:sldId id="3807" r:id="rId596"/>
    <p:sldId id="3805" r:id="rId597"/>
    <p:sldId id="3810" r:id="rId598"/>
    <p:sldId id="3818" r:id="rId599"/>
    <p:sldId id="3819" r:id="rId600"/>
    <p:sldId id="1586" r:id="rId601"/>
    <p:sldId id="1581" r:id="rId602"/>
    <p:sldId id="1580" r:id="rId603"/>
    <p:sldId id="1579" r:id="rId604"/>
    <p:sldId id="1584" r:id="rId605"/>
    <p:sldId id="1533" r:id="rId606"/>
    <p:sldId id="1663" r:id="rId607"/>
    <p:sldId id="3873" r:id="rId608"/>
    <p:sldId id="3872" r:id="rId609"/>
    <p:sldId id="4072" r:id="rId610"/>
    <p:sldId id="3880" r:id="rId611"/>
    <p:sldId id="3878" r:id="rId612"/>
    <p:sldId id="3877" r:id="rId613"/>
    <p:sldId id="3874" r:id="rId614"/>
    <p:sldId id="1456" r:id="rId615"/>
    <p:sldId id="1455" r:id="rId616"/>
    <p:sldId id="709" r:id="rId617"/>
    <p:sldId id="1506" r:id="rId618"/>
    <p:sldId id="744" r:id="rId619"/>
    <p:sldId id="746" r:id="rId620"/>
    <p:sldId id="1331" r:id="rId621"/>
    <p:sldId id="1493" r:id="rId622"/>
    <p:sldId id="3822" r:id="rId623"/>
    <p:sldId id="1328" r:id="rId624"/>
    <p:sldId id="1327" r:id="rId625"/>
    <p:sldId id="1087" r:id="rId626"/>
    <p:sldId id="1457" r:id="rId627"/>
    <p:sldId id="1458" r:id="rId628"/>
    <p:sldId id="1664" r:id="rId629"/>
    <p:sldId id="1100" r:id="rId630"/>
    <p:sldId id="745" r:id="rId631"/>
    <p:sldId id="1329" r:id="rId632"/>
    <p:sldId id="1454" r:id="rId633"/>
    <p:sldId id="4112" r:id="rId634"/>
    <p:sldId id="4113" r:id="rId635"/>
    <p:sldId id="1088" r:id="rId636"/>
    <p:sldId id="3823" r:id="rId637"/>
    <p:sldId id="3824" r:id="rId638"/>
    <p:sldId id="1452" r:id="rId639"/>
    <p:sldId id="2024" r:id="rId640"/>
    <p:sldId id="3804" r:id="rId641"/>
    <p:sldId id="1805" r:id="rId642"/>
    <p:sldId id="3771" r:id="rId643"/>
    <p:sldId id="3272" r:id="rId644"/>
    <p:sldId id="3273" r:id="rId645"/>
    <p:sldId id="1481" r:id="rId646"/>
    <p:sldId id="1628" r:id="rId647"/>
    <p:sldId id="1302" r:id="rId648"/>
    <p:sldId id="3889" r:id="rId649"/>
    <p:sldId id="3965" r:id="rId650"/>
    <p:sldId id="4081" r:id="rId651"/>
    <p:sldId id="4082" r:id="rId652"/>
    <p:sldId id="4157" r:id="rId653"/>
    <p:sldId id="3971" r:id="rId654"/>
    <p:sldId id="1647" r:id="rId655"/>
    <p:sldId id="1649" r:id="rId656"/>
    <p:sldId id="4100" r:id="rId657"/>
    <p:sldId id="3972" r:id="rId658"/>
    <p:sldId id="4101" r:id="rId659"/>
    <p:sldId id="1651" r:id="rId660"/>
    <p:sldId id="1526" r:id="rId661"/>
    <p:sldId id="1652" r:id="rId662"/>
    <p:sldId id="4008" r:id="rId663"/>
    <p:sldId id="4099" r:id="rId664"/>
    <p:sldId id="1653" r:id="rId665"/>
    <p:sldId id="1529" r:id="rId666"/>
    <p:sldId id="1531" r:id="rId667"/>
    <p:sldId id="1654" r:id="rId668"/>
    <p:sldId id="3974" r:id="rId669"/>
    <p:sldId id="1535" r:id="rId670"/>
    <p:sldId id="3975" r:id="rId671"/>
    <p:sldId id="4083" r:id="rId672"/>
    <p:sldId id="4073" r:id="rId673"/>
    <p:sldId id="4102" r:id="rId674"/>
    <p:sldId id="4310" r:id="rId675"/>
    <p:sldId id="4074" r:id="rId676"/>
    <p:sldId id="4103" r:id="rId677"/>
    <p:sldId id="4076" r:id="rId678"/>
    <p:sldId id="4084" r:id="rId679"/>
    <p:sldId id="4088" r:id="rId680"/>
    <p:sldId id="4089" r:id="rId681"/>
    <p:sldId id="4075" r:id="rId682"/>
    <p:sldId id="4098" r:id="rId683"/>
    <p:sldId id="4086" r:id="rId684"/>
    <p:sldId id="4087" r:id="rId685"/>
    <p:sldId id="4077" r:id="rId686"/>
    <p:sldId id="4078" r:id="rId687"/>
    <p:sldId id="4104" r:id="rId688"/>
    <p:sldId id="4079" r:id="rId689"/>
    <p:sldId id="4105" r:id="rId690"/>
    <p:sldId id="1150" r:id="rId691"/>
    <p:sldId id="1670" r:id="rId692"/>
    <p:sldId id="1151" r:id="rId693"/>
    <p:sldId id="1152" r:id="rId694"/>
    <p:sldId id="853" r:id="rId695"/>
    <p:sldId id="1513" r:id="rId696"/>
    <p:sldId id="1593" r:id="rId697"/>
    <p:sldId id="1253" r:id="rId698"/>
    <p:sldId id="1254" r:id="rId699"/>
    <p:sldId id="1431" r:id="rId700"/>
    <p:sldId id="1998" r:id="rId701"/>
    <p:sldId id="3991" r:id="rId702"/>
    <p:sldId id="1483" r:id="rId703"/>
    <p:sldId id="4085" r:id="rId704"/>
    <p:sldId id="3777" r:id="rId705"/>
    <p:sldId id="3778" r:id="rId706"/>
    <p:sldId id="4107" r:id="rId707"/>
    <p:sldId id="1711" r:id="rId708"/>
    <p:sldId id="1712" r:id="rId709"/>
    <p:sldId id="2000" r:id="rId710"/>
    <p:sldId id="4129" r:id="rId711"/>
    <p:sldId id="4154" r:id="rId712"/>
    <p:sldId id="4155" r:id="rId713"/>
    <p:sldId id="1099" r:id="rId714"/>
    <p:sldId id="1048" r:id="rId715"/>
    <p:sldId id="862" r:id="rId716"/>
    <p:sldId id="848" r:id="rId717"/>
    <p:sldId id="4115" r:id="rId718"/>
    <p:sldId id="4150" r:id="rId719"/>
    <p:sldId id="3158" r:id="rId720"/>
  </p:sldIdLst>
  <p:sldSz cx="9144000" cy="6858000" type="screen4x3"/>
  <p:notesSz cx="7315200" cy="96012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36" userDrawn="1">
          <p15:clr>
            <a:srgbClr val="A4A3A4"/>
          </p15:clr>
        </p15:guide>
        <p15:guide id="2" pos="285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4">
          <p15:clr>
            <a:srgbClr val="A4A3A4"/>
          </p15:clr>
        </p15:guide>
        <p15:guide id="2" pos="23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13144"/>
    <a:srgbClr val="A7A895"/>
    <a:srgbClr val="FAF8FA"/>
    <a:srgbClr val="F0C281"/>
    <a:srgbClr val="8B261E"/>
    <a:srgbClr val="FCE4C0"/>
    <a:srgbClr val="FDF0E0"/>
    <a:srgbClr val="89BBBA"/>
    <a:srgbClr val="7F9EA0"/>
    <a:srgbClr val="D459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20398" autoAdjust="0"/>
    <p:restoredTop sz="94404" autoAdjust="0"/>
  </p:normalViewPr>
  <p:slideViewPr>
    <p:cSldViewPr snapToGrid="0">
      <p:cViewPr varScale="1">
        <p:scale>
          <a:sx n="67" d="100"/>
          <a:sy n="67" d="100"/>
        </p:scale>
        <p:origin x="1008" y="44"/>
      </p:cViewPr>
      <p:guideLst>
        <p:guide orient="horz" pos="2136"/>
        <p:guide pos="2856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  <p:sld r:id="rId13" collapse="1"/>
      <p:sld r:id="rId14" collapse="1"/>
      <p:sld r:id="rId15" collapse="1"/>
      <p:sld r:id="rId16" collapse="1"/>
      <p:sld r:id="rId17" collapse="1"/>
      <p:sld r:id="rId18" collapse="1"/>
      <p:sld r:id="rId19" collapse="1"/>
      <p:sld r:id="rId20" collapse="1"/>
      <p:sld r:id="rId21" collapse="1"/>
      <p:sld r:id="rId22" collapse="1"/>
      <p:sld r:id="rId23" collapse="1"/>
      <p:sld r:id="rId24" collapse="1"/>
      <p:sld r:id="rId25" collapse="1"/>
      <p:sld r:id="rId26" collapse="1"/>
      <p:sld r:id="rId27" collapse="1"/>
      <p:sld r:id="rId28" collapse="1"/>
      <p:sld r:id="rId29" collapse="1"/>
      <p:sld r:id="rId30" collapse="1"/>
      <p:sld r:id="rId31" collapse="1"/>
      <p:sld r:id="rId32" collapse="1"/>
      <p:sld r:id="rId33" collapse="1"/>
      <p:sld r:id="rId34" collapse="1"/>
      <p:sld r:id="rId35" collapse="1"/>
      <p:sld r:id="rId36" collapse="1"/>
      <p:sld r:id="rId37" collapse="1"/>
      <p:sld r:id="rId38" collapse="1"/>
      <p:sld r:id="rId39" collapse="1"/>
      <p:sld r:id="rId40" collapse="1"/>
      <p:sld r:id="rId41" collapse="1"/>
      <p:sld r:id="rId42" collapse="1"/>
      <p:sld r:id="rId43" collapse="1"/>
      <p:sld r:id="rId44" collapse="1"/>
      <p:sld r:id="rId45" collapse="1"/>
      <p:sld r:id="rId46" collapse="1"/>
      <p:sld r:id="rId47" collapse="1"/>
      <p:sld r:id="rId48" collapse="1"/>
      <p:sld r:id="rId49" collapse="1"/>
      <p:sld r:id="rId50" collapse="1"/>
      <p:sld r:id="rId51" collapse="1"/>
      <p:sld r:id="rId52" collapse="1"/>
      <p:sld r:id="rId53" collapse="1"/>
      <p:sld r:id="rId54" collapse="1"/>
      <p:sld r:id="rId55" collapse="1"/>
      <p:sld r:id="rId56" collapse="1"/>
      <p:sld r:id="rId57" collapse="1"/>
      <p:sld r:id="rId58" collapse="1"/>
      <p:sld r:id="rId59" collapse="1"/>
      <p:sld r:id="rId60" collapse="1"/>
      <p:sld r:id="rId61" collapse="1"/>
      <p:sld r:id="rId62" collapse="1"/>
      <p:sld r:id="rId63" collapse="1"/>
      <p:sld r:id="rId64" collapse="1"/>
      <p:sld r:id="rId65" collapse="1"/>
      <p:sld r:id="rId66" collapse="1"/>
      <p:sld r:id="rId67" collapse="1"/>
      <p:sld r:id="rId68" collapse="1"/>
      <p:sld r:id="rId69" collapse="1"/>
      <p:sld r:id="rId70" collapse="1"/>
      <p:sld r:id="rId71" collapse="1"/>
      <p:sld r:id="rId72" collapse="1"/>
      <p:sld r:id="rId73" collapse="1"/>
      <p:sld r:id="rId74" collapse="1"/>
      <p:sld r:id="rId75" collapse="1"/>
      <p:sld r:id="rId76" collapse="1"/>
    </p:sldLst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-214612"/>
    </p:cViewPr>
  </p:sorterViewPr>
  <p:notesViewPr>
    <p:cSldViewPr snapToGrid="0">
      <p:cViewPr varScale="1">
        <p:scale>
          <a:sx n="37" d="100"/>
          <a:sy n="37" d="100"/>
        </p:scale>
        <p:origin x="-1470" y="-96"/>
      </p:cViewPr>
      <p:guideLst>
        <p:guide orient="horz" pos="3024"/>
        <p:guide pos="2304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64.xml"/><Relationship Id="rId671" Type="http://schemas.openxmlformats.org/officeDocument/2006/relationships/slide" Target="slides/slide618.xml"/><Relationship Id="rId21" Type="http://schemas.openxmlformats.org/officeDocument/2006/relationships/slideMaster" Target="slideMasters/slideMaster21.xml"/><Relationship Id="rId324" Type="http://schemas.openxmlformats.org/officeDocument/2006/relationships/slide" Target="slides/slide271.xml"/><Relationship Id="rId531" Type="http://schemas.openxmlformats.org/officeDocument/2006/relationships/slide" Target="slides/slide478.xml"/><Relationship Id="rId629" Type="http://schemas.openxmlformats.org/officeDocument/2006/relationships/slide" Target="slides/slide576.xml"/><Relationship Id="rId170" Type="http://schemas.openxmlformats.org/officeDocument/2006/relationships/slide" Target="slides/slide117.xml"/><Relationship Id="rId268" Type="http://schemas.openxmlformats.org/officeDocument/2006/relationships/slide" Target="slides/slide215.xml"/><Relationship Id="rId475" Type="http://schemas.openxmlformats.org/officeDocument/2006/relationships/slide" Target="slides/slide422.xml"/><Relationship Id="rId682" Type="http://schemas.openxmlformats.org/officeDocument/2006/relationships/slide" Target="slides/slide629.xml"/><Relationship Id="rId32" Type="http://schemas.openxmlformats.org/officeDocument/2006/relationships/slideMaster" Target="slideMasters/slideMaster32.xml"/><Relationship Id="rId128" Type="http://schemas.openxmlformats.org/officeDocument/2006/relationships/slide" Target="slides/slide75.xml"/><Relationship Id="rId335" Type="http://schemas.openxmlformats.org/officeDocument/2006/relationships/slide" Target="slides/slide282.xml"/><Relationship Id="rId542" Type="http://schemas.openxmlformats.org/officeDocument/2006/relationships/slide" Target="slides/slide489.xml"/><Relationship Id="rId181" Type="http://schemas.openxmlformats.org/officeDocument/2006/relationships/slide" Target="slides/slide128.xml"/><Relationship Id="rId402" Type="http://schemas.openxmlformats.org/officeDocument/2006/relationships/slide" Target="slides/slide349.xml"/><Relationship Id="rId279" Type="http://schemas.openxmlformats.org/officeDocument/2006/relationships/slide" Target="slides/slide226.xml"/><Relationship Id="rId486" Type="http://schemas.openxmlformats.org/officeDocument/2006/relationships/slide" Target="slides/slide433.xml"/><Relationship Id="rId693" Type="http://schemas.openxmlformats.org/officeDocument/2006/relationships/slide" Target="slides/slide640.xml"/><Relationship Id="rId707" Type="http://schemas.openxmlformats.org/officeDocument/2006/relationships/slide" Target="slides/slide654.xml"/><Relationship Id="rId43" Type="http://schemas.openxmlformats.org/officeDocument/2006/relationships/slideMaster" Target="slideMasters/slideMaster43.xml"/><Relationship Id="rId139" Type="http://schemas.openxmlformats.org/officeDocument/2006/relationships/slide" Target="slides/slide86.xml"/><Relationship Id="rId346" Type="http://schemas.openxmlformats.org/officeDocument/2006/relationships/slide" Target="slides/slide293.xml"/><Relationship Id="rId553" Type="http://schemas.openxmlformats.org/officeDocument/2006/relationships/slide" Target="slides/slide500.xml"/><Relationship Id="rId192" Type="http://schemas.openxmlformats.org/officeDocument/2006/relationships/slide" Target="slides/slide139.xml"/><Relationship Id="rId206" Type="http://schemas.openxmlformats.org/officeDocument/2006/relationships/slide" Target="slides/slide153.xml"/><Relationship Id="rId413" Type="http://schemas.openxmlformats.org/officeDocument/2006/relationships/slide" Target="slides/slide360.xml"/><Relationship Id="rId497" Type="http://schemas.openxmlformats.org/officeDocument/2006/relationships/slide" Target="slides/slide444.xml"/><Relationship Id="rId620" Type="http://schemas.openxmlformats.org/officeDocument/2006/relationships/slide" Target="slides/slide567.xml"/><Relationship Id="rId718" Type="http://schemas.openxmlformats.org/officeDocument/2006/relationships/slide" Target="slides/slide665.xml"/><Relationship Id="rId357" Type="http://schemas.openxmlformats.org/officeDocument/2006/relationships/slide" Target="slides/slide304.xml"/><Relationship Id="rId54" Type="http://schemas.openxmlformats.org/officeDocument/2006/relationships/slide" Target="slides/slide1.xml"/><Relationship Id="rId217" Type="http://schemas.openxmlformats.org/officeDocument/2006/relationships/slide" Target="slides/slide164.xml"/><Relationship Id="rId564" Type="http://schemas.openxmlformats.org/officeDocument/2006/relationships/slide" Target="slides/slide511.xml"/><Relationship Id="rId424" Type="http://schemas.openxmlformats.org/officeDocument/2006/relationships/slide" Target="slides/slide371.xml"/><Relationship Id="rId631" Type="http://schemas.openxmlformats.org/officeDocument/2006/relationships/slide" Target="slides/slide578.xml"/><Relationship Id="rId270" Type="http://schemas.openxmlformats.org/officeDocument/2006/relationships/slide" Target="slides/slide217.xml"/><Relationship Id="rId65" Type="http://schemas.openxmlformats.org/officeDocument/2006/relationships/slide" Target="slides/slide12.xml"/><Relationship Id="rId130" Type="http://schemas.openxmlformats.org/officeDocument/2006/relationships/slide" Target="slides/slide77.xml"/><Relationship Id="rId368" Type="http://schemas.openxmlformats.org/officeDocument/2006/relationships/slide" Target="slides/slide315.xml"/><Relationship Id="rId575" Type="http://schemas.openxmlformats.org/officeDocument/2006/relationships/slide" Target="slides/slide522.xml"/><Relationship Id="rId228" Type="http://schemas.openxmlformats.org/officeDocument/2006/relationships/slide" Target="slides/slide175.xml"/><Relationship Id="rId435" Type="http://schemas.openxmlformats.org/officeDocument/2006/relationships/slide" Target="slides/slide382.xml"/><Relationship Id="rId642" Type="http://schemas.openxmlformats.org/officeDocument/2006/relationships/slide" Target="slides/slide589.xml"/><Relationship Id="rId281" Type="http://schemas.openxmlformats.org/officeDocument/2006/relationships/slide" Target="slides/slide228.xml"/><Relationship Id="rId502" Type="http://schemas.openxmlformats.org/officeDocument/2006/relationships/slide" Target="slides/slide449.xml"/><Relationship Id="rId76" Type="http://schemas.openxmlformats.org/officeDocument/2006/relationships/slide" Target="slides/slide23.xml"/><Relationship Id="rId141" Type="http://schemas.openxmlformats.org/officeDocument/2006/relationships/slide" Target="slides/slide88.xml"/><Relationship Id="rId379" Type="http://schemas.openxmlformats.org/officeDocument/2006/relationships/slide" Target="slides/slide326.xml"/><Relationship Id="rId586" Type="http://schemas.openxmlformats.org/officeDocument/2006/relationships/slide" Target="slides/slide533.xml"/><Relationship Id="rId7" Type="http://schemas.openxmlformats.org/officeDocument/2006/relationships/slideMaster" Target="slideMasters/slideMaster7.xml"/><Relationship Id="rId239" Type="http://schemas.openxmlformats.org/officeDocument/2006/relationships/slide" Target="slides/slide186.xml"/><Relationship Id="rId446" Type="http://schemas.openxmlformats.org/officeDocument/2006/relationships/slide" Target="slides/slide393.xml"/><Relationship Id="rId653" Type="http://schemas.openxmlformats.org/officeDocument/2006/relationships/slide" Target="slides/slide600.xml"/><Relationship Id="rId292" Type="http://schemas.openxmlformats.org/officeDocument/2006/relationships/slide" Target="slides/slide239.xml"/><Relationship Id="rId306" Type="http://schemas.openxmlformats.org/officeDocument/2006/relationships/slide" Target="slides/slide253.xml"/><Relationship Id="rId87" Type="http://schemas.openxmlformats.org/officeDocument/2006/relationships/slide" Target="slides/slide34.xml"/><Relationship Id="rId513" Type="http://schemas.openxmlformats.org/officeDocument/2006/relationships/slide" Target="slides/slide460.xml"/><Relationship Id="rId597" Type="http://schemas.openxmlformats.org/officeDocument/2006/relationships/slide" Target="slides/slide544.xml"/><Relationship Id="rId720" Type="http://schemas.openxmlformats.org/officeDocument/2006/relationships/slide" Target="slides/slide667.xml"/><Relationship Id="rId152" Type="http://schemas.openxmlformats.org/officeDocument/2006/relationships/slide" Target="slides/slide99.xml"/><Relationship Id="rId457" Type="http://schemas.openxmlformats.org/officeDocument/2006/relationships/slide" Target="slides/slide404.xml"/><Relationship Id="rId664" Type="http://schemas.openxmlformats.org/officeDocument/2006/relationships/slide" Target="slides/slide611.xml"/><Relationship Id="rId14" Type="http://schemas.openxmlformats.org/officeDocument/2006/relationships/slideMaster" Target="slideMasters/slideMaster14.xml"/><Relationship Id="rId317" Type="http://schemas.openxmlformats.org/officeDocument/2006/relationships/slide" Target="slides/slide264.xml"/><Relationship Id="rId524" Type="http://schemas.openxmlformats.org/officeDocument/2006/relationships/slide" Target="slides/slide471.xml"/><Relationship Id="rId98" Type="http://schemas.openxmlformats.org/officeDocument/2006/relationships/slide" Target="slides/slide45.xml"/><Relationship Id="rId163" Type="http://schemas.openxmlformats.org/officeDocument/2006/relationships/slide" Target="slides/slide110.xml"/><Relationship Id="rId370" Type="http://schemas.openxmlformats.org/officeDocument/2006/relationships/slide" Target="slides/slide317.xml"/><Relationship Id="rId230" Type="http://schemas.openxmlformats.org/officeDocument/2006/relationships/slide" Target="slides/slide177.xml"/><Relationship Id="rId468" Type="http://schemas.openxmlformats.org/officeDocument/2006/relationships/slide" Target="slides/slide415.xml"/><Relationship Id="rId675" Type="http://schemas.openxmlformats.org/officeDocument/2006/relationships/slide" Target="slides/slide622.xml"/><Relationship Id="rId25" Type="http://schemas.openxmlformats.org/officeDocument/2006/relationships/slideMaster" Target="slideMasters/slideMaster25.xml"/><Relationship Id="rId328" Type="http://schemas.openxmlformats.org/officeDocument/2006/relationships/slide" Target="slides/slide275.xml"/><Relationship Id="rId535" Type="http://schemas.openxmlformats.org/officeDocument/2006/relationships/slide" Target="slides/slide482.xml"/><Relationship Id="rId174" Type="http://schemas.openxmlformats.org/officeDocument/2006/relationships/slide" Target="slides/slide121.xml"/><Relationship Id="rId381" Type="http://schemas.openxmlformats.org/officeDocument/2006/relationships/slide" Target="slides/slide328.xml"/><Relationship Id="rId602" Type="http://schemas.openxmlformats.org/officeDocument/2006/relationships/slide" Target="slides/slide549.xml"/><Relationship Id="rId241" Type="http://schemas.openxmlformats.org/officeDocument/2006/relationships/slide" Target="slides/slide188.xml"/><Relationship Id="rId479" Type="http://schemas.openxmlformats.org/officeDocument/2006/relationships/slide" Target="slides/slide426.xml"/><Relationship Id="rId686" Type="http://schemas.openxmlformats.org/officeDocument/2006/relationships/slide" Target="slides/slide633.xml"/><Relationship Id="rId36" Type="http://schemas.openxmlformats.org/officeDocument/2006/relationships/slideMaster" Target="slideMasters/slideMaster36.xml"/><Relationship Id="rId339" Type="http://schemas.openxmlformats.org/officeDocument/2006/relationships/slide" Target="slides/slide286.xml"/><Relationship Id="rId546" Type="http://schemas.openxmlformats.org/officeDocument/2006/relationships/slide" Target="slides/slide493.xml"/><Relationship Id="rId101" Type="http://schemas.openxmlformats.org/officeDocument/2006/relationships/slide" Target="slides/slide48.xml"/><Relationship Id="rId185" Type="http://schemas.openxmlformats.org/officeDocument/2006/relationships/slide" Target="slides/slide132.xml"/><Relationship Id="rId406" Type="http://schemas.openxmlformats.org/officeDocument/2006/relationships/slide" Target="slides/slide353.xml"/><Relationship Id="rId392" Type="http://schemas.openxmlformats.org/officeDocument/2006/relationships/slide" Target="slides/slide339.xml"/><Relationship Id="rId613" Type="http://schemas.openxmlformats.org/officeDocument/2006/relationships/slide" Target="slides/slide560.xml"/><Relationship Id="rId697" Type="http://schemas.openxmlformats.org/officeDocument/2006/relationships/slide" Target="slides/slide644.xml"/><Relationship Id="rId252" Type="http://schemas.openxmlformats.org/officeDocument/2006/relationships/slide" Target="slides/slide199.xml"/><Relationship Id="rId47" Type="http://schemas.openxmlformats.org/officeDocument/2006/relationships/slideMaster" Target="slideMasters/slideMaster47.xml"/><Relationship Id="rId112" Type="http://schemas.openxmlformats.org/officeDocument/2006/relationships/slide" Target="slides/slide59.xml"/><Relationship Id="rId557" Type="http://schemas.openxmlformats.org/officeDocument/2006/relationships/slide" Target="slides/slide504.xml"/><Relationship Id="rId196" Type="http://schemas.openxmlformats.org/officeDocument/2006/relationships/slide" Target="slides/slide143.xml"/><Relationship Id="rId417" Type="http://schemas.openxmlformats.org/officeDocument/2006/relationships/slide" Target="slides/slide364.xml"/><Relationship Id="rId624" Type="http://schemas.openxmlformats.org/officeDocument/2006/relationships/slide" Target="slides/slide571.xml"/><Relationship Id="rId263" Type="http://schemas.openxmlformats.org/officeDocument/2006/relationships/slide" Target="slides/slide210.xml"/><Relationship Id="rId470" Type="http://schemas.openxmlformats.org/officeDocument/2006/relationships/slide" Target="slides/slide417.xml"/><Relationship Id="rId58" Type="http://schemas.openxmlformats.org/officeDocument/2006/relationships/slide" Target="slides/slide5.xml"/><Relationship Id="rId123" Type="http://schemas.openxmlformats.org/officeDocument/2006/relationships/slide" Target="slides/slide70.xml"/><Relationship Id="rId330" Type="http://schemas.openxmlformats.org/officeDocument/2006/relationships/slide" Target="slides/slide277.xml"/><Relationship Id="rId568" Type="http://schemas.openxmlformats.org/officeDocument/2006/relationships/slide" Target="slides/slide515.xml"/><Relationship Id="rId428" Type="http://schemas.openxmlformats.org/officeDocument/2006/relationships/slide" Target="slides/slide375.xml"/><Relationship Id="rId635" Type="http://schemas.openxmlformats.org/officeDocument/2006/relationships/slide" Target="slides/slide582.xml"/><Relationship Id="rId274" Type="http://schemas.openxmlformats.org/officeDocument/2006/relationships/slide" Target="slides/slide221.xml"/><Relationship Id="rId481" Type="http://schemas.openxmlformats.org/officeDocument/2006/relationships/slide" Target="slides/slide428.xml"/><Relationship Id="rId702" Type="http://schemas.openxmlformats.org/officeDocument/2006/relationships/slide" Target="slides/slide649.xml"/><Relationship Id="rId69" Type="http://schemas.openxmlformats.org/officeDocument/2006/relationships/slide" Target="slides/slide16.xml"/><Relationship Id="rId134" Type="http://schemas.openxmlformats.org/officeDocument/2006/relationships/slide" Target="slides/slide81.xml"/><Relationship Id="rId579" Type="http://schemas.openxmlformats.org/officeDocument/2006/relationships/slide" Target="slides/slide526.xml"/><Relationship Id="rId341" Type="http://schemas.openxmlformats.org/officeDocument/2006/relationships/slide" Target="slides/slide288.xml"/><Relationship Id="rId439" Type="http://schemas.openxmlformats.org/officeDocument/2006/relationships/slide" Target="slides/slide386.xml"/><Relationship Id="rId646" Type="http://schemas.openxmlformats.org/officeDocument/2006/relationships/slide" Target="slides/slide593.xml"/><Relationship Id="rId201" Type="http://schemas.openxmlformats.org/officeDocument/2006/relationships/slide" Target="slides/slide148.xml"/><Relationship Id="rId285" Type="http://schemas.openxmlformats.org/officeDocument/2006/relationships/slide" Target="slides/slide232.xml"/><Relationship Id="rId506" Type="http://schemas.openxmlformats.org/officeDocument/2006/relationships/slide" Target="slides/slide453.xml"/><Relationship Id="rId492" Type="http://schemas.openxmlformats.org/officeDocument/2006/relationships/slide" Target="slides/slide439.xml"/><Relationship Id="rId713" Type="http://schemas.openxmlformats.org/officeDocument/2006/relationships/slide" Target="slides/slide660.xml"/><Relationship Id="rId145" Type="http://schemas.openxmlformats.org/officeDocument/2006/relationships/slide" Target="slides/slide92.xml"/><Relationship Id="rId352" Type="http://schemas.openxmlformats.org/officeDocument/2006/relationships/slide" Target="slides/slide299.xml"/><Relationship Id="rId212" Type="http://schemas.openxmlformats.org/officeDocument/2006/relationships/slide" Target="slides/slide159.xml"/><Relationship Id="rId657" Type="http://schemas.openxmlformats.org/officeDocument/2006/relationships/slide" Target="slides/slide604.xml"/><Relationship Id="rId296" Type="http://schemas.openxmlformats.org/officeDocument/2006/relationships/slide" Target="slides/slide243.xml"/><Relationship Id="rId517" Type="http://schemas.openxmlformats.org/officeDocument/2006/relationships/slide" Target="slides/slide464.xml"/><Relationship Id="rId724" Type="http://schemas.openxmlformats.org/officeDocument/2006/relationships/viewProps" Target="viewProps.xml"/><Relationship Id="rId60" Type="http://schemas.openxmlformats.org/officeDocument/2006/relationships/slide" Target="slides/slide7.xml"/><Relationship Id="rId156" Type="http://schemas.openxmlformats.org/officeDocument/2006/relationships/slide" Target="slides/slide103.xml"/><Relationship Id="rId363" Type="http://schemas.openxmlformats.org/officeDocument/2006/relationships/slide" Target="slides/slide310.xml"/><Relationship Id="rId570" Type="http://schemas.openxmlformats.org/officeDocument/2006/relationships/slide" Target="slides/slide517.xml"/><Relationship Id="rId223" Type="http://schemas.openxmlformats.org/officeDocument/2006/relationships/slide" Target="slides/slide170.xml"/><Relationship Id="rId430" Type="http://schemas.openxmlformats.org/officeDocument/2006/relationships/slide" Target="slides/slide377.xml"/><Relationship Id="rId668" Type="http://schemas.openxmlformats.org/officeDocument/2006/relationships/slide" Target="slides/slide615.xml"/><Relationship Id="rId18" Type="http://schemas.openxmlformats.org/officeDocument/2006/relationships/slideMaster" Target="slideMasters/slideMaster18.xml"/><Relationship Id="rId528" Type="http://schemas.openxmlformats.org/officeDocument/2006/relationships/slide" Target="slides/slide475.xml"/><Relationship Id="rId167" Type="http://schemas.openxmlformats.org/officeDocument/2006/relationships/slide" Target="slides/slide114.xml"/><Relationship Id="rId374" Type="http://schemas.openxmlformats.org/officeDocument/2006/relationships/slide" Target="slides/slide321.xml"/><Relationship Id="rId581" Type="http://schemas.openxmlformats.org/officeDocument/2006/relationships/slide" Target="slides/slide528.xml"/><Relationship Id="rId71" Type="http://schemas.openxmlformats.org/officeDocument/2006/relationships/slide" Target="slides/slide18.xml"/><Relationship Id="rId234" Type="http://schemas.openxmlformats.org/officeDocument/2006/relationships/slide" Target="slides/slide181.xml"/><Relationship Id="rId679" Type="http://schemas.openxmlformats.org/officeDocument/2006/relationships/slide" Target="slides/slide626.xml"/><Relationship Id="rId2" Type="http://schemas.openxmlformats.org/officeDocument/2006/relationships/slideMaster" Target="slideMasters/slideMaster2.xml"/><Relationship Id="rId29" Type="http://schemas.openxmlformats.org/officeDocument/2006/relationships/slideMaster" Target="slideMasters/slideMaster29.xml"/><Relationship Id="rId441" Type="http://schemas.openxmlformats.org/officeDocument/2006/relationships/slide" Target="slides/slide388.xml"/><Relationship Id="rId539" Type="http://schemas.openxmlformats.org/officeDocument/2006/relationships/slide" Target="slides/slide486.xml"/><Relationship Id="rId178" Type="http://schemas.openxmlformats.org/officeDocument/2006/relationships/slide" Target="slides/slide125.xml"/><Relationship Id="rId301" Type="http://schemas.openxmlformats.org/officeDocument/2006/relationships/slide" Target="slides/slide248.xml"/><Relationship Id="rId82" Type="http://schemas.openxmlformats.org/officeDocument/2006/relationships/slide" Target="slides/slide29.xml"/><Relationship Id="rId385" Type="http://schemas.openxmlformats.org/officeDocument/2006/relationships/slide" Target="slides/slide332.xml"/><Relationship Id="rId592" Type="http://schemas.openxmlformats.org/officeDocument/2006/relationships/slide" Target="slides/slide539.xml"/><Relationship Id="rId606" Type="http://schemas.openxmlformats.org/officeDocument/2006/relationships/slide" Target="slides/slide553.xml"/><Relationship Id="rId245" Type="http://schemas.openxmlformats.org/officeDocument/2006/relationships/slide" Target="slides/slide192.xml"/><Relationship Id="rId287" Type="http://schemas.openxmlformats.org/officeDocument/2006/relationships/slide" Target="slides/slide234.xml"/><Relationship Id="rId410" Type="http://schemas.openxmlformats.org/officeDocument/2006/relationships/slide" Target="slides/slide357.xml"/><Relationship Id="rId452" Type="http://schemas.openxmlformats.org/officeDocument/2006/relationships/slide" Target="slides/slide399.xml"/><Relationship Id="rId494" Type="http://schemas.openxmlformats.org/officeDocument/2006/relationships/slide" Target="slides/slide441.xml"/><Relationship Id="rId508" Type="http://schemas.openxmlformats.org/officeDocument/2006/relationships/slide" Target="slides/slide455.xml"/><Relationship Id="rId715" Type="http://schemas.openxmlformats.org/officeDocument/2006/relationships/slide" Target="slides/slide662.xml"/><Relationship Id="rId105" Type="http://schemas.openxmlformats.org/officeDocument/2006/relationships/slide" Target="slides/slide52.xml"/><Relationship Id="rId147" Type="http://schemas.openxmlformats.org/officeDocument/2006/relationships/slide" Target="slides/slide94.xml"/><Relationship Id="rId312" Type="http://schemas.openxmlformats.org/officeDocument/2006/relationships/slide" Target="slides/slide259.xml"/><Relationship Id="rId354" Type="http://schemas.openxmlformats.org/officeDocument/2006/relationships/slide" Target="slides/slide301.xml"/><Relationship Id="rId51" Type="http://schemas.openxmlformats.org/officeDocument/2006/relationships/slideMaster" Target="slideMasters/slideMaster51.xml"/><Relationship Id="rId93" Type="http://schemas.openxmlformats.org/officeDocument/2006/relationships/slide" Target="slides/slide40.xml"/><Relationship Id="rId189" Type="http://schemas.openxmlformats.org/officeDocument/2006/relationships/slide" Target="slides/slide136.xml"/><Relationship Id="rId396" Type="http://schemas.openxmlformats.org/officeDocument/2006/relationships/slide" Target="slides/slide343.xml"/><Relationship Id="rId561" Type="http://schemas.openxmlformats.org/officeDocument/2006/relationships/slide" Target="slides/slide508.xml"/><Relationship Id="rId617" Type="http://schemas.openxmlformats.org/officeDocument/2006/relationships/slide" Target="slides/slide564.xml"/><Relationship Id="rId659" Type="http://schemas.openxmlformats.org/officeDocument/2006/relationships/slide" Target="slides/slide606.xml"/><Relationship Id="rId214" Type="http://schemas.openxmlformats.org/officeDocument/2006/relationships/slide" Target="slides/slide161.xml"/><Relationship Id="rId256" Type="http://schemas.openxmlformats.org/officeDocument/2006/relationships/slide" Target="slides/slide203.xml"/><Relationship Id="rId298" Type="http://schemas.openxmlformats.org/officeDocument/2006/relationships/slide" Target="slides/slide245.xml"/><Relationship Id="rId421" Type="http://schemas.openxmlformats.org/officeDocument/2006/relationships/slide" Target="slides/slide368.xml"/><Relationship Id="rId463" Type="http://schemas.openxmlformats.org/officeDocument/2006/relationships/slide" Target="slides/slide410.xml"/><Relationship Id="rId519" Type="http://schemas.openxmlformats.org/officeDocument/2006/relationships/slide" Target="slides/slide466.xml"/><Relationship Id="rId670" Type="http://schemas.openxmlformats.org/officeDocument/2006/relationships/slide" Target="slides/slide617.xml"/><Relationship Id="rId116" Type="http://schemas.openxmlformats.org/officeDocument/2006/relationships/slide" Target="slides/slide63.xml"/><Relationship Id="rId158" Type="http://schemas.openxmlformats.org/officeDocument/2006/relationships/slide" Target="slides/slide105.xml"/><Relationship Id="rId323" Type="http://schemas.openxmlformats.org/officeDocument/2006/relationships/slide" Target="slides/slide270.xml"/><Relationship Id="rId530" Type="http://schemas.openxmlformats.org/officeDocument/2006/relationships/slide" Target="slides/slide477.xml"/><Relationship Id="rId726" Type="http://schemas.openxmlformats.org/officeDocument/2006/relationships/tableStyles" Target="tableStyles.xml"/><Relationship Id="rId20" Type="http://schemas.openxmlformats.org/officeDocument/2006/relationships/slideMaster" Target="slideMasters/slideMaster20.xml"/><Relationship Id="rId62" Type="http://schemas.openxmlformats.org/officeDocument/2006/relationships/slide" Target="slides/slide9.xml"/><Relationship Id="rId365" Type="http://schemas.openxmlformats.org/officeDocument/2006/relationships/slide" Target="slides/slide312.xml"/><Relationship Id="rId572" Type="http://schemas.openxmlformats.org/officeDocument/2006/relationships/slide" Target="slides/slide519.xml"/><Relationship Id="rId628" Type="http://schemas.openxmlformats.org/officeDocument/2006/relationships/slide" Target="slides/slide575.xml"/><Relationship Id="rId225" Type="http://schemas.openxmlformats.org/officeDocument/2006/relationships/slide" Target="slides/slide172.xml"/><Relationship Id="rId267" Type="http://schemas.openxmlformats.org/officeDocument/2006/relationships/slide" Target="slides/slide214.xml"/><Relationship Id="rId432" Type="http://schemas.openxmlformats.org/officeDocument/2006/relationships/slide" Target="slides/slide379.xml"/><Relationship Id="rId474" Type="http://schemas.openxmlformats.org/officeDocument/2006/relationships/slide" Target="slides/slide421.xml"/><Relationship Id="rId127" Type="http://schemas.openxmlformats.org/officeDocument/2006/relationships/slide" Target="slides/slide74.xml"/><Relationship Id="rId681" Type="http://schemas.openxmlformats.org/officeDocument/2006/relationships/slide" Target="slides/slide628.xml"/><Relationship Id="rId31" Type="http://schemas.openxmlformats.org/officeDocument/2006/relationships/slideMaster" Target="slideMasters/slideMaster31.xml"/><Relationship Id="rId73" Type="http://schemas.openxmlformats.org/officeDocument/2006/relationships/slide" Target="slides/slide20.xml"/><Relationship Id="rId169" Type="http://schemas.openxmlformats.org/officeDocument/2006/relationships/slide" Target="slides/slide116.xml"/><Relationship Id="rId334" Type="http://schemas.openxmlformats.org/officeDocument/2006/relationships/slide" Target="slides/slide281.xml"/><Relationship Id="rId376" Type="http://schemas.openxmlformats.org/officeDocument/2006/relationships/slide" Target="slides/slide323.xml"/><Relationship Id="rId541" Type="http://schemas.openxmlformats.org/officeDocument/2006/relationships/slide" Target="slides/slide488.xml"/><Relationship Id="rId583" Type="http://schemas.openxmlformats.org/officeDocument/2006/relationships/slide" Target="slides/slide530.xml"/><Relationship Id="rId639" Type="http://schemas.openxmlformats.org/officeDocument/2006/relationships/slide" Target="slides/slide586.xml"/><Relationship Id="rId4" Type="http://schemas.openxmlformats.org/officeDocument/2006/relationships/slideMaster" Target="slideMasters/slideMaster4.xml"/><Relationship Id="rId180" Type="http://schemas.openxmlformats.org/officeDocument/2006/relationships/slide" Target="slides/slide127.xml"/><Relationship Id="rId236" Type="http://schemas.openxmlformats.org/officeDocument/2006/relationships/slide" Target="slides/slide183.xml"/><Relationship Id="rId278" Type="http://schemas.openxmlformats.org/officeDocument/2006/relationships/slide" Target="slides/slide225.xml"/><Relationship Id="rId401" Type="http://schemas.openxmlformats.org/officeDocument/2006/relationships/slide" Target="slides/slide348.xml"/><Relationship Id="rId443" Type="http://schemas.openxmlformats.org/officeDocument/2006/relationships/slide" Target="slides/slide390.xml"/><Relationship Id="rId650" Type="http://schemas.openxmlformats.org/officeDocument/2006/relationships/slide" Target="slides/slide597.xml"/><Relationship Id="rId303" Type="http://schemas.openxmlformats.org/officeDocument/2006/relationships/slide" Target="slides/slide250.xml"/><Relationship Id="rId485" Type="http://schemas.openxmlformats.org/officeDocument/2006/relationships/slide" Target="slides/slide432.xml"/><Relationship Id="rId692" Type="http://schemas.openxmlformats.org/officeDocument/2006/relationships/slide" Target="slides/slide639.xml"/><Relationship Id="rId706" Type="http://schemas.openxmlformats.org/officeDocument/2006/relationships/slide" Target="slides/slide653.xml"/><Relationship Id="rId42" Type="http://schemas.openxmlformats.org/officeDocument/2006/relationships/slideMaster" Target="slideMasters/slideMaster42.xml"/><Relationship Id="rId84" Type="http://schemas.openxmlformats.org/officeDocument/2006/relationships/slide" Target="slides/slide31.xml"/><Relationship Id="rId138" Type="http://schemas.openxmlformats.org/officeDocument/2006/relationships/slide" Target="slides/slide85.xml"/><Relationship Id="rId345" Type="http://schemas.openxmlformats.org/officeDocument/2006/relationships/slide" Target="slides/slide292.xml"/><Relationship Id="rId387" Type="http://schemas.openxmlformats.org/officeDocument/2006/relationships/slide" Target="slides/slide334.xml"/><Relationship Id="rId510" Type="http://schemas.openxmlformats.org/officeDocument/2006/relationships/slide" Target="slides/slide457.xml"/><Relationship Id="rId552" Type="http://schemas.openxmlformats.org/officeDocument/2006/relationships/slide" Target="slides/slide499.xml"/><Relationship Id="rId594" Type="http://schemas.openxmlformats.org/officeDocument/2006/relationships/slide" Target="slides/slide541.xml"/><Relationship Id="rId608" Type="http://schemas.openxmlformats.org/officeDocument/2006/relationships/slide" Target="slides/slide555.xml"/><Relationship Id="rId191" Type="http://schemas.openxmlformats.org/officeDocument/2006/relationships/slide" Target="slides/slide138.xml"/><Relationship Id="rId205" Type="http://schemas.openxmlformats.org/officeDocument/2006/relationships/slide" Target="slides/slide152.xml"/><Relationship Id="rId247" Type="http://schemas.openxmlformats.org/officeDocument/2006/relationships/slide" Target="slides/slide194.xml"/><Relationship Id="rId412" Type="http://schemas.openxmlformats.org/officeDocument/2006/relationships/slide" Target="slides/slide359.xml"/><Relationship Id="rId107" Type="http://schemas.openxmlformats.org/officeDocument/2006/relationships/slide" Target="slides/slide54.xml"/><Relationship Id="rId289" Type="http://schemas.openxmlformats.org/officeDocument/2006/relationships/slide" Target="slides/slide236.xml"/><Relationship Id="rId454" Type="http://schemas.openxmlformats.org/officeDocument/2006/relationships/slide" Target="slides/slide401.xml"/><Relationship Id="rId496" Type="http://schemas.openxmlformats.org/officeDocument/2006/relationships/slide" Target="slides/slide443.xml"/><Relationship Id="rId661" Type="http://schemas.openxmlformats.org/officeDocument/2006/relationships/slide" Target="slides/slide608.xml"/><Relationship Id="rId717" Type="http://schemas.openxmlformats.org/officeDocument/2006/relationships/slide" Target="slides/slide664.xml"/><Relationship Id="rId11" Type="http://schemas.openxmlformats.org/officeDocument/2006/relationships/slideMaster" Target="slideMasters/slideMaster11.xml"/><Relationship Id="rId53" Type="http://schemas.openxmlformats.org/officeDocument/2006/relationships/slideMaster" Target="slideMasters/slideMaster53.xml"/><Relationship Id="rId149" Type="http://schemas.openxmlformats.org/officeDocument/2006/relationships/slide" Target="slides/slide96.xml"/><Relationship Id="rId314" Type="http://schemas.openxmlformats.org/officeDocument/2006/relationships/slide" Target="slides/slide261.xml"/><Relationship Id="rId356" Type="http://schemas.openxmlformats.org/officeDocument/2006/relationships/slide" Target="slides/slide303.xml"/><Relationship Id="rId398" Type="http://schemas.openxmlformats.org/officeDocument/2006/relationships/slide" Target="slides/slide345.xml"/><Relationship Id="rId521" Type="http://schemas.openxmlformats.org/officeDocument/2006/relationships/slide" Target="slides/slide468.xml"/><Relationship Id="rId563" Type="http://schemas.openxmlformats.org/officeDocument/2006/relationships/slide" Target="slides/slide510.xml"/><Relationship Id="rId619" Type="http://schemas.openxmlformats.org/officeDocument/2006/relationships/slide" Target="slides/slide566.xml"/><Relationship Id="rId95" Type="http://schemas.openxmlformats.org/officeDocument/2006/relationships/slide" Target="slides/slide42.xml"/><Relationship Id="rId160" Type="http://schemas.openxmlformats.org/officeDocument/2006/relationships/slide" Target="slides/slide107.xml"/><Relationship Id="rId216" Type="http://schemas.openxmlformats.org/officeDocument/2006/relationships/slide" Target="slides/slide163.xml"/><Relationship Id="rId423" Type="http://schemas.openxmlformats.org/officeDocument/2006/relationships/slide" Target="slides/slide370.xml"/><Relationship Id="rId258" Type="http://schemas.openxmlformats.org/officeDocument/2006/relationships/slide" Target="slides/slide205.xml"/><Relationship Id="rId465" Type="http://schemas.openxmlformats.org/officeDocument/2006/relationships/slide" Target="slides/slide412.xml"/><Relationship Id="rId630" Type="http://schemas.openxmlformats.org/officeDocument/2006/relationships/slide" Target="slides/slide577.xml"/><Relationship Id="rId672" Type="http://schemas.openxmlformats.org/officeDocument/2006/relationships/slide" Target="slides/slide619.xml"/><Relationship Id="rId22" Type="http://schemas.openxmlformats.org/officeDocument/2006/relationships/slideMaster" Target="slideMasters/slideMaster22.xml"/><Relationship Id="rId64" Type="http://schemas.openxmlformats.org/officeDocument/2006/relationships/slide" Target="slides/slide11.xml"/><Relationship Id="rId118" Type="http://schemas.openxmlformats.org/officeDocument/2006/relationships/slide" Target="slides/slide65.xml"/><Relationship Id="rId325" Type="http://schemas.openxmlformats.org/officeDocument/2006/relationships/slide" Target="slides/slide272.xml"/><Relationship Id="rId367" Type="http://schemas.openxmlformats.org/officeDocument/2006/relationships/slide" Target="slides/slide314.xml"/><Relationship Id="rId532" Type="http://schemas.openxmlformats.org/officeDocument/2006/relationships/slide" Target="slides/slide479.xml"/><Relationship Id="rId574" Type="http://schemas.openxmlformats.org/officeDocument/2006/relationships/slide" Target="slides/slide521.xml"/><Relationship Id="rId171" Type="http://schemas.openxmlformats.org/officeDocument/2006/relationships/slide" Target="slides/slide118.xml"/><Relationship Id="rId227" Type="http://schemas.openxmlformats.org/officeDocument/2006/relationships/slide" Target="slides/slide174.xml"/><Relationship Id="rId269" Type="http://schemas.openxmlformats.org/officeDocument/2006/relationships/slide" Target="slides/slide216.xml"/><Relationship Id="rId434" Type="http://schemas.openxmlformats.org/officeDocument/2006/relationships/slide" Target="slides/slide381.xml"/><Relationship Id="rId476" Type="http://schemas.openxmlformats.org/officeDocument/2006/relationships/slide" Target="slides/slide423.xml"/><Relationship Id="rId641" Type="http://schemas.openxmlformats.org/officeDocument/2006/relationships/slide" Target="slides/slide588.xml"/><Relationship Id="rId683" Type="http://schemas.openxmlformats.org/officeDocument/2006/relationships/slide" Target="slides/slide630.xml"/><Relationship Id="rId33" Type="http://schemas.openxmlformats.org/officeDocument/2006/relationships/slideMaster" Target="slideMasters/slideMaster33.xml"/><Relationship Id="rId129" Type="http://schemas.openxmlformats.org/officeDocument/2006/relationships/slide" Target="slides/slide76.xml"/><Relationship Id="rId280" Type="http://schemas.openxmlformats.org/officeDocument/2006/relationships/slide" Target="slides/slide227.xml"/><Relationship Id="rId336" Type="http://schemas.openxmlformats.org/officeDocument/2006/relationships/slide" Target="slides/slide283.xml"/><Relationship Id="rId501" Type="http://schemas.openxmlformats.org/officeDocument/2006/relationships/slide" Target="slides/slide448.xml"/><Relationship Id="rId543" Type="http://schemas.openxmlformats.org/officeDocument/2006/relationships/slide" Target="slides/slide490.xml"/><Relationship Id="rId75" Type="http://schemas.openxmlformats.org/officeDocument/2006/relationships/slide" Target="slides/slide22.xml"/><Relationship Id="rId140" Type="http://schemas.openxmlformats.org/officeDocument/2006/relationships/slide" Target="slides/slide87.xml"/><Relationship Id="rId182" Type="http://schemas.openxmlformats.org/officeDocument/2006/relationships/slide" Target="slides/slide129.xml"/><Relationship Id="rId378" Type="http://schemas.openxmlformats.org/officeDocument/2006/relationships/slide" Target="slides/slide325.xml"/><Relationship Id="rId403" Type="http://schemas.openxmlformats.org/officeDocument/2006/relationships/slide" Target="slides/slide350.xml"/><Relationship Id="rId585" Type="http://schemas.openxmlformats.org/officeDocument/2006/relationships/slide" Target="slides/slide532.xml"/><Relationship Id="rId6" Type="http://schemas.openxmlformats.org/officeDocument/2006/relationships/slideMaster" Target="slideMasters/slideMaster6.xml"/><Relationship Id="rId238" Type="http://schemas.openxmlformats.org/officeDocument/2006/relationships/slide" Target="slides/slide185.xml"/><Relationship Id="rId445" Type="http://schemas.openxmlformats.org/officeDocument/2006/relationships/slide" Target="slides/slide392.xml"/><Relationship Id="rId487" Type="http://schemas.openxmlformats.org/officeDocument/2006/relationships/slide" Target="slides/slide434.xml"/><Relationship Id="rId610" Type="http://schemas.openxmlformats.org/officeDocument/2006/relationships/slide" Target="slides/slide557.xml"/><Relationship Id="rId652" Type="http://schemas.openxmlformats.org/officeDocument/2006/relationships/slide" Target="slides/slide599.xml"/><Relationship Id="rId694" Type="http://schemas.openxmlformats.org/officeDocument/2006/relationships/slide" Target="slides/slide641.xml"/><Relationship Id="rId708" Type="http://schemas.openxmlformats.org/officeDocument/2006/relationships/slide" Target="slides/slide655.xml"/><Relationship Id="rId291" Type="http://schemas.openxmlformats.org/officeDocument/2006/relationships/slide" Target="slides/slide238.xml"/><Relationship Id="rId305" Type="http://schemas.openxmlformats.org/officeDocument/2006/relationships/slide" Target="slides/slide252.xml"/><Relationship Id="rId347" Type="http://schemas.openxmlformats.org/officeDocument/2006/relationships/slide" Target="slides/slide294.xml"/><Relationship Id="rId512" Type="http://schemas.openxmlformats.org/officeDocument/2006/relationships/slide" Target="slides/slide459.xml"/><Relationship Id="rId44" Type="http://schemas.openxmlformats.org/officeDocument/2006/relationships/slideMaster" Target="slideMasters/slideMaster44.xml"/><Relationship Id="rId86" Type="http://schemas.openxmlformats.org/officeDocument/2006/relationships/slide" Target="slides/slide33.xml"/><Relationship Id="rId151" Type="http://schemas.openxmlformats.org/officeDocument/2006/relationships/slide" Target="slides/slide98.xml"/><Relationship Id="rId389" Type="http://schemas.openxmlformats.org/officeDocument/2006/relationships/slide" Target="slides/slide336.xml"/><Relationship Id="rId554" Type="http://schemas.openxmlformats.org/officeDocument/2006/relationships/slide" Target="slides/slide501.xml"/><Relationship Id="rId596" Type="http://schemas.openxmlformats.org/officeDocument/2006/relationships/slide" Target="slides/slide543.xml"/><Relationship Id="rId193" Type="http://schemas.openxmlformats.org/officeDocument/2006/relationships/slide" Target="slides/slide140.xml"/><Relationship Id="rId207" Type="http://schemas.openxmlformats.org/officeDocument/2006/relationships/slide" Target="slides/slide154.xml"/><Relationship Id="rId249" Type="http://schemas.openxmlformats.org/officeDocument/2006/relationships/slide" Target="slides/slide196.xml"/><Relationship Id="rId414" Type="http://schemas.openxmlformats.org/officeDocument/2006/relationships/slide" Target="slides/slide361.xml"/><Relationship Id="rId456" Type="http://schemas.openxmlformats.org/officeDocument/2006/relationships/slide" Target="slides/slide403.xml"/><Relationship Id="rId498" Type="http://schemas.openxmlformats.org/officeDocument/2006/relationships/slide" Target="slides/slide445.xml"/><Relationship Id="rId621" Type="http://schemas.openxmlformats.org/officeDocument/2006/relationships/slide" Target="slides/slide568.xml"/><Relationship Id="rId663" Type="http://schemas.openxmlformats.org/officeDocument/2006/relationships/slide" Target="slides/slide610.xml"/><Relationship Id="rId13" Type="http://schemas.openxmlformats.org/officeDocument/2006/relationships/slideMaster" Target="slideMasters/slideMaster13.xml"/><Relationship Id="rId109" Type="http://schemas.openxmlformats.org/officeDocument/2006/relationships/slide" Target="slides/slide56.xml"/><Relationship Id="rId260" Type="http://schemas.openxmlformats.org/officeDocument/2006/relationships/slide" Target="slides/slide207.xml"/><Relationship Id="rId316" Type="http://schemas.openxmlformats.org/officeDocument/2006/relationships/slide" Target="slides/slide263.xml"/><Relationship Id="rId523" Type="http://schemas.openxmlformats.org/officeDocument/2006/relationships/slide" Target="slides/slide470.xml"/><Relationship Id="rId719" Type="http://schemas.openxmlformats.org/officeDocument/2006/relationships/slide" Target="slides/slide666.xml"/><Relationship Id="rId55" Type="http://schemas.openxmlformats.org/officeDocument/2006/relationships/slide" Target="slides/slide2.xml"/><Relationship Id="rId97" Type="http://schemas.openxmlformats.org/officeDocument/2006/relationships/slide" Target="slides/slide44.xml"/><Relationship Id="rId120" Type="http://schemas.openxmlformats.org/officeDocument/2006/relationships/slide" Target="slides/slide67.xml"/><Relationship Id="rId358" Type="http://schemas.openxmlformats.org/officeDocument/2006/relationships/slide" Target="slides/slide305.xml"/><Relationship Id="rId565" Type="http://schemas.openxmlformats.org/officeDocument/2006/relationships/slide" Target="slides/slide512.xml"/><Relationship Id="rId162" Type="http://schemas.openxmlformats.org/officeDocument/2006/relationships/slide" Target="slides/slide109.xml"/><Relationship Id="rId218" Type="http://schemas.openxmlformats.org/officeDocument/2006/relationships/slide" Target="slides/slide165.xml"/><Relationship Id="rId425" Type="http://schemas.openxmlformats.org/officeDocument/2006/relationships/slide" Target="slides/slide372.xml"/><Relationship Id="rId467" Type="http://schemas.openxmlformats.org/officeDocument/2006/relationships/slide" Target="slides/slide414.xml"/><Relationship Id="rId632" Type="http://schemas.openxmlformats.org/officeDocument/2006/relationships/slide" Target="slides/slide579.xml"/><Relationship Id="rId271" Type="http://schemas.openxmlformats.org/officeDocument/2006/relationships/slide" Target="slides/slide218.xml"/><Relationship Id="rId674" Type="http://schemas.openxmlformats.org/officeDocument/2006/relationships/slide" Target="slides/slide621.xml"/><Relationship Id="rId24" Type="http://schemas.openxmlformats.org/officeDocument/2006/relationships/slideMaster" Target="slideMasters/slideMaster24.xml"/><Relationship Id="rId66" Type="http://schemas.openxmlformats.org/officeDocument/2006/relationships/slide" Target="slides/slide13.xml"/><Relationship Id="rId131" Type="http://schemas.openxmlformats.org/officeDocument/2006/relationships/slide" Target="slides/slide78.xml"/><Relationship Id="rId327" Type="http://schemas.openxmlformats.org/officeDocument/2006/relationships/slide" Target="slides/slide274.xml"/><Relationship Id="rId369" Type="http://schemas.openxmlformats.org/officeDocument/2006/relationships/slide" Target="slides/slide316.xml"/><Relationship Id="rId534" Type="http://schemas.openxmlformats.org/officeDocument/2006/relationships/slide" Target="slides/slide481.xml"/><Relationship Id="rId576" Type="http://schemas.openxmlformats.org/officeDocument/2006/relationships/slide" Target="slides/slide523.xml"/><Relationship Id="rId173" Type="http://schemas.openxmlformats.org/officeDocument/2006/relationships/slide" Target="slides/slide120.xml"/><Relationship Id="rId229" Type="http://schemas.openxmlformats.org/officeDocument/2006/relationships/slide" Target="slides/slide176.xml"/><Relationship Id="rId380" Type="http://schemas.openxmlformats.org/officeDocument/2006/relationships/slide" Target="slides/slide327.xml"/><Relationship Id="rId436" Type="http://schemas.openxmlformats.org/officeDocument/2006/relationships/slide" Target="slides/slide383.xml"/><Relationship Id="rId601" Type="http://schemas.openxmlformats.org/officeDocument/2006/relationships/slide" Target="slides/slide548.xml"/><Relationship Id="rId643" Type="http://schemas.openxmlformats.org/officeDocument/2006/relationships/slide" Target="slides/slide590.xml"/><Relationship Id="rId240" Type="http://schemas.openxmlformats.org/officeDocument/2006/relationships/slide" Target="slides/slide187.xml"/><Relationship Id="rId478" Type="http://schemas.openxmlformats.org/officeDocument/2006/relationships/slide" Target="slides/slide425.xml"/><Relationship Id="rId685" Type="http://schemas.openxmlformats.org/officeDocument/2006/relationships/slide" Target="slides/slide632.xml"/><Relationship Id="rId35" Type="http://schemas.openxmlformats.org/officeDocument/2006/relationships/slideMaster" Target="slideMasters/slideMaster35.xml"/><Relationship Id="rId77" Type="http://schemas.openxmlformats.org/officeDocument/2006/relationships/slide" Target="slides/slide24.xml"/><Relationship Id="rId100" Type="http://schemas.openxmlformats.org/officeDocument/2006/relationships/slide" Target="slides/slide47.xml"/><Relationship Id="rId282" Type="http://schemas.openxmlformats.org/officeDocument/2006/relationships/slide" Target="slides/slide229.xml"/><Relationship Id="rId338" Type="http://schemas.openxmlformats.org/officeDocument/2006/relationships/slide" Target="slides/slide285.xml"/><Relationship Id="rId503" Type="http://schemas.openxmlformats.org/officeDocument/2006/relationships/slide" Target="slides/slide450.xml"/><Relationship Id="rId545" Type="http://schemas.openxmlformats.org/officeDocument/2006/relationships/slide" Target="slides/slide492.xml"/><Relationship Id="rId587" Type="http://schemas.openxmlformats.org/officeDocument/2006/relationships/slide" Target="slides/slide534.xml"/><Relationship Id="rId710" Type="http://schemas.openxmlformats.org/officeDocument/2006/relationships/slide" Target="slides/slide657.xml"/><Relationship Id="rId8" Type="http://schemas.openxmlformats.org/officeDocument/2006/relationships/slideMaster" Target="slideMasters/slideMaster8.xml"/><Relationship Id="rId142" Type="http://schemas.openxmlformats.org/officeDocument/2006/relationships/slide" Target="slides/slide89.xml"/><Relationship Id="rId184" Type="http://schemas.openxmlformats.org/officeDocument/2006/relationships/slide" Target="slides/slide131.xml"/><Relationship Id="rId391" Type="http://schemas.openxmlformats.org/officeDocument/2006/relationships/slide" Target="slides/slide338.xml"/><Relationship Id="rId405" Type="http://schemas.openxmlformats.org/officeDocument/2006/relationships/slide" Target="slides/slide352.xml"/><Relationship Id="rId447" Type="http://schemas.openxmlformats.org/officeDocument/2006/relationships/slide" Target="slides/slide394.xml"/><Relationship Id="rId612" Type="http://schemas.openxmlformats.org/officeDocument/2006/relationships/slide" Target="slides/slide559.xml"/><Relationship Id="rId251" Type="http://schemas.openxmlformats.org/officeDocument/2006/relationships/slide" Target="slides/slide198.xml"/><Relationship Id="rId489" Type="http://schemas.openxmlformats.org/officeDocument/2006/relationships/slide" Target="slides/slide436.xml"/><Relationship Id="rId654" Type="http://schemas.openxmlformats.org/officeDocument/2006/relationships/slide" Target="slides/slide601.xml"/><Relationship Id="rId696" Type="http://schemas.openxmlformats.org/officeDocument/2006/relationships/slide" Target="slides/slide643.xml"/><Relationship Id="rId46" Type="http://schemas.openxmlformats.org/officeDocument/2006/relationships/slideMaster" Target="slideMasters/slideMaster46.xml"/><Relationship Id="rId293" Type="http://schemas.openxmlformats.org/officeDocument/2006/relationships/slide" Target="slides/slide240.xml"/><Relationship Id="rId307" Type="http://schemas.openxmlformats.org/officeDocument/2006/relationships/slide" Target="slides/slide254.xml"/><Relationship Id="rId349" Type="http://schemas.openxmlformats.org/officeDocument/2006/relationships/slide" Target="slides/slide296.xml"/><Relationship Id="rId514" Type="http://schemas.openxmlformats.org/officeDocument/2006/relationships/slide" Target="slides/slide461.xml"/><Relationship Id="rId556" Type="http://schemas.openxmlformats.org/officeDocument/2006/relationships/slide" Target="slides/slide503.xml"/><Relationship Id="rId721" Type="http://schemas.openxmlformats.org/officeDocument/2006/relationships/notesMaster" Target="notesMasters/notesMaster1.xml"/><Relationship Id="rId88" Type="http://schemas.openxmlformats.org/officeDocument/2006/relationships/slide" Target="slides/slide35.xml"/><Relationship Id="rId111" Type="http://schemas.openxmlformats.org/officeDocument/2006/relationships/slide" Target="slides/slide58.xml"/><Relationship Id="rId153" Type="http://schemas.openxmlformats.org/officeDocument/2006/relationships/slide" Target="slides/slide100.xml"/><Relationship Id="rId195" Type="http://schemas.openxmlformats.org/officeDocument/2006/relationships/slide" Target="slides/slide142.xml"/><Relationship Id="rId209" Type="http://schemas.openxmlformats.org/officeDocument/2006/relationships/slide" Target="slides/slide156.xml"/><Relationship Id="rId360" Type="http://schemas.openxmlformats.org/officeDocument/2006/relationships/slide" Target="slides/slide307.xml"/><Relationship Id="rId416" Type="http://schemas.openxmlformats.org/officeDocument/2006/relationships/slide" Target="slides/slide363.xml"/><Relationship Id="rId598" Type="http://schemas.openxmlformats.org/officeDocument/2006/relationships/slide" Target="slides/slide545.xml"/><Relationship Id="rId220" Type="http://schemas.openxmlformats.org/officeDocument/2006/relationships/slide" Target="slides/slide167.xml"/><Relationship Id="rId458" Type="http://schemas.openxmlformats.org/officeDocument/2006/relationships/slide" Target="slides/slide405.xml"/><Relationship Id="rId623" Type="http://schemas.openxmlformats.org/officeDocument/2006/relationships/slide" Target="slides/slide570.xml"/><Relationship Id="rId665" Type="http://schemas.openxmlformats.org/officeDocument/2006/relationships/slide" Target="slides/slide612.xml"/><Relationship Id="rId15" Type="http://schemas.openxmlformats.org/officeDocument/2006/relationships/slideMaster" Target="slideMasters/slideMaster15.xml"/><Relationship Id="rId57" Type="http://schemas.openxmlformats.org/officeDocument/2006/relationships/slide" Target="slides/slide4.xml"/><Relationship Id="rId262" Type="http://schemas.openxmlformats.org/officeDocument/2006/relationships/slide" Target="slides/slide209.xml"/><Relationship Id="rId318" Type="http://schemas.openxmlformats.org/officeDocument/2006/relationships/slide" Target="slides/slide265.xml"/><Relationship Id="rId525" Type="http://schemas.openxmlformats.org/officeDocument/2006/relationships/slide" Target="slides/slide472.xml"/><Relationship Id="rId567" Type="http://schemas.openxmlformats.org/officeDocument/2006/relationships/slide" Target="slides/slide514.xml"/><Relationship Id="rId99" Type="http://schemas.openxmlformats.org/officeDocument/2006/relationships/slide" Target="slides/slide46.xml"/><Relationship Id="rId122" Type="http://schemas.openxmlformats.org/officeDocument/2006/relationships/slide" Target="slides/slide69.xml"/><Relationship Id="rId164" Type="http://schemas.openxmlformats.org/officeDocument/2006/relationships/slide" Target="slides/slide111.xml"/><Relationship Id="rId371" Type="http://schemas.openxmlformats.org/officeDocument/2006/relationships/slide" Target="slides/slide318.xml"/><Relationship Id="rId427" Type="http://schemas.openxmlformats.org/officeDocument/2006/relationships/slide" Target="slides/slide374.xml"/><Relationship Id="rId469" Type="http://schemas.openxmlformats.org/officeDocument/2006/relationships/slide" Target="slides/slide416.xml"/><Relationship Id="rId634" Type="http://schemas.openxmlformats.org/officeDocument/2006/relationships/slide" Target="slides/slide581.xml"/><Relationship Id="rId676" Type="http://schemas.openxmlformats.org/officeDocument/2006/relationships/slide" Target="slides/slide623.xml"/><Relationship Id="rId26" Type="http://schemas.openxmlformats.org/officeDocument/2006/relationships/slideMaster" Target="slideMasters/slideMaster26.xml"/><Relationship Id="rId231" Type="http://schemas.openxmlformats.org/officeDocument/2006/relationships/slide" Target="slides/slide178.xml"/><Relationship Id="rId273" Type="http://schemas.openxmlformats.org/officeDocument/2006/relationships/slide" Target="slides/slide220.xml"/><Relationship Id="rId329" Type="http://schemas.openxmlformats.org/officeDocument/2006/relationships/slide" Target="slides/slide276.xml"/><Relationship Id="rId480" Type="http://schemas.openxmlformats.org/officeDocument/2006/relationships/slide" Target="slides/slide427.xml"/><Relationship Id="rId536" Type="http://schemas.openxmlformats.org/officeDocument/2006/relationships/slide" Target="slides/slide483.xml"/><Relationship Id="rId701" Type="http://schemas.openxmlformats.org/officeDocument/2006/relationships/slide" Target="slides/slide648.xml"/><Relationship Id="rId68" Type="http://schemas.openxmlformats.org/officeDocument/2006/relationships/slide" Target="slides/slide15.xml"/><Relationship Id="rId133" Type="http://schemas.openxmlformats.org/officeDocument/2006/relationships/slide" Target="slides/slide80.xml"/><Relationship Id="rId175" Type="http://schemas.openxmlformats.org/officeDocument/2006/relationships/slide" Target="slides/slide122.xml"/><Relationship Id="rId340" Type="http://schemas.openxmlformats.org/officeDocument/2006/relationships/slide" Target="slides/slide287.xml"/><Relationship Id="rId578" Type="http://schemas.openxmlformats.org/officeDocument/2006/relationships/slide" Target="slides/slide525.xml"/><Relationship Id="rId200" Type="http://schemas.openxmlformats.org/officeDocument/2006/relationships/slide" Target="slides/slide147.xml"/><Relationship Id="rId382" Type="http://schemas.openxmlformats.org/officeDocument/2006/relationships/slide" Target="slides/slide329.xml"/><Relationship Id="rId438" Type="http://schemas.openxmlformats.org/officeDocument/2006/relationships/slide" Target="slides/slide385.xml"/><Relationship Id="rId603" Type="http://schemas.openxmlformats.org/officeDocument/2006/relationships/slide" Target="slides/slide550.xml"/><Relationship Id="rId645" Type="http://schemas.openxmlformats.org/officeDocument/2006/relationships/slide" Target="slides/slide592.xml"/><Relationship Id="rId687" Type="http://schemas.openxmlformats.org/officeDocument/2006/relationships/slide" Target="slides/slide634.xml"/><Relationship Id="rId242" Type="http://schemas.openxmlformats.org/officeDocument/2006/relationships/slide" Target="slides/slide189.xml"/><Relationship Id="rId284" Type="http://schemas.openxmlformats.org/officeDocument/2006/relationships/slide" Target="slides/slide231.xml"/><Relationship Id="rId491" Type="http://schemas.openxmlformats.org/officeDocument/2006/relationships/slide" Target="slides/slide438.xml"/><Relationship Id="rId505" Type="http://schemas.openxmlformats.org/officeDocument/2006/relationships/slide" Target="slides/slide452.xml"/><Relationship Id="rId712" Type="http://schemas.openxmlformats.org/officeDocument/2006/relationships/slide" Target="slides/slide659.xml"/><Relationship Id="rId37" Type="http://schemas.openxmlformats.org/officeDocument/2006/relationships/slideMaster" Target="slideMasters/slideMaster37.xml"/><Relationship Id="rId79" Type="http://schemas.openxmlformats.org/officeDocument/2006/relationships/slide" Target="slides/slide26.xml"/><Relationship Id="rId102" Type="http://schemas.openxmlformats.org/officeDocument/2006/relationships/slide" Target="slides/slide49.xml"/><Relationship Id="rId144" Type="http://schemas.openxmlformats.org/officeDocument/2006/relationships/slide" Target="slides/slide91.xml"/><Relationship Id="rId547" Type="http://schemas.openxmlformats.org/officeDocument/2006/relationships/slide" Target="slides/slide494.xml"/><Relationship Id="rId589" Type="http://schemas.openxmlformats.org/officeDocument/2006/relationships/slide" Target="slides/slide536.xml"/><Relationship Id="rId90" Type="http://schemas.openxmlformats.org/officeDocument/2006/relationships/slide" Target="slides/slide37.xml"/><Relationship Id="rId186" Type="http://schemas.openxmlformats.org/officeDocument/2006/relationships/slide" Target="slides/slide133.xml"/><Relationship Id="rId351" Type="http://schemas.openxmlformats.org/officeDocument/2006/relationships/slide" Target="slides/slide298.xml"/><Relationship Id="rId393" Type="http://schemas.openxmlformats.org/officeDocument/2006/relationships/slide" Target="slides/slide340.xml"/><Relationship Id="rId407" Type="http://schemas.openxmlformats.org/officeDocument/2006/relationships/slide" Target="slides/slide354.xml"/><Relationship Id="rId449" Type="http://schemas.openxmlformats.org/officeDocument/2006/relationships/slide" Target="slides/slide396.xml"/><Relationship Id="rId614" Type="http://schemas.openxmlformats.org/officeDocument/2006/relationships/slide" Target="slides/slide561.xml"/><Relationship Id="rId656" Type="http://schemas.openxmlformats.org/officeDocument/2006/relationships/slide" Target="slides/slide603.xml"/><Relationship Id="rId211" Type="http://schemas.openxmlformats.org/officeDocument/2006/relationships/slide" Target="slides/slide158.xml"/><Relationship Id="rId253" Type="http://schemas.openxmlformats.org/officeDocument/2006/relationships/slide" Target="slides/slide200.xml"/><Relationship Id="rId295" Type="http://schemas.openxmlformats.org/officeDocument/2006/relationships/slide" Target="slides/slide242.xml"/><Relationship Id="rId309" Type="http://schemas.openxmlformats.org/officeDocument/2006/relationships/slide" Target="slides/slide256.xml"/><Relationship Id="rId460" Type="http://schemas.openxmlformats.org/officeDocument/2006/relationships/slide" Target="slides/slide407.xml"/><Relationship Id="rId516" Type="http://schemas.openxmlformats.org/officeDocument/2006/relationships/slide" Target="slides/slide463.xml"/><Relationship Id="rId698" Type="http://schemas.openxmlformats.org/officeDocument/2006/relationships/slide" Target="slides/slide645.xml"/><Relationship Id="rId48" Type="http://schemas.openxmlformats.org/officeDocument/2006/relationships/slideMaster" Target="slideMasters/slideMaster48.xml"/><Relationship Id="rId113" Type="http://schemas.openxmlformats.org/officeDocument/2006/relationships/slide" Target="slides/slide60.xml"/><Relationship Id="rId320" Type="http://schemas.openxmlformats.org/officeDocument/2006/relationships/slide" Target="slides/slide267.xml"/><Relationship Id="rId558" Type="http://schemas.openxmlformats.org/officeDocument/2006/relationships/slide" Target="slides/slide505.xml"/><Relationship Id="rId723" Type="http://schemas.openxmlformats.org/officeDocument/2006/relationships/presProps" Target="presProps.xml"/><Relationship Id="rId155" Type="http://schemas.openxmlformats.org/officeDocument/2006/relationships/slide" Target="slides/slide102.xml"/><Relationship Id="rId197" Type="http://schemas.openxmlformats.org/officeDocument/2006/relationships/slide" Target="slides/slide144.xml"/><Relationship Id="rId362" Type="http://schemas.openxmlformats.org/officeDocument/2006/relationships/slide" Target="slides/slide309.xml"/><Relationship Id="rId418" Type="http://schemas.openxmlformats.org/officeDocument/2006/relationships/slide" Target="slides/slide365.xml"/><Relationship Id="rId625" Type="http://schemas.openxmlformats.org/officeDocument/2006/relationships/slide" Target="slides/slide572.xml"/><Relationship Id="rId222" Type="http://schemas.openxmlformats.org/officeDocument/2006/relationships/slide" Target="slides/slide169.xml"/><Relationship Id="rId264" Type="http://schemas.openxmlformats.org/officeDocument/2006/relationships/slide" Target="slides/slide211.xml"/><Relationship Id="rId471" Type="http://schemas.openxmlformats.org/officeDocument/2006/relationships/slide" Target="slides/slide418.xml"/><Relationship Id="rId667" Type="http://schemas.openxmlformats.org/officeDocument/2006/relationships/slide" Target="slides/slide614.xml"/><Relationship Id="rId17" Type="http://schemas.openxmlformats.org/officeDocument/2006/relationships/slideMaster" Target="slideMasters/slideMaster17.xml"/><Relationship Id="rId59" Type="http://schemas.openxmlformats.org/officeDocument/2006/relationships/slide" Target="slides/slide6.xml"/><Relationship Id="rId124" Type="http://schemas.openxmlformats.org/officeDocument/2006/relationships/slide" Target="slides/slide71.xml"/><Relationship Id="rId527" Type="http://schemas.openxmlformats.org/officeDocument/2006/relationships/slide" Target="slides/slide474.xml"/><Relationship Id="rId569" Type="http://schemas.openxmlformats.org/officeDocument/2006/relationships/slide" Target="slides/slide516.xml"/><Relationship Id="rId70" Type="http://schemas.openxmlformats.org/officeDocument/2006/relationships/slide" Target="slides/slide17.xml"/><Relationship Id="rId166" Type="http://schemas.openxmlformats.org/officeDocument/2006/relationships/slide" Target="slides/slide113.xml"/><Relationship Id="rId331" Type="http://schemas.openxmlformats.org/officeDocument/2006/relationships/slide" Target="slides/slide278.xml"/><Relationship Id="rId373" Type="http://schemas.openxmlformats.org/officeDocument/2006/relationships/slide" Target="slides/slide320.xml"/><Relationship Id="rId429" Type="http://schemas.openxmlformats.org/officeDocument/2006/relationships/slide" Target="slides/slide376.xml"/><Relationship Id="rId580" Type="http://schemas.openxmlformats.org/officeDocument/2006/relationships/slide" Target="slides/slide527.xml"/><Relationship Id="rId636" Type="http://schemas.openxmlformats.org/officeDocument/2006/relationships/slide" Target="slides/slide583.xml"/><Relationship Id="rId1" Type="http://schemas.openxmlformats.org/officeDocument/2006/relationships/slideMaster" Target="slideMasters/slideMaster1.xml"/><Relationship Id="rId233" Type="http://schemas.openxmlformats.org/officeDocument/2006/relationships/slide" Target="slides/slide180.xml"/><Relationship Id="rId440" Type="http://schemas.openxmlformats.org/officeDocument/2006/relationships/slide" Target="slides/slide387.xml"/><Relationship Id="rId678" Type="http://schemas.openxmlformats.org/officeDocument/2006/relationships/slide" Target="slides/slide625.xml"/><Relationship Id="rId28" Type="http://schemas.openxmlformats.org/officeDocument/2006/relationships/slideMaster" Target="slideMasters/slideMaster28.xml"/><Relationship Id="rId275" Type="http://schemas.openxmlformats.org/officeDocument/2006/relationships/slide" Target="slides/slide222.xml"/><Relationship Id="rId300" Type="http://schemas.openxmlformats.org/officeDocument/2006/relationships/slide" Target="slides/slide247.xml"/><Relationship Id="rId482" Type="http://schemas.openxmlformats.org/officeDocument/2006/relationships/slide" Target="slides/slide429.xml"/><Relationship Id="rId538" Type="http://schemas.openxmlformats.org/officeDocument/2006/relationships/slide" Target="slides/slide485.xml"/><Relationship Id="rId703" Type="http://schemas.openxmlformats.org/officeDocument/2006/relationships/slide" Target="slides/slide650.xml"/><Relationship Id="rId81" Type="http://schemas.openxmlformats.org/officeDocument/2006/relationships/slide" Target="slides/slide28.xml"/><Relationship Id="rId135" Type="http://schemas.openxmlformats.org/officeDocument/2006/relationships/slide" Target="slides/slide82.xml"/><Relationship Id="rId177" Type="http://schemas.openxmlformats.org/officeDocument/2006/relationships/slide" Target="slides/slide124.xml"/><Relationship Id="rId342" Type="http://schemas.openxmlformats.org/officeDocument/2006/relationships/slide" Target="slides/slide289.xml"/><Relationship Id="rId384" Type="http://schemas.openxmlformats.org/officeDocument/2006/relationships/slide" Target="slides/slide331.xml"/><Relationship Id="rId591" Type="http://schemas.openxmlformats.org/officeDocument/2006/relationships/slide" Target="slides/slide538.xml"/><Relationship Id="rId605" Type="http://schemas.openxmlformats.org/officeDocument/2006/relationships/slide" Target="slides/slide552.xml"/><Relationship Id="rId202" Type="http://schemas.openxmlformats.org/officeDocument/2006/relationships/slide" Target="slides/slide149.xml"/><Relationship Id="rId244" Type="http://schemas.openxmlformats.org/officeDocument/2006/relationships/slide" Target="slides/slide191.xml"/><Relationship Id="rId647" Type="http://schemas.openxmlformats.org/officeDocument/2006/relationships/slide" Target="slides/slide594.xml"/><Relationship Id="rId689" Type="http://schemas.openxmlformats.org/officeDocument/2006/relationships/slide" Target="slides/slide636.xml"/><Relationship Id="rId39" Type="http://schemas.openxmlformats.org/officeDocument/2006/relationships/slideMaster" Target="slideMasters/slideMaster39.xml"/><Relationship Id="rId286" Type="http://schemas.openxmlformats.org/officeDocument/2006/relationships/slide" Target="slides/slide233.xml"/><Relationship Id="rId451" Type="http://schemas.openxmlformats.org/officeDocument/2006/relationships/slide" Target="slides/slide398.xml"/><Relationship Id="rId493" Type="http://schemas.openxmlformats.org/officeDocument/2006/relationships/slide" Target="slides/slide440.xml"/><Relationship Id="rId507" Type="http://schemas.openxmlformats.org/officeDocument/2006/relationships/slide" Target="slides/slide454.xml"/><Relationship Id="rId549" Type="http://schemas.openxmlformats.org/officeDocument/2006/relationships/slide" Target="slides/slide496.xml"/><Relationship Id="rId714" Type="http://schemas.openxmlformats.org/officeDocument/2006/relationships/slide" Target="slides/slide661.xml"/><Relationship Id="rId50" Type="http://schemas.openxmlformats.org/officeDocument/2006/relationships/slideMaster" Target="slideMasters/slideMaster50.xml"/><Relationship Id="rId104" Type="http://schemas.openxmlformats.org/officeDocument/2006/relationships/slide" Target="slides/slide51.xml"/><Relationship Id="rId146" Type="http://schemas.openxmlformats.org/officeDocument/2006/relationships/slide" Target="slides/slide93.xml"/><Relationship Id="rId188" Type="http://schemas.openxmlformats.org/officeDocument/2006/relationships/slide" Target="slides/slide135.xml"/><Relationship Id="rId311" Type="http://schemas.openxmlformats.org/officeDocument/2006/relationships/slide" Target="slides/slide258.xml"/><Relationship Id="rId353" Type="http://schemas.openxmlformats.org/officeDocument/2006/relationships/slide" Target="slides/slide300.xml"/><Relationship Id="rId395" Type="http://schemas.openxmlformats.org/officeDocument/2006/relationships/slide" Target="slides/slide342.xml"/><Relationship Id="rId409" Type="http://schemas.openxmlformats.org/officeDocument/2006/relationships/slide" Target="slides/slide356.xml"/><Relationship Id="rId560" Type="http://schemas.openxmlformats.org/officeDocument/2006/relationships/slide" Target="slides/slide507.xml"/><Relationship Id="rId92" Type="http://schemas.openxmlformats.org/officeDocument/2006/relationships/slide" Target="slides/slide39.xml"/><Relationship Id="rId213" Type="http://schemas.openxmlformats.org/officeDocument/2006/relationships/slide" Target="slides/slide160.xml"/><Relationship Id="rId420" Type="http://schemas.openxmlformats.org/officeDocument/2006/relationships/slide" Target="slides/slide367.xml"/><Relationship Id="rId616" Type="http://schemas.openxmlformats.org/officeDocument/2006/relationships/slide" Target="slides/slide563.xml"/><Relationship Id="rId658" Type="http://schemas.openxmlformats.org/officeDocument/2006/relationships/slide" Target="slides/slide605.xml"/><Relationship Id="rId255" Type="http://schemas.openxmlformats.org/officeDocument/2006/relationships/slide" Target="slides/slide202.xml"/><Relationship Id="rId297" Type="http://schemas.openxmlformats.org/officeDocument/2006/relationships/slide" Target="slides/slide244.xml"/><Relationship Id="rId462" Type="http://schemas.openxmlformats.org/officeDocument/2006/relationships/slide" Target="slides/slide409.xml"/><Relationship Id="rId518" Type="http://schemas.openxmlformats.org/officeDocument/2006/relationships/slide" Target="slides/slide465.xml"/><Relationship Id="rId725" Type="http://schemas.openxmlformats.org/officeDocument/2006/relationships/theme" Target="theme/theme1.xml"/><Relationship Id="rId115" Type="http://schemas.openxmlformats.org/officeDocument/2006/relationships/slide" Target="slides/slide62.xml"/><Relationship Id="rId157" Type="http://schemas.openxmlformats.org/officeDocument/2006/relationships/slide" Target="slides/slide104.xml"/><Relationship Id="rId322" Type="http://schemas.openxmlformats.org/officeDocument/2006/relationships/slide" Target="slides/slide269.xml"/><Relationship Id="rId364" Type="http://schemas.openxmlformats.org/officeDocument/2006/relationships/slide" Target="slides/slide311.xml"/><Relationship Id="rId61" Type="http://schemas.openxmlformats.org/officeDocument/2006/relationships/slide" Target="slides/slide8.xml"/><Relationship Id="rId199" Type="http://schemas.openxmlformats.org/officeDocument/2006/relationships/slide" Target="slides/slide146.xml"/><Relationship Id="rId571" Type="http://schemas.openxmlformats.org/officeDocument/2006/relationships/slide" Target="slides/slide518.xml"/><Relationship Id="rId627" Type="http://schemas.openxmlformats.org/officeDocument/2006/relationships/slide" Target="slides/slide574.xml"/><Relationship Id="rId669" Type="http://schemas.openxmlformats.org/officeDocument/2006/relationships/slide" Target="slides/slide616.xml"/><Relationship Id="rId19" Type="http://schemas.openxmlformats.org/officeDocument/2006/relationships/slideMaster" Target="slideMasters/slideMaster19.xml"/><Relationship Id="rId224" Type="http://schemas.openxmlformats.org/officeDocument/2006/relationships/slide" Target="slides/slide171.xml"/><Relationship Id="rId266" Type="http://schemas.openxmlformats.org/officeDocument/2006/relationships/slide" Target="slides/slide213.xml"/><Relationship Id="rId431" Type="http://schemas.openxmlformats.org/officeDocument/2006/relationships/slide" Target="slides/slide378.xml"/><Relationship Id="rId473" Type="http://schemas.openxmlformats.org/officeDocument/2006/relationships/slide" Target="slides/slide420.xml"/><Relationship Id="rId529" Type="http://schemas.openxmlformats.org/officeDocument/2006/relationships/slide" Target="slides/slide476.xml"/><Relationship Id="rId680" Type="http://schemas.openxmlformats.org/officeDocument/2006/relationships/slide" Target="slides/slide627.xml"/><Relationship Id="rId30" Type="http://schemas.openxmlformats.org/officeDocument/2006/relationships/slideMaster" Target="slideMasters/slideMaster30.xml"/><Relationship Id="rId126" Type="http://schemas.openxmlformats.org/officeDocument/2006/relationships/slide" Target="slides/slide73.xml"/><Relationship Id="rId168" Type="http://schemas.openxmlformats.org/officeDocument/2006/relationships/slide" Target="slides/slide115.xml"/><Relationship Id="rId333" Type="http://schemas.openxmlformats.org/officeDocument/2006/relationships/slide" Target="slides/slide280.xml"/><Relationship Id="rId540" Type="http://schemas.openxmlformats.org/officeDocument/2006/relationships/slide" Target="slides/slide487.xml"/><Relationship Id="rId72" Type="http://schemas.openxmlformats.org/officeDocument/2006/relationships/slide" Target="slides/slide19.xml"/><Relationship Id="rId375" Type="http://schemas.openxmlformats.org/officeDocument/2006/relationships/slide" Target="slides/slide322.xml"/><Relationship Id="rId582" Type="http://schemas.openxmlformats.org/officeDocument/2006/relationships/slide" Target="slides/slide529.xml"/><Relationship Id="rId638" Type="http://schemas.openxmlformats.org/officeDocument/2006/relationships/slide" Target="slides/slide585.xml"/><Relationship Id="rId3" Type="http://schemas.openxmlformats.org/officeDocument/2006/relationships/slideMaster" Target="slideMasters/slideMaster3.xml"/><Relationship Id="rId235" Type="http://schemas.openxmlformats.org/officeDocument/2006/relationships/slide" Target="slides/slide182.xml"/><Relationship Id="rId277" Type="http://schemas.openxmlformats.org/officeDocument/2006/relationships/slide" Target="slides/slide224.xml"/><Relationship Id="rId400" Type="http://schemas.openxmlformats.org/officeDocument/2006/relationships/slide" Target="slides/slide347.xml"/><Relationship Id="rId442" Type="http://schemas.openxmlformats.org/officeDocument/2006/relationships/slide" Target="slides/slide389.xml"/><Relationship Id="rId484" Type="http://schemas.openxmlformats.org/officeDocument/2006/relationships/slide" Target="slides/slide431.xml"/><Relationship Id="rId705" Type="http://schemas.openxmlformats.org/officeDocument/2006/relationships/slide" Target="slides/slide652.xml"/><Relationship Id="rId137" Type="http://schemas.openxmlformats.org/officeDocument/2006/relationships/slide" Target="slides/slide84.xml"/><Relationship Id="rId302" Type="http://schemas.openxmlformats.org/officeDocument/2006/relationships/slide" Target="slides/slide249.xml"/><Relationship Id="rId344" Type="http://schemas.openxmlformats.org/officeDocument/2006/relationships/slide" Target="slides/slide291.xml"/><Relationship Id="rId691" Type="http://schemas.openxmlformats.org/officeDocument/2006/relationships/slide" Target="slides/slide638.xml"/><Relationship Id="rId41" Type="http://schemas.openxmlformats.org/officeDocument/2006/relationships/slideMaster" Target="slideMasters/slideMaster41.xml"/><Relationship Id="rId83" Type="http://schemas.openxmlformats.org/officeDocument/2006/relationships/slide" Target="slides/slide30.xml"/><Relationship Id="rId179" Type="http://schemas.openxmlformats.org/officeDocument/2006/relationships/slide" Target="slides/slide126.xml"/><Relationship Id="rId386" Type="http://schemas.openxmlformats.org/officeDocument/2006/relationships/slide" Target="slides/slide333.xml"/><Relationship Id="rId551" Type="http://schemas.openxmlformats.org/officeDocument/2006/relationships/slide" Target="slides/slide498.xml"/><Relationship Id="rId593" Type="http://schemas.openxmlformats.org/officeDocument/2006/relationships/slide" Target="slides/slide540.xml"/><Relationship Id="rId607" Type="http://schemas.openxmlformats.org/officeDocument/2006/relationships/slide" Target="slides/slide554.xml"/><Relationship Id="rId649" Type="http://schemas.openxmlformats.org/officeDocument/2006/relationships/slide" Target="slides/slide596.xml"/><Relationship Id="rId190" Type="http://schemas.openxmlformats.org/officeDocument/2006/relationships/slide" Target="slides/slide137.xml"/><Relationship Id="rId204" Type="http://schemas.openxmlformats.org/officeDocument/2006/relationships/slide" Target="slides/slide151.xml"/><Relationship Id="rId246" Type="http://schemas.openxmlformats.org/officeDocument/2006/relationships/slide" Target="slides/slide193.xml"/><Relationship Id="rId288" Type="http://schemas.openxmlformats.org/officeDocument/2006/relationships/slide" Target="slides/slide235.xml"/><Relationship Id="rId411" Type="http://schemas.openxmlformats.org/officeDocument/2006/relationships/slide" Target="slides/slide358.xml"/><Relationship Id="rId453" Type="http://schemas.openxmlformats.org/officeDocument/2006/relationships/slide" Target="slides/slide400.xml"/><Relationship Id="rId509" Type="http://schemas.openxmlformats.org/officeDocument/2006/relationships/slide" Target="slides/slide456.xml"/><Relationship Id="rId660" Type="http://schemas.openxmlformats.org/officeDocument/2006/relationships/slide" Target="slides/slide607.xml"/><Relationship Id="rId106" Type="http://schemas.openxmlformats.org/officeDocument/2006/relationships/slide" Target="slides/slide53.xml"/><Relationship Id="rId313" Type="http://schemas.openxmlformats.org/officeDocument/2006/relationships/slide" Target="slides/slide260.xml"/><Relationship Id="rId495" Type="http://schemas.openxmlformats.org/officeDocument/2006/relationships/slide" Target="slides/slide442.xml"/><Relationship Id="rId716" Type="http://schemas.openxmlformats.org/officeDocument/2006/relationships/slide" Target="slides/slide663.xml"/><Relationship Id="rId10" Type="http://schemas.openxmlformats.org/officeDocument/2006/relationships/slideMaster" Target="slideMasters/slideMaster10.xml"/><Relationship Id="rId52" Type="http://schemas.openxmlformats.org/officeDocument/2006/relationships/slideMaster" Target="slideMasters/slideMaster52.xml"/><Relationship Id="rId94" Type="http://schemas.openxmlformats.org/officeDocument/2006/relationships/slide" Target="slides/slide41.xml"/><Relationship Id="rId148" Type="http://schemas.openxmlformats.org/officeDocument/2006/relationships/slide" Target="slides/slide95.xml"/><Relationship Id="rId355" Type="http://schemas.openxmlformats.org/officeDocument/2006/relationships/slide" Target="slides/slide302.xml"/><Relationship Id="rId397" Type="http://schemas.openxmlformats.org/officeDocument/2006/relationships/slide" Target="slides/slide344.xml"/><Relationship Id="rId520" Type="http://schemas.openxmlformats.org/officeDocument/2006/relationships/slide" Target="slides/slide467.xml"/><Relationship Id="rId562" Type="http://schemas.openxmlformats.org/officeDocument/2006/relationships/slide" Target="slides/slide509.xml"/><Relationship Id="rId618" Type="http://schemas.openxmlformats.org/officeDocument/2006/relationships/slide" Target="slides/slide565.xml"/><Relationship Id="rId215" Type="http://schemas.openxmlformats.org/officeDocument/2006/relationships/slide" Target="slides/slide162.xml"/><Relationship Id="rId257" Type="http://schemas.openxmlformats.org/officeDocument/2006/relationships/slide" Target="slides/slide204.xml"/><Relationship Id="rId422" Type="http://schemas.openxmlformats.org/officeDocument/2006/relationships/slide" Target="slides/slide369.xml"/><Relationship Id="rId464" Type="http://schemas.openxmlformats.org/officeDocument/2006/relationships/slide" Target="slides/slide411.xml"/><Relationship Id="rId299" Type="http://schemas.openxmlformats.org/officeDocument/2006/relationships/slide" Target="slides/slide246.xml"/><Relationship Id="rId63" Type="http://schemas.openxmlformats.org/officeDocument/2006/relationships/slide" Target="slides/slide10.xml"/><Relationship Id="rId159" Type="http://schemas.openxmlformats.org/officeDocument/2006/relationships/slide" Target="slides/slide106.xml"/><Relationship Id="rId366" Type="http://schemas.openxmlformats.org/officeDocument/2006/relationships/slide" Target="slides/slide313.xml"/><Relationship Id="rId573" Type="http://schemas.openxmlformats.org/officeDocument/2006/relationships/slide" Target="slides/slide520.xml"/><Relationship Id="rId226" Type="http://schemas.openxmlformats.org/officeDocument/2006/relationships/slide" Target="slides/slide173.xml"/><Relationship Id="rId433" Type="http://schemas.openxmlformats.org/officeDocument/2006/relationships/slide" Target="slides/slide380.xml"/><Relationship Id="rId640" Type="http://schemas.openxmlformats.org/officeDocument/2006/relationships/slide" Target="slides/slide587.xml"/><Relationship Id="rId74" Type="http://schemas.openxmlformats.org/officeDocument/2006/relationships/slide" Target="slides/slide21.xml"/><Relationship Id="rId377" Type="http://schemas.openxmlformats.org/officeDocument/2006/relationships/slide" Target="slides/slide324.xml"/><Relationship Id="rId500" Type="http://schemas.openxmlformats.org/officeDocument/2006/relationships/slide" Target="slides/slide447.xml"/><Relationship Id="rId584" Type="http://schemas.openxmlformats.org/officeDocument/2006/relationships/slide" Target="slides/slide531.xml"/><Relationship Id="rId5" Type="http://schemas.openxmlformats.org/officeDocument/2006/relationships/slideMaster" Target="slideMasters/slideMaster5.xml"/><Relationship Id="rId237" Type="http://schemas.openxmlformats.org/officeDocument/2006/relationships/slide" Target="slides/slide184.xml"/><Relationship Id="rId444" Type="http://schemas.openxmlformats.org/officeDocument/2006/relationships/slide" Target="slides/slide391.xml"/><Relationship Id="rId651" Type="http://schemas.openxmlformats.org/officeDocument/2006/relationships/slide" Target="slides/slide598.xml"/><Relationship Id="rId290" Type="http://schemas.openxmlformats.org/officeDocument/2006/relationships/slide" Target="slides/slide237.xml"/><Relationship Id="rId304" Type="http://schemas.openxmlformats.org/officeDocument/2006/relationships/slide" Target="slides/slide251.xml"/><Relationship Id="rId388" Type="http://schemas.openxmlformats.org/officeDocument/2006/relationships/slide" Target="slides/slide335.xml"/><Relationship Id="rId511" Type="http://schemas.openxmlformats.org/officeDocument/2006/relationships/slide" Target="slides/slide458.xml"/><Relationship Id="rId609" Type="http://schemas.openxmlformats.org/officeDocument/2006/relationships/slide" Target="slides/slide556.xml"/><Relationship Id="rId85" Type="http://schemas.openxmlformats.org/officeDocument/2006/relationships/slide" Target="slides/slide32.xml"/><Relationship Id="rId150" Type="http://schemas.openxmlformats.org/officeDocument/2006/relationships/slide" Target="slides/slide97.xml"/><Relationship Id="rId595" Type="http://schemas.openxmlformats.org/officeDocument/2006/relationships/slide" Target="slides/slide542.xml"/><Relationship Id="rId248" Type="http://schemas.openxmlformats.org/officeDocument/2006/relationships/slide" Target="slides/slide195.xml"/><Relationship Id="rId455" Type="http://schemas.openxmlformats.org/officeDocument/2006/relationships/slide" Target="slides/slide402.xml"/><Relationship Id="rId662" Type="http://schemas.openxmlformats.org/officeDocument/2006/relationships/slide" Target="slides/slide609.xml"/><Relationship Id="rId12" Type="http://schemas.openxmlformats.org/officeDocument/2006/relationships/slideMaster" Target="slideMasters/slideMaster12.xml"/><Relationship Id="rId108" Type="http://schemas.openxmlformats.org/officeDocument/2006/relationships/slide" Target="slides/slide55.xml"/><Relationship Id="rId315" Type="http://schemas.openxmlformats.org/officeDocument/2006/relationships/slide" Target="slides/slide262.xml"/><Relationship Id="rId522" Type="http://schemas.openxmlformats.org/officeDocument/2006/relationships/slide" Target="slides/slide469.xml"/><Relationship Id="rId96" Type="http://schemas.openxmlformats.org/officeDocument/2006/relationships/slide" Target="slides/slide43.xml"/><Relationship Id="rId161" Type="http://schemas.openxmlformats.org/officeDocument/2006/relationships/slide" Target="slides/slide108.xml"/><Relationship Id="rId399" Type="http://schemas.openxmlformats.org/officeDocument/2006/relationships/slide" Target="slides/slide346.xml"/><Relationship Id="rId259" Type="http://schemas.openxmlformats.org/officeDocument/2006/relationships/slide" Target="slides/slide206.xml"/><Relationship Id="rId466" Type="http://schemas.openxmlformats.org/officeDocument/2006/relationships/slide" Target="slides/slide413.xml"/><Relationship Id="rId673" Type="http://schemas.openxmlformats.org/officeDocument/2006/relationships/slide" Target="slides/slide620.xml"/><Relationship Id="rId23" Type="http://schemas.openxmlformats.org/officeDocument/2006/relationships/slideMaster" Target="slideMasters/slideMaster23.xml"/><Relationship Id="rId119" Type="http://schemas.openxmlformats.org/officeDocument/2006/relationships/slide" Target="slides/slide66.xml"/><Relationship Id="rId326" Type="http://schemas.openxmlformats.org/officeDocument/2006/relationships/slide" Target="slides/slide273.xml"/><Relationship Id="rId533" Type="http://schemas.openxmlformats.org/officeDocument/2006/relationships/slide" Target="slides/slide480.xml"/><Relationship Id="rId172" Type="http://schemas.openxmlformats.org/officeDocument/2006/relationships/slide" Target="slides/slide119.xml"/><Relationship Id="rId477" Type="http://schemas.openxmlformats.org/officeDocument/2006/relationships/slide" Target="slides/slide424.xml"/><Relationship Id="rId600" Type="http://schemas.openxmlformats.org/officeDocument/2006/relationships/slide" Target="slides/slide547.xml"/><Relationship Id="rId684" Type="http://schemas.openxmlformats.org/officeDocument/2006/relationships/slide" Target="slides/slide631.xml"/><Relationship Id="rId337" Type="http://schemas.openxmlformats.org/officeDocument/2006/relationships/slide" Target="slides/slide284.xml"/><Relationship Id="rId34" Type="http://schemas.openxmlformats.org/officeDocument/2006/relationships/slideMaster" Target="slideMasters/slideMaster34.xml"/><Relationship Id="rId544" Type="http://schemas.openxmlformats.org/officeDocument/2006/relationships/slide" Target="slides/slide491.xml"/><Relationship Id="rId183" Type="http://schemas.openxmlformats.org/officeDocument/2006/relationships/slide" Target="slides/slide130.xml"/><Relationship Id="rId390" Type="http://schemas.openxmlformats.org/officeDocument/2006/relationships/slide" Target="slides/slide337.xml"/><Relationship Id="rId404" Type="http://schemas.openxmlformats.org/officeDocument/2006/relationships/slide" Target="slides/slide351.xml"/><Relationship Id="rId611" Type="http://schemas.openxmlformats.org/officeDocument/2006/relationships/slide" Target="slides/slide558.xml"/><Relationship Id="rId250" Type="http://schemas.openxmlformats.org/officeDocument/2006/relationships/slide" Target="slides/slide197.xml"/><Relationship Id="rId488" Type="http://schemas.openxmlformats.org/officeDocument/2006/relationships/slide" Target="slides/slide435.xml"/><Relationship Id="rId695" Type="http://schemas.openxmlformats.org/officeDocument/2006/relationships/slide" Target="slides/slide642.xml"/><Relationship Id="rId709" Type="http://schemas.openxmlformats.org/officeDocument/2006/relationships/slide" Target="slides/slide656.xml"/><Relationship Id="rId45" Type="http://schemas.openxmlformats.org/officeDocument/2006/relationships/slideMaster" Target="slideMasters/slideMaster45.xml"/><Relationship Id="rId110" Type="http://schemas.openxmlformats.org/officeDocument/2006/relationships/slide" Target="slides/slide57.xml"/><Relationship Id="rId348" Type="http://schemas.openxmlformats.org/officeDocument/2006/relationships/slide" Target="slides/slide295.xml"/><Relationship Id="rId555" Type="http://schemas.openxmlformats.org/officeDocument/2006/relationships/slide" Target="slides/slide502.xml"/><Relationship Id="rId194" Type="http://schemas.openxmlformats.org/officeDocument/2006/relationships/slide" Target="slides/slide141.xml"/><Relationship Id="rId208" Type="http://schemas.openxmlformats.org/officeDocument/2006/relationships/slide" Target="slides/slide155.xml"/><Relationship Id="rId415" Type="http://schemas.openxmlformats.org/officeDocument/2006/relationships/slide" Target="slides/slide362.xml"/><Relationship Id="rId622" Type="http://schemas.openxmlformats.org/officeDocument/2006/relationships/slide" Target="slides/slide569.xml"/><Relationship Id="rId261" Type="http://schemas.openxmlformats.org/officeDocument/2006/relationships/slide" Target="slides/slide208.xml"/><Relationship Id="rId499" Type="http://schemas.openxmlformats.org/officeDocument/2006/relationships/slide" Target="slides/slide446.xml"/><Relationship Id="rId56" Type="http://schemas.openxmlformats.org/officeDocument/2006/relationships/slide" Target="slides/slide3.xml"/><Relationship Id="rId359" Type="http://schemas.openxmlformats.org/officeDocument/2006/relationships/slide" Target="slides/slide306.xml"/><Relationship Id="rId566" Type="http://schemas.openxmlformats.org/officeDocument/2006/relationships/slide" Target="slides/slide513.xml"/><Relationship Id="rId121" Type="http://schemas.openxmlformats.org/officeDocument/2006/relationships/slide" Target="slides/slide68.xml"/><Relationship Id="rId219" Type="http://schemas.openxmlformats.org/officeDocument/2006/relationships/slide" Target="slides/slide166.xml"/><Relationship Id="rId426" Type="http://schemas.openxmlformats.org/officeDocument/2006/relationships/slide" Target="slides/slide373.xml"/><Relationship Id="rId633" Type="http://schemas.openxmlformats.org/officeDocument/2006/relationships/slide" Target="slides/slide580.xml"/><Relationship Id="rId67" Type="http://schemas.openxmlformats.org/officeDocument/2006/relationships/slide" Target="slides/slide14.xml"/><Relationship Id="rId272" Type="http://schemas.openxmlformats.org/officeDocument/2006/relationships/slide" Target="slides/slide219.xml"/><Relationship Id="rId577" Type="http://schemas.openxmlformats.org/officeDocument/2006/relationships/slide" Target="slides/slide524.xml"/><Relationship Id="rId700" Type="http://schemas.openxmlformats.org/officeDocument/2006/relationships/slide" Target="slides/slide647.xml"/><Relationship Id="rId132" Type="http://schemas.openxmlformats.org/officeDocument/2006/relationships/slide" Target="slides/slide79.xml"/><Relationship Id="rId437" Type="http://schemas.openxmlformats.org/officeDocument/2006/relationships/slide" Target="slides/slide384.xml"/><Relationship Id="rId644" Type="http://schemas.openxmlformats.org/officeDocument/2006/relationships/slide" Target="slides/slide591.xml"/><Relationship Id="rId283" Type="http://schemas.openxmlformats.org/officeDocument/2006/relationships/slide" Target="slides/slide230.xml"/><Relationship Id="rId490" Type="http://schemas.openxmlformats.org/officeDocument/2006/relationships/slide" Target="slides/slide437.xml"/><Relationship Id="rId504" Type="http://schemas.openxmlformats.org/officeDocument/2006/relationships/slide" Target="slides/slide451.xml"/><Relationship Id="rId711" Type="http://schemas.openxmlformats.org/officeDocument/2006/relationships/slide" Target="slides/slide658.xml"/><Relationship Id="rId78" Type="http://schemas.openxmlformats.org/officeDocument/2006/relationships/slide" Target="slides/slide25.xml"/><Relationship Id="rId143" Type="http://schemas.openxmlformats.org/officeDocument/2006/relationships/slide" Target="slides/slide90.xml"/><Relationship Id="rId350" Type="http://schemas.openxmlformats.org/officeDocument/2006/relationships/slide" Target="slides/slide297.xml"/><Relationship Id="rId588" Type="http://schemas.openxmlformats.org/officeDocument/2006/relationships/slide" Target="slides/slide535.xml"/><Relationship Id="rId9" Type="http://schemas.openxmlformats.org/officeDocument/2006/relationships/slideMaster" Target="slideMasters/slideMaster9.xml"/><Relationship Id="rId210" Type="http://schemas.openxmlformats.org/officeDocument/2006/relationships/slide" Target="slides/slide157.xml"/><Relationship Id="rId448" Type="http://schemas.openxmlformats.org/officeDocument/2006/relationships/slide" Target="slides/slide395.xml"/><Relationship Id="rId655" Type="http://schemas.openxmlformats.org/officeDocument/2006/relationships/slide" Target="slides/slide602.xml"/><Relationship Id="rId294" Type="http://schemas.openxmlformats.org/officeDocument/2006/relationships/slide" Target="slides/slide241.xml"/><Relationship Id="rId308" Type="http://schemas.openxmlformats.org/officeDocument/2006/relationships/slide" Target="slides/slide255.xml"/><Relationship Id="rId515" Type="http://schemas.openxmlformats.org/officeDocument/2006/relationships/slide" Target="slides/slide462.xml"/><Relationship Id="rId722" Type="http://schemas.openxmlformats.org/officeDocument/2006/relationships/handoutMaster" Target="handoutMasters/handoutMaster1.xml"/><Relationship Id="rId89" Type="http://schemas.openxmlformats.org/officeDocument/2006/relationships/slide" Target="slides/slide36.xml"/><Relationship Id="rId154" Type="http://schemas.openxmlformats.org/officeDocument/2006/relationships/slide" Target="slides/slide101.xml"/><Relationship Id="rId361" Type="http://schemas.openxmlformats.org/officeDocument/2006/relationships/slide" Target="slides/slide308.xml"/><Relationship Id="rId599" Type="http://schemas.openxmlformats.org/officeDocument/2006/relationships/slide" Target="slides/slide546.xml"/><Relationship Id="rId459" Type="http://schemas.openxmlformats.org/officeDocument/2006/relationships/slide" Target="slides/slide406.xml"/><Relationship Id="rId666" Type="http://schemas.openxmlformats.org/officeDocument/2006/relationships/slide" Target="slides/slide613.xml"/><Relationship Id="rId16" Type="http://schemas.openxmlformats.org/officeDocument/2006/relationships/slideMaster" Target="slideMasters/slideMaster16.xml"/><Relationship Id="rId221" Type="http://schemas.openxmlformats.org/officeDocument/2006/relationships/slide" Target="slides/slide168.xml"/><Relationship Id="rId319" Type="http://schemas.openxmlformats.org/officeDocument/2006/relationships/slide" Target="slides/slide266.xml"/><Relationship Id="rId526" Type="http://schemas.openxmlformats.org/officeDocument/2006/relationships/slide" Target="slides/slide473.xml"/><Relationship Id="rId165" Type="http://schemas.openxmlformats.org/officeDocument/2006/relationships/slide" Target="slides/slide112.xml"/><Relationship Id="rId372" Type="http://schemas.openxmlformats.org/officeDocument/2006/relationships/slide" Target="slides/slide319.xml"/><Relationship Id="rId677" Type="http://schemas.openxmlformats.org/officeDocument/2006/relationships/slide" Target="slides/slide624.xml"/><Relationship Id="rId232" Type="http://schemas.openxmlformats.org/officeDocument/2006/relationships/slide" Target="slides/slide179.xml"/><Relationship Id="rId27" Type="http://schemas.openxmlformats.org/officeDocument/2006/relationships/slideMaster" Target="slideMasters/slideMaster27.xml"/><Relationship Id="rId537" Type="http://schemas.openxmlformats.org/officeDocument/2006/relationships/slide" Target="slides/slide484.xml"/><Relationship Id="rId80" Type="http://schemas.openxmlformats.org/officeDocument/2006/relationships/slide" Target="slides/slide27.xml"/><Relationship Id="rId176" Type="http://schemas.openxmlformats.org/officeDocument/2006/relationships/slide" Target="slides/slide123.xml"/><Relationship Id="rId383" Type="http://schemas.openxmlformats.org/officeDocument/2006/relationships/slide" Target="slides/slide330.xml"/><Relationship Id="rId590" Type="http://schemas.openxmlformats.org/officeDocument/2006/relationships/slide" Target="slides/slide537.xml"/><Relationship Id="rId604" Type="http://schemas.openxmlformats.org/officeDocument/2006/relationships/slide" Target="slides/slide551.xml"/><Relationship Id="rId243" Type="http://schemas.openxmlformats.org/officeDocument/2006/relationships/slide" Target="slides/slide190.xml"/><Relationship Id="rId450" Type="http://schemas.openxmlformats.org/officeDocument/2006/relationships/slide" Target="slides/slide397.xml"/><Relationship Id="rId688" Type="http://schemas.openxmlformats.org/officeDocument/2006/relationships/slide" Target="slides/slide635.xml"/><Relationship Id="rId38" Type="http://schemas.openxmlformats.org/officeDocument/2006/relationships/slideMaster" Target="slideMasters/slideMaster38.xml"/><Relationship Id="rId103" Type="http://schemas.openxmlformats.org/officeDocument/2006/relationships/slide" Target="slides/slide50.xml"/><Relationship Id="rId310" Type="http://schemas.openxmlformats.org/officeDocument/2006/relationships/slide" Target="slides/slide257.xml"/><Relationship Id="rId548" Type="http://schemas.openxmlformats.org/officeDocument/2006/relationships/slide" Target="slides/slide495.xml"/><Relationship Id="rId91" Type="http://schemas.openxmlformats.org/officeDocument/2006/relationships/slide" Target="slides/slide38.xml"/><Relationship Id="rId187" Type="http://schemas.openxmlformats.org/officeDocument/2006/relationships/slide" Target="slides/slide134.xml"/><Relationship Id="rId394" Type="http://schemas.openxmlformats.org/officeDocument/2006/relationships/slide" Target="slides/slide341.xml"/><Relationship Id="rId408" Type="http://schemas.openxmlformats.org/officeDocument/2006/relationships/slide" Target="slides/slide355.xml"/><Relationship Id="rId615" Type="http://schemas.openxmlformats.org/officeDocument/2006/relationships/slide" Target="slides/slide562.xml"/><Relationship Id="rId254" Type="http://schemas.openxmlformats.org/officeDocument/2006/relationships/slide" Target="slides/slide201.xml"/><Relationship Id="rId699" Type="http://schemas.openxmlformats.org/officeDocument/2006/relationships/slide" Target="slides/slide646.xml"/><Relationship Id="rId49" Type="http://schemas.openxmlformats.org/officeDocument/2006/relationships/slideMaster" Target="slideMasters/slideMaster49.xml"/><Relationship Id="rId114" Type="http://schemas.openxmlformats.org/officeDocument/2006/relationships/slide" Target="slides/slide61.xml"/><Relationship Id="rId461" Type="http://schemas.openxmlformats.org/officeDocument/2006/relationships/slide" Target="slides/slide408.xml"/><Relationship Id="rId559" Type="http://schemas.openxmlformats.org/officeDocument/2006/relationships/slide" Target="slides/slide506.xml"/><Relationship Id="rId198" Type="http://schemas.openxmlformats.org/officeDocument/2006/relationships/slide" Target="slides/slide145.xml"/><Relationship Id="rId321" Type="http://schemas.openxmlformats.org/officeDocument/2006/relationships/slide" Target="slides/slide268.xml"/><Relationship Id="rId419" Type="http://schemas.openxmlformats.org/officeDocument/2006/relationships/slide" Target="slides/slide366.xml"/><Relationship Id="rId626" Type="http://schemas.openxmlformats.org/officeDocument/2006/relationships/slide" Target="slides/slide573.xml"/><Relationship Id="rId265" Type="http://schemas.openxmlformats.org/officeDocument/2006/relationships/slide" Target="slides/slide212.xml"/><Relationship Id="rId472" Type="http://schemas.openxmlformats.org/officeDocument/2006/relationships/slide" Target="slides/slide419.xml"/><Relationship Id="rId125" Type="http://schemas.openxmlformats.org/officeDocument/2006/relationships/slide" Target="slides/slide72.xml"/><Relationship Id="rId332" Type="http://schemas.openxmlformats.org/officeDocument/2006/relationships/slide" Target="slides/slide279.xml"/><Relationship Id="rId637" Type="http://schemas.openxmlformats.org/officeDocument/2006/relationships/slide" Target="slides/slide584.xml"/><Relationship Id="rId276" Type="http://schemas.openxmlformats.org/officeDocument/2006/relationships/slide" Target="slides/slide223.xml"/><Relationship Id="rId483" Type="http://schemas.openxmlformats.org/officeDocument/2006/relationships/slide" Target="slides/slide430.xml"/><Relationship Id="rId690" Type="http://schemas.openxmlformats.org/officeDocument/2006/relationships/slide" Target="slides/slide637.xml"/><Relationship Id="rId704" Type="http://schemas.openxmlformats.org/officeDocument/2006/relationships/slide" Target="slides/slide651.xml"/><Relationship Id="rId40" Type="http://schemas.openxmlformats.org/officeDocument/2006/relationships/slideMaster" Target="slideMasters/slideMaster40.xml"/><Relationship Id="rId136" Type="http://schemas.openxmlformats.org/officeDocument/2006/relationships/slide" Target="slides/slide83.xml"/><Relationship Id="rId343" Type="http://schemas.openxmlformats.org/officeDocument/2006/relationships/slide" Target="slides/slide290.xml"/><Relationship Id="rId550" Type="http://schemas.openxmlformats.org/officeDocument/2006/relationships/slide" Target="slides/slide497.xml"/><Relationship Id="rId203" Type="http://schemas.openxmlformats.org/officeDocument/2006/relationships/slide" Target="slides/slide150.xml"/><Relationship Id="rId648" Type="http://schemas.openxmlformats.org/officeDocument/2006/relationships/slide" Target="slides/slide595.xml"/></Relationships>
</file>

<file path=ppt/_rels/viewProps.xml.rels><?xml version="1.0" encoding="UTF-8" standalone="yes"?>
<Relationships xmlns="http://schemas.openxmlformats.org/package/2006/relationships"><Relationship Id="rId26" Type="http://schemas.openxmlformats.org/officeDocument/2006/relationships/slide" Target="slides/slide278.xml"/><Relationship Id="rId21" Type="http://schemas.openxmlformats.org/officeDocument/2006/relationships/slide" Target="slides/slide273.xml"/><Relationship Id="rId42" Type="http://schemas.openxmlformats.org/officeDocument/2006/relationships/slide" Target="slides/slide294.xml"/><Relationship Id="rId47" Type="http://schemas.openxmlformats.org/officeDocument/2006/relationships/slide" Target="slides/slide299.xml"/><Relationship Id="rId63" Type="http://schemas.openxmlformats.org/officeDocument/2006/relationships/slide" Target="slides/slide315.xml"/><Relationship Id="rId68" Type="http://schemas.openxmlformats.org/officeDocument/2006/relationships/slide" Target="slides/slide320.xml"/><Relationship Id="rId2" Type="http://schemas.openxmlformats.org/officeDocument/2006/relationships/slide" Target="slides/slide41.xml"/><Relationship Id="rId16" Type="http://schemas.openxmlformats.org/officeDocument/2006/relationships/slide" Target="slides/slide268.xml"/><Relationship Id="rId29" Type="http://schemas.openxmlformats.org/officeDocument/2006/relationships/slide" Target="slides/slide281.xml"/><Relationship Id="rId11" Type="http://schemas.openxmlformats.org/officeDocument/2006/relationships/slide" Target="slides/slide263.xml"/><Relationship Id="rId24" Type="http://schemas.openxmlformats.org/officeDocument/2006/relationships/slide" Target="slides/slide276.xml"/><Relationship Id="rId32" Type="http://schemas.openxmlformats.org/officeDocument/2006/relationships/slide" Target="slides/slide284.xml"/><Relationship Id="rId37" Type="http://schemas.openxmlformats.org/officeDocument/2006/relationships/slide" Target="slides/slide289.xml"/><Relationship Id="rId40" Type="http://schemas.openxmlformats.org/officeDocument/2006/relationships/slide" Target="slides/slide292.xml"/><Relationship Id="rId45" Type="http://schemas.openxmlformats.org/officeDocument/2006/relationships/slide" Target="slides/slide297.xml"/><Relationship Id="rId53" Type="http://schemas.openxmlformats.org/officeDocument/2006/relationships/slide" Target="slides/slide305.xml"/><Relationship Id="rId58" Type="http://schemas.openxmlformats.org/officeDocument/2006/relationships/slide" Target="slides/slide310.xml"/><Relationship Id="rId66" Type="http://schemas.openxmlformats.org/officeDocument/2006/relationships/slide" Target="slides/slide318.xml"/><Relationship Id="rId74" Type="http://schemas.openxmlformats.org/officeDocument/2006/relationships/slide" Target="slides/slide326.xml"/><Relationship Id="rId5" Type="http://schemas.openxmlformats.org/officeDocument/2006/relationships/slide" Target="slides/slide255.xml"/><Relationship Id="rId61" Type="http://schemas.openxmlformats.org/officeDocument/2006/relationships/slide" Target="slides/slide313.xml"/><Relationship Id="rId19" Type="http://schemas.openxmlformats.org/officeDocument/2006/relationships/slide" Target="slides/slide271.xml"/><Relationship Id="rId14" Type="http://schemas.openxmlformats.org/officeDocument/2006/relationships/slide" Target="slides/slide266.xml"/><Relationship Id="rId22" Type="http://schemas.openxmlformats.org/officeDocument/2006/relationships/slide" Target="slides/slide274.xml"/><Relationship Id="rId27" Type="http://schemas.openxmlformats.org/officeDocument/2006/relationships/slide" Target="slides/slide279.xml"/><Relationship Id="rId30" Type="http://schemas.openxmlformats.org/officeDocument/2006/relationships/slide" Target="slides/slide282.xml"/><Relationship Id="rId35" Type="http://schemas.openxmlformats.org/officeDocument/2006/relationships/slide" Target="slides/slide287.xml"/><Relationship Id="rId43" Type="http://schemas.openxmlformats.org/officeDocument/2006/relationships/slide" Target="slides/slide295.xml"/><Relationship Id="rId48" Type="http://schemas.openxmlformats.org/officeDocument/2006/relationships/slide" Target="slides/slide300.xml"/><Relationship Id="rId56" Type="http://schemas.openxmlformats.org/officeDocument/2006/relationships/slide" Target="slides/slide308.xml"/><Relationship Id="rId64" Type="http://schemas.openxmlformats.org/officeDocument/2006/relationships/slide" Target="slides/slide316.xml"/><Relationship Id="rId69" Type="http://schemas.openxmlformats.org/officeDocument/2006/relationships/slide" Target="slides/slide321.xml"/><Relationship Id="rId8" Type="http://schemas.openxmlformats.org/officeDocument/2006/relationships/slide" Target="slides/slide259.xml"/><Relationship Id="rId51" Type="http://schemas.openxmlformats.org/officeDocument/2006/relationships/slide" Target="slides/slide303.xml"/><Relationship Id="rId72" Type="http://schemas.openxmlformats.org/officeDocument/2006/relationships/slide" Target="slides/slide324.xml"/><Relationship Id="rId3" Type="http://schemas.openxmlformats.org/officeDocument/2006/relationships/slide" Target="slides/slide239.xml"/><Relationship Id="rId12" Type="http://schemas.openxmlformats.org/officeDocument/2006/relationships/slide" Target="slides/slide264.xml"/><Relationship Id="rId17" Type="http://schemas.openxmlformats.org/officeDocument/2006/relationships/slide" Target="slides/slide269.xml"/><Relationship Id="rId25" Type="http://schemas.openxmlformats.org/officeDocument/2006/relationships/slide" Target="slides/slide277.xml"/><Relationship Id="rId33" Type="http://schemas.openxmlformats.org/officeDocument/2006/relationships/slide" Target="slides/slide285.xml"/><Relationship Id="rId38" Type="http://schemas.openxmlformats.org/officeDocument/2006/relationships/slide" Target="slides/slide290.xml"/><Relationship Id="rId46" Type="http://schemas.openxmlformats.org/officeDocument/2006/relationships/slide" Target="slides/slide298.xml"/><Relationship Id="rId59" Type="http://schemas.openxmlformats.org/officeDocument/2006/relationships/slide" Target="slides/slide311.xml"/><Relationship Id="rId67" Type="http://schemas.openxmlformats.org/officeDocument/2006/relationships/slide" Target="slides/slide319.xml"/><Relationship Id="rId20" Type="http://schemas.openxmlformats.org/officeDocument/2006/relationships/slide" Target="slides/slide272.xml"/><Relationship Id="rId41" Type="http://schemas.openxmlformats.org/officeDocument/2006/relationships/slide" Target="slides/slide293.xml"/><Relationship Id="rId54" Type="http://schemas.openxmlformats.org/officeDocument/2006/relationships/slide" Target="slides/slide306.xml"/><Relationship Id="rId62" Type="http://schemas.openxmlformats.org/officeDocument/2006/relationships/slide" Target="slides/slide314.xml"/><Relationship Id="rId70" Type="http://schemas.openxmlformats.org/officeDocument/2006/relationships/slide" Target="slides/slide322.xml"/><Relationship Id="rId75" Type="http://schemas.openxmlformats.org/officeDocument/2006/relationships/slide" Target="slides/slide327.xml"/><Relationship Id="rId1" Type="http://schemas.openxmlformats.org/officeDocument/2006/relationships/slide" Target="slides/slide11.xml"/><Relationship Id="rId6" Type="http://schemas.openxmlformats.org/officeDocument/2006/relationships/slide" Target="slides/slide257.xml"/><Relationship Id="rId15" Type="http://schemas.openxmlformats.org/officeDocument/2006/relationships/slide" Target="slides/slide267.xml"/><Relationship Id="rId23" Type="http://schemas.openxmlformats.org/officeDocument/2006/relationships/slide" Target="slides/slide275.xml"/><Relationship Id="rId28" Type="http://schemas.openxmlformats.org/officeDocument/2006/relationships/slide" Target="slides/slide280.xml"/><Relationship Id="rId36" Type="http://schemas.openxmlformats.org/officeDocument/2006/relationships/slide" Target="slides/slide288.xml"/><Relationship Id="rId49" Type="http://schemas.openxmlformats.org/officeDocument/2006/relationships/slide" Target="slides/slide301.xml"/><Relationship Id="rId57" Type="http://schemas.openxmlformats.org/officeDocument/2006/relationships/slide" Target="slides/slide309.xml"/><Relationship Id="rId10" Type="http://schemas.openxmlformats.org/officeDocument/2006/relationships/slide" Target="slides/slide262.xml"/><Relationship Id="rId31" Type="http://schemas.openxmlformats.org/officeDocument/2006/relationships/slide" Target="slides/slide283.xml"/><Relationship Id="rId44" Type="http://schemas.openxmlformats.org/officeDocument/2006/relationships/slide" Target="slides/slide296.xml"/><Relationship Id="rId52" Type="http://schemas.openxmlformats.org/officeDocument/2006/relationships/slide" Target="slides/slide304.xml"/><Relationship Id="rId60" Type="http://schemas.openxmlformats.org/officeDocument/2006/relationships/slide" Target="slides/slide312.xml"/><Relationship Id="rId65" Type="http://schemas.openxmlformats.org/officeDocument/2006/relationships/slide" Target="slides/slide317.xml"/><Relationship Id="rId73" Type="http://schemas.openxmlformats.org/officeDocument/2006/relationships/slide" Target="slides/slide325.xml"/><Relationship Id="rId4" Type="http://schemas.openxmlformats.org/officeDocument/2006/relationships/slide" Target="slides/slide247.xml"/><Relationship Id="rId9" Type="http://schemas.openxmlformats.org/officeDocument/2006/relationships/slide" Target="slides/slide260.xml"/><Relationship Id="rId13" Type="http://schemas.openxmlformats.org/officeDocument/2006/relationships/slide" Target="slides/slide265.xml"/><Relationship Id="rId18" Type="http://schemas.openxmlformats.org/officeDocument/2006/relationships/slide" Target="slides/slide270.xml"/><Relationship Id="rId39" Type="http://schemas.openxmlformats.org/officeDocument/2006/relationships/slide" Target="slides/slide291.xml"/><Relationship Id="rId34" Type="http://schemas.openxmlformats.org/officeDocument/2006/relationships/slide" Target="slides/slide286.xml"/><Relationship Id="rId50" Type="http://schemas.openxmlformats.org/officeDocument/2006/relationships/slide" Target="slides/slide302.xml"/><Relationship Id="rId55" Type="http://schemas.openxmlformats.org/officeDocument/2006/relationships/slide" Target="slides/slide307.xml"/><Relationship Id="rId76" Type="http://schemas.openxmlformats.org/officeDocument/2006/relationships/slide" Target="slides/slide328.xml"/><Relationship Id="rId7" Type="http://schemas.openxmlformats.org/officeDocument/2006/relationships/slide" Target="slides/slide258.xml"/><Relationship Id="rId71" Type="http://schemas.openxmlformats.org/officeDocument/2006/relationships/slide" Target="slides/slide32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45280" y="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88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88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fld id="{8FEB9EEB-AC0C-41B8-84E9-0373B1DA916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87804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08-25T03:35:11.690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  <inkml:brushProperty name="ignorePressure" value="1"/>
    </inkml:brush>
  </inkml:definitions>
  <inkml:trace contextRef="#ctx0" brushRef="#br0">2231 1666,'22'7,"-4"0,13-2,43 1,16 2,-61-3,48 8,147 5,292-19,-508 1,0-1,0 0,0-1,0 1,0-2,0 1,-1-1,14-7,3-3,27-21,-46 30,68-54,-47 35,43-27,111-68,-154 98,0-1,-1-1,39-43,-49 47,-1 0,0-2,-2 0,0 0,-1-1,9-23,15-43,10-30,-39 98,-1-1,-1 1,-1-1,1-27,8-64,-7 73,-1-1,-1-42,-3 70,-1 0,0 1,-1-1,0 1,-1-1,0 1,-1 0,1 0,-2 0,0 1,0 0,-8-12,1 9,0 0,-1 0,-1 2,0-1,0 2,-1 0,-24-11,17 8,-13-6,0 3,-2 0,0 2,-44-9,-156-19,174 32,-102-17,-61-17,163 28,-1 3,-107-8,-348 20,244 1,-37-14,244 5,0 4,-114 7,104 7,-18 2,-63 10,13-1,114-18,-105 10,78-4,41-8,1 2,-1 0,1 0,0 2,0 0,0 1,-31 16,-73 64,91-63,8-5,-28 30,7-6,34-33,1 0,0 0,0 1,1 0,-9 17,-25 60,16-32,7-13,2 0,-21 87,32-93,0 0,3 1,1-1,4 39,-1 5,-2-62,0 16,6 51,-5-74,2 0,-1 0,1 0,1 0,0-1,1 1,0-1,10 15,26 41,-29-44,1-1,1 0,24 25,-29-38,0-2,1 1,0-1,0-1,0 0,0 0,1-1,0 0,13 2,19 8,-13-4,1-2,0 0,0-2,53 3,131-9,-20-1,-26 23,-11-1,-109-18,65 6,135 18,-141-19,134-6,-115-4,-46-2,-47-1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05:54:30.12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73,'955'0,"-919"2,1 2,35 8,-32-5,57 3,174-10,-120-1,-128 0,0-1,0-2,22-6,-18 4,45-4,42 8,-76 3,1-1,0-3,48-8,-37 2,1 1,60 0,105 9,-80 1,287-2,-393-1,0-2,45-11,-40 7,42-3,-50 9,0 0,0 2,0 1,42 9,139 27,-95-19,-10-2,-57-8,0-3,51 1,95-8,-80-1,-82 2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05:54:43.56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72,'0'1,"0"0,1 0,-1 1,0-1,1 0,-1 0,1 0,-1 0,1-1,-1 1,1 0,0 0,-1 0,1 0,0-1,0 1,0 0,0-1,-1 1,1 0,0-1,0 1,0-1,0 0,0 1,2 0,34 7,-24-6,18 5,15 4,1-3,77 6,-59-14,-30-1,0 2,1 1,41 9,-29-3,0-1,0-2,55-2,-79-2,-1 1,45 11,-40-7,41 4,-29-6,42 10,-44-7,48 4,269-9,-180-4,-117 3,90-4,-128 2,0-2,-1 0,1-2,-1 0,24-10,-24 8,1 0,0 1,-1 1,2 1,21-1,103 2,-115 1,-1 0,50-11,-42 5,37-1,-33 7,-6 1,65-12,-54 5,58-2,-43 5,-47 3,1-1,-1-1,0 0,0-1,19-9,19-7,-7 8,0 1,60-6,-34 12,101 5,-95 2,-40 1,1 2,49 12,-37-6,20 5,-35-7,0-1,36 1,-29-6,-7-1,65 11,82 30,-116-31,-37-8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6T08:34:38.96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0,'5'1,"0"-1,0 1,0-1,0 1,0 1,0-1,0 1,0 0,-1 0,1 0,0 1,6 5,3 3,-1 0,17 21,-23-24,0 0,1 0,0 0,0-1,1 0,0-1,0 0,16 8,64 16,61 25,95 32,-222-80,-4-2,1 0,33 1,-30-4,39 10,-29-5,66 6,-8-2,-23 5,-43-9,43 5,-24-5,0 2,-1 2,69 27,-35-11,-37-16,1 0,0-3,0-2,1-1,75-2,-80-4,-6 0,1 1,-1 2,52 8,77 24,-123-29,1-1,-1-2,54-4,53 3,-79 12,-48-9,1-1,17 2,116-5,20 1,-40 23,-108-22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21:36:21.04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83,'77'1,"87"-3,-81-10,-53 6,45-2,418 7,-238 3,708-2,-947-1,1-1,-1 0,22-7,-19 5,36-5,16 8,-50 2,0-1,0-1,0-1,27-6,-22 2,0 1,1 2,28-1,82 5,-50 1,288-2,-352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21:37:21.19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1 136,'27'1,"0"2,30 6,-28-3,45 1,-43-7,0-1,0-2,37-9,104-10,-100 13,2 3,106 5,-90 2,-64-3,0 0,33-8,-31 4,47-2,-49 6,0 0,40-10,-38 8,0 1,0 0,30 3,-30 1,1-2,-1-1,28-6,-16 0,0 3,50-2,82 8,-59 1,-98-2,13 1,0-2,-1-1,35-6,-13 0,-1 2,1 2,71 4,-65 1,-28 1,-1 0,31 8,-28-4,46 2,-44-6,44 10,-44-7,46 3,19-8,-47-1,1 2,55 9,-73-5,55 11,1-5,102 1,-123-14,105 3,-90 12,-54-7,49 3,309-8,-185-3,-178 2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21:37:35.76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2,'69'-1,"76"3,-126 0,28 8,-31-5,1-2,21 3,39-5,-49-1,1 1,50 7,-32 0,1-3,0-3,62-3,65 4,-92 10,-56-8,50 4,-46-7,44 9,-44-5,46 2,-52-7,0 2,42 9,55 9,-92-15,1-2,41 0,-17-1,29 9,-53-6,41 1,57 7,-86-8,53 2,384-9,-457 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06:00:50.75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1 135,'20'-1,"0"-1,-1 0,37-10,-15 5,1 2,0 2,-1 2,45 4,3-1,-46-4,0-2,72-17,-72 12,0 1,71-2,-31 9,128 4,-128 10,-55-8,48 4,-50-8,0-2,-1 0,1-2,42-10,-31 7,-1 1,1 2,0 1,50 5,-10-1,-38-1,-7 0,0-2,0 0,46-10,-35 5,-1 0,1 3,70 4,47-4,-96-9,-46 8,-1 0,19 0,0 3,0 1,65 10,66 23,-7-1,-112-27,1-2,69-5,49 2,-84 12,-54-6,46 2,239-8,-147-1,-141 3,0 0,33 8,-31-4,47 2,-36-7,-12-1,0 1,40 7,147 25,-158-26,0-2,108-6,-66 0,-73 1,-1 1,1 1,45 11,-46-8,1-2,34 1,-31-2,39 6,37 4,-67-9,37 8,-36-2,12 3,1-3,77 6,-105-15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06:01:55.81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0,'349'0,"-332"1,0 1,0 1,0 1,-1 0,26 10,-25-8,1 0,1-1,-1-1,24 2,259-4,-147-4,-101 2,-30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12-26T03:20:58.64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0,'18'1,"0"1,33 7,-10 0,-3-2,-3 0,0-3,40 2,-26-7,-22 1,-1 0,1 0,43 8,29 9,-21-5,-51-9,55 2,-57-5,1 2,35 5,43 7,-8-2,-47-5,0-3,96-4,-56-2,-50 1,-20 1,0 0,1 0,-1 1,33 7,53 20,-77-23,1-1,0-2,0-1,45-3,-5 0,684 2,-732-1,0-1,28-7,-26 5,39-3,182 8,-223 0,1 0,27 8,-26-4,39 2,-41-6,0 0,-1-1,1 0,-1-1,0-2,26-5,-27 4,1-1,-1 2,34-2,61 7,-42 0,57-4,125 4,-212 3,54 13,26 2,-103-17,0-2,1 0,-1-1,0-1,0-1,32-7,-24 3,1 1,-1 1,0 2,0 0,2 2,36 6,13 4,38 1,276-9,-202-3,-177 0,0-1,1 1,17-7,-15 5,29-4,8 5,-31 2,-1-1,38-6,-17 0,0 2,1 3,52 2,-51 1,-23 0,1 0,25 8,-23-4,39 2,-22-6,-2-1,49 7,-1 3,161-6,-154-4,-80-1,-1-1,1 1,17-7,-15 5,29-4,224 4,-140 5,735-2,-848-1,0-1,0 0,0-2,0 0,0-1,25-11,30-9,-61 23,2 0,22-2,-16 3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12-26T03:20:58.64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0,'18'1,"0"1,33 7,-10 0,-3-2,-3 0,0-3,40 2,-26-7,-22 1,-1 0,1 0,43 8,29 9,-21-5,-51-9,55 2,-57-5,1 2,35 5,43 7,-8-2,-47-5,0-3,96-4,-56-2,-50 1,-20 1,0 0,1 0,-1 1,33 7,53 20,-77-23,1-1,0-2,0-1,45-3,-5 0,684 2,-732-1,0-1,28-7,-26 5,39-3,182 8,-223 0,1 0,27 8,-26-4,39 2,-41-6,0 0,-1-1,1 0,-1-1,0-2,26-5,-27 4,1-1,-1 2,34-2,61 7,-42 0,57-4,125 4,-212 3,54 13,26 2,-103-17,0-2,1 0,-1-1,0-1,0-1,32-7,-24 3,1 1,-1 1,0 2,0 0,2 2,36 6,13 4,38 1,276-9,-202-3,-177 0,0-1,1 1,17-7,-15 5,29-4,8 5,-31 2,-1-1,38-6,-17 0,0 2,1 3,52 2,-51 1,-23 0,1 0,25 8,-23-4,39 2,-22-6,-2-1,49 7,-1 3,161-6,-154-4,-80-1,-1-1,1 1,17-7,-15 5,29-4,224 4,-140 5,735-2,-848-1,0-1,0 0,0-2,0 0,0-1,25-11,30-9,-61 23,2 0,22-2,-16 3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23:08:19.56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1,'2'2,"1"0,0 1,0-1,0-1,0 1,0 0,0-1,0 1,0-1,1 0,3 1,44 5,-12-2,25 5,1-3,0-2,89-5,-69-1,-69 0,0 0,1-2,20-5,-18 3,36-3,251 5,-158 5,2819-2,-2944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23:08:24.36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31,'100'-1,"106"3,-179 1,29 7,-33-5,0-1,25 1,409-4,-219-3,323 2,-544-1,-1 0,0-2,22-5,-19 3,36-3,-22 6,-7 1,48-8,-33 1,1 3,44-1,87 7,-60 1,795-2,-885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22:13:43.63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0,'1848'0,"-1803"3,76 13,-81-9,25 5,-34-6,-1 0,39 0,50-7,-65-1,-1 2,89 12,105 21,-215-28,38 0,-41-4,53 9,-34-2,1-2,0-3,56-3,-89 0,7 1,-1 1,35 7,-31-3,31 1,79-6,-113-1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21:43:53.36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1 110,'59'1,"68"-3,-61-11,-49 9,0 0,20-1,82-13,-78 11,14-4,-25 5,1 0,40-1,-40 5,45-9,-45 5,45-2,416 7,-235 3,-172-3,96 3,-116 11,-49-9,1-1,20 3,88-6,16 1,-76 12,-49-9,1 0,20 1,269-2,-159-5,-124 2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23:16:53.92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29,'1179'0,"-1154"-1,1-2,33-7,-32 5,48-4,400 8,-228 3,-218-2,1 1,-1 1,54 12,-57-10,0 0,0-2,0-1,28-2,44 2,13 22,-7-10,-45-5,71 2,269-12,-373 1,0-1,33-9,-31 6,47-4,25 11,40-4,-75-10,-48 8,0 1,19-2,-11 4,-3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23:16:58.56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30,'6'-1,"0"0,0 0,0 0,0-1,8-3,19-4,29 3,1 2,65 6,-29 0,2895-2,-2971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23:22:27.60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1,'456'0,"-440"1,1 1,-1 0,21 6,-18-3,37 4,-25-6,0 2,45 14,-48-11,0-2,0 0,43 2,304-10,-349 4,0 0,32 8,-29-4,46 2,399-7,-227-2,-194 1,-30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23:22:33.48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28,'963'0,"-937"-1,0-1,33-9,-31 6,47-4,218 10,-270-1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07:27:13.48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2350,'86'1,"97"-3,-87-14,-57 9,-13 2,0-2,0 0,0-2,27-13,-37 14,0-1,-1 0,0-1,-1-1,0 0,0-1,14-16,-8 5,2 0,0 2,1 1,2 1,0 0,0 2,2 1,30-13,45-26,8-2,158-55,-232 93,-1-1,0-1,-1-2,41-37,98-65,-130 92,52-30,-74 47,0 0,-1-2,0 0,26-33,-11 13,-29 31,0-1,-1 0,6-9,8-12,-10 14,0 0,0-1,-2 1,0-1,9-34,2-3,4-10,19-45,-23 70,-8 13,2 0,1 1,1 0,1 1,28-34,20-3,-42 41,0 0,-2-2,0 0,16-25,28-38,0-1,-2-3,19-34,-66 99,0 1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07:27:29.34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1022,'21'9,"-5"-2,13 2,-1-1,39 7,-58-13,1-1,0 0,0-1,0 0,-1-1,1 0,19-5,-10 1,-1-1,1-1,-1-1,0 0,31-22,-34 21,0 1,0 0,0 1,1 0,0 1,1 1,-1 1,20-3,-5 1,-1-2,0-1,-1-1,30-15,42-19,-66 26,0 0,0-1,58-44,-70 46,26-14,-30 19,0 0,31-27,22-19,-57 48,-1-1,0 0,0-1,-1 0,-1-1,0-1,16-23,-24 29,11-19,2 0,1 0,30-34,53-61,-85 104,0-2,-2 0,21-37,-20 30,-4 10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07:27:39.27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57,'350'0,"-324"-1,0-2,33-7,-31 5,47-4,24 10,-54 0,0-2,71-10,-61 3,86-3,59 12,-72 1,-94-1,0 1,58 11,-59-8,54 1,-54-5,56 9,-49-3,76 3,-91-10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07:27:59.95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54,'922'0,"-728"-13,5 0,-173 11,-1 0,33-8,-30 5,46-3,177 9,-202 5,59 13,17 4,116 10,-149-23,90 7,-146-17,233 15,-234-10,0-1,0-2,0-1,0-2,69-10,14-8,-24 5,-82 11,1 1,0 0,-1 1,1 0,-1 1,19 3,-8 2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07:28:02.69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1,'29'-1,"281"12,-263-6,375 44,-137-29,2-22,-108 0,224 17,-298-1,172 11,166-26,-425 0,-1-1,1-1,29-9,-15 5,8-4,-23 6,1 1,-1 0,22 0,63-10,-70 8,48-2,49-5,-2 0,-99 13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07:28:46.59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56,'57'0,"0"-2,71-12,-66 6,0 3,109 6,-64 1,-65-2,-10 1,0-1,0-2,44-8,-24 2,1 1,0 4,81 3,-52 1,-56 1,1 0,31 8,-30-4,47 2,393-7,-224-2,87 1,-309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5T03:19:02.14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57,'750'0,"-723"-2,1-1,28-6,-26 4,43-3,-49 7,0-1,45-11,-30 7,-1 1,1 2,77 5,-37-1,376-1,-429 2,-1 0,34 8,-31-4,47 2,-35-5,47 10,-27-3,20 7,-57-12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08:02:15.43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38,'77'2,"91"-5,-66-13,-67 9,43-4,278 8,-183 5,321-2,-464 2,-1 1,46 10,-40-6,43 4,185-9,-138-4,-102 4,-1 0,1 1,23 7,-20-4,46 5,61-11,16 2,-119 1,31 9,24 4,30 2,-69-10,75 5,267-15,-366 4,0 0,-1 1,28 8,-23-5,47 6,213-10,-150-4,-106 2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5T03:14:39.28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1 162,'77'1,"87"-3,-80-11,-56 8,48-4,-22 8,-15 1,66-9,29-3,-66 7,15-7,-54 6,48-2,-27 8,-32 1,1-1,-1-1,0 0,35-8,-29 3,1 1,0 1,35-1,78 6,-52 1,-28-1,71-2,-65-11,-47 7,1 2,18-2,126 5,23-1,-109-12,-51 8,39-3,171 6,-122 3,-85 1,1 1,29 6,37 4,-50-8,45 11,-67-12,28 8,-35-7,1-1,34 4,49 5,-68-7,49 3,-46-7,57 13,-58-9,20 5,-24-5,1 0,41 1,-57-7,17 0,0 2,60 11,-52-7,0-2,1-1,70-5,-34 1,-54 1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5T03:14:42.54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56,'430'0,"-401"-2,-1-1,38-8,-2-1,-3 2,-29 4,46-3,361 7,-220 4,-193-2,-3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4:51.99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0,'455'0,"-429"2,0 0,33 8,-31-4,47 2,400-7,-228-2,-194 0,-17 0,0 1,1 2,42 8,-45-5,58 3,-32-4,50 19,-27-9,-51-8,48 4,343-8,-213-4,-168 2,1 3,58 10,-41-6,1-2,112-5,-67-2,-47 1,71 2,-112 2,28 7,-30-5,0-2,22 2,101-3,-93-3,-23 1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4:57.56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0,'591'0,"-565"2,-1 0,29 7,-24-4,31 2,-10-2,81 18,-88-13,0-2,77 3,-99-10,0 1,30 7,-29-4,43 3,57-9,49 2,-74 13,-36-3,5-1,-20-2,82 3,217-13,-320 4,0 0,32 8,-29-4,46 2,310-7,-182-2,-177-1,0 0,33-8,-31 4,47-2,148 7,-99 2,-98 1,0 0,33 8,-31-4,47 2,-10-7,-26-1,-1 1,44 7,5 3,0-4,136-6,-95-3,-22 2,-83 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4:59.15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1,'350'0,"-325"1,1 2,31 6,-27-3,35 2,216 14,-221-16,22 6,16 1,-76-12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5:05.47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28,'750'0,"-723"-1,1-2,28-6,-27 3,45-1,426 5,-241 4,319-2,-551 2,0 0,29 7,-26-3,44 2,46-10,53 4,-109 10,-47-7,-1-2,22 3,100-6,-97-2,0 2,0 2,53 8,-43-2,0-2,103-4,-124-2,-5 1,1 2,35 7,-33-5,46 4,383-8,-218-3,-30 2,-183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5:14.97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0,'404'0,"-379"2,0 1,-1 0,1 2,25 9,-19-6,56 9,-7-3,-56-9,0-1,34 2,-40-5,9-1,1 1,33 7,5 1,1-2,0-4,74-5,-29 0,692 2,-778 2,0 0,33 8,-31-4,47 2,-58-7,207-3,-142-11,-54 7,49-2,-53 6,41-8,-21 2,-21 5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5:21.73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3,'47'-1,"-24"0,0 1,0 1,0 0,42 10,-42-6,1-1,0-1,41 0,-3 0,22 10,-55-8,46 3,82-9,44 2,-113 12,3-1,-59-8,0 1,49 14,-50-11,0-1,54 6,-59-11,0 2,0 1,28 10,31 6,-49-17,0-1,60-2,-61-3,0 3,66 8,47 13,-66-11,-34-6,74-2,-4-1,-6 11,-62-6,52 1,485-9,-561-1,0 0,32-8,-30 4,48-2,398 6,-226 4,-205-4,54-9,29-2,-95 11,45-10,-45 7,46-3,379 7,-217 2,-217-2,1-1,34-8,-31 4,33-2,36-4,8-2,17 1,-9-1,230 12,-174 4,233-2,-374-2,0 0,33-8,-31 4,47-2,346 7,-201 3,-192-4,-1 0,29-8,-26 5,43-3,384 7,-218 3,-197 0,66 12,-58-6,-43-7,52 9,-53-8,-1-1,0 1,0 0,0 0,0 0,0 1,0 0,5 4,-4 2,-8-2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5:35.74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1,'24'1,"0"2,30 6,-27-4,35 2,243-5,-156-3,-127 2,0 1,34 8,-29-4,31 1,259 23,-204-19,61 3,-118-13,169-4,-133-9,-53 6,43-1,462 6,-259 2,542-1,-801-1,0-2,33-7,-31 5,48-4,-20 7,69-12,-52 6,1 3,97 6,-61 1,560-2,-639 1,-1 2,40 9,-10-1,3 1,-32-6,62 4,323-9,-190-3,-199 4,1 0,28 7,-27-3,45 2,-45-8,17 1,0 2,46 9,80 16,-125-23,70 0,-71-5,76 10,-28 1,1-4,123-8,-83-1,2671 2,-2781 2,-1 0,44 11,-26-4,70 12,1-5,172 2,-246-17,-19-1,0 0,0 0,-1-2,37-8,65-15,-72 17,-14 3,-1 2,54 3,23-2,-93-1,29-7,-30 6,-1 0,21-1,163 3,-107 3,-70-1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5:40.22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1,'4'0,"0"1,0-1,-1 1,1 0,0 1,4 1,13 4,71 16,-51-11,-1-2,1-3,68 6,-77-11,0 2,0 1,37 11,28 6,280 30,-283-38,-39-6,93 3,-95-12,-18 0,0 1,0 2,48 7,-47-3,0-2,61 0,1-1,56 21,-38-10,-70-6,67 1,28-11,112 3,-249-1,0 0,0 0,0 1,0-1,0 1,-1 0,1 0,0 0,0 0,-1 1,1-1,-1 1,1 0,-1 0,4 3,-1 6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5:50.01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5,'86'-1,"95"3,-116 10,-48-8,1 0,17 0,161-3,3 0,-108 12,3 0,138 11,-215-22,52 10,-39-6,58 4,21-11,50 2,-76 12,-55-8,48 4,-49-7,49 11,-19-2,6 0,-32-5,62 5,-63-9,46 9,-45-6,47 4,97-11,72 4,-160 10,-56-6,44 1,130-6,-90-2,-91-1,-1 0,31-7,32-4,-65 11,38-9,-38 6,39-4,-23 7,-5 1,46-8,0-1,0 3,139 7,-95 1,-86-1,-1-2,58-11,-39 6,1 2,0 2,58 6,-16-1,-3-4,102 4,-106 10,25 1,71 1,67 1,-193-16,-1 2,84 14,48 13,-133-21,0-3,100-4,-58-2,1159 2,-1229-2,0-1,35-8,-6 1,6-2,-34 6,60-4,17 11,52-2,-78-12,-54 7,49-2,-38 7,-12 1,0-1,40-7,-14 0,0 3,1 2,72 5,68-4,-179 0,-1-1,17-4,22-5,15-2,-49 9,0 1,32-3,69 8,27-3,-83-10,-47 8,0 1,19-2,131 3,-94 3,-69-1,1 0,0 1,0-1,0 1,0 0,-1 0,1 1,0-1,-1 1,1 0,-1 0,1 1,-1-1,0 1,0 0,-1 0,1 1,0-1,-1 1,6 6,1 1,-7-9,0 1,-1 0,1 0,0 0,-1 0,0 0,0 0,0 1,2 4,-4-8,0 1,0-1,-1 1,1-1,0 1,0-1,-1 1,1-1,0 1,-1-1,1 0,0 1,-1-1,1 1,-1-1,1 0,-1 1,1-1,-1 0,1 0,-1 1,1-1,-1 0,1 0,-1 0,1 0,-1 1,0-1,1 0,-1 0,1 0,-1 0,1-1,-1 1,1 0,-1 0,0 0,1 0,-1-1,-28-3,28 4,-40-11,-1-2,-55-26,21 8,-26-8,82 27,20 12,0 0,0 0,0 0,0 0,0 0,-1 0,1 0,0 0,0 0,0 0,0-1,0 1,0 0,0 0,0 0,0 0,0 0,-1 0,1-1,0 1,0 0,0 0,0 0,0 0,0 0,0-1,0 1,0 0,0 0,0 0,0 0,0 0,1-1,-1 1,0 0,0 0,0 0,0 0,0 0,0 0,0-1,0 1,0 0,0 0,0 0,1 0,-1 0,0 0,0 0,0 0,0 0,1-1,11-2,14 1,547 7,-486-6,102 3,-141 3,63 16,-70-12,1-1,57 2,-71-8,42 8,20 3,58 5,-82-8,1 2,-36-6,58 3,51-10,67 2,-142 11,-48-7,0-2,19 2,131-4,-95-2,-56 0,0-1,0 0,-1-2,0 1,25-11,-22 8,1 0,-1 1,22-3,-9 3,57-17,-65 15,1 0,0 2,1 1,27-2,-21 4,47-9,-47 5,45-2,-64 8,288 2,-280 0,32 9,-34-7,36 5,49-8,-80-1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5:54.54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1,'38'1,"-1"2,47 8,-43-5,0-3,50-2,53 5,204 23,14 1,-295-22,126 18,-128-19,0-2,98-6,-55-1,-32 3,88-3,-73-10,-52 5,45-1,-48 7,67-13,-44 6,0 4,113 4,-66 2,-1-3,113 3,-125 10,-52-6,42 2,-57-8,4 0,-1 2,41 6,-25 0,90 4,48-14,-62 0,-85 4,0 2,-1 1,42 11,58 9,-82-21,-23-3,57 12,-58-8,-1-1,45 0,31 4,107 25,-179-28,1-1,-1-1,1-2,49-4,-67 0,1 1,-1-2,0 0,0-1,14-7,-14 4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6:01.70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82,'484'0,"-450"2,52 9,12 1,203-9,-179-4,-106 2,0 1,1 1,20 5,-18-3,36 3,5-5,57 5,91 12,-48-7,-20-3,152-8,-136-4,290 2,-430-1,0-1,0 0,21-7,-18 5,36-5,145 7,-106 4,-61-1,59 12,-56-7,45 2,445-7,-251-3,-216 3,68-3,-70-10,-4 0,31 0,51-4,-63 10,79-16,21-3,-67 22,-66 3,67-9,-30 0,-48 7,-1-2,36-8,-41 6,1 2,0 0,33-1,72 6,-50 1,858-2,-910-1,0-2,33-7,-31 5,47-4,399 8,-226 3,-214-1,0 1,58 11,73 16,-123-23,1-2,0-1,45-4,-41-1,0 3,53 8,9 2,-49-5,5 6,-47-7,0-2,21 2,32-3,-38-2,0 2,36 6,-16 0,86 3,56-12,-67-1,-43 0,97 5,-99 8,15 2,63-12,-103-1,-35 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08:10:51.55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1 142,'3'0,"0"-1,0 0,-1 0,1 0,0 0,-1 0,1 0,3-3,15-6,126-19,-111 21,38-5,9-2,-51 8,27-8,1 3,0 2,83-2,916 14,-1028 0,1 1,39 9,-34-5,39 2,-49-6,51 12,-50-8,51 5,-20-11,-36-1,0 1,0 0,0 2,23 6,-27-4,27 9,0-2,1-3,91 8,-114-15,1 0,38 11,-35-7,45 4,42-8,-75-3,1 2,79 11,-72-4,49 2,-31-5,-55-3,0-1,0 2,0-1,-1 1,0 1,18 8,-4 2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08:10:56.13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0,'637'0,"-603"2,1 1,41 10,-38-5,61 3,363-10,-219-3,-213 4,-1 1,46 10,-40-6,43 3,-12-7,-30-3,-1 2,40 8,-6 0,1-3,132-3,-155-5,-18 3,0 1,48 10,-42-6,41 3,-63-9,11 0,1 1,41 10,-29-4,72 5,-79-11,-1 1,1 2,-1 0,36 13,-34-6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06:35:14.87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1,'648'0,"-595"3,95 17,-76-9,6 3,53 5,-36-15,-45-3,83 12,-67-3,99 3,68-13,-92-2,-107 2,-9-1,0 1,1 1,-1 2,38 7,-30-2,0-2,38 1,42 9,-66-8,91 5,49-13,-90-1,-74 3,0 0,0 1,35 11,-5-2,-1 0,-15-3,1-2,42 2,-46-5,48 9,15 3,20 3,-75-11,59 4,338-10,-220-4,-181 4,72 13,-13-1,223-9,-181-7,1553 2,-1660 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03T00:21:39.748"/>
    </inkml:context>
    <inkml:brush xml:id="br0">
      <inkml:brushProperty name="width" value="0.2" units="cm"/>
      <inkml:brushProperty name="height" value="0.2" units="cm"/>
      <inkml:brushProperty name="color" value="#E71224"/>
    </inkml:brush>
  </inkml:definitions>
  <inkml:trace contextRef="#ctx0" brushRef="#br0">0 1 24575,'0'0'-8191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03T00:21:59.880"/>
    </inkml:context>
    <inkml:brush xml:id="br0">
      <inkml:brushProperty name="width" value="0.2" units="cm"/>
      <inkml:brushProperty name="height" value="0.2" units="cm"/>
      <inkml:brushProperty name="color" value="#E71224"/>
    </inkml:brush>
  </inkml:definitions>
  <inkml:trace contextRef="#ctx0" brushRef="#br0">1 1 24575,'0'0'-8191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03T00:25:02.143"/>
    </inkml:context>
    <inkml:brush xml:id="br0">
      <inkml:brushProperty name="width" value="0.2" units="cm"/>
      <inkml:brushProperty name="height" value="0.2" units="cm"/>
      <inkml:brushProperty name="color" value="#E71224"/>
    </inkml:brush>
  </inkml:definitions>
  <inkml:trace contextRef="#ctx0" brushRef="#br0">1 1 24575,'0'0'-8191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03T00:25:51.737"/>
    </inkml:context>
    <inkml:brush xml:id="br0">
      <inkml:brushProperty name="width" value="0.2" units="cm"/>
      <inkml:brushProperty name="height" value="0.2" units="cm"/>
      <inkml:brushProperty name="color" value="#E71224"/>
    </inkml:brush>
  </inkml:definitions>
  <inkml:trace contextRef="#ctx0" brushRef="#br0">0 0 24575,'0'0'-8191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07:23:36.32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73,'14'1,"-1"0,1 2,0-1,14 6,26 5,128 18,-113-22,0-3,134-6,-84-2,-81 4,74 12,-15 1,18-11,-80-5,0 3,0 0,35 8,-25-1,0-2,1-3,58-1,-73-1,0 1,41 10,42 3,5 1,-78-9,44 2,293-8,-192-4,415 2,-570-2,0-1,41-9,-35 5,38-2,281 6,-183 5,-152-3,0-1,0-2,29-7,-26 5,1 1,26-1,4 3,-8 1,58-9,-32 0,108-2,77 14,-94 1,222-2,-347-2,74-13,13-1,257 13,-198 5,1262-2,-1416 2,0 1,41 9,-35-5,39 2,280-6,-182-5,812 2,-957-2,0-1,-1-2,1-1,41-13,-40 9,2 2,-1 1,43-4,8 10,-48 1,0-1,65-11,-53 5,76-4,-48 6,-39 0,43-12,-42 9,20-8,-38 11,0 0,30-5,242 6,-159 6,-53-3,90 3,-149 1,0 0,18 7,-17-5,31 5,18-5,74-5,-78-1,-35 1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07:24:01.48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73,'813'0,"-784"-2,1-1,45-10,-40 6,42-3,76 9,13 0,-69-14,2 0,356 10,-257 7,259-2,-426 2,0 1,40 9,-34-5,38 2,282-6,-184-5,-72 4,114-5,-195 0,35-9,-34 6,28-3,245 4,-168 7,333-2,-428 2,1 1,39 9,-33-5,37 2,-35-5,43 10,-45-6,48 3,-30-7,64 15,-13-8,-73-8,59 11,-49-6,47 3,28 4,-62-5,102 4,59-15,-81-1,-60 1,93 3,-90 12,-13-1,41 6,-69-10,0-3,51 3,385-8,-210-3,-235 2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07:24:06.00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4,'21'1,"0"1,0 2,29 7,-26-5,51 5,103 11,-138-16,50-1,-9-1,-61-1,35 10,-34-8,29 5,46-4,101-7,-70-1,-109 2,1 0,0-2,0 0,33-8,-17 2,0 2,1 1,0 2,43 2,-33 0,85-11,-67 2,101-3,66 14,-88 1,-106-4,-1-1,43-10,-19 3,17 2,0 4,78 6,-44 0,-80 0,0 1,43 10,-37-6,41 3,73-9,15 0,-65 15,-66-9,40 2,281-6,-183-5,-103 2,-40 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04:52:17.57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0,'955'0,"-925"2,-1 1,46 10,-40-6,43 3,-37-5,40 8,-42-5,47 3,90 11,-100-13,0-4,119-5,-90-2,23 4,119-5,-107-13,38-2,83 18,-114 1,-116 1,0 1,41 9,40 4,131-14,-133-3,-79-1,0-1,35-8,32-4,0 10,112 7,-57 15,46 2,-165-19,0-1,0 2,0 1,38 8,-20 0,0-3,1-3,58-1,-65-1,0 2,56 14,-69-12,38 9,-37-7,1-1,35 1,305-6,-184-4,-136 3,-13 0,0-2,0-1,58-11,-51 3,1 3,63-1,103 9,-80 1,894-2,-988 2,79 15,-75-9,58 2,380-9,-229-3,273 2,-498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5280" y="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733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7300" y="720725"/>
            <a:ext cx="48006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09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5360" y="4560570"/>
            <a:ext cx="5364480" cy="43205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09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09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fld id="{0C47849C-5A47-4F1B-8347-87C15C111F9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562144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2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5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6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7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3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7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8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9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0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1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0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1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2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3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4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3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9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9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0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1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2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3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4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5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6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7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8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9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0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1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4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5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6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7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3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6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7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8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9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4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5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7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6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8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0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1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2.xml"/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3.xml"/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4.xml"/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5.xml"/><Relationship Id="rId1" Type="http://schemas.openxmlformats.org/officeDocument/2006/relationships/notesMaster" Target="../notesMasters/notesMaster1.xml"/></Relationships>
</file>

<file path=ppt/notesSlides/_rels/notesSlide8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6.xml"/><Relationship Id="rId1" Type="http://schemas.openxmlformats.org/officeDocument/2006/relationships/notesMaster" Target="../notesMasters/notesMaster1.xml"/></Relationships>
</file>

<file path=ppt/notesSlides/_rels/notesSlide8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7.xml"/><Relationship Id="rId1" Type="http://schemas.openxmlformats.org/officeDocument/2006/relationships/notesMaster" Target="../notesMasters/notesMaster1.xml"/></Relationships>
</file>

<file path=ppt/notesSlides/_rels/notesSlide8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8.xml"/><Relationship Id="rId1" Type="http://schemas.openxmlformats.org/officeDocument/2006/relationships/notesMaster" Target="../notesMasters/notesMaster1.xml"/></Relationships>
</file>

<file path=ppt/notesSlides/_rels/notesSlide9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2.xml"/><Relationship Id="rId1" Type="http://schemas.openxmlformats.org/officeDocument/2006/relationships/notesMaster" Target="../notesMasters/notesMaster1.xml"/></Relationships>
</file>

<file path=ppt/notesSlides/_rels/notesSlide9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3.xml"/><Relationship Id="rId1" Type="http://schemas.openxmlformats.org/officeDocument/2006/relationships/notesMaster" Target="../notesMasters/notesMaster1.xml"/></Relationships>
</file>

<file path=ppt/notesSlides/_rels/notesSlide9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8.xml"/><Relationship Id="rId1" Type="http://schemas.openxmlformats.org/officeDocument/2006/relationships/notesMaster" Target="../notesMasters/notesMaster1.xml"/></Relationships>
</file>

<file path=ppt/notesSlides/_rels/notesSlide9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9.xml"/><Relationship Id="rId1" Type="http://schemas.openxmlformats.org/officeDocument/2006/relationships/notesMaster" Target="../notesMasters/notesMaster1.xml"/></Relationships>
</file>

<file path=ppt/notesSlides/_rels/notesSlide9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0.xml"/><Relationship Id="rId1" Type="http://schemas.openxmlformats.org/officeDocument/2006/relationships/notesMaster" Target="../notesMasters/notesMaster1.xml"/></Relationships>
</file>

<file path=ppt/notesSlides/_rels/notesSlide9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1.xml"/><Relationship Id="rId1" Type="http://schemas.openxmlformats.org/officeDocument/2006/relationships/notesMaster" Target="../notesMasters/notesMaster1.xml"/></Relationships>
</file>

<file path=ppt/notesSlides/_rels/notesSlide9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A91A427D-9773-4348-926E-8519155A69DC}" type="slidenum">
              <a:rPr lang="en-US">
                <a:solidFill>
                  <a:prstClr val="black"/>
                </a:solidFill>
              </a:rPr>
              <a:pPr eaLnBrk="0" hangingPunct="0"/>
              <a:t>5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A91A427D-9773-4348-926E-8519155A69DC}" type="slidenum">
              <a:rPr lang="en-US">
                <a:solidFill>
                  <a:prstClr val="black"/>
                </a:solidFill>
              </a:rPr>
              <a:pPr eaLnBrk="0" hangingPunct="0"/>
              <a:t>6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A91A427D-9773-4348-926E-8519155A69DC}" type="slidenum">
              <a:rPr lang="en-US">
                <a:solidFill>
                  <a:prstClr val="black"/>
                </a:solidFill>
              </a:rPr>
              <a:pPr eaLnBrk="0" hangingPunct="0"/>
              <a:t>7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A91A427D-9773-4348-926E-8519155A69DC}" type="slidenum">
              <a:rPr lang="en-US">
                <a:solidFill>
                  <a:prstClr val="black"/>
                </a:solidFill>
              </a:rPr>
              <a:pPr eaLnBrk="0" hangingPunct="0"/>
              <a:t>8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A91A427D-9773-4348-926E-8519155A69DC}" type="slidenum">
              <a:rPr lang="en-US">
                <a:solidFill>
                  <a:prstClr val="black"/>
                </a:solidFill>
              </a:rPr>
              <a:pPr eaLnBrk="0" hangingPunct="0"/>
              <a:t>9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A91A427D-9773-4348-926E-8519155A69DC}" type="slidenum">
              <a:rPr lang="en-US">
                <a:solidFill>
                  <a:prstClr val="black"/>
                </a:solidFill>
              </a:rPr>
              <a:pPr eaLnBrk="0" hangingPunct="0"/>
              <a:t>12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A91A427D-9773-4348-926E-8519155A69DC}" type="slidenum">
              <a:rPr lang="en-US">
                <a:solidFill>
                  <a:prstClr val="black"/>
                </a:solidFill>
              </a:rPr>
              <a:pPr eaLnBrk="0" hangingPunct="0"/>
              <a:t>13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A91A427D-9773-4348-926E-8519155A69DC}" type="slidenum">
              <a:rPr lang="en-US">
                <a:solidFill>
                  <a:prstClr val="black"/>
                </a:solidFill>
              </a:rPr>
              <a:pPr eaLnBrk="0" hangingPunct="0"/>
              <a:t>15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A91A427D-9773-4348-926E-8519155A69DC}" type="slidenum">
              <a:rPr lang="en-US">
                <a:solidFill>
                  <a:prstClr val="black"/>
                </a:solidFill>
              </a:rPr>
              <a:pPr eaLnBrk="0" hangingPunct="0"/>
              <a:t>16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26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 eaLnBrk="0" hangingPunct="0"/>
            <a:fld id="{7A668FC5-92AE-4F7C-B476-4CFB23789462}" type="slidenum">
              <a:rPr lang="en-US" sz="1300">
                <a:solidFill>
                  <a:srgbClr val="000000"/>
                </a:solidFill>
              </a:rPr>
              <a:pPr algn="r" eaLnBrk="0" hangingPunct="0"/>
              <a:t>39</a:t>
            </a:fld>
            <a:endParaRPr lang="en-US" sz="13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26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 eaLnBrk="0" hangingPunct="0"/>
            <a:fld id="{7A668FC5-92AE-4F7C-B476-4CFB23789462}" type="slidenum">
              <a:rPr lang="en-US" sz="1300">
                <a:solidFill>
                  <a:srgbClr val="000000"/>
                </a:solidFill>
              </a:rPr>
              <a:pPr algn="r" eaLnBrk="0" hangingPunct="0"/>
              <a:t>40</a:t>
            </a:fld>
            <a:endParaRPr lang="en-US" sz="13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5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A1D6483D-2C59-467F-8743-10CC37AB38CC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/>
              <a:t>89</a:t>
            </a:fld>
            <a:endParaRPr lang="en-US" sz="1300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3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F87C120-196F-45B4-AC06-EE422EE61BC1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90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585217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3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F87C120-196F-45B4-AC06-EE422EE61BC1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91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168704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3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F87C120-196F-45B4-AC06-EE422EE61BC1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92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95028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3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F87C120-196F-45B4-AC06-EE422EE61BC1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93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995805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3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F87C120-196F-45B4-AC06-EE422EE61BC1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94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168796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3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F87C120-196F-45B4-AC06-EE422EE61BC1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95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908676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3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F87C120-196F-45B4-AC06-EE422EE61BC1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96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5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1D6483D-2C59-467F-8743-10CC37AB38C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97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5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1D6483D-2C59-467F-8743-10CC37AB38C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98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735667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5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1D6483D-2C59-467F-8743-10CC37AB38C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99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5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1D6483D-2C59-467F-8743-10CC37AB38C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100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0196200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5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1D6483D-2C59-467F-8743-10CC37AB38C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101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018092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5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1D6483D-2C59-467F-8743-10CC37AB38C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102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993117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0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560D2E0-3AC1-4C87-8031-BE571F66C3C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475794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A31C16C-580B-43D0-A6BD-4AEF43428A4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3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15E661B-920B-4AD8-94D2-5B0FA8645F6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0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560D2E0-3AC1-4C87-8031-BE571F66C3C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8932095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1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3110522-1422-4769-B84F-57426C7803B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7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79008A4-6303-4AA8-AEE2-BF4A3042A19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1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5D8F92-5A3C-406A-A745-8AC28AEEA23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29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53F699F-4FCB-44F3-A4C6-617800FA8910}" type="slidenum">
              <a:rPr lang="en-US" smtClean="0"/>
              <a:pPr/>
              <a:t>139</a:t>
            </a:fld>
            <a:endParaRPr lang="en-US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0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560D2E0-3AC1-4C87-8031-BE571F66C3C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4608858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8587A3E-F5F4-49BD-9EF4-B422709ED8A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6209799F-2CF8-9BFE-0DA8-867E456042A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200A05C-37F2-487F-BC56-8DF3D96AFA27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DE75219-FE68-4C0F-80D9-57DDDD0003B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1505195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986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786505B-38CF-4412-97DD-EBFB1930CB15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9198792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DE75219-FE68-4C0F-80D9-57DDDD0003B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567324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167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47902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168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702070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169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4668726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170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8123679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171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39898661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220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221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222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223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224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13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D52CB35-C496-4312-8855-AD3C3AC66966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252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57096477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13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D52CB35-C496-4312-8855-AD3C3AC66966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253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9454471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C47849C-5A47-4F1B-8347-87C15C111F98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269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2230950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329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330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331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3600567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332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333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334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335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4327812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336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3436122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337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20447042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338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339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2068761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2" tIns="45716" rIns="91432" bIns="45716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340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34659866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2" tIns="45716" rIns="91432" bIns="45716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341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Notes Placeholder 1">
            <a:extLst>
              <a:ext uri="{FF2B5EF4-FFF2-40B4-BE49-F238E27FC236}">
                <a16:creationId xmlns:a16="http://schemas.microsoft.com/office/drawing/2014/main" id="{35190B66-CC6D-B822-7604-01F160CB00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931175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6046C21-DE63-4D94-9B7D-02E2567E77C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444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03609775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8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C150B15-82AA-456A-AD8A-AAAD329F9612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445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29138048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4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DD643E8-3ED7-4EAC-83D2-902D213CDDA8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446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5034060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8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C150B15-82AA-456A-AD8A-AAAD329F9612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447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229312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523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64974860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546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63783643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547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28099824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568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5435607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569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19399711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86CF96-D1CB-4D41-82D0-8389C51CBEB0}" type="slidenum">
              <a:rPr lang="en-US" smtClean="0">
                <a:solidFill>
                  <a:srgbClr val="000000"/>
                </a:solidFill>
              </a:rPr>
              <a:pPr/>
              <a:t>574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86CF96-D1CB-4D41-82D0-8389C51CBEB0}" type="slidenum">
              <a:rPr lang="en-US" smtClean="0">
                <a:solidFill>
                  <a:srgbClr val="000000"/>
                </a:solidFill>
              </a:rPr>
              <a:pPr/>
              <a:t>575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577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54966764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586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3420908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CD63B5DE-67B8-4B3D-9A1B-4173C864C189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/>
              <a:t>638</a:t>
            </a:fld>
            <a:endParaRPr lang="en-US" sz="1300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CD63B5DE-67B8-4B3D-9A1B-4173C864C189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/>
              <a:t>640</a:t>
            </a:fld>
            <a:endParaRPr lang="en-US" sz="1300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CD63B5DE-67B8-4B3D-9A1B-4173C864C189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/>
              <a:t>641</a:t>
            </a:fld>
            <a:endParaRPr lang="en-US" sz="1300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 rtl="0" fontAlgn="base">
              <a:spcBef>
                <a:spcPct val="0"/>
              </a:spcBef>
              <a:spcAft>
                <a:spcPct val="0"/>
              </a:spcAft>
            </a:pPr>
            <a:fld id="{CD63B5DE-67B8-4B3D-9A1B-4173C864C189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</a:pPr>
              <a:t>642</a:t>
            </a:fld>
            <a:endParaRPr lang="en-US" sz="1300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 rtl="0" fontAlgn="base">
              <a:spcBef>
                <a:spcPct val="0"/>
              </a:spcBef>
              <a:spcAft>
                <a:spcPct val="0"/>
              </a:spcAft>
            </a:pPr>
            <a:fld id="{CD63B5DE-67B8-4B3D-9A1B-4173C864C189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</a:pPr>
              <a:t>643</a:t>
            </a:fld>
            <a:endParaRPr lang="en-US" sz="1300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 rtl="0" fontAlgn="base">
              <a:spcBef>
                <a:spcPct val="0"/>
              </a:spcBef>
              <a:spcAft>
                <a:spcPct val="0"/>
              </a:spcAft>
            </a:pPr>
            <a:fld id="{CD63B5DE-67B8-4B3D-9A1B-4173C864C189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</a:pPr>
              <a:t>644</a:t>
            </a:fld>
            <a:endParaRPr lang="en-US" sz="1300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CD63B5DE-67B8-4B3D-9A1B-4173C864C189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/>
              <a:t>645</a:t>
            </a:fld>
            <a:endParaRPr lang="en-US" sz="1300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CD63B5DE-67B8-4B3D-9A1B-4173C864C189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/>
              <a:t>646</a:t>
            </a:fld>
            <a:endParaRPr lang="en-US" sz="1300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CD63B5DE-67B8-4B3D-9A1B-4173C864C189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/>
              <a:t>647</a:t>
            </a:fld>
            <a:endParaRPr lang="en-US" sz="1300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D63B5DE-67B8-4B3D-9A1B-4173C864C189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648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59101793"/>
      </p:ext>
    </p:extLst>
  </p:cSld>
  <p:clrMapOvr>
    <a:masterClrMapping/>
  </p:clrMapOvr>
</p:notes>
</file>

<file path=ppt/notesSlides/notesSlide9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3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F87C120-196F-45B4-AC06-EE422EE61BC1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652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2833073"/>
      </p:ext>
    </p:extLst>
  </p:cSld>
  <p:clrMapOvr>
    <a:masterClrMapping/>
  </p:clrMapOvr>
</p:notes>
</file>

<file path=ppt/notesSlides/notesSlide9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5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1D6483D-2C59-467F-8743-10CC37AB38C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653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2613887"/>
      </p:ext>
    </p:extLst>
  </p:cSld>
  <p:clrMapOvr>
    <a:masterClrMapping/>
  </p:clrMapOvr>
</p:notes>
</file>

<file path=ppt/notesSlides/notesSlide9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658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9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659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3600567"/>
      </p:ext>
    </p:extLst>
  </p:cSld>
  <p:clrMapOvr>
    <a:masterClrMapping/>
  </p:clrMapOvr>
</p:notes>
</file>

<file path=ppt/notesSlides/notesSlide9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660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9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86CF96-D1CB-4D41-82D0-8389C51CBEB0}" type="slidenum">
              <a:rPr lang="en-US" smtClean="0">
                <a:solidFill>
                  <a:srgbClr val="000000"/>
                </a:solidFill>
              </a:rPr>
              <a:pPr/>
              <a:t>661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9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79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algn="r" rtl="0" fontAlgn="base">
              <a:spcBef>
                <a:spcPct val="20000"/>
              </a:spcBef>
              <a:spcAft>
                <a:spcPct val="0"/>
              </a:spcAft>
            </a:pPr>
            <a:fld id="{EFF88A2F-F635-49AE-93CD-3C24BD8FF119}" type="slidenum">
              <a:rPr lang="en-US">
                <a:solidFill>
                  <a:prstClr val="black"/>
                </a:solidFill>
                <a:latin typeface="Verdana" pitchFamily="34" charset="0"/>
              </a:rPr>
              <a:pPr algn="r" rtl="0" fontAlgn="base">
                <a:spcBef>
                  <a:spcPct val="20000"/>
                </a:spcBef>
                <a:spcAft>
                  <a:spcPct val="0"/>
                </a:spcAft>
              </a:pPr>
              <a:t>663</a:t>
            </a:fld>
            <a:endParaRPr lang="en-US" dirty="0">
              <a:solidFill>
                <a:prstClr val="black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3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8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4.xml"/></Relationships>
</file>

<file path=ppt/slideLayouts/_rels/slideLayout2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9.xml"/></Relationships>
</file>

<file path=ppt/slideLayouts/_rels/slideLayout3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3.xml"/></Relationships>
</file>

<file path=ppt/slideLayouts/_rels/slideLayout3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4.xml"/></Relationships>
</file>

<file path=ppt/slideLayouts/_rels/slideLayout3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5.xml"/></Relationships>
</file>

<file path=ppt/slideLayouts/_rels/slideLayout3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6.xml"/></Relationships>
</file>

<file path=ppt/slideLayouts/_rels/slideLayout3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3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3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3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3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5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5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5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5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5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5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5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6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6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6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6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9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FCB6A4-A3BA-4570-BECD-D199A02C472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F3DD7D-D355-4468-8CD8-7D8BF4D391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982839-C0A7-40B7-B132-E2B5D0FBD12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D26389-9545-45BA-BF81-68C412580D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F345DC-9FA1-426B-9338-39E7CAFBC4A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7E2FEF-65B5-4F74-9145-7E252F1A712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CD3BD6-8DEE-42CF-9BC2-3E7EFEB7216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EDB6E3-2689-4AAC-A9F1-AD2115E71A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EDACD-7602-48F7-A3B3-CCBBE21ECE0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3FF599-6F2A-4222-AF29-FEC3CC8634D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82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82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ED2C91-EE16-4791-903E-89893883324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9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CF13B2-1104-40C1-A3DF-E4CA1C9F99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B4AEB6-FAD4-4E02-834A-F9F0F5BBED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F4D809-7AB2-4B37-8B84-246B0EC101E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265829-95B1-4346-BD21-D91C4A7FC2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21FF50-5117-4456-A946-5722B6974B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C8401B-7D02-4BD4-9E48-E2971190C3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4D0E87-6BE3-43E6-876F-020C78AB8C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CF9929-2F28-40E8-BB8D-CC56ED2390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695E2D-1F8B-4D04-8931-62B1D08C4B3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F1FB0C-3862-421B-A059-DF544CA6F2A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82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82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614FD8-3282-4E9F-9A5C-E74BE7D5B8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9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4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30" y="1598613"/>
            <a:ext cx="4037013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82"/>
            <a:ext cx="2057400" cy="589438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5613" y="274682"/>
            <a:ext cx="6021387" cy="58943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5030" y="1598613"/>
            <a:ext cx="4037013" cy="4570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9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2EE2BF-602C-4EF1-B57E-0894C582F5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DED45-4783-4F44-9FDF-2BA0ADBC707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F10623-321A-4C9F-AEA6-AE0E5F01CAE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132263-7EE4-4B31-BE95-F71DEA0FC42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939BC9-58D7-4C01-B32F-69878B258C5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6EE37E-14DE-4248-A841-1963EE165A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EF5C0A-9EC9-4CB4-9E9A-45A9513683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18AABC-A77B-4F0F-B829-1B51F39AA88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76DB1C-1AAF-4B10-9B76-C29F582B96E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FA60C6-5372-466F-A9A0-04E793B8BD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82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82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F59D49-7279-4540-9453-41C57592D27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79CE90-F038-478D-80D5-AECC21AD2C9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9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F0820D-D643-48C4-8D9E-B2D07CF9B2D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B343EC-71CD-4951-B3D0-5C638D8CBC4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6E41E5-F9BD-490E-9089-77DCFC8162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905C0C-2D16-47FA-8561-F74DF7FF61F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2739B4-D2DE-4DC8-ABF5-EDFA5AA801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F7D90A-779E-483B-80FC-2E831455A0F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3F35D8-54FF-45B9-945C-5F38A5E001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535286-8831-4555-A026-35307A6EA0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9312B-2F84-4711-AF41-A7D2FDC982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988027-C9CE-4900-B490-0E34ED978C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82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82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AE5749-A1E4-4BB2-BCEA-3A06AF3DD52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702E94-7875-47FE-8756-AC614C8DA05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8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85CD5A15-DD98-4E06-84A4-CC8985EED672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9792CCBB-B48C-4688-AA99-401A53C4BFB0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4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B0126867-E981-479C-B990-1C00008F96A9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3" y="1600206"/>
            <a:ext cx="404706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9733" y="1600206"/>
            <a:ext cx="404706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F45463DA-9758-4977-9A58-FCAC9CABD4E2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DBFF9779-67C1-45C2-BCA9-C99A5D6DCE66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81DFA063-A919-4412-A0B8-603E388762F4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63D1D87F-5718-472C-969E-198112277A37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93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EC6BF5D3-0594-4D90-8AFF-B8BB576B8A5E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B8D058C3-CB48-408C-ABE9-3868B06DC5E3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7F1F76E6-6999-4AF9-B9E9-6DAB290D2F6E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81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22" y="274681"/>
            <a:ext cx="6036733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E8AC201C-3D4C-47EC-825F-FA435D9169D7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ltGray">
            <a:xfrm>
              <a:off x="0" y="4032"/>
              <a:ext cx="5760" cy="9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rtl="0" fontAlgn="base">
                <a:spcBef>
                  <a:spcPct val="20000"/>
                </a:spcBef>
                <a:spcAft>
                  <a:spcPct val="0"/>
                </a:spcAft>
                <a:defRPr/>
              </a:pPr>
              <a:endParaRPr lang="en-US" sz="32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endParaRPr>
            </a:p>
          </p:txBody>
        </p:sp>
        <p:sp>
          <p:nvSpPr>
            <p:cNvPr id="6" name="Rectangle 4" descr="mutegras"/>
            <p:cNvSpPr>
              <a:spLocks noChangeArrowheads="1"/>
            </p:cNvSpPr>
            <p:nvPr/>
          </p:nvSpPr>
          <p:spPr bwMode="ltGray">
            <a:xfrm>
              <a:off x="0" y="0"/>
              <a:ext cx="5760" cy="2304"/>
            </a:xfrm>
            <a:prstGeom prst="rect">
              <a:avLst/>
            </a:prstGeom>
            <a:blipFill dpi="0" rotWithShape="0">
              <a:blip r:embed="rId2" cstate="print"/>
              <a:srcRect/>
              <a:tile tx="0" ty="0" sx="100000" sy="100000" flip="none" algn="tl"/>
            </a:blip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rtl="0" fontAlgn="base">
                <a:spcBef>
                  <a:spcPct val="20000"/>
                </a:spcBef>
                <a:spcAft>
                  <a:spcPct val="0"/>
                </a:spcAft>
                <a:defRPr/>
              </a:pPr>
              <a:endParaRPr lang="en-US" sz="32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endParaRPr>
            </a:p>
          </p:txBody>
        </p:sp>
        <p:sp>
          <p:nvSpPr>
            <p:cNvPr id="7" name="Line 5"/>
            <p:cNvSpPr>
              <a:spLocks noChangeShapeType="1"/>
            </p:cNvSpPr>
            <p:nvPr/>
          </p:nvSpPr>
          <p:spPr bwMode="ltGray">
            <a:xfrm>
              <a:off x="0" y="2304"/>
              <a:ext cx="5760" cy="1"/>
            </a:xfrm>
            <a:prstGeom prst="line">
              <a:avLst/>
            </a:prstGeom>
            <a:noFill/>
            <a:ln w="1905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 rtl="0" fontAlgn="base">
                <a:spcBef>
                  <a:spcPct val="20000"/>
                </a:spcBef>
                <a:spcAft>
                  <a:spcPct val="0"/>
                </a:spcAft>
                <a:defRPr/>
              </a:pPr>
              <a:endParaRPr lang="en-US" sz="32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endParaRPr>
            </a:p>
          </p:txBody>
        </p:sp>
        <p:sp>
          <p:nvSpPr>
            <p:cNvPr id="8" name="Rectangle 6" descr="mutegras"/>
            <p:cNvSpPr>
              <a:spLocks noChangeArrowheads="1"/>
            </p:cNvSpPr>
            <p:nvPr/>
          </p:nvSpPr>
          <p:spPr bwMode="ltGray">
            <a:xfrm>
              <a:off x="0" y="4128"/>
              <a:ext cx="5760" cy="192"/>
            </a:xfrm>
            <a:prstGeom prst="rect">
              <a:avLst/>
            </a:prstGeom>
            <a:blipFill dpi="0" rotWithShape="0">
              <a:blip r:embed="rId2" cstate="print"/>
              <a:srcRect/>
              <a:tile tx="0" ty="0" sx="100000" sy="100000" flip="none" algn="tl"/>
            </a:blip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rtl="0" fontAlgn="base">
                <a:spcBef>
                  <a:spcPct val="20000"/>
                </a:spcBef>
                <a:spcAft>
                  <a:spcPct val="0"/>
                </a:spcAft>
                <a:defRPr/>
              </a:pPr>
              <a:endParaRPr lang="en-US" sz="32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endParaRPr>
            </a:p>
          </p:txBody>
        </p:sp>
        <p:sp>
          <p:nvSpPr>
            <p:cNvPr id="9" name="Line 7"/>
            <p:cNvSpPr>
              <a:spLocks noChangeShapeType="1"/>
            </p:cNvSpPr>
            <p:nvPr/>
          </p:nvSpPr>
          <p:spPr bwMode="ltGray">
            <a:xfrm>
              <a:off x="0" y="4128"/>
              <a:ext cx="5760" cy="1"/>
            </a:xfrm>
            <a:prstGeom prst="line">
              <a:avLst/>
            </a:prstGeom>
            <a:noFill/>
            <a:ln w="1905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 rtl="0" fontAlgn="base">
                <a:spcBef>
                  <a:spcPct val="20000"/>
                </a:spcBef>
                <a:spcAft>
                  <a:spcPct val="0"/>
                </a:spcAft>
                <a:defRPr/>
              </a:pPr>
              <a:endParaRPr lang="en-US" sz="32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endParaRPr>
            </a:p>
          </p:txBody>
        </p:sp>
        <p:sp>
          <p:nvSpPr>
            <p:cNvPr id="10" name="Rectangle 8"/>
            <p:cNvSpPr>
              <a:spLocks noChangeArrowheads="1"/>
            </p:cNvSpPr>
            <p:nvPr/>
          </p:nvSpPr>
          <p:spPr bwMode="ltGray">
            <a:xfrm>
              <a:off x="384" y="1584"/>
              <a:ext cx="5376" cy="432"/>
            </a:xfrm>
            <a:prstGeom prst="rect">
              <a:avLst/>
            </a:prstGeom>
            <a:solidFill>
              <a:schemeClr val="hlink">
                <a:alpha val="50000"/>
              </a:schemeClr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rtl="0" fontAlgn="base">
                <a:spcBef>
                  <a:spcPct val="20000"/>
                </a:spcBef>
                <a:spcAft>
                  <a:spcPct val="0"/>
                </a:spcAft>
                <a:defRPr/>
              </a:pPr>
              <a:endParaRPr lang="en-US" sz="32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endParaRPr>
            </a:p>
          </p:txBody>
        </p:sp>
      </p:grpSp>
      <p:sp>
        <p:nvSpPr>
          <p:cNvPr id="253961" name="Rectangle 9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53962" name="Rectangle 10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4191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>
                <a:solidFill>
                  <a:srgbClr val="003300"/>
                </a:solidFill>
              </a:defRPr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>
                <a:solidFill>
                  <a:srgbClr val="003300"/>
                </a:solidFill>
              </a:defRPr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>
                <a:solidFill>
                  <a:srgbClr val="003300"/>
                </a:solidFill>
              </a:defRPr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68471B56-0774-4879-8F5D-568B400280E9}" type="slidenum">
              <a:rPr lang="en-US" sz="1400" kern="1200"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F0D915F0-6ADC-4425-AF73-181A7B3D64B2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8F4086E4-4492-491C-806F-AD7094D7E469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849438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49438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7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4728B17B-4A95-4CA7-AB1D-D9F14F47606B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4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4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8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9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451DE1A4-87EF-4C3F-9D8B-E4A667CD8665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20DD093C-14AF-4236-9FC3-0A7B51453D1C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3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1426E5A6-F9AE-43B5-AF35-99693485FF5D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8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7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58DC04F0-10AA-46BC-931C-8C63A6637E6B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7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7B651B53-133F-4F63-B637-1368F6116A82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242E81DD-1BE7-457D-BC91-4D2D6CE3FDE7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304800"/>
            <a:ext cx="1943100" cy="56594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2" y="304800"/>
            <a:ext cx="5676900" cy="56594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3E2A93C2-A705-407F-8861-6A2987669F75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9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285EBE78-7E79-479F-8107-B784B51F2BD2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57684FE2-7115-4559-9858-1BA58E0FF7A7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007AACFD-51C9-4357-8098-092D3C55E793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CEF86ABA-EDA0-46F3-978C-FB28CE158A0D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ABD4A821-6FA5-4097-8F16-3E37C4D91409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C6734A68-7019-4626-B251-892D11C8F966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785C8524-80AD-4B93-A8B8-7D64EB1AA892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F966E4C0-41BA-42DA-83C4-FBD55B7DA451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64D0FC51-B648-464A-A42D-A211AE2F5499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9C4944DB-034F-4933-8848-C9F7B3687600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82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82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095E40B8-5242-496B-AAE6-8D083C19BBE0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3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0B2EE2BF-602C-4EF1-B57E-0894C582F5F4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68CDED45-4783-4F44-9FDF-2BA0ADBC707D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DAF10623-321A-4C9F-AEA6-AE0E5F01CAE0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7F132263-7EE4-4B31-BE95-F71DEA0FC422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4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4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A1939BC9-58D7-4C01-B32F-69878B258C5E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FC6EE37E-14DE-4248-A841-1963EE165AB0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1DEF5C0A-9EC9-4CB4-9E9A-45A951368388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8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4518AABC-A77B-4F0F-B829-1B51F39AA886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1776DB1C-1AAF-4B10-9B76-C29F582B96EA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D1FA60C6-5372-466F-A9A0-04E793B8BD9B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76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8BF59D49-7279-4540-9453-41C57592D27E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6C79CE90-F038-478D-80D5-AECC21AD2C91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3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EC2685E7-A79F-4DD8-A540-35659360553A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EE9B02B9-A875-4CC6-9C4B-A14CD091AB9B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80C9ECA7-C0AD-4CC6-A802-93370399D1DE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50FCF228-EC68-4391-B0E6-020D6880F3BA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4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4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80B408FD-69EA-4F34-8409-67A3BBC48343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1598A792-E9F4-4804-BE74-6F109F4AB473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647504B8-70A4-408E-B8C9-2B0995B92B9C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8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ADD97D10-103C-4E1F-8ACE-83FC99A47714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B2C5112E-5963-4B12-9B0E-109E078E46BE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AD3ADDA3-DA6F-4171-9719-09DA80252F32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2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BAF63DA4-C921-40D4-8DE6-AE6DA5704BA4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57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600F0F-8F84-4EF4-8C6B-E45EB315D982}" type="datetimeFigureOut">
              <a:rPr lang="en-US"/>
              <a:pPr>
                <a:defRPr/>
              </a:pPr>
              <a:t>1/9/2024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A86052-CEDA-4996-B0D5-CDB3AE6070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71B332-DB63-4A9B-92C8-BF70426063E2}" type="datetimeFigureOut">
              <a:rPr lang="en-US"/>
              <a:pPr>
                <a:defRPr/>
              </a:pPr>
              <a:t>1/9/2024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7A42B-86B8-4EF2-ADBC-59228D67F61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2F3B2-A2C3-45D6-A922-518BE38CB4C7}" type="datetimeFigureOut">
              <a:rPr lang="en-US"/>
              <a:pPr>
                <a:defRPr/>
              </a:pPr>
              <a:t>1/9/2024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764D5F-D54D-4B73-87CE-30414C1359C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2D4ADA-0C66-4EE5-AE8C-FA99F21BE299}" type="datetimeFigureOut">
              <a:rPr lang="en-US"/>
              <a:pPr>
                <a:defRPr/>
              </a:pPr>
              <a:t>1/9/2024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1DBC79-94DF-4788-AE69-8C17ECF591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1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1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07C7AE-204F-40A2-A898-DBEF07C3C0C5}" type="datetimeFigureOut">
              <a:rPr lang="en-US"/>
              <a:pPr>
                <a:defRPr/>
              </a:pPr>
              <a:t>1/9/2024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8F95E-0BCB-4EA3-9EA1-56884996F8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E6BBD-03A4-4B88-BE2E-7251B597D570}" type="datetimeFigureOut">
              <a:rPr lang="en-US"/>
              <a:pPr>
                <a:defRPr/>
              </a:pPr>
              <a:t>1/9/2024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D038A-AC0E-4820-AB12-6290769B94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9D5B0D-8B78-4EA6-B605-1AFD6C63110D}" type="datetimeFigureOut">
              <a:rPr lang="en-US"/>
              <a:pPr>
                <a:defRPr/>
              </a:pPr>
              <a:t>1/9/2024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9715E-342C-497C-BD08-0F57A8ADC0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315E7A-FEC2-4FF9-AFA7-FF3947044BF6}" type="datetimeFigureOut">
              <a:rPr lang="en-US"/>
              <a:pPr>
                <a:defRPr/>
              </a:pPr>
              <a:t>1/9/2024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F5068-0E2B-45BE-A48A-0295EA31C5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2EB83A-B315-4461-B399-15DBBC63F473}" type="datetimeFigureOut">
              <a:rPr lang="en-US"/>
              <a:pPr>
                <a:defRPr/>
              </a:pPr>
              <a:t>1/9/2024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AE744D-6C58-498D-9893-8F6682F9B4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6D048E-7234-4B6D-9338-95B963C1EC0A}" type="datetimeFigureOut">
              <a:rPr lang="en-US"/>
              <a:pPr>
                <a:defRPr/>
              </a:pPr>
              <a:t>1/9/2024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509A30-68E4-4498-A251-8B21F5EAC1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0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70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3075F-47D0-4802-94E4-3A802AA797EB}" type="datetimeFigureOut">
              <a:rPr lang="en-US"/>
              <a:pPr>
                <a:defRPr/>
              </a:pPr>
              <a:t>1/9/2024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0BE948-F895-4013-BF92-366EFFA032B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37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37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8AD5DE43-57DF-4E2D-874C-8A6126F23D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9EA4A5-E8A4-4C8E-8863-87B4B638FC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2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D8A640-1BC0-4C88-A06A-CF7041217B0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12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46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30B95E-2CC7-4068-9DCA-258FA2CA94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6700DF-03AA-49AE-9991-517E1D8387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953E8B-8894-41EF-8AAE-C447C775951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D085F2-7A45-45D1-BDA5-B8408229848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75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649915-FABB-404F-A5C4-F2E9DA3113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E781B6-16D0-4685-8A2A-E63BE629DE0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27051E-FC91-46A5-B1E4-CAC20244B7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13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D36B2B-35FC-4CD2-937A-8D37F7278B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37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37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8AD5DE43-57DF-4E2D-874C-8A6126F23D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9EA4A5-E8A4-4C8E-8863-87B4B638FC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2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D8A640-1BC0-4C88-A06A-CF7041217B0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11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45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30B95E-2CC7-4068-9DCA-258FA2CA94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6700DF-03AA-49AE-9991-517E1D8387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953E8B-8894-41EF-8AAE-C447C775951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D085F2-7A45-45D1-BDA5-B8408229848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73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649915-FABB-404F-A5C4-F2E9DA3113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E781B6-16D0-4685-8A2A-E63BE629DE0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27051E-FC91-46A5-B1E4-CAC20244B7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12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D36B2B-35FC-4CD2-937A-8D37F7278B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47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4B7EBC-AE00-4B91-A96F-CC8158E890E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BD4DB6-8363-4DC4-BA15-FA2E7351102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2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147750-F7AD-467B-A47E-6A77F9F9692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D3588E-84FE-46EA-8D83-C7675A8B6BC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4A9497-1D82-418B-95D8-2998220AF15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B644C3-21C2-42F3-91C5-9C50495DABB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56E77F-814C-4D3F-B600-D652ECBCCAB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7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5F36D5-6E79-414D-BFA5-49A259562D3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8E95CC-6CCE-4BD8-98AE-06D498AC999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CE488D-89CC-4C00-A21D-E83F291BB8E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2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A11FF1-5CA9-4EA1-AB0A-9CC49B165C0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47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8EC865-83D8-4F9A-8888-A0D477A0B59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ADA4F-4197-419E-9B70-7AAFBD018482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1A4FE3-7B46-4431-AF09-377163D76EE6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EB24B6-CC47-4BF7-BD96-BAC0D31253C7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2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ACFBA8-2716-4802-A466-3CC4CD2AB0E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684F4C-C2D5-4F45-ADFD-08A9D8722192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05F394-2748-484C-AE9E-1187D7EEDD8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FD8E10-A1F3-486B-AD5C-B0DA06FE79FB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E0C6FA-EA5C-4D3A-AE51-30B989FC99F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E23A87-71BA-48C8-97F0-3FDD9D166F5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718F7-E1DD-4D0E-8A5B-4CF3C98948A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C69D2-4A3A-484E-B133-449774A22DA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101C48-1D6B-4013-A9BC-035C3008DE2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0A5EA4-3902-477F-94F0-8D31FA6BAE9D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7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9E9305-C222-4ED6-8267-C33ABC2ABCC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9EA92-DAFE-43DC-9994-2115EF28279D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22D72-5230-44E9-AA7B-A04C8353070F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B0A70-0A85-42B8-A4D3-E34CB34AB5AC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3C9FF5-18FC-4B08-BFC0-367F7CAD708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81C57-9D1F-4858-A11F-6F57A3F3AE0C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60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60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568EDF-684C-477D-91F4-7377AD0B8CD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411BA9-C54D-4512-88A6-8A30BC47D360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47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231CEA-4DE0-43FE-AF41-92DECFF1C07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E4D4F9-AF1A-4ADD-BE97-21DE5BDAAD6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406922"/>
            <a:ext cx="7315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906713"/>
            <a:ext cx="7315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A86BDC-8580-49E8-AFA6-620D6EA9796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22735B-1A24-4B4C-8B2B-6164ACF5492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1B4278-252B-4C66-BC67-0C52843DD80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315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CA4B05-325A-4AD1-87D6-E1D6FE1AD5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0DC1E4-319A-4BC8-A460-9376788587A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7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98464E-B09D-4623-ABD3-1116026006C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91DD67-DFAC-4055-93ED-443FA4276D2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61ED33-C13E-44FB-9DE8-7A8273E8365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60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60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EABE2F-DB0A-4C67-A3BE-95FFCE482AF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914400" y="274660"/>
            <a:ext cx="7315200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B208C7-7DD4-4532-901A-CEC436518E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315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914400" y="1600206"/>
            <a:ext cx="7315200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F18723-9167-41D7-9B8D-6463F5AC36C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5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3D4E32-63CC-48DF-9361-FA5E4BC403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3139F2-22FB-435D-8BA3-09FA7B21331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2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7DABD1-22D8-4C80-BD46-79924F7252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3" y="1600206"/>
            <a:ext cx="404706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9733" y="1600206"/>
            <a:ext cx="404706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08FCEF-B8D5-4468-A51E-0740AB274C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5024F6-B620-4AC4-9478-7FD18131366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6E0C6D-E7EE-4178-AE0F-20687D11E6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502CC9-0DCA-4AFA-A602-20A24AD545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75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F75D57-BA86-4120-A4EF-0377F2C859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C42493-CE95-4811-A533-35CBD7E8A8C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E8A6A5-F8E2-4D0D-BA52-891E00FFA31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63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13" y="274663"/>
            <a:ext cx="6036733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57CDB-3C38-4149-B78B-FC145E08960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37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37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3C13A8C5-F07E-4F02-90F0-68B3056E74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6D9753-DFAA-467E-B6A8-7AC10202D95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2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CAF194-115D-464E-80CA-38ED1B402C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12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46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918181-EB60-4C3D-A99D-86E2D3A1C8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FA7561-5AD5-4908-AE28-BD47296DCCD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5A747C-20ED-4ADA-A381-5DAC7DEBE4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A228BD-26A4-48CC-89FB-1FE31C7B66A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75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AF096F-6DDE-4EE2-A998-DA737CECF1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C70C6F-B78E-4E07-91AA-EA6D1E71932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7E27B1-0C1E-45C8-AC93-DC11C8F2B8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13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FFDDC9-2EB8-4D30-BFAF-0377EA6178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41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FA661C-5443-4B13-BD07-0ABC66720101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1/9/2024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D66FB-AA95-4870-B440-91C6661A92D4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056CC9-F4DF-4876-A390-C74D9B6812BE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1/9/2024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77C82B-D542-4482-97C6-B1B6F9BDD191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16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7D273-A787-4450-BC7F-5E8D3D285D07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1/9/2024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17DF36-F374-47DC-A31D-CC5B06720CEF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89248-1D7D-4D20-A001-C8F371080169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1/9/2024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333AC-048E-4A5D-963A-8CA6F0A0F948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25AE54-F7EB-44B2-89CE-35B65A9026BC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1/9/2024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510536-94D9-43A2-A085-2AFCA11FA2F5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F4D0D9-D57C-4E64-8A18-C89DFF8E7263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1/9/2024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977AED-A50E-4AF8-8723-D2E04B91F169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510328-4F11-4BBB-BE58-3C00DD9F43BD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1/9/2024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BA2CC3-B7A3-48F1-81BB-9BC29AC95796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6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BD4ADD-E4DA-4D80-A150-3AACAFCB600F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1/9/2024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7065D2-6BF5-4856-B190-75426846F5EF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1F7362-EB55-450A-A7C0-1CA074FA3D11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1/9/2024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55F0EB-F13F-46FF-9CE8-77136597245A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829292-CCD4-4CB1-BA41-CA783B62BD0E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1/9/2024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DC0A6-5346-4098-80B0-1E8F371430DA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54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54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0879EB-964F-495D-9E46-83A253BCC2EA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1/9/2024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E1231D-E9EE-4059-B628-1F725551A7E3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43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96A33B-2160-491C-9266-8794DBD7B3D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309F40-22CF-4FF3-A1DF-35A6C37CC4D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0475D-A02E-418E-96F6-725210C6B0B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FAEA7F-C664-494B-9983-7A4CBB5A2299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1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D9ED73-1413-4132-A9E2-161A5F62F3A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B0D361-F471-472C-8A59-123C0449FE89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DD4093-7EFE-44B1-A822-CD506C467BF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E0A9FD-5A93-4695-85B5-F026CDC7A2D1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4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4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0E05EB-0DB5-403F-8C9F-F7D1D56489D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0F08D8-EF64-4900-BA63-408975A15430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18E7CF-B342-4225-9725-BDC5EA2E16E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F0E3E1-0318-45E4-AFD1-86414D835E6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77C9A-92A2-4BDB-B15A-F34A0BD927BE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386076-5900-4AB4-A0E8-992CFA44C262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68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AB0891-EC2B-4B2F-99A4-DF909CAA2DEF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BF008E-8E8C-4310-A4FC-B88ED705F52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F06D9A-25BA-4AC9-BFA4-AB9DA75AAAE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7F245D-A9B0-4E4B-9596-56275C8B8DF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0CF514-DCBD-4EAA-980B-3884F781744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A234B-E3B7-4BD5-B2E5-EE13E8D372D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56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56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6CBDDF-A4D9-4A01-88BE-28C124D8078F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FADA9F-F4B5-4368-B438-691F5949ABBA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51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43687A-48B2-4DEB-B836-E6AE6DA07EB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CE0EC6-6175-42FD-9C95-0AC32449B94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26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56A189-3E1E-4935-9670-B55C03FE268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58D611-7790-4B6E-9CB1-0EA69682CF0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8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8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80BBDE-0F9C-4B10-A1B9-B8638D58060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C7FA57-754C-4E5E-95FD-C1919BCBC8C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E3E3DC-97B5-4CD2-AA12-D1F84953F5F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7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FA6B01-66BA-464C-A222-0A348AC6F93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4997C0-13CD-4989-A8D4-68C842C6214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215718-82BD-40FA-905D-FE49F19EBD3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64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64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A13A1F-8572-4DAE-BB86-D5D198792E8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3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E50D86-27B3-4277-9CF8-DA53A92785E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3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2685E7-A79F-4DD8-A540-35659360553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3792640"/>
      </p:ext>
    </p:extLst>
  </p:cSld>
  <p:clrMapOvr>
    <a:masterClrMapping/>
  </p:clrMapOvr>
</p:sldLayout>
</file>

<file path=ppt/slideLayouts/slideLayout2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9B02B9-A875-4CC6-9C4B-A14CD091AB9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799312"/>
      </p:ext>
    </p:extLst>
  </p:cSld>
  <p:clrMapOvr>
    <a:masterClrMapping/>
  </p:clrMapOvr>
</p:sldLayout>
</file>

<file path=ppt/slideLayouts/slideLayout2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C9ECA7-C0AD-4CC6-A802-93370399D1D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9701998"/>
      </p:ext>
    </p:extLst>
  </p:cSld>
  <p:clrMapOvr>
    <a:masterClrMapping/>
  </p:clrMapOvr>
</p:sldLayout>
</file>

<file path=ppt/slideLayouts/slideLayout2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FCF228-EC68-4391-B0E6-020D6880F3B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900695"/>
      </p:ext>
    </p:extLst>
  </p:cSld>
  <p:clrMapOvr>
    <a:masterClrMapping/>
  </p:clrMapOvr>
</p:sldLayout>
</file>

<file path=ppt/slideLayouts/slideLayout2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4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4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B408FD-69EA-4F34-8409-67A3BBC483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0761187"/>
      </p:ext>
    </p:extLst>
  </p:cSld>
  <p:clrMapOvr>
    <a:masterClrMapping/>
  </p:clrMapOvr>
</p:sldLayout>
</file>

<file path=ppt/slideLayouts/slideLayout2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98A792-E9F4-4804-BE74-6F109F4AB47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0942681"/>
      </p:ext>
    </p:extLst>
  </p:cSld>
  <p:clrMapOvr>
    <a:masterClrMapping/>
  </p:clrMapOvr>
</p:sldLayout>
</file>

<file path=ppt/slideLayouts/slideLayout2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7504B8-70A4-408E-B8C9-2B0995B92B9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5487941"/>
      </p:ext>
    </p:extLst>
  </p:cSld>
  <p:clrMapOvr>
    <a:masterClrMapping/>
  </p:clrMapOvr>
</p:sldLayout>
</file>

<file path=ppt/slideLayouts/slideLayout2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8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D97D10-103C-4E1F-8ACE-83FC99A4771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2033038"/>
      </p:ext>
    </p:extLst>
  </p:cSld>
  <p:clrMapOvr>
    <a:masterClrMapping/>
  </p:clrMapOvr>
</p:sldLayout>
</file>

<file path=ppt/slideLayouts/slideLayout2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C5112E-5963-4B12-9B0E-109E078E46B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9710735"/>
      </p:ext>
    </p:extLst>
  </p:cSld>
  <p:clrMapOvr>
    <a:masterClrMapping/>
  </p:clrMapOvr>
</p:sldLayout>
</file>

<file path=ppt/slideLayouts/slideLayout2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3ADDA3-DA6F-4171-9719-09DA80252F3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0490028"/>
      </p:ext>
    </p:extLst>
  </p:cSld>
  <p:clrMapOvr>
    <a:masterClrMapping/>
  </p:clrMapOvr>
</p:sldLayout>
</file>

<file path=ppt/slideLayouts/slideLayout2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2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F63DA4-C921-40D4-8DE6-AE6DA5704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4972981"/>
      </p:ext>
    </p:extLst>
  </p:cSld>
  <p:clrMapOvr>
    <a:masterClrMapping/>
  </p:clrMapOvr>
</p:sldLayout>
</file>

<file path=ppt/slideLayouts/slideLayout2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1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FCB6A4-A3BA-4570-BECD-D199A02C472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0695171"/>
      </p:ext>
    </p:extLst>
  </p:cSld>
  <p:clrMapOvr>
    <a:masterClrMapping/>
  </p:clrMapOvr>
</p:sldLayout>
</file>

<file path=ppt/slideLayouts/slideLayout2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F3DD7D-D355-4468-8CD8-7D8BF4D3916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4909312"/>
      </p:ext>
    </p:extLst>
  </p:cSld>
  <p:clrMapOvr>
    <a:masterClrMapping/>
  </p:clrMapOvr>
</p:sldLayout>
</file>

<file path=ppt/slideLayouts/slideLayout2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6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982839-C0A7-40B7-B132-E2B5D0FBD12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048557"/>
      </p:ext>
    </p:extLst>
  </p:cSld>
  <p:clrMapOvr>
    <a:masterClrMapping/>
  </p:clrMapOvr>
</p:sldLayout>
</file>

<file path=ppt/slideLayouts/slideLayout2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D26389-9545-45BA-BF81-68C412580DF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5418719"/>
      </p:ext>
    </p:extLst>
  </p:cSld>
  <p:clrMapOvr>
    <a:masterClrMapping/>
  </p:clrMapOvr>
</p:sldLayout>
</file>

<file path=ppt/slideLayouts/slideLayout2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3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F345DC-9FA1-426B-9338-39E7CAFBC4A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4855505"/>
      </p:ext>
    </p:extLst>
  </p:cSld>
  <p:clrMapOvr>
    <a:masterClrMapping/>
  </p:clrMapOvr>
</p:sldLayout>
</file>

<file path=ppt/slideLayouts/slideLayout2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7E2FEF-65B5-4F74-9145-7E252F1A712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4347080"/>
      </p:ext>
    </p:extLst>
  </p:cSld>
  <p:clrMapOvr>
    <a:masterClrMapping/>
  </p:clrMapOvr>
</p:sldLayout>
</file>

<file path=ppt/slideLayouts/slideLayout2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CD3BD6-8DEE-42CF-9BC2-3E7EFEB7216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0137256"/>
      </p:ext>
    </p:extLst>
  </p:cSld>
  <p:clrMapOvr>
    <a:masterClrMapping/>
  </p:clrMapOvr>
</p:sldLayout>
</file>

<file path=ppt/slideLayouts/slideLayout2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EDB6E3-2689-4AAC-A9F1-AD2115E71A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3115806"/>
      </p:ext>
    </p:extLst>
  </p:cSld>
  <p:clrMapOvr>
    <a:masterClrMapping/>
  </p:clrMapOvr>
</p:sldLayout>
</file>

<file path=ppt/slideLayouts/slideLayout2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EDACD-7602-48F7-A3B3-CCBBE21ECE0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708096"/>
      </p:ext>
    </p:extLst>
  </p:cSld>
  <p:clrMapOvr>
    <a:masterClrMapping/>
  </p:clrMapOvr>
</p:sldLayout>
</file>

<file path=ppt/slideLayouts/slideLayout2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3FF599-6F2A-4222-AF29-FEC3CC8634D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4335"/>
      </p:ext>
    </p:extLst>
  </p:cSld>
  <p:clrMapOvr>
    <a:masterClrMapping/>
  </p:clrMapOvr>
</p:sldLayout>
</file>

<file path=ppt/slideLayouts/slideLayout2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4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74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ED2C91-EE16-4791-903E-89893883324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7256193"/>
      </p:ext>
    </p:extLst>
  </p:cSld>
  <p:clrMapOvr>
    <a:masterClrMapping/>
  </p:clrMapOvr>
</p:sldLayout>
</file>

<file path=ppt/slideLayouts/slideLayout2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37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37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3C13A8C5-F07E-4F02-90F0-68B3056E74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696860"/>
      </p:ext>
    </p:extLst>
  </p:cSld>
  <p:clrMapOvr>
    <a:masterClrMapping/>
  </p:clrMapOvr>
  <p:transition/>
</p:sldLayout>
</file>

<file path=ppt/slideLayouts/slideLayout2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6D9753-DFAA-467E-B6A8-7AC10202D95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7270684"/>
      </p:ext>
    </p:extLst>
  </p:cSld>
  <p:clrMapOvr>
    <a:masterClrMapping/>
  </p:clrMapOvr>
  <p:transition/>
</p:sldLayout>
</file>

<file path=ppt/slideLayouts/slideLayout26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2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CAF194-115D-464E-80CA-38ED1B402C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810899"/>
      </p:ext>
    </p:extLst>
  </p:cSld>
  <p:clrMapOvr>
    <a:masterClrMapping/>
  </p:clrMapOvr>
  <p:transition/>
</p:sldLayout>
</file>

<file path=ppt/slideLayouts/slideLayout26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10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44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918181-EB60-4C3D-A99D-86E2D3A1C8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286127"/>
      </p:ext>
    </p:extLst>
  </p:cSld>
  <p:clrMapOvr>
    <a:masterClrMapping/>
  </p:clrMapOvr>
  <p:transition/>
</p:sldLayout>
</file>

<file path=ppt/slideLayouts/slideLayout26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FA7561-5AD5-4908-AE28-BD47296DCCD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695045"/>
      </p:ext>
    </p:extLst>
  </p:cSld>
  <p:clrMapOvr>
    <a:masterClrMapping/>
  </p:clrMapOvr>
  <p:transition/>
</p:sldLayout>
</file>

<file path=ppt/slideLayouts/slideLayout2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5A747C-20ED-4ADA-A381-5DAC7DEBE4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929553"/>
      </p:ext>
    </p:extLst>
  </p:cSld>
  <p:clrMapOvr>
    <a:masterClrMapping/>
  </p:clrMapOvr>
  <p:transition/>
</p:sldLayout>
</file>

<file path=ppt/slideLayouts/slideLayout26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A228BD-26A4-48CC-89FB-1FE31C7B66A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922710"/>
      </p:ext>
    </p:extLst>
  </p:cSld>
  <p:clrMapOvr>
    <a:masterClrMapping/>
  </p:clrMapOvr>
  <p:transition/>
</p:sldLayout>
</file>

<file path=ppt/slideLayouts/slideLayout26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71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AF096F-6DDE-4EE2-A998-DA737CECF1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56981"/>
      </p:ext>
    </p:extLst>
  </p:cSld>
  <p:clrMapOvr>
    <a:masterClrMapping/>
  </p:clrMapOvr>
  <p:transition/>
</p:sldLayout>
</file>

<file path=ppt/slideLayouts/slideLayout26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C70C6F-B78E-4E07-91AA-EA6D1E71932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474755"/>
      </p:ext>
    </p:extLst>
  </p:cSld>
  <p:clrMapOvr>
    <a:masterClrMapping/>
  </p:clrMapOvr>
  <p:transition/>
</p:sldLayout>
</file>

<file path=ppt/slideLayouts/slideLayout27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7E27B1-0C1E-45C8-AC93-DC11C8F2B8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346002"/>
      </p:ext>
    </p:extLst>
  </p:cSld>
  <p:clrMapOvr>
    <a:masterClrMapping/>
  </p:clrMapOvr>
  <p:transition/>
</p:sldLayout>
</file>

<file path=ppt/slideLayouts/slideLayout27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11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FFDDC9-2EB8-4D30-BFAF-0377EA6178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223628"/>
      </p:ext>
    </p:extLst>
  </p:cSld>
  <p:clrMapOvr>
    <a:masterClrMapping/>
  </p:clrMapOvr>
  <p:transition/>
</p:sldLayout>
</file>

<file path=ppt/slideLayouts/slideLayout2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3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AB4E8F-A5FD-4796-98C6-43AF6099A46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4976462"/>
      </p:ext>
    </p:extLst>
  </p:cSld>
  <p:clrMapOvr>
    <a:masterClrMapping/>
  </p:clrMapOvr>
</p:sldLayout>
</file>

<file path=ppt/slideLayouts/slideLayout2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ADB62F-2173-4FC4-B3E8-7A505C716BA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150612"/>
      </p:ext>
    </p:extLst>
  </p:cSld>
  <p:clrMapOvr>
    <a:masterClrMapping/>
  </p:clrMapOvr>
</p:sldLayout>
</file>

<file path=ppt/slideLayouts/slideLayout27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1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A1B176-3BA0-4DBD-BDE6-DE1507C6C11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454375"/>
      </p:ext>
    </p:extLst>
  </p:cSld>
  <p:clrMapOvr>
    <a:masterClrMapping/>
  </p:clrMapOvr>
</p:sldLayout>
</file>

<file path=ppt/slideLayouts/slideLayout27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368415-D528-422F-9186-0577E59296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369933"/>
      </p:ext>
    </p:extLst>
  </p:cSld>
  <p:clrMapOvr>
    <a:masterClrMapping/>
  </p:clrMapOvr>
</p:sldLayout>
</file>

<file path=ppt/slideLayouts/slideLayout27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0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0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5F5286-469B-425A-AEA6-C33F54A0AFC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95816"/>
      </p:ext>
    </p:extLst>
  </p:cSld>
  <p:clrMapOvr>
    <a:masterClrMapping/>
  </p:clrMapOvr>
</p:sldLayout>
</file>

<file path=ppt/slideLayouts/slideLayout2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A6B24D-4BF0-4AD7-BA85-9DC9978E37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788070"/>
      </p:ext>
    </p:extLst>
  </p:cSld>
  <p:clrMapOvr>
    <a:masterClrMapping/>
  </p:clrMapOvr>
</p:sldLayout>
</file>

<file path=ppt/slideLayouts/slideLayout27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681963-E2B4-4009-8E4D-B608AD5FD98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572407"/>
      </p:ext>
    </p:extLst>
  </p:cSld>
  <p:clrMapOvr>
    <a:masterClrMapping/>
  </p:clrMapOvr>
</p:sldLayout>
</file>

<file path=ppt/slideLayouts/slideLayout27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6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EA179B-0AF3-4CBF-95A2-56630620C8E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6411780"/>
      </p:ext>
    </p:extLst>
  </p:cSld>
  <p:clrMapOvr>
    <a:masterClrMapping/>
  </p:clrMapOvr>
</p:sldLayout>
</file>

<file path=ppt/slideLayouts/slideLayout28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6652B2-AD99-4244-B9C7-EB8F23A40A2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752360"/>
      </p:ext>
    </p:extLst>
  </p:cSld>
  <p:clrMapOvr>
    <a:masterClrMapping/>
  </p:clrMapOvr>
</p:sldLayout>
</file>

<file path=ppt/slideLayouts/slideLayout28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51F8C0-92F6-4DCB-9932-E9DA3CFBB5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752430"/>
      </p:ext>
    </p:extLst>
  </p:cSld>
  <p:clrMapOvr>
    <a:masterClrMapping/>
  </p:clrMapOvr>
</p:sldLayout>
</file>

<file path=ppt/slideLayouts/slideLayout28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9B5D47-998C-4437-B010-C0BD2EEC716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718404"/>
      </p:ext>
    </p:extLst>
  </p:cSld>
  <p:clrMapOvr>
    <a:masterClrMapping/>
  </p:clrMapOvr>
</p:sldLayout>
</file>

<file path=ppt/slideLayouts/slideLayout28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 sz="2400">
                  <a:solidFill>
                    <a:srgbClr val="000000"/>
                  </a:solidFill>
                  <a:latin typeface="Tahoma" pitchFamily="34" charset="0"/>
                </a:endParaRPr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 sz="2400">
                  <a:solidFill>
                    <a:srgbClr val="000000"/>
                  </a:solidFill>
                  <a:latin typeface="Tahoma" pitchFamily="34" charset="0"/>
                </a:endParaRPr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 sz="2400">
                  <a:solidFill>
                    <a:srgbClr val="000000"/>
                  </a:solidFill>
                  <a:latin typeface="Tahoma" pitchFamily="34" charset="0"/>
                </a:endParaRPr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 sz="2400">
                  <a:solidFill>
                    <a:srgbClr val="000000"/>
                  </a:solidFill>
                  <a:latin typeface="Tahoma" pitchFamily="34" charset="0"/>
                </a:endParaRPr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sz="2400">
                <a:solidFill>
                  <a:srgbClr val="000000"/>
                </a:solidFill>
                <a:latin typeface="Tahoma" pitchFamily="34" charset="0"/>
              </a:endParaRPr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sz="2400">
                <a:solidFill>
                  <a:srgbClr val="000000"/>
                </a:solidFill>
                <a:latin typeface="Tahoma" pitchFamily="34" charset="0"/>
              </a:endParaRPr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sz="2400">
                <a:solidFill>
                  <a:srgbClr val="000000"/>
                </a:solidFill>
                <a:latin typeface="Tahoma" pitchFamily="34" charset="0"/>
              </a:endParaRPr>
            </a:p>
          </p:txBody>
        </p:sp>
      </p:grpSp>
      <p:sp>
        <p:nvSpPr>
          <p:cNvPr id="457740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57741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>
              <a:solidFill>
                <a:srgbClr val="1C1C1C"/>
              </a:solidFill>
            </a:endParaRPr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>
              <a:solidFill>
                <a:srgbClr val="1C1C1C"/>
              </a:solidFill>
            </a:endParaRPr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1866690D-9437-4BE3-BF2D-B65471C254B8}" type="slidenum">
              <a:rPr lang="en-US">
                <a:solidFill>
                  <a:srgbClr val="1C1C1C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1C1C1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0048954"/>
      </p:ext>
    </p:extLst>
  </p:cSld>
  <p:clrMapOvr>
    <a:masterClrMapping/>
  </p:clrMapOvr>
</p:sldLayout>
</file>

<file path=ppt/slideLayouts/slideLayout28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95A3F7-59B9-42A8-8AAA-9510B76209F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3334005"/>
      </p:ext>
    </p:extLst>
  </p:cSld>
  <p:clrMapOvr>
    <a:masterClrMapping/>
  </p:clrMapOvr>
</p:sldLayout>
</file>

<file path=ppt/slideLayouts/slideLayout28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9389CC-8D6A-45F9-BEB9-4DE5D8F969D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9336673"/>
      </p:ext>
    </p:extLst>
  </p:cSld>
  <p:clrMapOvr>
    <a:masterClrMapping/>
  </p:clrMapOvr>
</p:sldLayout>
</file>

<file path=ppt/slideLayouts/slideLayout28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52C688-172D-49BD-9476-E977B1C1B46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7070740"/>
      </p:ext>
    </p:extLst>
  </p:cSld>
  <p:clrMapOvr>
    <a:masterClrMapping/>
  </p:clrMapOvr>
</p:sldLayout>
</file>

<file path=ppt/slideLayouts/slideLayout28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86C7CD-AFB9-4761-B02C-14F271256AC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028840"/>
      </p:ext>
    </p:extLst>
  </p:cSld>
  <p:clrMapOvr>
    <a:masterClrMapping/>
  </p:clrMapOvr>
</p:sldLayout>
</file>

<file path=ppt/slideLayouts/slideLayout2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8F9903-224E-491E-B40D-6CA8F139868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0544581"/>
      </p:ext>
    </p:extLst>
  </p:cSld>
  <p:clrMapOvr>
    <a:masterClrMapping/>
  </p:clrMapOvr>
</p:sldLayout>
</file>

<file path=ppt/slideLayouts/slideLayout28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6C7308-0EE6-4378-A0D3-62EBC125258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8171501"/>
      </p:ext>
    </p:extLst>
  </p:cSld>
  <p:clrMapOvr>
    <a:masterClrMapping/>
  </p:clrMapOvr>
</p:sldLayout>
</file>

<file path=ppt/slideLayouts/slideLayout29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D54671-EFAC-41ED-96A8-5D0B0B04975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6350478"/>
      </p:ext>
    </p:extLst>
  </p:cSld>
  <p:clrMapOvr>
    <a:masterClrMapping/>
  </p:clrMapOvr>
</p:sldLayout>
</file>

<file path=ppt/slideLayouts/slideLayout29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5256FF-408B-4E67-8A10-C2638FFF14A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4518960"/>
      </p:ext>
    </p:extLst>
  </p:cSld>
  <p:clrMapOvr>
    <a:masterClrMapping/>
  </p:clrMapOvr>
</p:sldLayout>
</file>

<file path=ppt/slideLayouts/slideLayout29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DE5BA6-99C2-448C-B409-DFCD80A5D82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6305648"/>
      </p:ext>
    </p:extLst>
  </p:cSld>
  <p:clrMapOvr>
    <a:masterClrMapping/>
  </p:clrMapOvr>
</p:sldLayout>
</file>

<file path=ppt/slideLayouts/slideLayout29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617538"/>
            <a:ext cx="1951038" cy="55149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617538"/>
            <a:ext cx="5700712" cy="5514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F4B2F0-FC92-449D-A796-AEF54E25BBC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5853314"/>
      </p:ext>
    </p:extLst>
  </p:cSld>
  <p:clrMapOvr>
    <a:masterClrMapping/>
  </p:clrMapOvr>
</p:sldLayout>
</file>

<file path=ppt/slideLayouts/slideLayout2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AFC630-8294-4668-B5F8-C60422C24A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303539"/>
      </p:ext>
    </p:extLst>
  </p:cSld>
  <p:clrMapOvr>
    <a:masterClrMapping/>
  </p:clrMapOvr>
</p:sldLayout>
</file>

<file path=ppt/slideLayouts/slideLayout29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EE44E2-60C0-477E-A09A-F83853FA12C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797724"/>
      </p:ext>
    </p:extLst>
  </p:cSld>
  <p:clrMapOvr>
    <a:masterClrMapping/>
  </p:clrMapOvr>
</p:sldLayout>
</file>

<file path=ppt/slideLayouts/slideLayout29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29ED8E-E856-406B-B9F8-07EBF0C02E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371356"/>
      </p:ext>
    </p:extLst>
  </p:cSld>
  <p:clrMapOvr>
    <a:masterClrMapping/>
  </p:clrMapOvr>
</p:sldLayout>
</file>

<file path=ppt/slideLayouts/slideLayout29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936587-7780-40E5-B25F-4C6C422E5D5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127175"/>
      </p:ext>
    </p:extLst>
  </p:cSld>
  <p:clrMapOvr>
    <a:masterClrMapping/>
  </p:clrMapOvr>
</p:sldLayout>
</file>

<file path=ppt/slideLayouts/slideLayout29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D8AA7E-F2A4-4478-BFD1-CE1B05A87A2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9963606"/>
      </p:ext>
    </p:extLst>
  </p:cSld>
  <p:clrMapOvr>
    <a:masterClrMapping/>
  </p:clrMapOvr>
</p:sldLayout>
</file>

<file path=ppt/slideLayouts/slideLayout29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B265A9-4B56-4F15-A7AE-25F898F4FAF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575491"/>
      </p:ext>
    </p:extLst>
  </p:cSld>
  <p:clrMapOvr>
    <a:masterClrMapping/>
  </p:clrMapOvr>
</p:sldLayout>
</file>

<file path=ppt/slideLayouts/slideLayout30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E591C1-914B-4837-B839-84468C3789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985117"/>
      </p:ext>
    </p:extLst>
  </p:cSld>
  <p:clrMapOvr>
    <a:masterClrMapping/>
  </p:clrMapOvr>
</p:sldLayout>
</file>

<file path=ppt/slideLayouts/slideLayout30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BC4E56-1B54-4E6E-8709-E1608CBA92C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6638341"/>
      </p:ext>
    </p:extLst>
  </p:cSld>
  <p:clrMapOvr>
    <a:masterClrMapping/>
  </p:clrMapOvr>
</p:sldLayout>
</file>

<file path=ppt/slideLayouts/slideLayout30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0ED24A-6A9A-40A9-AF9D-571C56AAAF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611255"/>
      </p:ext>
    </p:extLst>
  </p:cSld>
  <p:clrMapOvr>
    <a:masterClrMapping/>
  </p:clrMapOvr>
</p:sldLayout>
</file>

<file path=ppt/slideLayouts/slideLayout30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66B755-C496-4EEB-9FB4-1D07FDDD08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247062"/>
      </p:ext>
    </p:extLst>
  </p:cSld>
  <p:clrMapOvr>
    <a:masterClrMapping/>
  </p:clrMapOvr>
</p:sldLayout>
</file>

<file path=ppt/slideLayouts/slideLayout30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4223F6-C9A7-4090-83BA-A82F47DD64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035259"/>
      </p:ext>
    </p:extLst>
  </p:cSld>
  <p:clrMapOvr>
    <a:masterClrMapping/>
  </p:clrMapOvr>
</p:sldLayout>
</file>

<file path=ppt/slideLayouts/slideLayout305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1D0827-6C5C-47F9-937C-E1B9400CCC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619381"/>
      </p:ext>
    </p:extLst>
  </p:cSld>
  <p:clrMapOvr>
    <a:masterClrMapping/>
  </p:clrMapOvr>
</p:sldLayout>
</file>

<file path=ppt/slideLayouts/slideLayout30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1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10ABF3-6A96-41EA-9C75-044EC64885C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103590"/>
      </p:ext>
    </p:extLst>
  </p:cSld>
  <p:clrMapOvr>
    <a:masterClrMapping/>
  </p:clrMapOvr>
</p:sldLayout>
</file>

<file path=ppt/slideLayouts/slideLayout30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6A0D76-8F84-49CD-B47D-EC7D7E262C9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6281973"/>
      </p:ext>
    </p:extLst>
  </p:cSld>
  <p:clrMapOvr>
    <a:masterClrMapping/>
  </p:clrMapOvr>
</p:sldLayout>
</file>

<file path=ppt/slideLayouts/slideLayout30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6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161908-1D06-47DD-A0C4-91FFBE3A74E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8710687"/>
      </p:ext>
    </p:extLst>
  </p:cSld>
  <p:clrMapOvr>
    <a:masterClrMapping/>
  </p:clrMapOvr>
</p:sldLayout>
</file>

<file path=ppt/slideLayouts/slideLayout30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49A9C9-8734-4F8B-98C1-EBFA7A963EE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2173668"/>
      </p:ext>
    </p:extLst>
  </p:cSld>
  <p:clrMapOvr>
    <a:masterClrMapping/>
  </p:clrMapOvr>
</p:sldLayout>
</file>

<file path=ppt/slideLayouts/slideLayout3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3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FF518B-B535-4E45-8224-905DBB18E83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9549070"/>
      </p:ext>
    </p:extLst>
  </p:cSld>
  <p:clrMapOvr>
    <a:masterClrMapping/>
  </p:clrMapOvr>
</p:sldLayout>
</file>

<file path=ppt/slideLayouts/slideLayout3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605186-788C-48B1-9CD0-F125A1C3776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4019695"/>
      </p:ext>
    </p:extLst>
  </p:cSld>
  <p:clrMapOvr>
    <a:masterClrMapping/>
  </p:clrMapOvr>
</p:sldLayout>
</file>

<file path=ppt/slideLayouts/slideLayout3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36218C-A7D8-4ADC-ABA1-FDB3C90A802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30211"/>
      </p:ext>
    </p:extLst>
  </p:cSld>
  <p:clrMapOvr>
    <a:masterClrMapping/>
  </p:clrMapOvr>
</p:sldLayout>
</file>

<file path=ppt/slideLayouts/slideLayout3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9ACE53-A495-425E-9643-516557A05F7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220342"/>
      </p:ext>
    </p:extLst>
  </p:cSld>
  <p:clrMapOvr>
    <a:masterClrMapping/>
  </p:clrMapOvr>
</p:sldLayout>
</file>

<file path=ppt/slideLayouts/slideLayout3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04399-C81D-4274-9A05-08288B4980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6035004"/>
      </p:ext>
    </p:extLst>
  </p:cSld>
  <p:clrMapOvr>
    <a:masterClrMapping/>
  </p:clrMapOvr>
</p:sldLayout>
</file>

<file path=ppt/slideLayouts/slideLayout3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EAE004-9B57-40EC-A644-EE4D6EBF7DE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3673020"/>
      </p:ext>
    </p:extLst>
  </p:cSld>
  <p:clrMapOvr>
    <a:masterClrMapping/>
  </p:clrMapOvr>
</p:sldLayout>
</file>

<file path=ppt/slideLayouts/slideLayout3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4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74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DD0A45-C6C2-4081-8D05-48D3477C422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8129285"/>
      </p:ext>
    </p:extLst>
  </p:cSld>
  <p:clrMapOvr>
    <a:masterClrMapping/>
  </p:clrMapOvr>
</p:sldLayout>
</file>

<file path=ppt/slideLayouts/slideLayout3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720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38B4D01C-DF20-4FE4-B6C8-2098BA8AE665}" type="slidenum">
              <a:rPr lang="en-US" sz="1400" kern="1200"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1520252"/>
      </p:ext>
    </p:extLst>
  </p:cSld>
  <p:clrMapOvr>
    <a:masterClrMapping/>
  </p:clrMapOvr>
  <p:transition/>
</p:sldLayout>
</file>

<file path=ppt/slideLayouts/slideLayout3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F2C00287-0BDE-4BA7-B37E-423E72D31888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3565184"/>
      </p:ext>
    </p:extLst>
  </p:cSld>
  <p:clrMapOvr>
    <a:masterClrMapping/>
  </p:clrMapOvr>
  <p:transition/>
</p:sldLayout>
</file>

<file path=ppt/slideLayouts/slideLayout3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4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659070C2-9724-4EB3-8C5A-742667BC1F60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48005174"/>
      </p:ext>
    </p:extLst>
  </p:cSld>
  <p:clrMapOvr>
    <a:masterClrMapping/>
  </p:clrMapOvr>
  <p:transition/>
</p:sldLayout>
</file>

<file path=ppt/slideLayouts/slideLayout3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20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54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43E581AE-246F-4D3B-B97A-3CC243D4C7FE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62113761"/>
      </p:ext>
    </p:extLst>
  </p:cSld>
  <p:clrMapOvr>
    <a:masterClrMapping/>
  </p:clrMapOvr>
  <p:transition/>
</p:sldLayout>
</file>

<file path=ppt/slideLayouts/slideLayout3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298FE212-D614-424E-ACD1-EAE704581478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0486267"/>
      </p:ext>
    </p:extLst>
  </p:cSld>
  <p:clrMapOvr>
    <a:masterClrMapping/>
  </p:clrMapOvr>
  <p:transition/>
</p:sldLayout>
</file>

<file path=ppt/slideLayouts/slideLayout3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A779E421-3FC1-4712-8501-87039B5E3265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02928582"/>
      </p:ext>
    </p:extLst>
  </p:cSld>
  <p:clrMapOvr>
    <a:masterClrMapping/>
  </p:clrMapOvr>
  <p:transition/>
</p:sldLayout>
</file>

<file path=ppt/slideLayouts/slideLayout3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DDDC0591-AE15-499D-97D6-F96073FA2623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13228858"/>
      </p:ext>
    </p:extLst>
  </p:cSld>
  <p:clrMapOvr>
    <a:masterClrMapping/>
  </p:clrMapOvr>
  <p:transition/>
</p:sldLayout>
</file>

<file path=ppt/slideLayouts/slideLayout3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91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8237C572-BE0E-470B-9CF3-DB131C22AA78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5479393"/>
      </p:ext>
    </p:extLst>
  </p:cSld>
  <p:clrMapOvr>
    <a:masterClrMapping/>
  </p:clrMapOvr>
  <p:transition/>
</p:sldLayout>
</file>

<file path=ppt/slideLayouts/slideLayout3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63212F4D-F209-43CB-84AF-80449B1EBC74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94326064"/>
      </p:ext>
    </p:extLst>
  </p:cSld>
  <p:clrMapOvr>
    <a:masterClrMapping/>
  </p:clrMapOvr>
  <p:transition/>
</p:sldLayout>
</file>

<file path=ppt/slideLayouts/slideLayout3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DC65795D-24DD-4E38-91E9-206FAA526084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9241450"/>
      </p:ext>
    </p:extLst>
  </p:cSld>
  <p:clrMapOvr>
    <a:masterClrMapping/>
  </p:clrMapOvr>
  <p:transition/>
</p:sldLayout>
</file>

<file path=ppt/slideLayouts/slideLayout3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21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01A3EAE7-5D1D-43A5-8D46-0F1522A8E2BB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1502072"/>
      </p:ext>
    </p:extLst>
  </p:cSld>
  <p:clrMapOvr>
    <a:masterClrMapping/>
  </p:clrMapOvr>
  <p:transition/>
</p:sldLayout>
</file>

<file path=ppt/slideLayouts/slideLayout3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2CCDB-26E9-4E85-9166-64B3B94AD7B4}" type="datetimeFigureOut">
              <a:rPr lang="en-US"/>
              <a:pPr>
                <a:defRPr/>
              </a:pPr>
              <a:t>1/9/2024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72D7F6-9138-40F9-8A5C-24C39701DCC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164208"/>
      </p:ext>
    </p:extLst>
  </p:cSld>
  <p:clrMapOvr>
    <a:masterClrMapping/>
  </p:clrMapOvr>
</p:sldLayout>
</file>

<file path=ppt/slideLayouts/slideLayout3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353E2E-718F-44BF-B846-4777ADCBE5BE}" type="datetimeFigureOut">
              <a:rPr lang="en-US"/>
              <a:pPr>
                <a:defRPr/>
              </a:pPr>
              <a:t>1/9/2024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B2D672-FEA6-4CD9-B63A-4B6ED40F153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846784"/>
      </p:ext>
    </p:extLst>
  </p:cSld>
  <p:clrMapOvr>
    <a:masterClrMapping/>
  </p:clrMapOvr>
</p:sldLayout>
</file>

<file path=ppt/slideLayouts/slideLayout3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A4C2A0-45B9-4998-8881-8D2B21403AFE}" type="datetimeFigureOut">
              <a:rPr lang="en-US"/>
              <a:pPr>
                <a:defRPr/>
              </a:pPr>
              <a:t>1/9/2024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275101-5C09-4B3F-84F5-648380ED774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815455"/>
      </p:ext>
    </p:extLst>
  </p:cSld>
  <p:clrMapOvr>
    <a:masterClrMapping/>
  </p:clrMapOvr>
</p:sldLayout>
</file>

<file path=ppt/slideLayouts/slideLayout3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55220E-2FB4-4D64-BC38-B9D23B8F279F}" type="datetimeFigureOut">
              <a:rPr lang="en-US"/>
              <a:pPr>
                <a:defRPr/>
              </a:pPr>
              <a:t>1/9/2024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03D610-2EA0-4E14-BEE3-9BAC5E7A2E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631989"/>
      </p:ext>
    </p:extLst>
  </p:cSld>
  <p:clrMapOvr>
    <a:masterClrMapping/>
  </p:clrMapOvr>
</p:sldLayout>
</file>

<file path=ppt/slideLayouts/slideLayout3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F53776-6298-4CA2-A2ED-33A4C7106A2C}" type="datetimeFigureOut">
              <a:rPr lang="en-US"/>
              <a:pPr>
                <a:defRPr/>
              </a:pPr>
              <a:t>1/9/2024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E80561-CEF0-47CC-A560-C82B2795A0A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205832"/>
      </p:ext>
    </p:extLst>
  </p:cSld>
  <p:clrMapOvr>
    <a:masterClrMapping/>
  </p:clrMapOvr>
</p:sldLayout>
</file>

<file path=ppt/slideLayouts/slideLayout3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AD46B5-AE32-4E21-A3EA-39FC6F085547}" type="datetimeFigureOut">
              <a:rPr lang="en-US"/>
              <a:pPr>
                <a:defRPr/>
              </a:pPr>
              <a:t>1/9/2024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7AA0D6-BEAA-48C8-90B9-4863B59375B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037416"/>
      </p:ext>
    </p:extLst>
  </p:cSld>
  <p:clrMapOvr>
    <a:masterClrMapping/>
  </p:clrMapOvr>
</p:sldLayout>
</file>

<file path=ppt/slideLayouts/slideLayout3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4DC5DF-14A2-4180-BE00-64B85888367F}" type="datetimeFigureOut">
              <a:rPr lang="en-US"/>
              <a:pPr>
                <a:defRPr/>
              </a:pPr>
              <a:t>1/9/2024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FD95ED-B866-49A2-ADAD-5EBBDC045FE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716269"/>
      </p:ext>
    </p:extLst>
  </p:cSld>
  <p:clrMapOvr>
    <a:masterClrMapping/>
  </p:clrMapOvr>
</p:sldLayout>
</file>

<file path=ppt/slideLayouts/slideLayout3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9B69D0-D46C-4A9D-92C8-9623C09DD889}" type="datetimeFigureOut">
              <a:rPr lang="en-US"/>
              <a:pPr>
                <a:defRPr/>
              </a:pPr>
              <a:t>1/9/2024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3AA7C5-EAC7-433F-B39D-92C5B9719B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498477"/>
      </p:ext>
    </p:extLst>
  </p:cSld>
  <p:clrMapOvr>
    <a:masterClrMapping/>
  </p:clrMapOvr>
</p:sldLayout>
</file>

<file path=ppt/slideLayouts/slideLayout3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C169B-ADE8-40E1-89EA-509233912D9E}" type="datetimeFigureOut">
              <a:rPr lang="en-US"/>
              <a:pPr>
                <a:defRPr/>
              </a:pPr>
              <a:t>1/9/2024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9600F3-2B37-47C1-A65B-ED74279562E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81195"/>
      </p:ext>
    </p:extLst>
  </p:cSld>
  <p:clrMapOvr>
    <a:masterClrMapping/>
  </p:clrMapOvr>
</p:sldLayout>
</file>

<file path=ppt/slideLayouts/slideLayout3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BEC0EA-9F75-4D47-BFE8-209FFAE6160D}" type="datetimeFigureOut">
              <a:rPr lang="en-US"/>
              <a:pPr>
                <a:defRPr/>
              </a:pPr>
              <a:t>1/9/2024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F20BFD-C9B2-4687-AD36-22B8AD6BF12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568502"/>
      </p:ext>
    </p:extLst>
  </p:cSld>
  <p:clrMapOvr>
    <a:masterClrMapping/>
  </p:clrMapOvr>
</p:sldLayout>
</file>

<file path=ppt/slideLayouts/slideLayout3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165FC0-85E3-45BB-BB70-CC04C25E0FFA}" type="datetimeFigureOut">
              <a:rPr lang="en-US"/>
              <a:pPr>
                <a:defRPr/>
              </a:pPr>
              <a:t>1/9/2024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9B1ED-B119-47F7-9B38-9D2F4F89E1B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697771"/>
      </p:ext>
    </p:extLst>
  </p:cSld>
  <p:clrMapOvr>
    <a:masterClrMapping/>
  </p:clrMapOvr>
</p:sldLayout>
</file>

<file path=ppt/slideLayouts/slideLayout3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529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CFDE66-0E29-45F4-813C-C80E0FA3527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576440"/>
      </p:ext>
    </p:extLst>
  </p:cSld>
  <p:clrMapOvr>
    <a:masterClrMapping/>
  </p:clrMapOvr>
</p:sldLayout>
</file>

<file path=ppt/slideLayouts/slideLayout3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988DA-493C-4160-A8D5-CA0600A6BB3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834019"/>
      </p:ext>
    </p:extLst>
  </p:cSld>
  <p:clrMapOvr>
    <a:masterClrMapping/>
  </p:clrMapOvr>
</p:sldLayout>
</file>

<file path=ppt/slideLayouts/slideLayout3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00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D6EA33-D003-435A-82A0-DF3A7732C5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722534"/>
      </p:ext>
    </p:extLst>
  </p:cSld>
  <p:clrMapOvr>
    <a:masterClrMapping/>
  </p:clrMapOvr>
</p:sldLayout>
</file>

<file path=ppt/slideLayouts/slideLayout3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8EA8DD-56F9-4985-A93C-EF1F078ED0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654413"/>
      </p:ext>
    </p:extLst>
  </p:cSld>
  <p:clrMapOvr>
    <a:masterClrMapping/>
  </p:clrMapOvr>
</p:sldLayout>
</file>

<file path=ppt/slideLayouts/slideLayout3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7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7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F8535D-6635-4E1C-B7E0-66CAD01F8A6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04998"/>
      </p:ext>
    </p:extLst>
  </p:cSld>
  <p:clrMapOvr>
    <a:masterClrMapping/>
  </p:clrMapOvr>
</p:sldLayout>
</file>

<file path=ppt/slideLayouts/slideLayout3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32E331-3866-416C-9E66-63870BFC231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275989"/>
      </p:ext>
    </p:extLst>
  </p:cSld>
  <p:clrMapOvr>
    <a:masterClrMapping/>
  </p:clrMapOvr>
</p:sldLayout>
</file>

<file path=ppt/slideLayouts/slideLayout3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88022A-9D9B-4AC4-93F9-D1C63F4D4B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982808"/>
      </p:ext>
    </p:extLst>
  </p:cSld>
  <p:clrMapOvr>
    <a:masterClrMapping/>
  </p:clrMapOvr>
</p:sldLayout>
</file>

<file path=ppt/slideLayouts/slideLayout3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15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01FB44-B2EC-44A3-8E7C-311BA009EB4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482198"/>
      </p:ext>
    </p:extLst>
  </p:cSld>
  <p:clrMapOvr>
    <a:masterClrMapping/>
  </p:clrMapOvr>
</p:sldLayout>
</file>

<file path=ppt/slideLayouts/slideLayout3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5FC686-E176-40A4-A884-06B7D92553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512"/>
      </p:ext>
    </p:extLst>
  </p:cSld>
  <p:clrMapOvr>
    <a:masterClrMapping/>
  </p:clrMapOvr>
</p:sldLayout>
</file>

<file path=ppt/slideLayouts/slideLayout3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311DE7-E7D7-4FBF-AD3B-B57758D145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41698"/>
      </p:ext>
    </p:extLst>
  </p:cSld>
  <p:clrMapOvr>
    <a:masterClrMapping/>
  </p:clrMapOvr>
</p:sldLayout>
</file>

<file path=ppt/slideLayouts/slideLayout3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742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742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45F2C5-C97A-4EF9-8208-910D72A231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107470"/>
      </p:ext>
    </p:extLst>
  </p:cSld>
  <p:clrMapOvr>
    <a:masterClrMapping/>
  </p:clrMapOvr>
</p:sldLayout>
</file>

<file path=ppt/slideLayouts/slideLayout3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38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06405" indent="0" algn="ctr">
              <a:buNone/>
              <a:defRPr/>
            </a:lvl2pPr>
            <a:lvl3pPr marL="812810" indent="0" algn="ctr">
              <a:buNone/>
              <a:defRPr/>
            </a:lvl3pPr>
            <a:lvl4pPr marL="1219215" indent="0" algn="ctr">
              <a:buNone/>
              <a:defRPr/>
            </a:lvl4pPr>
            <a:lvl5pPr marL="1625620" indent="0" algn="ctr">
              <a:buNone/>
              <a:defRPr/>
            </a:lvl5pPr>
            <a:lvl6pPr marL="2032025" indent="0" algn="ctr">
              <a:buNone/>
              <a:defRPr/>
            </a:lvl6pPr>
            <a:lvl7pPr marL="2438430" indent="0" algn="ctr">
              <a:buNone/>
              <a:defRPr/>
            </a:lvl7pPr>
            <a:lvl8pPr marL="2844836" indent="0" algn="ctr">
              <a:buNone/>
              <a:defRPr/>
            </a:lvl8pPr>
            <a:lvl9pPr marL="3251241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CBDC45-85B5-4DF8-BD49-BFAEA3439A5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8851192"/>
      </p:ext>
    </p:extLst>
  </p:cSld>
  <p:clrMapOvr>
    <a:masterClrMapping/>
  </p:clrMapOvr>
</p:sldLayout>
</file>

<file path=ppt/slideLayouts/slideLayout3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A989A2-47EE-4630-BDDF-75F47777629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502976"/>
      </p:ext>
    </p:extLst>
  </p:cSld>
  <p:clrMapOvr>
    <a:masterClrMapping/>
  </p:clrMapOvr>
</p:sldLayout>
</file>

<file path=ppt/slideLayouts/slideLayout3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13"/>
            <a:ext cx="7772400" cy="1362075"/>
          </a:xfrm>
        </p:spPr>
        <p:txBody>
          <a:bodyPr anchor="t"/>
          <a:lstStyle>
            <a:lvl1pPr algn="l">
              <a:defRPr sz="3556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1778"/>
            </a:lvl1pPr>
            <a:lvl2pPr marL="406405" indent="0">
              <a:buNone/>
              <a:defRPr sz="1600"/>
            </a:lvl2pPr>
            <a:lvl3pPr marL="812810" indent="0">
              <a:buNone/>
              <a:defRPr sz="1422"/>
            </a:lvl3pPr>
            <a:lvl4pPr marL="1219215" indent="0">
              <a:buNone/>
              <a:defRPr sz="1244"/>
            </a:lvl4pPr>
            <a:lvl5pPr marL="1625620" indent="0">
              <a:buNone/>
              <a:defRPr sz="1244"/>
            </a:lvl5pPr>
            <a:lvl6pPr marL="2032025" indent="0">
              <a:buNone/>
              <a:defRPr sz="1244"/>
            </a:lvl6pPr>
            <a:lvl7pPr marL="2438430" indent="0">
              <a:buNone/>
              <a:defRPr sz="1244"/>
            </a:lvl7pPr>
            <a:lvl8pPr marL="2844836" indent="0">
              <a:buNone/>
              <a:defRPr sz="1244"/>
            </a:lvl8pPr>
            <a:lvl9pPr marL="3251241" indent="0">
              <a:buNone/>
              <a:defRPr sz="12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52CA02-C681-4692-BEEC-F7029D5C768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0952529"/>
      </p:ext>
    </p:extLst>
  </p:cSld>
  <p:clrMapOvr>
    <a:masterClrMapping/>
  </p:clrMapOvr>
</p:sldLayout>
</file>

<file path=ppt/slideLayouts/slideLayout3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3" y="1600206"/>
            <a:ext cx="4047067" cy="4525963"/>
          </a:xfrm>
        </p:spPr>
        <p:txBody>
          <a:bodyPr/>
          <a:lstStyle>
            <a:lvl1pPr>
              <a:defRPr sz="2489"/>
            </a:lvl1pPr>
            <a:lvl2pPr>
              <a:defRPr sz="2133"/>
            </a:lvl2pPr>
            <a:lvl3pPr>
              <a:defRPr sz="1778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9733" y="1600206"/>
            <a:ext cx="4047067" cy="4525963"/>
          </a:xfrm>
        </p:spPr>
        <p:txBody>
          <a:bodyPr/>
          <a:lstStyle>
            <a:lvl1pPr>
              <a:defRPr sz="2489"/>
            </a:lvl1pPr>
            <a:lvl2pPr>
              <a:defRPr sz="2133"/>
            </a:lvl2pPr>
            <a:lvl3pPr>
              <a:defRPr sz="1778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62E24C-8458-43F4-9F04-3A56B2BDC58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3585536"/>
      </p:ext>
    </p:extLst>
  </p:cSld>
  <p:clrMapOvr>
    <a:masterClrMapping/>
  </p:clrMapOvr>
</p:sldLayout>
</file>

<file path=ppt/slideLayouts/slideLayout3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133" b="1"/>
            </a:lvl1pPr>
            <a:lvl2pPr marL="406405" indent="0">
              <a:buNone/>
              <a:defRPr sz="1778" b="1"/>
            </a:lvl2pPr>
            <a:lvl3pPr marL="812810" indent="0">
              <a:buNone/>
              <a:defRPr sz="1600" b="1"/>
            </a:lvl3pPr>
            <a:lvl4pPr marL="1219215" indent="0">
              <a:buNone/>
              <a:defRPr sz="1422" b="1"/>
            </a:lvl4pPr>
            <a:lvl5pPr marL="1625620" indent="0">
              <a:buNone/>
              <a:defRPr sz="1422" b="1"/>
            </a:lvl5pPr>
            <a:lvl6pPr marL="2032025" indent="0">
              <a:buNone/>
              <a:defRPr sz="1422" b="1"/>
            </a:lvl6pPr>
            <a:lvl7pPr marL="2438430" indent="0">
              <a:buNone/>
              <a:defRPr sz="1422" b="1"/>
            </a:lvl7pPr>
            <a:lvl8pPr marL="2844836" indent="0">
              <a:buNone/>
              <a:defRPr sz="1422" b="1"/>
            </a:lvl8pPr>
            <a:lvl9pPr marL="3251241" indent="0">
              <a:buNone/>
              <a:defRPr sz="14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133"/>
            </a:lvl1pPr>
            <a:lvl2pPr>
              <a:defRPr sz="1778"/>
            </a:lvl2pPr>
            <a:lvl3pPr>
              <a:defRPr sz="1600"/>
            </a:lvl3pPr>
            <a:lvl4pPr>
              <a:defRPr sz="1422"/>
            </a:lvl4pPr>
            <a:lvl5pPr>
              <a:defRPr sz="1422"/>
            </a:lvl5pPr>
            <a:lvl6pPr>
              <a:defRPr sz="1422"/>
            </a:lvl6pPr>
            <a:lvl7pPr>
              <a:defRPr sz="1422"/>
            </a:lvl7pPr>
            <a:lvl8pPr>
              <a:defRPr sz="1422"/>
            </a:lvl8pPr>
            <a:lvl9pPr>
              <a:defRPr sz="142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133" b="1"/>
            </a:lvl1pPr>
            <a:lvl2pPr marL="406405" indent="0">
              <a:buNone/>
              <a:defRPr sz="1778" b="1"/>
            </a:lvl2pPr>
            <a:lvl3pPr marL="812810" indent="0">
              <a:buNone/>
              <a:defRPr sz="1600" b="1"/>
            </a:lvl3pPr>
            <a:lvl4pPr marL="1219215" indent="0">
              <a:buNone/>
              <a:defRPr sz="1422" b="1"/>
            </a:lvl4pPr>
            <a:lvl5pPr marL="1625620" indent="0">
              <a:buNone/>
              <a:defRPr sz="1422" b="1"/>
            </a:lvl5pPr>
            <a:lvl6pPr marL="2032025" indent="0">
              <a:buNone/>
              <a:defRPr sz="1422" b="1"/>
            </a:lvl6pPr>
            <a:lvl7pPr marL="2438430" indent="0">
              <a:buNone/>
              <a:defRPr sz="1422" b="1"/>
            </a:lvl7pPr>
            <a:lvl8pPr marL="2844836" indent="0">
              <a:buNone/>
              <a:defRPr sz="1422" b="1"/>
            </a:lvl8pPr>
            <a:lvl9pPr marL="3251241" indent="0">
              <a:buNone/>
              <a:defRPr sz="14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133"/>
            </a:lvl1pPr>
            <a:lvl2pPr>
              <a:defRPr sz="1778"/>
            </a:lvl2pPr>
            <a:lvl3pPr>
              <a:defRPr sz="1600"/>
            </a:lvl3pPr>
            <a:lvl4pPr>
              <a:defRPr sz="1422"/>
            </a:lvl4pPr>
            <a:lvl5pPr>
              <a:defRPr sz="1422"/>
            </a:lvl5pPr>
            <a:lvl6pPr>
              <a:defRPr sz="1422"/>
            </a:lvl6pPr>
            <a:lvl7pPr>
              <a:defRPr sz="1422"/>
            </a:lvl7pPr>
            <a:lvl8pPr>
              <a:defRPr sz="1422"/>
            </a:lvl8pPr>
            <a:lvl9pPr>
              <a:defRPr sz="142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B04277-0DC7-4D61-9DF2-D3E6E45EC22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547299"/>
      </p:ext>
    </p:extLst>
  </p:cSld>
  <p:clrMapOvr>
    <a:masterClrMapping/>
  </p:clrMapOvr>
</p:sldLayout>
</file>

<file path=ppt/slideLayouts/slideLayout3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3347E4-229B-4C91-B55E-2245317BAF9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8635692"/>
      </p:ext>
    </p:extLst>
  </p:cSld>
  <p:clrMapOvr>
    <a:masterClrMapping/>
  </p:clrMapOvr>
</p:sldLayout>
</file>

<file path=ppt/slideLayouts/slideLayout3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78F208-410D-42EC-A0C2-0D3043708EC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1829994"/>
      </p:ext>
    </p:extLst>
  </p:cSld>
  <p:clrMapOvr>
    <a:masterClrMapping/>
  </p:clrMapOvr>
</p:sldLayout>
</file>

<file path=ppt/slideLayouts/slideLayout3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 anchor="b"/>
          <a:lstStyle>
            <a:lvl1pPr algn="l">
              <a:defRPr sz="1778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63"/>
            <a:ext cx="5111044" cy="5853113"/>
          </a:xfrm>
        </p:spPr>
        <p:txBody>
          <a:bodyPr/>
          <a:lstStyle>
            <a:lvl1pPr>
              <a:defRPr sz="2844"/>
            </a:lvl1pPr>
            <a:lvl2pPr>
              <a:defRPr sz="2489"/>
            </a:lvl2pPr>
            <a:lvl3pPr>
              <a:defRPr sz="2133"/>
            </a:lvl3pPr>
            <a:lvl4pPr>
              <a:defRPr sz="1778"/>
            </a:lvl4pPr>
            <a:lvl5pPr>
              <a:defRPr sz="1778"/>
            </a:lvl5pPr>
            <a:lvl6pPr>
              <a:defRPr sz="1778"/>
            </a:lvl6pPr>
            <a:lvl7pPr>
              <a:defRPr sz="1778"/>
            </a:lvl7pPr>
            <a:lvl8pPr>
              <a:defRPr sz="1778"/>
            </a:lvl8pPr>
            <a:lvl9pPr>
              <a:defRPr sz="1778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244"/>
            </a:lvl1pPr>
            <a:lvl2pPr marL="406405" indent="0">
              <a:buNone/>
              <a:defRPr sz="1067"/>
            </a:lvl2pPr>
            <a:lvl3pPr marL="812810" indent="0">
              <a:buNone/>
              <a:defRPr sz="889"/>
            </a:lvl3pPr>
            <a:lvl4pPr marL="1219215" indent="0">
              <a:buNone/>
              <a:defRPr sz="800"/>
            </a:lvl4pPr>
            <a:lvl5pPr marL="1625620" indent="0">
              <a:buNone/>
              <a:defRPr sz="800"/>
            </a:lvl5pPr>
            <a:lvl6pPr marL="2032025" indent="0">
              <a:buNone/>
              <a:defRPr sz="800"/>
            </a:lvl6pPr>
            <a:lvl7pPr marL="2438430" indent="0">
              <a:buNone/>
              <a:defRPr sz="800"/>
            </a:lvl7pPr>
            <a:lvl8pPr marL="2844836" indent="0">
              <a:buNone/>
              <a:defRPr sz="800"/>
            </a:lvl8pPr>
            <a:lvl9pPr marL="3251241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CB42F2-2F6E-4348-8619-2BFAAF5EEFC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9302044"/>
      </p:ext>
    </p:extLst>
  </p:cSld>
  <p:clrMapOvr>
    <a:masterClrMapping/>
  </p:clrMapOvr>
</p:sldLayout>
</file>

<file path=ppt/slideLayouts/slideLayout3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 anchor="b"/>
          <a:lstStyle>
            <a:lvl1pPr algn="l">
              <a:defRPr sz="1778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2844"/>
            </a:lvl1pPr>
            <a:lvl2pPr marL="406405" indent="0">
              <a:buNone/>
              <a:defRPr sz="2489"/>
            </a:lvl2pPr>
            <a:lvl3pPr marL="812810" indent="0">
              <a:buNone/>
              <a:defRPr sz="2133"/>
            </a:lvl3pPr>
            <a:lvl4pPr marL="1219215" indent="0">
              <a:buNone/>
              <a:defRPr sz="1778"/>
            </a:lvl4pPr>
            <a:lvl5pPr marL="1625620" indent="0">
              <a:buNone/>
              <a:defRPr sz="1778"/>
            </a:lvl5pPr>
            <a:lvl6pPr marL="2032025" indent="0">
              <a:buNone/>
              <a:defRPr sz="1778"/>
            </a:lvl6pPr>
            <a:lvl7pPr marL="2438430" indent="0">
              <a:buNone/>
              <a:defRPr sz="1778"/>
            </a:lvl7pPr>
            <a:lvl8pPr marL="2844836" indent="0">
              <a:buNone/>
              <a:defRPr sz="1778"/>
            </a:lvl8pPr>
            <a:lvl9pPr marL="3251241" indent="0">
              <a:buNone/>
              <a:defRPr sz="1778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244"/>
            </a:lvl1pPr>
            <a:lvl2pPr marL="406405" indent="0">
              <a:buNone/>
              <a:defRPr sz="1067"/>
            </a:lvl2pPr>
            <a:lvl3pPr marL="812810" indent="0">
              <a:buNone/>
              <a:defRPr sz="889"/>
            </a:lvl3pPr>
            <a:lvl4pPr marL="1219215" indent="0">
              <a:buNone/>
              <a:defRPr sz="800"/>
            </a:lvl4pPr>
            <a:lvl5pPr marL="1625620" indent="0">
              <a:buNone/>
              <a:defRPr sz="800"/>
            </a:lvl5pPr>
            <a:lvl6pPr marL="2032025" indent="0">
              <a:buNone/>
              <a:defRPr sz="800"/>
            </a:lvl6pPr>
            <a:lvl7pPr marL="2438430" indent="0">
              <a:buNone/>
              <a:defRPr sz="800"/>
            </a:lvl7pPr>
            <a:lvl8pPr marL="2844836" indent="0">
              <a:buNone/>
              <a:defRPr sz="800"/>
            </a:lvl8pPr>
            <a:lvl9pPr marL="3251241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C8BFC9-8BCE-4C4F-9E37-8202628FB10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9191034"/>
      </p:ext>
    </p:extLst>
  </p:cSld>
  <p:clrMapOvr>
    <a:masterClrMapping/>
  </p:clrMapOvr>
</p:sldLayout>
</file>

<file path=ppt/slideLayouts/slideLayout3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A63CE0-F46B-44DC-AF76-3F4B6DF638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7219488"/>
      </p:ext>
    </p:extLst>
  </p:cSld>
  <p:clrMapOvr>
    <a:masterClrMapping/>
  </p:clrMapOvr>
</p:sldLayout>
</file>

<file path=ppt/slideLayouts/slideLayout3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51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7" y="274651"/>
            <a:ext cx="6036733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826A23-EAE9-4B84-AEBC-BF9B01A4F84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4379593"/>
      </p:ext>
    </p:extLst>
  </p:cSld>
  <p:clrMapOvr>
    <a:masterClrMapping/>
  </p:clrMapOvr>
</p:sldLayout>
</file>

<file path=ppt/slideLayouts/slideLayout3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37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37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85A28EB6-E1E6-4901-9BFC-9593594DB1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9979466"/>
      </p:ext>
    </p:extLst>
  </p:cSld>
  <p:clrMapOvr>
    <a:masterClrMapping/>
  </p:clrMapOvr>
  <p:transition/>
</p:sldLayout>
</file>

<file path=ppt/slideLayouts/slideLayout3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2F4E95-4030-4B13-95ED-B7DE7D230E4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380546"/>
      </p:ext>
    </p:extLst>
  </p:cSld>
  <p:clrMapOvr>
    <a:masterClrMapping/>
  </p:clrMapOvr>
  <p:transition/>
</p:sldLayout>
</file>

<file path=ppt/slideLayouts/slideLayout36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21"/>
            <a:ext cx="7772400" cy="1362075"/>
          </a:xfrm>
        </p:spPr>
        <p:txBody>
          <a:bodyPr anchor="t"/>
          <a:lstStyle>
            <a:lvl1pPr algn="l">
              <a:defRPr sz="3556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1778"/>
            </a:lvl1pPr>
            <a:lvl2pPr marL="406405" indent="0">
              <a:buNone/>
              <a:defRPr sz="1600"/>
            </a:lvl2pPr>
            <a:lvl3pPr marL="812810" indent="0">
              <a:buNone/>
              <a:defRPr sz="1422"/>
            </a:lvl3pPr>
            <a:lvl4pPr marL="1219215" indent="0">
              <a:buNone/>
              <a:defRPr sz="1244"/>
            </a:lvl4pPr>
            <a:lvl5pPr marL="1625620" indent="0">
              <a:buNone/>
              <a:defRPr sz="1244"/>
            </a:lvl5pPr>
            <a:lvl6pPr marL="2032025" indent="0">
              <a:buNone/>
              <a:defRPr sz="1244"/>
            </a:lvl6pPr>
            <a:lvl7pPr marL="2438430" indent="0">
              <a:buNone/>
              <a:defRPr sz="1244"/>
            </a:lvl7pPr>
            <a:lvl8pPr marL="2844836" indent="0">
              <a:buNone/>
              <a:defRPr sz="1244"/>
            </a:lvl8pPr>
            <a:lvl9pPr marL="3251241" indent="0">
              <a:buNone/>
              <a:defRPr sz="12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17E3EF-EB0C-4190-B113-4ECC8EECF72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442469"/>
      </p:ext>
    </p:extLst>
  </p:cSld>
  <p:clrMapOvr>
    <a:masterClrMapping/>
  </p:clrMapOvr>
  <p:transition/>
</p:sldLayout>
</file>

<file path=ppt/slideLayouts/slideLayout36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10" y="1885950"/>
            <a:ext cx="4021667" cy="4171950"/>
          </a:xfrm>
        </p:spPr>
        <p:txBody>
          <a:bodyPr/>
          <a:lstStyle>
            <a:lvl1pPr>
              <a:defRPr sz="2489"/>
            </a:lvl1pPr>
            <a:lvl2pPr>
              <a:defRPr sz="2133"/>
            </a:lvl2pPr>
            <a:lvl3pPr>
              <a:defRPr sz="1778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44" y="1885950"/>
            <a:ext cx="4021667" cy="4171950"/>
          </a:xfrm>
        </p:spPr>
        <p:txBody>
          <a:bodyPr/>
          <a:lstStyle>
            <a:lvl1pPr>
              <a:defRPr sz="2489"/>
            </a:lvl1pPr>
            <a:lvl2pPr>
              <a:defRPr sz="2133"/>
            </a:lvl2pPr>
            <a:lvl3pPr>
              <a:defRPr sz="1778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2812E7-FB6A-41B7-9634-E4FACA7A768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408246"/>
      </p:ext>
    </p:extLst>
  </p:cSld>
  <p:clrMapOvr>
    <a:masterClrMapping/>
  </p:clrMapOvr>
  <p:transition/>
</p:sldLayout>
</file>

<file path=ppt/slideLayouts/slideLayout36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133" b="1"/>
            </a:lvl1pPr>
            <a:lvl2pPr marL="406405" indent="0">
              <a:buNone/>
              <a:defRPr sz="1778" b="1"/>
            </a:lvl2pPr>
            <a:lvl3pPr marL="812810" indent="0">
              <a:buNone/>
              <a:defRPr sz="1600" b="1"/>
            </a:lvl3pPr>
            <a:lvl4pPr marL="1219215" indent="0">
              <a:buNone/>
              <a:defRPr sz="1422" b="1"/>
            </a:lvl4pPr>
            <a:lvl5pPr marL="1625620" indent="0">
              <a:buNone/>
              <a:defRPr sz="1422" b="1"/>
            </a:lvl5pPr>
            <a:lvl6pPr marL="2032025" indent="0">
              <a:buNone/>
              <a:defRPr sz="1422" b="1"/>
            </a:lvl6pPr>
            <a:lvl7pPr marL="2438430" indent="0">
              <a:buNone/>
              <a:defRPr sz="1422" b="1"/>
            </a:lvl7pPr>
            <a:lvl8pPr marL="2844836" indent="0">
              <a:buNone/>
              <a:defRPr sz="1422" b="1"/>
            </a:lvl8pPr>
            <a:lvl9pPr marL="3251241" indent="0">
              <a:buNone/>
              <a:defRPr sz="14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133"/>
            </a:lvl1pPr>
            <a:lvl2pPr>
              <a:defRPr sz="1778"/>
            </a:lvl2pPr>
            <a:lvl3pPr>
              <a:defRPr sz="1600"/>
            </a:lvl3pPr>
            <a:lvl4pPr>
              <a:defRPr sz="1422"/>
            </a:lvl4pPr>
            <a:lvl5pPr>
              <a:defRPr sz="1422"/>
            </a:lvl5pPr>
            <a:lvl6pPr>
              <a:defRPr sz="1422"/>
            </a:lvl6pPr>
            <a:lvl7pPr>
              <a:defRPr sz="1422"/>
            </a:lvl7pPr>
            <a:lvl8pPr>
              <a:defRPr sz="1422"/>
            </a:lvl8pPr>
            <a:lvl9pPr>
              <a:defRPr sz="142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133" b="1"/>
            </a:lvl1pPr>
            <a:lvl2pPr marL="406405" indent="0">
              <a:buNone/>
              <a:defRPr sz="1778" b="1"/>
            </a:lvl2pPr>
            <a:lvl3pPr marL="812810" indent="0">
              <a:buNone/>
              <a:defRPr sz="1600" b="1"/>
            </a:lvl3pPr>
            <a:lvl4pPr marL="1219215" indent="0">
              <a:buNone/>
              <a:defRPr sz="1422" b="1"/>
            </a:lvl4pPr>
            <a:lvl5pPr marL="1625620" indent="0">
              <a:buNone/>
              <a:defRPr sz="1422" b="1"/>
            </a:lvl5pPr>
            <a:lvl6pPr marL="2032025" indent="0">
              <a:buNone/>
              <a:defRPr sz="1422" b="1"/>
            </a:lvl6pPr>
            <a:lvl7pPr marL="2438430" indent="0">
              <a:buNone/>
              <a:defRPr sz="1422" b="1"/>
            </a:lvl7pPr>
            <a:lvl8pPr marL="2844836" indent="0">
              <a:buNone/>
              <a:defRPr sz="1422" b="1"/>
            </a:lvl8pPr>
            <a:lvl9pPr marL="3251241" indent="0">
              <a:buNone/>
              <a:defRPr sz="14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133"/>
            </a:lvl1pPr>
            <a:lvl2pPr>
              <a:defRPr sz="1778"/>
            </a:lvl2pPr>
            <a:lvl3pPr>
              <a:defRPr sz="1600"/>
            </a:lvl3pPr>
            <a:lvl4pPr>
              <a:defRPr sz="1422"/>
            </a:lvl4pPr>
            <a:lvl5pPr>
              <a:defRPr sz="1422"/>
            </a:lvl5pPr>
            <a:lvl6pPr>
              <a:defRPr sz="1422"/>
            </a:lvl6pPr>
            <a:lvl7pPr>
              <a:defRPr sz="1422"/>
            </a:lvl7pPr>
            <a:lvl8pPr>
              <a:defRPr sz="1422"/>
            </a:lvl8pPr>
            <a:lvl9pPr>
              <a:defRPr sz="142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434C8-76C7-4C34-8942-32F9323034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488953"/>
      </p:ext>
    </p:extLst>
  </p:cSld>
  <p:clrMapOvr>
    <a:masterClrMapping/>
  </p:clrMapOvr>
  <p:transition/>
</p:sldLayout>
</file>

<file path=ppt/slideLayouts/slideLayout3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9E05AC-D992-4A4E-8133-C261878801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315230"/>
      </p:ext>
    </p:extLst>
  </p:cSld>
  <p:clrMapOvr>
    <a:masterClrMapping/>
  </p:clrMapOvr>
  <p:transition/>
</p:sldLayout>
</file>

<file path=ppt/slideLayouts/slideLayout36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AC0180-7176-4CA4-86C8-30CCA401938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824233"/>
      </p:ext>
    </p:extLst>
  </p:cSld>
  <p:clrMapOvr>
    <a:masterClrMapping/>
  </p:clrMapOvr>
  <p:transition/>
</p:sldLayout>
</file>

<file path=ppt/slideLayouts/slideLayout36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1778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71"/>
            <a:ext cx="5111044" cy="5853113"/>
          </a:xfrm>
        </p:spPr>
        <p:txBody>
          <a:bodyPr/>
          <a:lstStyle>
            <a:lvl1pPr>
              <a:defRPr sz="2844"/>
            </a:lvl1pPr>
            <a:lvl2pPr>
              <a:defRPr sz="2489"/>
            </a:lvl2pPr>
            <a:lvl3pPr>
              <a:defRPr sz="2133"/>
            </a:lvl3pPr>
            <a:lvl4pPr>
              <a:defRPr sz="1778"/>
            </a:lvl4pPr>
            <a:lvl5pPr>
              <a:defRPr sz="1778"/>
            </a:lvl5pPr>
            <a:lvl6pPr>
              <a:defRPr sz="1778"/>
            </a:lvl6pPr>
            <a:lvl7pPr>
              <a:defRPr sz="1778"/>
            </a:lvl7pPr>
            <a:lvl8pPr>
              <a:defRPr sz="1778"/>
            </a:lvl8pPr>
            <a:lvl9pPr>
              <a:defRPr sz="1778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244"/>
            </a:lvl1pPr>
            <a:lvl2pPr marL="406405" indent="0">
              <a:buNone/>
              <a:defRPr sz="1067"/>
            </a:lvl2pPr>
            <a:lvl3pPr marL="812810" indent="0">
              <a:buNone/>
              <a:defRPr sz="889"/>
            </a:lvl3pPr>
            <a:lvl4pPr marL="1219215" indent="0">
              <a:buNone/>
              <a:defRPr sz="800"/>
            </a:lvl4pPr>
            <a:lvl5pPr marL="1625620" indent="0">
              <a:buNone/>
              <a:defRPr sz="800"/>
            </a:lvl5pPr>
            <a:lvl6pPr marL="2032025" indent="0">
              <a:buNone/>
              <a:defRPr sz="800"/>
            </a:lvl6pPr>
            <a:lvl7pPr marL="2438430" indent="0">
              <a:buNone/>
              <a:defRPr sz="800"/>
            </a:lvl7pPr>
            <a:lvl8pPr marL="2844836" indent="0">
              <a:buNone/>
              <a:defRPr sz="800"/>
            </a:lvl8pPr>
            <a:lvl9pPr marL="3251241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31615A-30C7-42F7-A5EF-BCAEB279CB9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399903"/>
      </p:ext>
    </p:extLst>
  </p:cSld>
  <p:clrMapOvr>
    <a:masterClrMapping/>
  </p:clrMapOvr>
  <p:transition/>
</p:sldLayout>
</file>

<file path=ppt/slideLayouts/slideLayout36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1778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2844"/>
            </a:lvl1pPr>
            <a:lvl2pPr marL="406405" indent="0">
              <a:buNone/>
              <a:defRPr sz="2489"/>
            </a:lvl2pPr>
            <a:lvl3pPr marL="812810" indent="0">
              <a:buNone/>
              <a:defRPr sz="2133"/>
            </a:lvl3pPr>
            <a:lvl4pPr marL="1219215" indent="0">
              <a:buNone/>
              <a:defRPr sz="1778"/>
            </a:lvl4pPr>
            <a:lvl5pPr marL="1625620" indent="0">
              <a:buNone/>
              <a:defRPr sz="1778"/>
            </a:lvl5pPr>
            <a:lvl6pPr marL="2032025" indent="0">
              <a:buNone/>
              <a:defRPr sz="1778"/>
            </a:lvl6pPr>
            <a:lvl7pPr marL="2438430" indent="0">
              <a:buNone/>
              <a:defRPr sz="1778"/>
            </a:lvl7pPr>
            <a:lvl8pPr marL="2844836" indent="0">
              <a:buNone/>
              <a:defRPr sz="1778"/>
            </a:lvl8pPr>
            <a:lvl9pPr marL="3251241" indent="0">
              <a:buNone/>
              <a:defRPr sz="1778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244"/>
            </a:lvl1pPr>
            <a:lvl2pPr marL="406405" indent="0">
              <a:buNone/>
              <a:defRPr sz="1067"/>
            </a:lvl2pPr>
            <a:lvl3pPr marL="812810" indent="0">
              <a:buNone/>
              <a:defRPr sz="889"/>
            </a:lvl3pPr>
            <a:lvl4pPr marL="1219215" indent="0">
              <a:buNone/>
              <a:defRPr sz="800"/>
            </a:lvl4pPr>
            <a:lvl5pPr marL="1625620" indent="0">
              <a:buNone/>
              <a:defRPr sz="800"/>
            </a:lvl5pPr>
            <a:lvl6pPr marL="2032025" indent="0">
              <a:buNone/>
              <a:defRPr sz="800"/>
            </a:lvl6pPr>
            <a:lvl7pPr marL="2438430" indent="0">
              <a:buNone/>
              <a:defRPr sz="800"/>
            </a:lvl7pPr>
            <a:lvl8pPr marL="2844836" indent="0">
              <a:buNone/>
              <a:defRPr sz="800"/>
            </a:lvl8pPr>
            <a:lvl9pPr marL="3251241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BBDAEE-5402-49CB-B223-536FA1C9949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128499"/>
      </p:ext>
    </p:extLst>
  </p:cSld>
  <p:clrMapOvr>
    <a:masterClrMapping/>
  </p:clrMapOvr>
  <p:transition/>
</p:sldLayout>
</file>

<file path=ppt/slideLayouts/slideLayout37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80842-A27C-4F93-8640-4F03BEB559E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52960"/>
      </p:ext>
    </p:extLst>
  </p:cSld>
  <p:clrMapOvr>
    <a:masterClrMapping/>
  </p:clrMapOvr>
  <p:transition/>
</p:sldLayout>
</file>

<file path=ppt/slideLayouts/slideLayout37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11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AD5420-EEED-4EB7-878F-9FB375E4F24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4890499"/>
      </p:ext>
    </p:extLst>
  </p:cSld>
  <p:clrMapOvr>
    <a:masterClrMapping/>
  </p:clrMapOvr>
  <p:transition/>
</p:sldLayout>
</file>

<file path=ppt/slideLayouts/slideLayout37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720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 algn="l">
              <a:defRPr/>
            </a:pPr>
            <a:endParaRPr lang="en-US">
              <a:latin typeface="Arial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38B4D01C-DF20-4FE4-B6C8-2098BA8AE665}" type="slidenum">
              <a:rPr lang="en-US">
                <a:latin typeface="Arial" charset="0"/>
              </a:rPr>
              <a:pPr>
                <a:defRPr/>
              </a:pPr>
              <a:t>‹#›</a:t>
            </a:fld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4065370"/>
      </p:ext>
    </p:extLst>
  </p:cSld>
  <p:clrMapOvr>
    <a:masterClrMapping/>
  </p:clrMapOvr>
  <p:transition/>
</p:sldLayout>
</file>

<file path=ppt/slideLayouts/slideLayout3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C00287-0BDE-4BA7-B37E-423E72D31888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3620278"/>
      </p:ext>
    </p:extLst>
  </p:cSld>
  <p:clrMapOvr>
    <a:masterClrMapping/>
  </p:clrMapOvr>
  <p:transition/>
</p:sldLayout>
</file>

<file path=ppt/slideLayouts/slideLayout37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1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070C2-9724-4EB3-8C5A-742667BC1F60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0742965"/>
      </p:ext>
    </p:extLst>
  </p:cSld>
  <p:clrMapOvr>
    <a:masterClrMapping/>
  </p:clrMapOvr>
  <p:transition/>
</p:sldLayout>
</file>

<file path=ppt/slideLayouts/slideLayout37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6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40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E581AE-246F-4D3B-B97A-3CC243D4C7FE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7381230"/>
      </p:ext>
    </p:extLst>
  </p:cSld>
  <p:clrMapOvr>
    <a:masterClrMapping/>
  </p:clrMapOvr>
  <p:transition/>
</p:sldLayout>
</file>

<file path=ppt/slideLayouts/slideLayout37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8FE212-D614-424E-ACD1-EAE704581478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5727728"/>
      </p:ext>
    </p:extLst>
  </p:cSld>
  <p:clrMapOvr>
    <a:masterClrMapping/>
  </p:clrMapOvr>
  <p:transition/>
</p:sldLayout>
</file>

<file path=ppt/slideLayouts/slideLayout3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79E421-3FC1-4712-8501-87039B5E3265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6383660"/>
      </p:ext>
    </p:extLst>
  </p:cSld>
  <p:clrMapOvr>
    <a:masterClrMapping/>
  </p:clrMapOvr>
  <p:transition/>
</p:sldLayout>
</file>

<file path=ppt/slideLayouts/slideLayout37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DC0591-AE15-499D-97D6-F96073FA2623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5123860"/>
      </p:ext>
    </p:extLst>
  </p:cSld>
  <p:clrMapOvr>
    <a:masterClrMapping/>
  </p:clrMapOvr>
  <p:transition/>
</p:sldLayout>
</file>

<file path=ppt/slideLayouts/slideLayout37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63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37C572-BE0E-470B-9CF3-DB131C22AA78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7748309"/>
      </p:ext>
    </p:extLst>
  </p:cSld>
  <p:clrMapOvr>
    <a:masterClrMapping/>
  </p:clrMapOvr>
  <p:transition/>
</p:sldLayout>
</file>

<file path=ppt/slideLayouts/slideLayout38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212F4D-F209-43CB-84AF-80449B1EBC74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4004575"/>
      </p:ext>
    </p:extLst>
  </p:cSld>
  <p:clrMapOvr>
    <a:masterClrMapping/>
  </p:clrMapOvr>
  <p:transition/>
</p:sldLayout>
</file>

<file path=ppt/slideLayouts/slideLayout38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65795D-24DD-4E38-91E9-206FAA526084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5497618"/>
      </p:ext>
    </p:extLst>
  </p:cSld>
  <p:clrMapOvr>
    <a:masterClrMapping/>
  </p:clrMapOvr>
  <p:transition/>
</p:sldLayout>
</file>

<file path=ppt/slideLayouts/slideLayout38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07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A3EAE7-5D1D-43A5-8D46-0F1522A8E2BB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7310710"/>
      </p:ext>
    </p:extLst>
  </p:cSld>
  <p:clrMapOvr>
    <a:masterClrMapping/>
  </p:clrMapOvr>
  <p:transition/>
</p:sldLayout>
</file>

<file path=ppt/slideLayouts/slideLayout38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37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37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3C13A8C5-F07E-4F02-90F0-68B3056E74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592826"/>
      </p:ext>
    </p:extLst>
  </p:cSld>
  <p:clrMapOvr>
    <a:masterClrMapping/>
  </p:clrMapOvr>
  <p:transition/>
</p:sldLayout>
</file>

<file path=ppt/slideLayouts/slideLayout38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6D9753-DFAA-467E-B6A8-7AC10202D95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761997"/>
      </p:ext>
    </p:extLst>
  </p:cSld>
  <p:clrMapOvr>
    <a:masterClrMapping/>
  </p:clrMapOvr>
  <p:transition/>
</p:sldLayout>
</file>

<file path=ppt/slideLayouts/slideLayout38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1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CAF194-115D-464E-80CA-38ED1B402C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87600"/>
      </p:ext>
    </p:extLst>
  </p:cSld>
  <p:clrMapOvr>
    <a:masterClrMapping/>
  </p:clrMapOvr>
  <p:transition/>
</p:sldLayout>
</file>

<file path=ppt/slideLayouts/slideLayout38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6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40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918181-EB60-4C3D-A99D-86E2D3A1C8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6007925"/>
      </p:ext>
    </p:extLst>
  </p:cSld>
  <p:clrMapOvr>
    <a:masterClrMapping/>
  </p:clrMapOvr>
  <p:transition/>
</p:sldLayout>
</file>

<file path=ppt/slideLayouts/slideLayout38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FA7561-5AD5-4908-AE28-BD47296DCCD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623755"/>
      </p:ext>
    </p:extLst>
  </p:cSld>
  <p:clrMapOvr>
    <a:masterClrMapping/>
  </p:clrMapOvr>
  <p:transition/>
</p:sldLayout>
</file>

<file path=ppt/slideLayouts/slideLayout3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5A747C-20ED-4ADA-A381-5DAC7DEBE4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325213"/>
      </p:ext>
    </p:extLst>
  </p:cSld>
  <p:clrMapOvr>
    <a:masterClrMapping/>
  </p:clrMapOvr>
  <p:transition/>
</p:sldLayout>
</file>

<file path=ppt/slideLayouts/slideLayout38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A228BD-26A4-48CC-89FB-1FE31C7B66A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22083"/>
      </p:ext>
    </p:extLst>
  </p:cSld>
  <p:clrMapOvr>
    <a:masterClrMapping/>
  </p:clrMapOvr>
  <p:transition/>
</p:sldLayout>
</file>

<file path=ppt/slideLayouts/slideLayout39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63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AF096F-6DDE-4EE2-A998-DA737CECF1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4931"/>
      </p:ext>
    </p:extLst>
  </p:cSld>
  <p:clrMapOvr>
    <a:masterClrMapping/>
  </p:clrMapOvr>
  <p:transition/>
</p:sldLayout>
</file>

<file path=ppt/slideLayouts/slideLayout39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C70C6F-B78E-4E07-91AA-EA6D1E71932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04961"/>
      </p:ext>
    </p:extLst>
  </p:cSld>
  <p:clrMapOvr>
    <a:masterClrMapping/>
  </p:clrMapOvr>
  <p:transition/>
</p:sldLayout>
</file>

<file path=ppt/slideLayouts/slideLayout39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7E27B1-0C1E-45C8-AC93-DC11C8F2B8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149030"/>
      </p:ext>
    </p:extLst>
  </p:cSld>
  <p:clrMapOvr>
    <a:masterClrMapping/>
  </p:clrMapOvr>
  <p:transition/>
</p:sldLayout>
</file>

<file path=ppt/slideLayouts/slideLayout39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07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FFDDC9-2EB8-4D30-BFAF-0377EA6178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83525"/>
      </p:ext>
    </p:extLst>
  </p:cSld>
  <p:clrMapOvr>
    <a:masterClrMapping/>
  </p:clrMapOvr>
  <p:transition/>
</p:sldLayout>
</file>

<file path=ppt/slideLayouts/slideLayout39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720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F907AF7F-6F26-4BED-9CC0-7A61214022B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010868"/>
      </p:ext>
    </p:extLst>
  </p:cSld>
  <p:clrMapOvr>
    <a:masterClrMapping/>
  </p:clrMapOvr>
  <p:transition/>
</p:sldLayout>
</file>

<file path=ppt/slideLayouts/slideLayout39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6A03F6-0C81-4747-8736-7C34CC36938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807131"/>
      </p:ext>
    </p:extLst>
  </p:cSld>
  <p:clrMapOvr>
    <a:masterClrMapping/>
  </p:clrMapOvr>
  <p:transition/>
</p:sldLayout>
</file>

<file path=ppt/slideLayouts/slideLayout39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13"/>
            <a:ext cx="7772400" cy="1362075"/>
          </a:xfrm>
        </p:spPr>
        <p:txBody>
          <a:bodyPr anchor="t"/>
          <a:lstStyle>
            <a:lvl1pPr algn="l">
              <a:defRPr sz="3556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1778"/>
            </a:lvl1pPr>
            <a:lvl2pPr marL="406405" indent="0">
              <a:buNone/>
              <a:defRPr sz="1600"/>
            </a:lvl2pPr>
            <a:lvl3pPr marL="812810" indent="0">
              <a:buNone/>
              <a:defRPr sz="1422"/>
            </a:lvl3pPr>
            <a:lvl4pPr marL="1219215" indent="0">
              <a:buNone/>
              <a:defRPr sz="1244"/>
            </a:lvl4pPr>
            <a:lvl5pPr marL="1625620" indent="0">
              <a:buNone/>
              <a:defRPr sz="1244"/>
            </a:lvl5pPr>
            <a:lvl6pPr marL="2032025" indent="0">
              <a:buNone/>
              <a:defRPr sz="1244"/>
            </a:lvl6pPr>
            <a:lvl7pPr marL="2438430" indent="0">
              <a:buNone/>
              <a:defRPr sz="1244"/>
            </a:lvl7pPr>
            <a:lvl8pPr marL="2844836" indent="0">
              <a:buNone/>
              <a:defRPr sz="1244"/>
            </a:lvl8pPr>
            <a:lvl9pPr marL="3251241" indent="0">
              <a:buNone/>
              <a:defRPr sz="12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605A6E-33EC-4E2E-A21C-3448F3CEDD2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951610"/>
      </p:ext>
    </p:extLst>
  </p:cSld>
  <p:clrMapOvr>
    <a:masterClrMapping/>
  </p:clrMapOvr>
  <p:transition/>
</p:sldLayout>
</file>

<file path=ppt/slideLayouts/slideLayout39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6" y="1885950"/>
            <a:ext cx="4021667" cy="4171950"/>
          </a:xfrm>
        </p:spPr>
        <p:txBody>
          <a:bodyPr/>
          <a:lstStyle>
            <a:lvl1pPr>
              <a:defRPr sz="2489"/>
            </a:lvl1pPr>
            <a:lvl2pPr>
              <a:defRPr sz="2133"/>
            </a:lvl2pPr>
            <a:lvl3pPr>
              <a:defRPr sz="1778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40" y="1885950"/>
            <a:ext cx="4021667" cy="4171950"/>
          </a:xfrm>
        </p:spPr>
        <p:txBody>
          <a:bodyPr/>
          <a:lstStyle>
            <a:lvl1pPr>
              <a:defRPr sz="2489"/>
            </a:lvl1pPr>
            <a:lvl2pPr>
              <a:defRPr sz="2133"/>
            </a:lvl2pPr>
            <a:lvl3pPr>
              <a:defRPr sz="1778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F5A9C2-F470-4D1F-A6C7-F27A7368688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531157"/>
      </p:ext>
    </p:extLst>
  </p:cSld>
  <p:clrMapOvr>
    <a:masterClrMapping/>
  </p:clrMapOvr>
  <p:transition/>
</p:sldLayout>
</file>

<file path=ppt/slideLayouts/slideLayout39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133" b="1"/>
            </a:lvl1pPr>
            <a:lvl2pPr marL="406405" indent="0">
              <a:buNone/>
              <a:defRPr sz="1778" b="1"/>
            </a:lvl2pPr>
            <a:lvl3pPr marL="812810" indent="0">
              <a:buNone/>
              <a:defRPr sz="1600" b="1"/>
            </a:lvl3pPr>
            <a:lvl4pPr marL="1219215" indent="0">
              <a:buNone/>
              <a:defRPr sz="1422" b="1"/>
            </a:lvl4pPr>
            <a:lvl5pPr marL="1625620" indent="0">
              <a:buNone/>
              <a:defRPr sz="1422" b="1"/>
            </a:lvl5pPr>
            <a:lvl6pPr marL="2032025" indent="0">
              <a:buNone/>
              <a:defRPr sz="1422" b="1"/>
            </a:lvl6pPr>
            <a:lvl7pPr marL="2438430" indent="0">
              <a:buNone/>
              <a:defRPr sz="1422" b="1"/>
            </a:lvl7pPr>
            <a:lvl8pPr marL="2844836" indent="0">
              <a:buNone/>
              <a:defRPr sz="1422" b="1"/>
            </a:lvl8pPr>
            <a:lvl9pPr marL="3251241" indent="0">
              <a:buNone/>
              <a:defRPr sz="14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133"/>
            </a:lvl1pPr>
            <a:lvl2pPr>
              <a:defRPr sz="1778"/>
            </a:lvl2pPr>
            <a:lvl3pPr>
              <a:defRPr sz="1600"/>
            </a:lvl3pPr>
            <a:lvl4pPr>
              <a:defRPr sz="1422"/>
            </a:lvl4pPr>
            <a:lvl5pPr>
              <a:defRPr sz="1422"/>
            </a:lvl5pPr>
            <a:lvl6pPr>
              <a:defRPr sz="1422"/>
            </a:lvl6pPr>
            <a:lvl7pPr>
              <a:defRPr sz="1422"/>
            </a:lvl7pPr>
            <a:lvl8pPr>
              <a:defRPr sz="1422"/>
            </a:lvl8pPr>
            <a:lvl9pPr>
              <a:defRPr sz="142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133" b="1"/>
            </a:lvl1pPr>
            <a:lvl2pPr marL="406405" indent="0">
              <a:buNone/>
              <a:defRPr sz="1778" b="1"/>
            </a:lvl2pPr>
            <a:lvl3pPr marL="812810" indent="0">
              <a:buNone/>
              <a:defRPr sz="1600" b="1"/>
            </a:lvl3pPr>
            <a:lvl4pPr marL="1219215" indent="0">
              <a:buNone/>
              <a:defRPr sz="1422" b="1"/>
            </a:lvl4pPr>
            <a:lvl5pPr marL="1625620" indent="0">
              <a:buNone/>
              <a:defRPr sz="1422" b="1"/>
            </a:lvl5pPr>
            <a:lvl6pPr marL="2032025" indent="0">
              <a:buNone/>
              <a:defRPr sz="1422" b="1"/>
            </a:lvl6pPr>
            <a:lvl7pPr marL="2438430" indent="0">
              <a:buNone/>
              <a:defRPr sz="1422" b="1"/>
            </a:lvl7pPr>
            <a:lvl8pPr marL="2844836" indent="0">
              <a:buNone/>
              <a:defRPr sz="1422" b="1"/>
            </a:lvl8pPr>
            <a:lvl9pPr marL="3251241" indent="0">
              <a:buNone/>
              <a:defRPr sz="14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133"/>
            </a:lvl1pPr>
            <a:lvl2pPr>
              <a:defRPr sz="1778"/>
            </a:lvl2pPr>
            <a:lvl3pPr>
              <a:defRPr sz="1600"/>
            </a:lvl3pPr>
            <a:lvl4pPr>
              <a:defRPr sz="1422"/>
            </a:lvl4pPr>
            <a:lvl5pPr>
              <a:defRPr sz="1422"/>
            </a:lvl5pPr>
            <a:lvl6pPr>
              <a:defRPr sz="1422"/>
            </a:lvl6pPr>
            <a:lvl7pPr>
              <a:defRPr sz="1422"/>
            </a:lvl7pPr>
            <a:lvl8pPr>
              <a:defRPr sz="1422"/>
            </a:lvl8pPr>
            <a:lvl9pPr>
              <a:defRPr sz="142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E416B2-7154-453A-BCB4-CAE7D4BD114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455768"/>
      </p:ext>
    </p:extLst>
  </p:cSld>
  <p:clrMapOvr>
    <a:masterClrMapping/>
  </p:clrMapOvr>
  <p:transition/>
</p:sldLayout>
</file>

<file path=ppt/slideLayouts/slideLayout39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B5CA99-9456-4582-BA98-1251CA04DA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704306"/>
      </p:ext>
    </p:extLst>
  </p:cSld>
  <p:clrMapOvr>
    <a:masterClrMapping/>
  </p:clrMapOvr>
  <p:transition/>
</p:sldLayout>
</file>

<file path=ppt/slideLayouts/slideLayout40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86CA9E-DB5E-4016-93B7-3B15237B3F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359929"/>
      </p:ext>
    </p:extLst>
  </p:cSld>
  <p:clrMapOvr>
    <a:masterClrMapping/>
  </p:clrMapOvr>
  <p:transition/>
</p:sldLayout>
</file>

<file path=ppt/slideLayouts/slideLayout40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1778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63"/>
            <a:ext cx="5111044" cy="5853113"/>
          </a:xfrm>
        </p:spPr>
        <p:txBody>
          <a:bodyPr/>
          <a:lstStyle>
            <a:lvl1pPr>
              <a:defRPr sz="2844"/>
            </a:lvl1pPr>
            <a:lvl2pPr>
              <a:defRPr sz="2489"/>
            </a:lvl2pPr>
            <a:lvl3pPr>
              <a:defRPr sz="2133"/>
            </a:lvl3pPr>
            <a:lvl4pPr>
              <a:defRPr sz="1778"/>
            </a:lvl4pPr>
            <a:lvl5pPr>
              <a:defRPr sz="1778"/>
            </a:lvl5pPr>
            <a:lvl6pPr>
              <a:defRPr sz="1778"/>
            </a:lvl6pPr>
            <a:lvl7pPr>
              <a:defRPr sz="1778"/>
            </a:lvl7pPr>
            <a:lvl8pPr>
              <a:defRPr sz="1778"/>
            </a:lvl8pPr>
            <a:lvl9pPr>
              <a:defRPr sz="1778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244"/>
            </a:lvl1pPr>
            <a:lvl2pPr marL="406405" indent="0">
              <a:buNone/>
              <a:defRPr sz="1067"/>
            </a:lvl2pPr>
            <a:lvl3pPr marL="812810" indent="0">
              <a:buNone/>
              <a:defRPr sz="889"/>
            </a:lvl3pPr>
            <a:lvl4pPr marL="1219215" indent="0">
              <a:buNone/>
              <a:defRPr sz="800"/>
            </a:lvl4pPr>
            <a:lvl5pPr marL="1625620" indent="0">
              <a:buNone/>
              <a:defRPr sz="800"/>
            </a:lvl5pPr>
            <a:lvl6pPr marL="2032025" indent="0">
              <a:buNone/>
              <a:defRPr sz="800"/>
            </a:lvl6pPr>
            <a:lvl7pPr marL="2438430" indent="0">
              <a:buNone/>
              <a:defRPr sz="800"/>
            </a:lvl7pPr>
            <a:lvl8pPr marL="2844836" indent="0">
              <a:buNone/>
              <a:defRPr sz="800"/>
            </a:lvl8pPr>
            <a:lvl9pPr marL="3251241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05D177-85C7-4660-A4A0-A483AE687A6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293206"/>
      </p:ext>
    </p:extLst>
  </p:cSld>
  <p:clrMapOvr>
    <a:masterClrMapping/>
  </p:clrMapOvr>
  <p:transition/>
</p:sldLayout>
</file>

<file path=ppt/slideLayouts/slideLayout40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1778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2844"/>
            </a:lvl1pPr>
            <a:lvl2pPr marL="406405" indent="0">
              <a:buNone/>
              <a:defRPr sz="2489"/>
            </a:lvl2pPr>
            <a:lvl3pPr marL="812810" indent="0">
              <a:buNone/>
              <a:defRPr sz="2133"/>
            </a:lvl3pPr>
            <a:lvl4pPr marL="1219215" indent="0">
              <a:buNone/>
              <a:defRPr sz="1778"/>
            </a:lvl4pPr>
            <a:lvl5pPr marL="1625620" indent="0">
              <a:buNone/>
              <a:defRPr sz="1778"/>
            </a:lvl5pPr>
            <a:lvl6pPr marL="2032025" indent="0">
              <a:buNone/>
              <a:defRPr sz="1778"/>
            </a:lvl6pPr>
            <a:lvl7pPr marL="2438430" indent="0">
              <a:buNone/>
              <a:defRPr sz="1778"/>
            </a:lvl7pPr>
            <a:lvl8pPr marL="2844836" indent="0">
              <a:buNone/>
              <a:defRPr sz="1778"/>
            </a:lvl8pPr>
            <a:lvl9pPr marL="3251241" indent="0">
              <a:buNone/>
              <a:defRPr sz="1778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244"/>
            </a:lvl1pPr>
            <a:lvl2pPr marL="406405" indent="0">
              <a:buNone/>
              <a:defRPr sz="1067"/>
            </a:lvl2pPr>
            <a:lvl3pPr marL="812810" indent="0">
              <a:buNone/>
              <a:defRPr sz="889"/>
            </a:lvl3pPr>
            <a:lvl4pPr marL="1219215" indent="0">
              <a:buNone/>
              <a:defRPr sz="800"/>
            </a:lvl4pPr>
            <a:lvl5pPr marL="1625620" indent="0">
              <a:buNone/>
              <a:defRPr sz="800"/>
            </a:lvl5pPr>
            <a:lvl6pPr marL="2032025" indent="0">
              <a:buNone/>
              <a:defRPr sz="800"/>
            </a:lvl6pPr>
            <a:lvl7pPr marL="2438430" indent="0">
              <a:buNone/>
              <a:defRPr sz="800"/>
            </a:lvl7pPr>
            <a:lvl8pPr marL="2844836" indent="0">
              <a:buNone/>
              <a:defRPr sz="800"/>
            </a:lvl8pPr>
            <a:lvl9pPr marL="3251241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E91AD6-0767-472E-AEC3-E94F8349E62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085899"/>
      </p:ext>
    </p:extLst>
  </p:cSld>
  <p:clrMapOvr>
    <a:masterClrMapping/>
  </p:clrMapOvr>
  <p:transition/>
</p:sldLayout>
</file>

<file path=ppt/slideLayouts/slideLayout40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DFA261-C6A0-4A5E-A546-C358D817436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2978283"/>
      </p:ext>
    </p:extLst>
  </p:cSld>
  <p:clrMapOvr>
    <a:masterClrMapping/>
  </p:clrMapOvr>
  <p:transition/>
</p:sldLayout>
</file>

<file path=ppt/slideLayouts/slideLayout40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07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A4FD13-8E25-4F6F-8CAC-EFB9D2E3E30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759901"/>
      </p:ext>
    </p:extLst>
  </p:cSld>
  <p:clrMapOvr>
    <a:masterClrMapping/>
  </p:clrMapOvr>
  <p:transition/>
</p:sldLayout>
</file>

<file path=ppt/slideLayouts/slideLayout4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4AFF4F-A017-4143-AF9E-4BBAE9ACD8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607409"/>
      </p:ext>
    </p:extLst>
  </p:cSld>
  <p:clrMapOvr>
    <a:masterClrMapping/>
  </p:clrMapOvr>
</p:sldLayout>
</file>

<file path=ppt/slideLayouts/slideLayout40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9EA239-6AA9-447D-946F-D2DD2BF52FD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076362"/>
      </p:ext>
    </p:extLst>
  </p:cSld>
  <p:clrMapOvr>
    <a:masterClrMapping/>
  </p:clrMapOvr>
</p:sldLayout>
</file>

<file path=ppt/slideLayouts/slideLayout40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FE88CB-5613-4B18-905C-074139419D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958073"/>
      </p:ext>
    </p:extLst>
  </p:cSld>
  <p:clrMapOvr>
    <a:masterClrMapping/>
  </p:clrMapOvr>
</p:sldLayout>
</file>

<file path=ppt/slideLayouts/slideLayout40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138E61-87C2-4AC1-923B-77F384EB98B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483504"/>
      </p:ext>
    </p:extLst>
  </p:cSld>
  <p:clrMapOvr>
    <a:masterClrMapping/>
  </p:clrMapOvr>
</p:sldLayout>
</file>

<file path=ppt/slideLayouts/slideLayout40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9B956A-7255-4B89-957F-38ACA09434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064302"/>
      </p:ext>
    </p:extLst>
  </p:cSld>
  <p:clrMapOvr>
    <a:masterClrMapping/>
  </p:clrMapOvr>
</p:sldLayout>
</file>

<file path=ppt/slideLayouts/slideLayout4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1C2552-E509-4732-BDBF-42FAEC799F8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878304"/>
      </p:ext>
    </p:extLst>
  </p:cSld>
  <p:clrMapOvr>
    <a:masterClrMapping/>
  </p:clrMapOvr>
</p:sldLayout>
</file>

<file path=ppt/slideLayouts/slideLayout4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3D034F-7DB9-4EB1-A84E-87F91B78EB6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2587299"/>
      </p:ext>
    </p:extLst>
  </p:cSld>
  <p:clrMapOvr>
    <a:masterClrMapping/>
  </p:clrMapOvr>
</p:sldLayout>
</file>

<file path=ppt/slideLayouts/slideLayout4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1E75EB-83AE-4119-AA2B-2D562B59E99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517936"/>
      </p:ext>
    </p:extLst>
  </p:cSld>
  <p:clrMapOvr>
    <a:masterClrMapping/>
  </p:clrMapOvr>
</p:sldLayout>
</file>

<file path=ppt/slideLayouts/slideLayout4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8D48F7-2549-4DB9-B9F3-C7FA31107D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606467"/>
      </p:ext>
    </p:extLst>
  </p:cSld>
  <p:clrMapOvr>
    <a:masterClrMapping/>
  </p:clrMapOvr>
</p:sldLayout>
</file>

<file path=ppt/slideLayouts/slideLayout4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31D336-A23D-46B0-B0E4-1D817291B71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504477"/>
      </p:ext>
    </p:extLst>
  </p:cSld>
  <p:clrMapOvr>
    <a:masterClrMapping/>
  </p:clrMapOvr>
</p:sldLayout>
</file>

<file path=ppt/slideLayouts/slideLayout4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22B106-FA20-4561-AB5A-12D4B33255A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355495"/>
      </p:ext>
    </p:extLst>
  </p:cSld>
  <p:clrMapOvr>
    <a:masterClrMapping/>
  </p:clrMapOvr>
</p:sldLayout>
</file>

<file path=ppt/slideLayouts/slideLayout41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1B0E76-C1BB-4AA5-B10E-7914A2E736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282685"/>
      </p:ext>
    </p:extLst>
  </p:cSld>
  <p:clrMapOvr>
    <a:masterClrMapping/>
  </p:clrMapOvr>
</p:sldLayout>
</file>

<file path=ppt/slideLayouts/slideLayout417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B29705-38A4-4404-A15E-435E38E9FB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001770"/>
      </p:ext>
    </p:extLst>
  </p:cSld>
  <p:clrMapOvr>
    <a:masterClrMapping/>
  </p:clrMapOvr>
</p:sldLayout>
</file>

<file path=ppt/slideLayouts/slideLayout4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7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fld id="{C27CBA22-0419-496C-8CCB-B1B3BB4BEB75}" type="datetimeFigureOut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l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1/9/2024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01335D42-E7EA-4D00-9CF1-9AB602CD9074}" type="slidenum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3501168"/>
      </p:ext>
    </p:extLst>
  </p:cSld>
  <p:clrMapOvr>
    <a:masterClrMapping/>
  </p:clrMapOvr>
</p:sldLayout>
</file>

<file path=ppt/slideLayouts/slideLayout4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fld id="{29170606-1EF8-46FF-B6B6-F743C893CEF8}" type="datetimeFigureOut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l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1/9/2024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127F1FB1-8238-4F72-A24F-4EA826BF8663}" type="slidenum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80988487"/>
      </p:ext>
    </p:extLst>
  </p:cSld>
  <p:clrMapOvr>
    <a:masterClrMapping/>
  </p:clrMapOvr>
</p:sldLayout>
</file>

<file path=ppt/slideLayouts/slideLayout4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fld id="{71C2A447-AE94-4215-9CA3-A70481E76682}" type="datetimeFigureOut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l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1/9/2024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B577CECD-E9F6-49D0-ACEA-2AB3EE6EB5A4}" type="slidenum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6682440"/>
      </p:ext>
    </p:extLst>
  </p:cSld>
  <p:clrMapOvr>
    <a:masterClrMapping/>
  </p:clrMapOvr>
</p:sldLayout>
</file>

<file path=ppt/slideLayouts/slideLayout4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fld id="{B7683D01-B620-4FD8-8E61-6544A38D42CE}" type="datetimeFigureOut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l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1/9/2024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DA166ABA-9A29-40E7-9FAD-4A470B76E44B}" type="slidenum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53686435"/>
      </p:ext>
    </p:extLst>
  </p:cSld>
  <p:clrMapOvr>
    <a:masterClrMapping/>
  </p:clrMapOvr>
</p:sldLayout>
</file>

<file path=ppt/slideLayouts/slideLayout4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fld id="{88289F53-21E6-4BCF-AAD7-DEA05FA4783D}" type="datetimeFigureOut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l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1/9/2024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6DB6A4F6-FAAF-4019-A2D3-4B522A451008}" type="slidenum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3034916"/>
      </p:ext>
    </p:extLst>
  </p:cSld>
  <p:clrMapOvr>
    <a:masterClrMapping/>
  </p:clrMapOvr>
</p:sldLayout>
</file>

<file path=ppt/slideLayouts/slideLayout4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fld id="{A6DC44EB-3A4D-412A-B6D3-E57187A61777}" type="datetimeFigureOut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l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1/9/2024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88BDB3D8-754F-4C5C-83B9-3CAF76D80602}" type="slidenum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19833106"/>
      </p:ext>
    </p:extLst>
  </p:cSld>
  <p:clrMapOvr>
    <a:masterClrMapping/>
  </p:clrMapOvr>
</p:sldLayout>
</file>

<file path=ppt/slideLayouts/slideLayout4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fld id="{FBA0D74A-723F-4730-B6BF-F91D9F278B89}" type="datetimeFigureOut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l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1/9/2024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3EE7C040-4166-4214-8BCC-C2438F2AFB65}" type="slidenum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7766241"/>
      </p:ext>
    </p:extLst>
  </p:cSld>
  <p:clrMapOvr>
    <a:masterClrMapping/>
  </p:clrMapOvr>
</p:sldLayout>
</file>

<file path=ppt/slideLayouts/slideLayout4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fld id="{7AAF3288-599E-47DB-AA03-25A5C7FCE537}" type="datetimeFigureOut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l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1/9/2024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03D1A1DC-1402-4C2E-AB83-F1F4D151BB27}" type="slidenum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2259172"/>
      </p:ext>
    </p:extLst>
  </p:cSld>
  <p:clrMapOvr>
    <a:masterClrMapping/>
  </p:clrMapOvr>
</p:sldLayout>
</file>

<file path=ppt/slideLayouts/slideLayout4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fld id="{3F867D0D-C21F-4482-8125-6AA122CEB0AB}" type="datetimeFigureOut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l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1/9/2024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6DF68CBF-60CB-42F3-BAD6-701644CD0791}" type="slidenum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54876834"/>
      </p:ext>
    </p:extLst>
  </p:cSld>
  <p:clrMapOvr>
    <a:masterClrMapping/>
  </p:clrMapOvr>
</p:sldLayout>
</file>

<file path=ppt/slideLayouts/slideLayout4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fld id="{E80C090F-49BB-45B2-A834-9C71AEBFEC05}" type="datetimeFigureOut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l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1/9/2024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44D9D0CB-6D42-4CD8-86B7-3DF013C7B791}" type="slidenum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17049851"/>
      </p:ext>
    </p:extLst>
  </p:cSld>
  <p:clrMapOvr>
    <a:masterClrMapping/>
  </p:clrMapOvr>
</p:sldLayout>
</file>

<file path=ppt/slideLayouts/slideLayout4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80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80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fld id="{4D10FFCB-D5FF-4BCB-8706-6D930979EDA2}" type="datetimeFigureOut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l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1/9/2024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6A11BBAB-3611-4EF0-A828-C5DD08D09899}" type="slidenum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91517628"/>
      </p:ext>
    </p:extLst>
  </p:cSld>
  <p:clrMapOvr>
    <a:masterClrMapping/>
  </p:clrMapOvr>
</p:sldLayout>
</file>

<file path=ppt/slideLayouts/slideLayout4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796276900"/>
      </p:ext>
    </p:extLst>
  </p:cSld>
  <p:clrMapOvr>
    <a:masterClrMapping/>
  </p:clrMapOvr>
</p:sldLayout>
</file>

<file path=ppt/slideLayouts/slideLayout4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33927943"/>
      </p:ext>
    </p:extLst>
  </p:cSld>
  <p:clrMapOvr>
    <a:masterClrMapping/>
  </p:clrMapOvr>
</p:sldLayout>
</file>

<file path=ppt/slideLayouts/slideLayout4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43802979"/>
      </p:ext>
    </p:extLst>
  </p:cSld>
  <p:clrMapOvr>
    <a:masterClrMapping/>
  </p:clrMapOvr>
</p:sldLayout>
</file>

<file path=ppt/slideLayouts/slideLayout4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30" y="1598613"/>
            <a:ext cx="4037013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11725194"/>
      </p:ext>
    </p:extLst>
  </p:cSld>
  <p:clrMapOvr>
    <a:masterClrMapping/>
  </p:clrMapOvr>
</p:sldLayout>
</file>

<file path=ppt/slideLayouts/slideLayout4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80824608"/>
      </p:ext>
    </p:extLst>
  </p:cSld>
  <p:clrMapOvr>
    <a:masterClrMapping/>
  </p:clrMapOvr>
</p:sldLayout>
</file>

<file path=ppt/slideLayouts/slideLayout4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36357647"/>
      </p:ext>
    </p:extLst>
  </p:cSld>
  <p:clrMapOvr>
    <a:masterClrMapping/>
  </p:clrMapOvr>
</p:sldLayout>
</file>

<file path=ppt/slideLayouts/slideLayout4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23070551"/>
      </p:ext>
    </p:extLst>
  </p:cSld>
  <p:clrMapOvr>
    <a:masterClrMapping/>
  </p:clrMapOvr>
</p:sldLayout>
</file>

<file path=ppt/slideLayouts/slideLayout4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77916163"/>
      </p:ext>
    </p:extLst>
  </p:cSld>
  <p:clrMapOvr>
    <a:masterClrMapping/>
  </p:clrMapOvr>
</p:sldLayout>
</file>

<file path=ppt/slideLayouts/slideLayout4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97472313"/>
      </p:ext>
    </p:extLst>
  </p:cSld>
  <p:clrMapOvr>
    <a:masterClrMapping/>
  </p:clrMapOvr>
</p:sldLayout>
</file>

<file path=ppt/slideLayouts/slideLayout4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83581844"/>
      </p:ext>
    </p:extLst>
  </p:cSld>
  <p:clrMapOvr>
    <a:masterClrMapping/>
  </p:clrMapOvr>
</p:sldLayout>
</file>

<file path=ppt/slideLayouts/slideLayout4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8"/>
            <a:ext cx="2057400" cy="589438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5613" y="274678"/>
            <a:ext cx="6021387" cy="58943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59678670"/>
      </p:ext>
    </p:extLst>
  </p:cSld>
  <p:clrMapOvr>
    <a:masterClrMapping/>
  </p:clrMapOvr>
</p:sldLayout>
</file>

<file path=ppt/slideLayouts/slideLayout44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5030" y="1598613"/>
            <a:ext cx="4037013" cy="4570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73133058"/>
      </p:ext>
    </p:extLst>
  </p:cSld>
  <p:clrMapOvr>
    <a:masterClrMapping/>
  </p:clrMapOvr>
</p:sldLayout>
</file>

<file path=ppt/slideLayouts/slideLayout4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43687A-48B2-4DEB-B836-E6AE6DA07EB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632240"/>
      </p:ext>
    </p:extLst>
  </p:cSld>
  <p:clrMapOvr>
    <a:masterClrMapping/>
  </p:clrMapOvr>
</p:sldLayout>
</file>

<file path=ppt/slideLayouts/slideLayout4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CE0EC6-6175-42FD-9C95-0AC32449B94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8379987"/>
      </p:ext>
    </p:extLst>
  </p:cSld>
  <p:clrMapOvr>
    <a:masterClrMapping/>
  </p:clrMapOvr>
</p:sldLayout>
</file>

<file path=ppt/slideLayouts/slideLayout4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56A189-3E1E-4935-9670-B55C03FE268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244827"/>
      </p:ext>
    </p:extLst>
  </p:cSld>
  <p:clrMapOvr>
    <a:masterClrMapping/>
  </p:clrMapOvr>
</p:sldLayout>
</file>

<file path=ppt/slideLayouts/slideLayout4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58D611-7790-4B6E-9CB1-0EA69682CF0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638662"/>
      </p:ext>
    </p:extLst>
  </p:cSld>
  <p:clrMapOvr>
    <a:masterClrMapping/>
  </p:clrMapOvr>
</p:sldLayout>
</file>

<file path=ppt/slideLayouts/slideLayout4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80BBDE-0F9C-4B10-A1B9-B8638D58060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334728"/>
      </p:ext>
    </p:extLst>
  </p:cSld>
  <p:clrMapOvr>
    <a:masterClrMapping/>
  </p:clrMapOvr>
</p:sldLayout>
</file>

<file path=ppt/slideLayouts/slideLayout4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C7FA57-754C-4E5E-95FD-C1919BCBC8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201447"/>
      </p:ext>
    </p:extLst>
  </p:cSld>
  <p:clrMapOvr>
    <a:masterClrMapping/>
  </p:clrMapOvr>
</p:sldLayout>
</file>

<file path=ppt/slideLayouts/slideLayout4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E3E3DC-97B5-4CD2-AA12-D1F84953F5F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3169472"/>
      </p:ext>
    </p:extLst>
  </p:cSld>
  <p:clrMapOvr>
    <a:masterClrMapping/>
  </p:clrMapOvr>
</p:sldLayout>
</file>

<file path=ppt/slideLayouts/slideLayout4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FA6B01-66BA-464C-A222-0A348AC6F93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1786962"/>
      </p:ext>
    </p:extLst>
  </p:cSld>
  <p:clrMapOvr>
    <a:masterClrMapping/>
  </p:clrMapOvr>
</p:sldLayout>
</file>

<file path=ppt/slideLayouts/slideLayout4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4997C0-13CD-4989-A8D4-68C842C6214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107980"/>
      </p:ext>
    </p:extLst>
  </p:cSld>
  <p:clrMapOvr>
    <a:masterClrMapping/>
  </p:clrMapOvr>
</p:sldLayout>
</file>

<file path=ppt/slideLayouts/slideLayout4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215718-82BD-40FA-905D-FE49F19EBD3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867006"/>
      </p:ext>
    </p:extLst>
  </p:cSld>
  <p:clrMapOvr>
    <a:masterClrMapping/>
  </p:clrMapOvr>
</p:sldLayout>
</file>

<file path=ppt/slideLayouts/slideLayout4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7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A13A1F-8572-4DAE-BB86-D5D198792E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769852"/>
      </p:ext>
    </p:extLst>
  </p:cSld>
  <p:clrMapOvr>
    <a:masterClrMapping/>
  </p:clrMapOvr>
</p:sldLayout>
</file>

<file path=ppt/slideLayouts/slideLayout45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E50D86-27B3-4277-9CF8-DA53A92785E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924528"/>
      </p:ext>
    </p:extLst>
  </p:cSld>
  <p:clrMapOvr>
    <a:masterClrMapping/>
  </p:clrMapOvr>
</p:sldLayout>
</file>

<file path=ppt/slideLayouts/slideLayout4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51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AFC630-8294-4668-B5F8-C60422C24A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333369"/>
      </p:ext>
    </p:extLst>
  </p:cSld>
  <p:clrMapOvr>
    <a:masterClrMapping/>
  </p:clrMapOvr>
</p:sldLayout>
</file>

<file path=ppt/slideLayouts/slideLayout45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EE44E2-60C0-477E-A09A-F83853FA12C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5804649"/>
      </p:ext>
    </p:extLst>
  </p:cSld>
  <p:clrMapOvr>
    <a:masterClrMapping/>
  </p:clrMapOvr>
</p:sldLayout>
</file>

<file path=ppt/slideLayouts/slideLayout45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26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29ED8E-E856-406B-B9F8-07EBF0C02E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6279026"/>
      </p:ext>
    </p:extLst>
  </p:cSld>
  <p:clrMapOvr>
    <a:masterClrMapping/>
  </p:clrMapOvr>
</p:sldLayout>
</file>

<file path=ppt/slideLayouts/slideLayout45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936587-7780-40E5-B25F-4C6C422E5D5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037017"/>
      </p:ext>
    </p:extLst>
  </p:cSld>
  <p:clrMapOvr>
    <a:masterClrMapping/>
  </p:clrMapOvr>
</p:sldLayout>
</file>

<file path=ppt/slideLayouts/slideLayout45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8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8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D8AA7E-F2A4-4478-BFD1-CE1B05A87A2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136996"/>
      </p:ext>
    </p:extLst>
  </p:cSld>
  <p:clrMapOvr>
    <a:masterClrMapping/>
  </p:clrMapOvr>
</p:sldLayout>
</file>

<file path=ppt/slideLayouts/slideLayout4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B265A9-4B56-4F15-A7AE-25F898F4FAF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968817"/>
      </p:ext>
    </p:extLst>
  </p:cSld>
  <p:clrMapOvr>
    <a:masterClrMapping/>
  </p:clrMapOvr>
</p:sldLayout>
</file>

<file path=ppt/slideLayouts/slideLayout4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E591C1-914B-4837-B839-84468C3789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180600"/>
      </p:ext>
    </p:extLst>
  </p:cSld>
  <p:clrMapOvr>
    <a:masterClrMapping/>
  </p:clrMapOvr>
</p:sldLayout>
</file>

<file path=ppt/slideLayouts/slideLayout4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7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BC4E56-1B54-4E6E-8709-E1608CBA92C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63936"/>
      </p:ext>
    </p:extLst>
  </p:cSld>
  <p:clrMapOvr>
    <a:masterClrMapping/>
  </p:clrMapOvr>
</p:sldLayout>
</file>

<file path=ppt/slideLayouts/slideLayout46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0ED24A-6A9A-40A9-AF9D-571C56AAAF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955163"/>
      </p:ext>
    </p:extLst>
  </p:cSld>
  <p:clrMapOvr>
    <a:masterClrMapping/>
  </p:clrMapOvr>
</p:sldLayout>
</file>

<file path=ppt/slideLayouts/slideLayout4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66B755-C496-4EEB-9FB4-1D07FDDD08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342801"/>
      </p:ext>
    </p:extLst>
  </p:cSld>
  <p:clrMapOvr>
    <a:masterClrMapping/>
  </p:clrMapOvr>
</p:sldLayout>
</file>

<file path=ppt/slideLayouts/slideLayout4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64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64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4223F6-C9A7-4090-83BA-A82F47DD64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535627"/>
      </p:ext>
    </p:extLst>
  </p:cSld>
  <p:clrMapOvr>
    <a:masterClrMapping/>
  </p:clrMapOvr>
</p:sldLayout>
</file>

<file path=ppt/slideLayouts/slideLayout46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1D0827-6C5C-47F9-937C-E1B9400CCC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194852"/>
      </p:ext>
    </p:extLst>
  </p:cSld>
  <p:clrMapOvr>
    <a:masterClrMapping/>
  </p:clrMapOvr>
</p:sldLayout>
</file>

<file path=ppt/slideLayouts/slideLayout4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9C43687A-48B2-4DEB-B836-E6AE6DA07EBC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29931040"/>
      </p:ext>
    </p:extLst>
  </p:cSld>
  <p:clrMapOvr>
    <a:masterClrMapping/>
  </p:clrMapOvr>
</p:sldLayout>
</file>

<file path=ppt/slideLayouts/slideLayout46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F3CE0EC6-6175-42FD-9C95-0AC32449B94E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32415231"/>
      </p:ext>
    </p:extLst>
  </p:cSld>
  <p:clrMapOvr>
    <a:masterClrMapping/>
  </p:clrMapOvr>
</p:sldLayout>
</file>

<file path=ppt/slideLayouts/slideLayout46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BC56A189-3E1E-4935-9670-B55C03FE2680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46437525"/>
      </p:ext>
    </p:extLst>
  </p:cSld>
  <p:clrMapOvr>
    <a:masterClrMapping/>
  </p:clrMapOvr>
</p:sldLayout>
</file>

<file path=ppt/slideLayouts/slideLayout46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1658D611-7790-4B6E-9CB1-0EA69682CF07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10682890"/>
      </p:ext>
    </p:extLst>
  </p:cSld>
  <p:clrMapOvr>
    <a:masterClrMapping/>
  </p:clrMapOvr>
</p:sldLayout>
</file>

<file path=ppt/slideLayouts/slideLayout46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E480BBDE-0F9C-4B10-A1B9-B8638D58060A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0098086"/>
      </p:ext>
    </p:extLst>
  </p:cSld>
  <p:clrMapOvr>
    <a:masterClrMapping/>
  </p:clrMapOvr>
</p:sldLayout>
</file>

<file path=ppt/slideLayouts/slideLayout4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25C7FA57-754C-4E5E-95FD-C1919BCBC8C9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4977211"/>
      </p:ext>
    </p:extLst>
  </p:cSld>
  <p:clrMapOvr>
    <a:masterClrMapping/>
  </p:clrMapOvr>
</p:sldLayout>
</file>

<file path=ppt/slideLayouts/slideLayout47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51E3E3DC-97B5-4CD2-AA12-D1F84953F5F6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9819160"/>
      </p:ext>
    </p:extLst>
  </p:cSld>
  <p:clrMapOvr>
    <a:masterClrMapping/>
  </p:clrMapOvr>
</p:sldLayout>
</file>

<file path=ppt/slideLayouts/slideLayout47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99FA6B01-66BA-464C-A222-0A348AC6F93F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6728098"/>
      </p:ext>
    </p:extLst>
  </p:cSld>
  <p:clrMapOvr>
    <a:masterClrMapping/>
  </p:clrMapOvr>
</p:sldLayout>
</file>

<file path=ppt/slideLayouts/slideLayout47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FB4997C0-13CD-4989-A8D4-68C842C62147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3764834"/>
      </p:ext>
    </p:extLst>
  </p:cSld>
  <p:clrMapOvr>
    <a:masterClrMapping/>
  </p:clrMapOvr>
</p:sldLayout>
</file>

<file path=ppt/slideLayouts/slideLayout4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AC215718-82BD-40FA-905D-FE49F19EBD34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3641961"/>
      </p:ext>
    </p:extLst>
  </p:cSld>
  <p:clrMapOvr>
    <a:masterClrMapping/>
  </p:clrMapOvr>
</p:sldLayout>
</file>

<file path=ppt/slideLayouts/slideLayout4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7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36A13A1F-8572-4DAE-BB86-D5D198792E8B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84977972"/>
      </p:ext>
    </p:extLst>
  </p:cSld>
  <p:clrMapOvr>
    <a:masterClrMapping/>
  </p:clrMapOvr>
</p:sldLayout>
</file>

<file path=ppt/slideLayouts/slideLayout47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3AE50D86-27B3-4277-9CF8-DA53A92785E2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40584911"/>
      </p:ext>
    </p:extLst>
  </p:cSld>
  <p:clrMapOvr>
    <a:masterClrMapping/>
  </p:clrMapOvr>
</p:sldLayout>
</file>

<file path=ppt/slideLayouts/slideLayout4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7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820050224"/>
      </p:ext>
    </p:extLst>
  </p:cSld>
  <p:clrMapOvr>
    <a:masterClrMapping/>
  </p:clrMapOvr>
</p:sldLayout>
</file>

<file path=ppt/slideLayouts/slideLayout47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13160890"/>
      </p:ext>
    </p:extLst>
  </p:cSld>
  <p:clrMapOvr>
    <a:masterClrMapping/>
  </p:clrMapOvr>
</p:sldLayout>
</file>

<file path=ppt/slideLayouts/slideLayout47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2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19133711"/>
      </p:ext>
    </p:extLst>
  </p:cSld>
  <p:clrMapOvr>
    <a:masterClrMapping/>
  </p:clrMapOvr>
</p:sldLayout>
</file>

<file path=ppt/slideLayouts/slideLayout48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30" y="1598613"/>
            <a:ext cx="4037013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84317420"/>
      </p:ext>
    </p:extLst>
  </p:cSld>
  <p:clrMapOvr>
    <a:masterClrMapping/>
  </p:clrMapOvr>
</p:sldLayout>
</file>

<file path=ppt/slideLayouts/slideLayout48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64629717"/>
      </p:ext>
    </p:extLst>
  </p:cSld>
  <p:clrMapOvr>
    <a:masterClrMapping/>
  </p:clrMapOvr>
</p:sldLayout>
</file>

<file path=ppt/slideLayouts/slideLayout4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39485501"/>
      </p:ext>
    </p:extLst>
  </p:cSld>
  <p:clrMapOvr>
    <a:masterClrMapping/>
  </p:clrMapOvr>
</p:sldLayout>
</file>

<file path=ppt/slideLayouts/slideLayout48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88252238"/>
      </p:ext>
    </p:extLst>
  </p:cSld>
  <p:clrMapOvr>
    <a:masterClrMapping/>
  </p:clrMapOvr>
</p:sldLayout>
</file>

<file path=ppt/slideLayouts/slideLayout48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0341316"/>
      </p:ext>
    </p:extLst>
  </p:cSld>
  <p:clrMapOvr>
    <a:masterClrMapping/>
  </p:clrMapOvr>
</p:sldLayout>
</file>

<file path=ppt/slideLayouts/slideLayout48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26427816"/>
      </p:ext>
    </p:extLst>
  </p:cSld>
  <p:clrMapOvr>
    <a:masterClrMapping/>
  </p:clrMapOvr>
</p:sldLayout>
</file>

<file path=ppt/slideLayouts/slideLayout4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56628695"/>
      </p:ext>
    </p:extLst>
  </p:cSld>
  <p:clrMapOvr>
    <a:masterClrMapping/>
  </p:clrMapOvr>
</p:sldLayout>
</file>

<file path=ppt/slideLayouts/slideLayout4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80"/>
            <a:ext cx="2057400" cy="589438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5613" y="274680"/>
            <a:ext cx="6021387" cy="58943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71818888"/>
      </p:ext>
    </p:extLst>
  </p:cSld>
  <p:clrMapOvr>
    <a:masterClrMapping/>
  </p:clrMapOvr>
</p:sldLayout>
</file>

<file path=ppt/slideLayouts/slideLayout48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5030" y="1598613"/>
            <a:ext cx="4037013" cy="4570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76150308"/>
      </p:ext>
    </p:extLst>
  </p:cSld>
  <p:clrMapOvr>
    <a:masterClrMapping/>
  </p:clrMapOvr>
</p:sldLayout>
</file>

<file path=ppt/slideLayouts/slideLayout4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91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CF13B2-1104-40C1-A3DF-E4CA1C9F99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4161293"/>
      </p:ext>
    </p:extLst>
  </p:cSld>
  <p:clrMapOvr>
    <a:masterClrMapping/>
  </p:clrMapOvr>
</p:sldLayout>
</file>

<file path=ppt/slideLayouts/slideLayout4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B4AEB6-FAD4-4E02-834A-F9F0F5BBED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64376"/>
      </p:ext>
    </p:extLst>
  </p:cSld>
  <p:clrMapOvr>
    <a:masterClrMapping/>
  </p:clrMapOvr>
</p:sldLayout>
</file>

<file path=ppt/slideLayouts/slideLayout4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66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F4D809-7AB2-4B37-8B84-246B0EC101E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511261"/>
      </p:ext>
    </p:extLst>
  </p:cSld>
  <p:clrMapOvr>
    <a:masterClrMapping/>
  </p:clrMapOvr>
</p:sldLayout>
</file>

<file path=ppt/slideLayouts/slideLayout4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265829-95B1-4346-BD21-D91C4A7FC2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323166"/>
      </p:ext>
    </p:extLst>
  </p:cSld>
  <p:clrMapOvr>
    <a:masterClrMapping/>
  </p:clrMapOvr>
</p:sldLayout>
</file>

<file path=ppt/slideLayouts/slideLayout4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58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58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21FF50-5117-4456-A946-5722B6974B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491551"/>
      </p:ext>
    </p:extLst>
  </p:cSld>
  <p:clrMapOvr>
    <a:masterClrMapping/>
  </p:clrMapOvr>
</p:sldLayout>
</file>

<file path=ppt/slideLayouts/slideLayout4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C8401B-7D02-4BD4-9E48-E2971190C3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271669"/>
      </p:ext>
    </p:extLst>
  </p:cSld>
  <p:clrMapOvr>
    <a:masterClrMapping/>
  </p:clrMapOvr>
</p:sldLayout>
</file>

<file path=ppt/slideLayouts/slideLayout4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4D0E87-6BE3-43E6-876F-020C78AB8C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057076"/>
      </p:ext>
    </p:extLst>
  </p:cSld>
  <p:clrMapOvr>
    <a:masterClrMapping/>
  </p:clrMapOvr>
</p:sldLayout>
</file>

<file path=ppt/slideLayouts/slideLayout4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11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CF9929-2F28-40E8-BB8D-CC56ED2390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628242"/>
      </p:ext>
    </p:extLst>
  </p:cSld>
  <p:clrMapOvr>
    <a:masterClrMapping/>
  </p:clrMapOvr>
</p:sldLayout>
</file>

<file path=ppt/slideLayouts/slideLayout4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695E2D-1F8B-4D04-8931-62B1D08C4B3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034199"/>
      </p:ext>
    </p:extLst>
  </p:cSld>
  <p:clrMapOvr>
    <a:masterClrMapping/>
  </p:clrMapOvr>
</p:sldLayout>
</file>

<file path=ppt/slideLayouts/slideLayout4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F1FB0C-3862-421B-A059-DF544CA6F2A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173260"/>
      </p:ext>
    </p:extLst>
  </p:cSld>
  <p:clrMapOvr>
    <a:masterClrMapping/>
  </p:clrMapOvr>
</p:sldLayout>
</file>

<file path=ppt/slideLayouts/slideLayout4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704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704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614FD8-3282-4E9F-9A5C-E74BE7D5B8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88115"/>
      </p:ext>
    </p:extLst>
  </p:cSld>
  <p:clrMapOvr>
    <a:masterClrMapping/>
  </p:clrMapOvr>
</p:sldLayout>
</file>

<file path=ppt/slideLayouts/slideLayout5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73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2EE2BF-602C-4EF1-B57E-0894C582F5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662161"/>
      </p:ext>
    </p:extLst>
  </p:cSld>
  <p:clrMapOvr>
    <a:masterClrMapping/>
  </p:clrMapOvr>
</p:sldLayout>
</file>

<file path=ppt/slideLayouts/slideLayout5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DED45-4783-4F44-9FDF-2BA0ADBC707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276860"/>
      </p:ext>
    </p:extLst>
  </p:cSld>
  <p:clrMapOvr>
    <a:masterClrMapping/>
  </p:clrMapOvr>
</p:sldLayout>
</file>

<file path=ppt/slideLayouts/slideLayout5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F10623-321A-4C9F-AEA6-AE0E5F01CAE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307017"/>
      </p:ext>
    </p:extLst>
  </p:cSld>
  <p:clrMapOvr>
    <a:masterClrMapping/>
  </p:clrMapOvr>
</p:sldLayout>
</file>

<file path=ppt/slideLayouts/slideLayout5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132263-7EE4-4B31-BE95-F71DEA0FC42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222522"/>
      </p:ext>
    </p:extLst>
  </p:cSld>
  <p:clrMapOvr>
    <a:masterClrMapping/>
  </p:clrMapOvr>
</p:sldLayout>
</file>

<file path=ppt/slideLayouts/slideLayout5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9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9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939BC9-58D7-4C01-B32F-69878B258C5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26965"/>
      </p:ext>
    </p:extLst>
  </p:cSld>
  <p:clrMapOvr>
    <a:masterClrMapping/>
  </p:clrMapOvr>
</p:sldLayout>
</file>

<file path=ppt/slideLayouts/slideLayout5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6EE37E-14DE-4248-A841-1963EE165A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458054"/>
      </p:ext>
    </p:extLst>
  </p:cSld>
  <p:clrMapOvr>
    <a:masterClrMapping/>
  </p:clrMapOvr>
</p:sldLayout>
</file>

<file path=ppt/slideLayouts/slideLayout5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EF5C0A-9EC9-4CB4-9E9A-45A9513683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741340"/>
      </p:ext>
    </p:extLst>
  </p:cSld>
  <p:clrMapOvr>
    <a:masterClrMapping/>
  </p:clrMapOvr>
</p:sldLayout>
</file>

<file path=ppt/slideLayouts/slideLayout5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8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18AABC-A77B-4F0F-B829-1B51F39AA88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344686"/>
      </p:ext>
    </p:extLst>
  </p:cSld>
  <p:clrMapOvr>
    <a:masterClrMapping/>
  </p:clrMapOvr>
</p:sldLayout>
</file>

<file path=ppt/slideLayouts/slideLayout50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76DB1C-1AAF-4B10-9B76-C29F582B96E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7813650"/>
      </p:ext>
    </p:extLst>
  </p:cSld>
  <p:clrMapOvr>
    <a:masterClrMapping/>
  </p:clrMapOvr>
</p:sldLayout>
</file>

<file path=ppt/slideLayouts/slideLayout5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FA60C6-5372-466F-A9A0-04E793B8BD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456803"/>
      </p:ext>
    </p:extLst>
  </p:cSld>
  <p:clrMapOvr>
    <a:masterClrMapping/>
  </p:clrMapOvr>
</p:sldLayout>
</file>

<file path=ppt/slideLayouts/slideLayout5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86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86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F59D49-7279-4540-9453-41C57592D27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733393"/>
      </p:ext>
    </p:extLst>
  </p:cSld>
  <p:clrMapOvr>
    <a:masterClrMapping/>
  </p:clrMapOvr>
</p:sldLayout>
</file>

<file path=ppt/slideLayouts/slideLayout511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79CE90-F038-478D-80D5-AECC21AD2C9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887175"/>
      </p:ext>
    </p:extLst>
  </p:cSld>
  <p:clrMapOvr>
    <a:masterClrMapping/>
  </p:clrMapOvr>
</p:sldLayout>
</file>

<file path=ppt/slideLayouts/slideLayout5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43687A-48B2-4DEB-B836-E6AE6DA07EB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1252487"/>
      </p:ext>
    </p:extLst>
  </p:cSld>
  <p:clrMapOvr>
    <a:masterClrMapping/>
  </p:clrMapOvr>
</p:sldLayout>
</file>

<file path=ppt/slideLayouts/slideLayout5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CE0EC6-6175-42FD-9C95-0AC32449B94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2995208"/>
      </p:ext>
    </p:extLst>
  </p:cSld>
  <p:clrMapOvr>
    <a:masterClrMapping/>
  </p:clrMapOvr>
</p:sldLayout>
</file>

<file path=ppt/slideLayouts/slideLayout5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56A189-3E1E-4935-9670-B55C03FE268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3582055"/>
      </p:ext>
    </p:extLst>
  </p:cSld>
  <p:clrMapOvr>
    <a:masterClrMapping/>
  </p:clrMapOvr>
</p:sldLayout>
</file>

<file path=ppt/slideLayouts/slideLayout5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58D611-7790-4B6E-9CB1-0EA69682CF0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4044100"/>
      </p:ext>
    </p:extLst>
  </p:cSld>
  <p:clrMapOvr>
    <a:masterClrMapping/>
  </p:clrMapOvr>
</p:sldLayout>
</file>

<file path=ppt/slideLayouts/slideLayout5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80BBDE-0F9C-4B10-A1B9-B8638D58060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905092"/>
      </p:ext>
    </p:extLst>
  </p:cSld>
  <p:clrMapOvr>
    <a:masterClrMapping/>
  </p:clrMapOvr>
</p:sldLayout>
</file>

<file path=ppt/slideLayouts/slideLayout5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C7FA57-754C-4E5E-95FD-C1919BCBC8C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119893"/>
      </p:ext>
    </p:extLst>
  </p:cSld>
  <p:clrMapOvr>
    <a:masterClrMapping/>
  </p:clrMapOvr>
</p:sldLayout>
</file>

<file path=ppt/slideLayouts/slideLayout5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E3E3DC-97B5-4CD2-AA12-D1F84953F5F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0747069"/>
      </p:ext>
    </p:extLst>
  </p:cSld>
  <p:clrMapOvr>
    <a:masterClrMapping/>
  </p:clrMapOvr>
</p:sldLayout>
</file>

<file path=ppt/slideLayouts/slideLayout5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FA6B01-66BA-464C-A222-0A348AC6F93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3921243"/>
      </p:ext>
    </p:extLst>
  </p:cSld>
  <p:clrMapOvr>
    <a:masterClrMapping/>
  </p:clrMapOvr>
</p:sldLayout>
</file>

<file path=ppt/slideLayouts/slideLayout5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4997C0-13CD-4989-A8D4-68C842C6214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8173485"/>
      </p:ext>
    </p:extLst>
  </p:cSld>
  <p:clrMapOvr>
    <a:masterClrMapping/>
  </p:clrMapOvr>
</p:sldLayout>
</file>

<file path=ppt/slideLayouts/slideLayout5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215718-82BD-40FA-905D-FE49F19EBD3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9125746"/>
      </p:ext>
    </p:extLst>
  </p:cSld>
  <p:clrMapOvr>
    <a:masterClrMapping/>
  </p:clrMapOvr>
</p:sldLayout>
</file>

<file path=ppt/slideLayouts/slideLayout5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7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A13A1F-8572-4DAE-BB86-D5D198792E8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4506951"/>
      </p:ext>
    </p:extLst>
  </p:cSld>
  <p:clrMapOvr>
    <a:masterClrMapping/>
  </p:clrMapOvr>
</p:sldLayout>
</file>

<file path=ppt/slideLayouts/slideLayout52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E50D86-27B3-4277-9CF8-DA53A92785E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8773263"/>
      </p:ext>
    </p:extLst>
  </p:cSld>
  <p:clrMapOvr>
    <a:masterClrMapping/>
  </p:clrMapOvr>
</p:sldLayout>
</file>

<file path=ppt/slideLayouts/slideLayout5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42607784"/>
      </p:ext>
    </p:extLst>
  </p:cSld>
  <p:clrMapOvr>
    <a:masterClrMapping/>
  </p:clrMapOvr>
</p:sldLayout>
</file>

<file path=ppt/slideLayouts/slideLayout5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90592432"/>
      </p:ext>
    </p:extLst>
  </p:cSld>
  <p:clrMapOvr>
    <a:masterClrMapping/>
  </p:clrMapOvr>
</p:sldLayout>
</file>

<file path=ppt/slideLayouts/slideLayout5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57767103"/>
      </p:ext>
    </p:extLst>
  </p:cSld>
  <p:clrMapOvr>
    <a:masterClrMapping/>
  </p:clrMapOvr>
</p:sldLayout>
</file>

<file path=ppt/slideLayouts/slideLayout5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25" y="1598613"/>
            <a:ext cx="4037013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82110323"/>
      </p:ext>
    </p:extLst>
  </p:cSld>
  <p:clrMapOvr>
    <a:masterClrMapping/>
  </p:clrMapOvr>
</p:sldLayout>
</file>

<file path=ppt/slideLayouts/slideLayout5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63924420"/>
      </p:ext>
    </p:extLst>
  </p:cSld>
  <p:clrMapOvr>
    <a:masterClrMapping/>
  </p:clrMapOvr>
</p:sldLayout>
</file>

<file path=ppt/slideLayouts/slideLayout5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56128125"/>
      </p:ext>
    </p:extLst>
  </p:cSld>
  <p:clrMapOvr>
    <a:masterClrMapping/>
  </p:clrMapOvr>
</p:sldLayout>
</file>

<file path=ppt/slideLayouts/slideLayout5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58037923"/>
      </p:ext>
    </p:extLst>
  </p:cSld>
  <p:clrMapOvr>
    <a:masterClrMapping/>
  </p:clrMapOvr>
</p:sldLayout>
</file>

<file path=ppt/slideLayouts/slideLayout5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26508577"/>
      </p:ext>
    </p:extLst>
  </p:cSld>
  <p:clrMapOvr>
    <a:masterClrMapping/>
  </p:clrMapOvr>
</p:sldLayout>
</file>

<file path=ppt/slideLayouts/slideLayout5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18896851"/>
      </p:ext>
    </p:extLst>
  </p:cSld>
  <p:clrMapOvr>
    <a:masterClrMapping/>
  </p:clrMapOvr>
</p:sldLayout>
</file>

<file path=ppt/slideLayouts/slideLayout5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83111285"/>
      </p:ext>
    </p:extLst>
  </p:cSld>
  <p:clrMapOvr>
    <a:masterClrMapping/>
  </p:clrMapOvr>
</p:sldLayout>
</file>

<file path=ppt/slideLayouts/slideLayout5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9438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5613" y="274638"/>
            <a:ext cx="6021387" cy="58943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63785253"/>
      </p:ext>
    </p:extLst>
  </p:cSld>
  <p:clrMapOvr>
    <a:masterClrMapping/>
  </p:clrMapOvr>
</p:sldLayout>
</file>

<file path=ppt/slideLayouts/slideLayout535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5025" y="1598613"/>
            <a:ext cx="4037013" cy="4570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99789812"/>
      </p:ext>
    </p:extLst>
  </p:cSld>
  <p:clrMapOvr>
    <a:masterClrMapping/>
  </p:clrMapOvr>
</p:sldLayout>
</file>

<file path=ppt/slideLayouts/slideLayout53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5613" y="274638"/>
            <a:ext cx="8231187" cy="58943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91032838"/>
      </p:ext>
    </p:extLst>
  </p:cSld>
  <p:clrMapOvr>
    <a:masterClrMapping/>
  </p:clrMapOvr>
</p:sldLayout>
</file>

<file path=ppt/slideLayouts/slideLayout5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CB4BC-CBFB-295B-09AC-225407CC6F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E0182A-CE2E-3A3A-1B76-8EBBEB3812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2ABA7A-250E-D6F3-69A7-246FE4C5DD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3F9F84-070E-EFE3-6C24-EDA0A6F1D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86961-3F0E-7A68-787B-750CD03E5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A58A9C-1DD6-4045-A86E-CDF18E81AFA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85933970"/>
      </p:ext>
    </p:extLst>
  </p:cSld>
  <p:clrMapOvr>
    <a:masterClrMapping/>
  </p:clrMapOvr>
</p:sldLayout>
</file>

<file path=ppt/slideLayouts/slideLayout5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650B5-D371-3832-D8B0-1E30A02829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C339A-AEFC-4BB7-CF9F-12771E3437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70B1E7-CAF7-8BA1-0CEC-83DC42F6EF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E8B0BF-116C-4B75-1950-2E3A5B87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7D27D4-22B7-48E5-388D-6F2CDB5DA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5E695A-09CB-409C-A6A0-2F34C69AE33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88026635"/>
      </p:ext>
    </p:extLst>
  </p:cSld>
  <p:clrMapOvr>
    <a:masterClrMapping/>
  </p:clrMapOvr>
</p:sldLayout>
</file>

<file path=ppt/slideLayouts/slideLayout5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B4956-CBF0-8C44-11EE-DDB5F76731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C6C46A-D360-7562-273D-49AF3F130F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8A50A0-943E-8B10-C4CC-E6E05CE16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68B98D-9490-B01A-117D-B3936C0DE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C32437-8AB7-2E87-6186-44F85C9BD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C17529-324D-4CDD-9F7B-E4995E5A12E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94462691"/>
      </p:ext>
    </p:extLst>
  </p:cSld>
  <p:clrMapOvr>
    <a:masterClrMapping/>
  </p:clrMapOvr>
</p:sldLayout>
</file>

<file path=ppt/slideLayouts/slideLayout5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9E5E5-4CA6-F849-8D79-74678A442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2ABFE-7651-2240-F66E-4A1491CCC3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C2EB02-9F5D-348B-8A67-01F5A82960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910495-CE13-CA48-2957-BCE7A0213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2B3B3B-72EA-9704-A3FF-52C778EB7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C940E4-B068-8BD7-5FE5-7ED801CA4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AE295B-EA96-4BB0-B06E-1919598E087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31302892"/>
      </p:ext>
    </p:extLst>
  </p:cSld>
  <p:clrMapOvr>
    <a:masterClrMapping/>
  </p:clrMapOvr>
</p:sldLayout>
</file>

<file path=ppt/slideLayouts/slideLayout5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C1A23-6BB0-005D-B9CC-CBE366279C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986715-B938-6878-49CF-0738AD7787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FF68FD-A0D7-AB41-3A6A-5A37A95E09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B10E30-23A3-113A-9C06-D2741DF5F1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A114E2-475B-6580-213E-B848F6D999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18603A-7E6C-04C5-3827-72C9A28CD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68D60A-C7FA-65B3-AF17-6CA18268DB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B864B4-552B-995E-3EEA-ED94AF812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D0BA96-2B93-4D63-BC93-4A5FA511562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72304497"/>
      </p:ext>
    </p:extLst>
  </p:cSld>
  <p:clrMapOvr>
    <a:masterClrMapping/>
  </p:clrMapOvr>
</p:sldLayout>
</file>

<file path=ppt/slideLayouts/slideLayout5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90E50-4289-5732-2ECC-9C879F717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14E4D5-6361-C1B4-B2F9-E7423781D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0731A6-E3C9-F1C9-77AC-E3DB16C57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74DFB5-854D-886E-26BA-47F7AD2B3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E02F8B-DF52-4AA8-8F14-77828EA98BD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12192161"/>
      </p:ext>
    </p:extLst>
  </p:cSld>
  <p:clrMapOvr>
    <a:masterClrMapping/>
  </p:clrMapOvr>
</p:sldLayout>
</file>

<file path=ppt/slideLayouts/slideLayout5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18D4BF-FF21-A94C-F6AF-786A717428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ADB769-D73C-7380-C61A-16C2B9262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78C476-1C6D-8854-7ADC-C12939DAB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F634A7-01EB-4635-8F4C-C2D46D30804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35752761"/>
      </p:ext>
    </p:extLst>
  </p:cSld>
  <p:clrMapOvr>
    <a:masterClrMapping/>
  </p:clrMapOvr>
</p:sldLayout>
</file>

<file path=ppt/slideLayouts/slideLayout5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AA2E2-2EE0-4585-9474-5313FC316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4A81F-A90F-5874-A601-6372983D7C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014BC0-D2D7-FCD4-C3B6-1287DBBD2E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F12B51-1D06-610F-7FAF-26A8E8BD78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3F1B5C-2293-8525-85F5-755E512A3D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AAC6B5-487A-C176-6602-A19DB40BD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5CF12D-5067-4A40-A5F7-AEA6F66B229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56525558"/>
      </p:ext>
    </p:extLst>
  </p:cSld>
  <p:clrMapOvr>
    <a:masterClrMapping/>
  </p:clrMapOvr>
</p:sldLayout>
</file>

<file path=ppt/slideLayouts/slideLayout5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2A565-17E2-8C89-F1BA-478BD49E4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D29E20F-5A90-8AC4-1754-33186928FC2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221197-3F23-CC21-5B2B-2416FE7DC8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7C4B1F-E584-8254-9E6B-6F15007F2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62CE22-9A9C-F967-A089-372D7A0FE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203228-24EF-A178-553E-1E2427244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3C4102-CD7A-4D8E-B403-DD16ED6BD14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57580733"/>
      </p:ext>
    </p:extLst>
  </p:cSld>
  <p:clrMapOvr>
    <a:masterClrMapping/>
  </p:clrMapOvr>
</p:sldLayout>
</file>

<file path=ppt/slideLayouts/slideLayout5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586CB-BF86-E3E6-B221-FDB61A0659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ADF973-7218-CE14-5D5F-C7AD43CA00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4E68C4-750C-9371-EE99-5DA123A6E3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71CFF6-F698-8972-87AB-2F81E440B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2EBBD4-505B-5F3E-7C19-A509B616B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937E8A-254A-4CFF-96EA-AA26C341DEB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4303479"/>
      </p:ext>
    </p:extLst>
  </p:cSld>
  <p:clrMapOvr>
    <a:masterClrMapping/>
  </p:clrMapOvr>
</p:sldLayout>
</file>

<file path=ppt/slideLayouts/slideLayout5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ED3468B-7129-1DAF-83C1-3BF2B4C4A7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D9AA84-F936-067A-C298-2B09F7FD60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E26FD9-D761-09E2-9CB2-C7CAC513F1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91D919-C093-7AAB-C592-169C4FB37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9A6B74-056C-A6B4-0D7A-766F192B9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FE3986-AB88-4985-ADC9-D6DEC4BD8AD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4321562"/>
      </p:ext>
    </p:extLst>
  </p:cSld>
  <p:clrMapOvr>
    <a:masterClrMapping/>
  </p:clrMapOvr>
</p:sldLayout>
</file>

<file path=ppt/slideLayouts/slideLayout54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319EA92-DF62-1A9C-F1F9-C7548108FBF5}"/>
              </a:ext>
            </a:extLst>
          </p:cNvPr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98B656-6598-75CD-A691-5771F250920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2E0990-DC3D-DBDB-6D7E-A721FE5EF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B68733-AC6D-3803-A450-92BE08D91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0BCEE98-98FD-455B-BCB3-96B5446AB6B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94503059"/>
      </p:ext>
    </p:extLst>
  </p:cSld>
  <p:clrMapOvr>
    <a:masterClrMapping/>
  </p:clrMapOvr>
</p:sldLayout>
</file>

<file path=ppt/slideLayouts/slideLayout5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315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BA51D6-ABA1-4715-BC46-D3EF30F8BE4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8861354"/>
      </p:ext>
    </p:extLst>
  </p:cSld>
  <p:clrMapOvr>
    <a:masterClrMapping/>
  </p:clrMapOvr>
</p:sldLayout>
</file>

<file path=ppt/slideLayouts/slideLayout5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129B66-184B-4378-A488-EEFFB24FB04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427677"/>
      </p:ext>
    </p:extLst>
  </p:cSld>
  <p:clrMapOvr>
    <a:masterClrMapping/>
  </p:clrMapOvr>
</p:sldLayout>
</file>

<file path=ppt/slideLayouts/slideLayout55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2A1FC2-075E-4858-B759-9C704DAB9CC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4769098"/>
      </p:ext>
    </p:extLst>
  </p:cSld>
  <p:clrMapOvr>
    <a:masterClrMapping/>
  </p:clrMapOvr>
</p:sldLayout>
</file>

<file path=ppt/slideLayouts/slideLayout5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83AB0F-3CC2-41A2-8FF9-7880C1A8A6B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124073"/>
      </p:ext>
    </p:extLst>
  </p:cSld>
  <p:clrMapOvr>
    <a:masterClrMapping/>
  </p:clrMapOvr>
</p:sldLayout>
</file>

<file path=ppt/slideLayouts/slideLayout55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4B8EEE-AFD7-40D1-AE25-6FCA83A80C8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812787"/>
      </p:ext>
    </p:extLst>
  </p:cSld>
  <p:clrMapOvr>
    <a:masterClrMapping/>
  </p:clrMapOvr>
</p:sldLayout>
</file>

<file path=ppt/slideLayouts/slideLayout5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1CA815-5362-4D48-BC07-37726AEA49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562695"/>
      </p:ext>
    </p:extLst>
  </p:cSld>
  <p:clrMapOvr>
    <a:masterClrMapping/>
  </p:clrMapOvr>
</p:sldLayout>
</file>

<file path=ppt/slideLayouts/slideLayout5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4934E8-06E8-4D94-A923-68DC6C4AB8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0521429"/>
      </p:ext>
    </p:extLst>
  </p:cSld>
  <p:clrMapOvr>
    <a:masterClrMapping/>
  </p:clrMapOvr>
</p:sldLayout>
</file>

<file path=ppt/slideLayouts/slideLayout55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B801F8-EB69-4781-A317-68208D44959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6969447"/>
      </p:ext>
    </p:extLst>
  </p:cSld>
  <p:clrMapOvr>
    <a:masterClrMapping/>
  </p:clrMapOvr>
</p:sldLayout>
</file>

<file path=ppt/slideLayouts/slideLayout55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C88415-E0F4-4824-8894-614E87DA185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4349502"/>
      </p:ext>
    </p:extLst>
  </p:cSld>
  <p:clrMapOvr>
    <a:masterClrMapping/>
  </p:clrMapOvr>
</p:sldLayout>
</file>

<file path=ppt/slideLayouts/slideLayout5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4712EE-22C1-4D86-B4F1-247488EBAED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86657"/>
      </p:ext>
    </p:extLst>
  </p:cSld>
  <p:clrMapOvr>
    <a:masterClrMapping/>
  </p:clrMapOvr>
</p:sldLayout>
</file>

<file path=ppt/slideLayouts/slideLayout5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08C411-C9AF-4F57-9C90-FCACD2F493F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9786084"/>
      </p:ext>
    </p:extLst>
  </p:cSld>
  <p:clrMapOvr>
    <a:masterClrMapping/>
  </p:clrMapOvr>
</p:sldLayout>
</file>

<file path=ppt/slideLayouts/slideLayout5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7315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A3BF3F-9549-4D82-98FC-D6B5B541A4D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121916"/>
      </p:ext>
    </p:extLst>
  </p:cSld>
  <p:clrMapOvr>
    <a:masterClrMapping/>
  </p:clrMapOvr>
</p:sldLayout>
</file>

<file path=ppt/slideLayouts/slideLayout5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600200"/>
            <a:ext cx="7315200" cy="2283702"/>
          </a:xfrm>
        </p:spPr>
        <p:txBody>
          <a:bodyPr>
            <a:sp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88833A-7BAA-4E65-AFC6-67AEF11DE8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770425"/>
      </p:ext>
    </p:extLst>
  </p:cSld>
  <p:clrMapOvr>
    <a:masterClrMapping/>
  </p:clrMapOvr>
</p:sldLayout>
</file>

<file path=ppt/slideLayouts/slideLayout56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E794A2-5C3D-4CD8-B0FF-2AC6C9184CF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092596"/>
      </p:ext>
    </p:extLst>
  </p:cSld>
  <p:clrMapOvr>
    <a:masterClrMapping/>
  </p:clrMapOvr>
</p:sldLayout>
</file>

<file path=ppt/slideLayouts/slideLayout56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22F0A4-E435-4792-A9E2-35F326441C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476535"/>
      </p:ext>
    </p:extLst>
  </p:cSld>
  <p:clrMapOvr>
    <a:masterClrMapping/>
  </p:clrMapOvr>
</p:sldLayout>
</file>

<file path=ppt/slideLayouts/slideLayout56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3EDE7C-F9D4-4719-AAC4-9CA4EA87B67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207758"/>
      </p:ext>
    </p:extLst>
  </p:cSld>
  <p:clrMapOvr>
    <a:masterClrMapping/>
  </p:clrMapOvr>
</p:sldLayout>
</file>

<file path=ppt/slideLayouts/slideLayout5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92FA0E-E903-4224-A1E5-33C761F5EA6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717245"/>
      </p:ext>
    </p:extLst>
  </p:cSld>
  <p:clrMapOvr>
    <a:masterClrMapping/>
  </p:clrMapOvr>
</p:sldLayout>
</file>

<file path=ppt/slideLayouts/slideLayout56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BF8E86-F3B5-4A08-B704-F259D6856AC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5940771"/>
      </p:ext>
    </p:extLst>
  </p:cSld>
  <p:clrMapOvr>
    <a:masterClrMapping/>
  </p:clrMapOvr>
</p:sldLayout>
</file>

<file path=ppt/slideLayouts/slideLayout56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50FFB7-C636-4C5A-A5C8-E91ACC4E70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846637"/>
      </p:ext>
    </p:extLst>
  </p:cSld>
  <p:clrMapOvr>
    <a:masterClrMapping/>
  </p:clrMapOvr>
</p:sldLayout>
</file>

<file path=ppt/slideLayouts/slideLayout56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4F7130-E6C5-4925-87AB-79A94A7702E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2639136"/>
      </p:ext>
    </p:extLst>
  </p:cSld>
  <p:clrMapOvr>
    <a:masterClrMapping/>
  </p:clrMapOvr>
</p:sldLayout>
</file>

<file path=ppt/slideLayouts/slideLayout5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61123" y="1600200"/>
            <a:ext cx="2868478" cy="4525963"/>
          </a:xfrm>
        </p:spPr>
        <p:txBody>
          <a:bodyPr vert="eaVert">
            <a:sp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1C21E6-C9F1-4889-8D99-819FDC3D81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530631"/>
      </p:ext>
    </p:extLst>
  </p:cSld>
  <p:clrMapOvr>
    <a:masterClrMapping/>
  </p:clrMapOvr>
</p:sldLayout>
</file>

<file path=ppt/slideLayouts/slideLayout57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86EB34-0A52-4C7A-84F6-5FD7D0F03F3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897619"/>
      </p:ext>
    </p:extLst>
  </p:cSld>
  <p:clrMapOvr>
    <a:masterClrMapping/>
  </p:clrMapOvr>
</p:sldLayout>
</file>

<file path=ppt/slideLayouts/slideLayout5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4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C27CBA22-0419-496C-8CCB-B1B3BB4BEB75}" type="datetimeFigureOut">
              <a:rPr lang="en-US" b="1"/>
              <a:pPr>
                <a:spcBef>
                  <a:spcPct val="0"/>
                </a:spcBef>
                <a:defRPr/>
              </a:pPr>
              <a:t>1/9/2024</a:t>
            </a:fld>
            <a:endParaRPr lang="en-US" b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01335D42-E7EA-4D00-9CF1-9AB602CD9074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2646535202"/>
      </p:ext>
    </p:extLst>
  </p:cSld>
  <p:clrMapOvr>
    <a:masterClrMapping/>
  </p:clrMapOvr>
</p:sldLayout>
</file>

<file path=ppt/slideLayouts/slideLayout57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29170606-1EF8-46FF-B6B6-F743C893CEF8}" type="datetimeFigureOut">
              <a:rPr lang="en-US" b="1"/>
              <a:pPr>
                <a:spcBef>
                  <a:spcPct val="0"/>
                </a:spcBef>
                <a:defRPr/>
              </a:pPr>
              <a:t>1/9/2024</a:t>
            </a:fld>
            <a:endParaRPr lang="en-US" b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127F1FB1-8238-4F72-A24F-4EA826BF8663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1473447864"/>
      </p:ext>
    </p:extLst>
  </p:cSld>
  <p:clrMapOvr>
    <a:masterClrMapping/>
  </p:clrMapOvr>
</p:sldLayout>
</file>

<file path=ppt/slideLayouts/slideLayout57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2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71C2A447-AE94-4215-9CA3-A70481E76682}" type="datetimeFigureOut">
              <a:rPr lang="en-US" b="1"/>
              <a:pPr>
                <a:spcBef>
                  <a:spcPct val="0"/>
                </a:spcBef>
                <a:defRPr/>
              </a:pPr>
              <a:t>1/9/2024</a:t>
            </a:fld>
            <a:endParaRPr lang="en-US" b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B577CECD-E9F6-49D0-ACEA-2AB3EE6EB5A4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1456449249"/>
      </p:ext>
    </p:extLst>
  </p:cSld>
  <p:clrMapOvr>
    <a:masterClrMapping/>
  </p:clrMapOvr>
</p:sldLayout>
</file>

<file path=ppt/slideLayouts/slideLayout57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B7683D01-B620-4FD8-8E61-6544A38D42CE}" type="datetimeFigureOut">
              <a:rPr lang="en-US" b="1"/>
              <a:pPr>
                <a:spcBef>
                  <a:spcPct val="0"/>
                </a:spcBef>
                <a:defRPr/>
              </a:pPr>
              <a:t>1/9/2024</a:t>
            </a:fld>
            <a:endParaRPr lang="en-US" b="1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DA166ABA-9A29-40E7-9FAD-4A470B76E44B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1440946828"/>
      </p:ext>
    </p:extLst>
  </p:cSld>
  <p:clrMapOvr>
    <a:masterClrMapping/>
  </p:clrMapOvr>
</p:sldLayout>
</file>

<file path=ppt/slideLayouts/slideLayout57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88289F53-21E6-4BCF-AAD7-DEA05FA4783D}" type="datetimeFigureOut">
              <a:rPr lang="en-US" b="1"/>
              <a:pPr>
                <a:spcBef>
                  <a:spcPct val="0"/>
                </a:spcBef>
                <a:defRPr/>
              </a:pPr>
              <a:t>1/9/2024</a:t>
            </a:fld>
            <a:endParaRPr lang="en-US" b="1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6DB6A4F6-FAAF-4019-A2D3-4B522A451008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2791342140"/>
      </p:ext>
    </p:extLst>
  </p:cSld>
  <p:clrMapOvr>
    <a:masterClrMapping/>
  </p:clrMapOvr>
</p:sldLayout>
</file>

<file path=ppt/slideLayouts/slideLayout5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A6DC44EB-3A4D-412A-B6D3-E57187A61777}" type="datetimeFigureOut">
              <a:rPr lang="en-US" b="1"/>
              <a:pPr>
                <a:spcBef>
                  <a:spcPct val="0"/>
                </a:spcBef>
                <a:defRPr/>
              </a:pPr>
              <a:t>1/9/2024</a:t>
            </a:fld>
            <a:endParaRPr lang="en-US" b="1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88BDB3D8-754F-4C5C-83B9-3CAF76D80602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3009274959"/>
      </p:ext>
    </p:extLst>
  </p:cSld>
  <p:clrMapOvr>
    <a:masterClrMapping/>
  </p:clrMapOvr>
</p:sldLayout>
</file>

<file path=ppt/slideLayouts/slideLayout57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FBA0D74A-723F-4730-B6BF-F91D9F278B89}" type="datetimeFigureOut">
              <a:rPr lang="en-US" b="1"/>
              <a:pPr>
                <a:spcBef>
                  <a:spcPct val="0"/>
                </a:spcBef>
                <a:defRPr/>
              </a:pPr>
              <a:t>1/9/2024</a:t>
            </a:fld>
            <a:endParaRPr lang="en-US" b="1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3EE7C040-4166-4214-8BCC-C2438F2AFB65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2340796011"/>
      </p:ext>
    </p:extLst>
  </p:cSld>
  <p:clrMapOvr>
    <a:masterClrMapping/>
  </p:clrMapOvr>
</p:sldLayout>
</file>

<file path=ppt/slideLayouts/slideLayout57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7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7AAF3288-599E-47DB-AA03-25A5C7FCE537}" type="datetimeFigureOut">
              <a:rPr lang="en-US" b="1"/>
              <a:pPr>
                <a:spcBef>
                  <a:spcPct val="0"/>
                </a:spcBef>
                <a:defRPr/>
              </a:pPr>
              <a:t>1/9/2024</a:t>
            </a:fld>
            <a:endParaRPr lang="en-US" b="1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03D1A1DC-1402-4C2E-AB83-F1F4D151BB27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2226529770"/>
      </p:ext>
    </p:extLst>
  </p:cSld>
  <p:clrMapOvr>
    <a:masterClrMapping/>
  </p:clrMapOvr>
</p:sldLayout>
</file>

<file path=ppt/slideLayouts/slideLayout57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3F867D0D-C21F-4482-8125-6AA122CEB0AB}" type="datetimeFigureOut">
              <a:rPr lang="en-US" b="1"/>
              <a:pPr>
                <a:spcBef>
                  <a:spcPct val="0"/>
                </a:spcBef>
                <a:defRPr/>
              </a:pPr>
              <a:t>1/9/2024</a:t>
            </a:fld>
            <a:endParaRPr lang="en-US" b="1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6DF68CBF-60CB-42F3-BAD6-701644CD0791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933882142"/>
      </p:ext>
    </p:extLst>
  </p:cSld>
  <p:clrMapOvr>
    <a:masterClrMapping/>
  </p:clrMapOvr>
</p:sldLayout>
</file>

<file path=ppt/slideLayouts/slideLayout58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E80C090F-49BB-45B2-A834-9C71AEBFEC05}" type="datetimeFigureOut">
              <a:rPr lang="en-US" b="1"/>
              <a:pPr>
                <a:spcBef>
                  <a:spcPct val="0"/>
                </a:spcBef>
                <a:defRPr/>
              </a:pPr>
              <a:t>1/9/2024</a:t>
            </a:fld>
            <a:endParaRPr lang="en-US" b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44D9D0CB-6D42-4CD8-86B7-3DF013C7B791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1388268770"/>
      </p:ext>
    </p:extLst>
  </p:cSld>
  <p:clrMapOvr>
    <a:masterClrMapping/>
  </p:clrMapOvr>
</p:sldLayout>
</file>

<file path=ppt/slideLayouts/slideLayout58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5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5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4D10FFCB-D5FF-4BCB-8706-6D930979EDA2}" type="datetimeFigureOut">
              <a:rPr lang="en-US" b="1"/>
              <a:pPr>
                <a:spcBef>
                  <a:spcPct val="0"/>
                </a:spcBef>
                <a:defRPr/>
              </a:pPr>
              <a:t>1/9/2024</a:t>
            </a:fld>
            <a:endParaRPr lang="en-US" b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6A11BBAB-3611-4EF0-A828-C5DD08D09899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264396094"/>
      </p:ext>
    </p:extLst>
  </p:cSld>
  <p:clrMapOvr>
    <a:masterClrMapping/>
  </p:clrMapOvr>
</p:sldLayout>
</file>

<file path=ppt/slideLayouts/slideLayout5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9EA6A9-E6FC-4345-B5C3-0E1888E680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4196157"/>
      </p:ext>
    </p:extLst>
  </p:cSld>
  <p:clrMapOvr>
    <a:masterClrMapping/>
  </p:clrMapOvr>
</p:sldLayout>
</file>

<file path=ppt/slideLayouts/slideLayout58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A5F0C6-D1AC-4E3E-BA06-B989E239A84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5635951"/>
      </p:ext>
    </p:extLst>
  </p:cSld>
  <p:clrMapOvr>
    <a:masterClrMapping/>
  </p:clrMapOvr>
</p:sldLayout>
</file>

<file path=ppt/slideLayouts/slideLayout58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E0061A-64CD-437B-8BF5-609B7D5E084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1691034"/>
      </p:ext>
    </p:extLst>
  </p:cSld>
  <p:clrMapOvr>
    <a:masterClrMapping/>
  </p:clrMapOvr>
</p:sldLayout>
</file>

<file path=ppt/slideLayouts/slideLayout58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5EB464-D9BD-4E76-B515-8BEC8044DD4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656106"/>
      </p:ext>
    </p:extLst>
  </p:cSld>
  <p:clrMapOvr>
    <a:masterClrMapping/>
  </p:clrMapOvr>
</p:sldLayout>
</file>

<file path=ppt/slideLayouts/slideLayout58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0ACBD9-555A-4743-9946-27B0991294E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4776454"/>
      </p:ext>
    </p:extLst>
  </p:cSld>
  <p:clrMapOvr>
    <a:masterClrMapping/>
  </p:clrMapOvr>
</p:sldLayout>
</file>

<file path=ppt/slideLayouts/slideLayout58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0BDCFD-FD57-43B1-9404-DA93B70E6F4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5525255"/>
      </p:ext>
    </p:extLst>
  </p:cSld>
  <p:clrMapOvr>
    <a:masterClrMapping/>
  </p:clrMapOvr>
</p:sldLayout>
</file>

<file path=ppt/slideLayouts/slideLayout58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9F7362-AE3D-4DF7-A5C4-D3ED7AF26C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8721247"/>
      </p:ext>
    </p:extLst>
  </p:cSld>
  <p:clrMapOvr>
    <a:masterClrMapping/>
  </p:clrMapOvr>
</p:sldLayout>
</file>

<file path=ppt/slideLayouts/slideLayout58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B0E69C-4EC7-4CA6-B6C1-1F734F71900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678683"/>
      </p:ext>
    </p:extLst>
  </p:cSld>
  <p:clrMapOvr>
    <a:masterClrMapping/>
  </p:clrMapOvr>
</p:sldLayout>
</file>

<file path=ppt/slideLayouts/slideLayout59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8625DF-CB00-46CC-9CB0-3097D6118F8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5940267"/>
      </p:ext>
    </p:extLst>
  </p:cSld>
  <p:clrMapOvr>
    <a:masterClrMapping/>
  </p:clrMapOvr>
</p:sldLayout>
</file>

<file path=ppt/slideLayouts/slideLayout59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5DB846-53BA-416C-AFF1-EF99578CD6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2426914"/>
      </p:ext>
    </p:extLst>
  </p:cSld>
  <p:clrMapOvr>
    <a:masterClrMapping/>
  </p:clrMapOvr>
</p:sldLayout>
</file>

<file path=ppt/slideLayouts/slideLayout59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32560F-C3D6-408E-B48A-FC83DD876C8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4657196"/>
      </p:ext>
    </p:extLst>
  </p:cSld>
  <p:clrMapOvr>
    <a:masterClrMapping/>
  </p:clrMapOvr>
</p:sldLayout>
</file>

<file path=ppt/slideLayouts/slideLayout59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315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BA51D6-ABA1-4715-BC46-D3EF30F8BE4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987813"/>
      </p:ext>
    </p:extLst>
  </p:cSld>
  <p:clrMapOvr>
    <a:masterClrMapping/>
  </p:clrMapOvr>
</p:sldLayout>
</file>

<file path=ppt/slideLayouts/slideLayout59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129B66-184B-4378-A488-EEFFB24FB04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735894"/>
      </p:ext>
    </p:extLst>
  </p:cSld>
  <p:clrMapOvr>
    <a:masterClrMapping/>
  </p:clrMapOvr>
</p:sldLayout>
</file>

<file path=ppt/slideLayouts/slideLayout59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2A1FC2-075E-4858-B759-9C704DAB9C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126753"/>
      </p:ext>
    </p:extLst>
  </p:cSld>
  <p:clrMapOvr>
    <a:masterClrMapping/>
  </p:clrMapOvr>
</p:sldLayout>
</file>

<file path=ppt/slideLayouts/slideLayout59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83AB0F-3CC2-41A2-8FF9-7880C1A8A6B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466122"/>
      </p:ext>
    </p:extLst>
  </p:cSld>
  <p:clrMapOvr>
    <a:masterClrMapping/>
  </p:clrMapOvr>
</p:sldLayout>
</file>

<file path=ppt/slideLayouts/slideLayout59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4B8EEE-AFD7-40D1-AE25-6FCA83A80C8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749442"/>
      </p:ext>
    </p:extLst>
  </p:cSld>
  <p:clrMapOvr>
    <a:masterClrMapping/>
  </p:clrMapOvr>
</p:sldLayout>
</file>

<file path=ppt/slideLayouts/slideLayout59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1CA815-5362-4D48-BC07-37726AEA49A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178858"/>
      </p:ext>
    </p:extLst>
  </p:cSld>
  <p:clrMapOvr>
    <a:masterClrMapping/>
  </p:clrMapOvr>
</p:sldLayout>
</file>

<file path=ppt/slideLayouts/slideLayout59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4934E8-06E8-4D94-A923-68DC6C4AB8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50019"/>
      </p:ext>
    </p:extLst>
  </p:cSld>
  <p:clrMapOvr>
    <a:masterClrMapping/>
  </p:clrMapOvr>
</p:sldLayout>
</file>

<file path=ppt/slideLayouts/slideLayout60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B801F8-EB69-4781-A317-68208D44959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352217"/>
      </p:ext>
    </p:extLst>
  </p:cSld>
  <p:clrMapOvr>
    <a:masterClrMapping/>
  </p:clrMapOvr>
</p:sldLayout>
</file>

<file path=ppt/slideLayouts/slideLayout60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C88415-E0F4-4824-8894-614E87DA185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70299"/>
      </p:ext>
    </p:extLst>
  </p:cSld>
  <p:clrMapOvr>
    <a:masterClrMapping/>
  </p:clrMapOvr>
</p:sldLayout>
</file>

<file path=ppt/slideLayouts/slideLayout60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4712EE-22C1-4D86-B4F1-247488EBAED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5600053"/>
      </p:ext>
    </p:extLst>
  </p:cSld>
  <p:clrMapOvr>
    <a:masterClrMapping/>
  </p:clrMapOvr>
</p:sldLayout>
</file>

<file path=ppt/slideLayouts/slideLayout60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08C411-C9AF-4F57-9C90-FCACD2F493F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528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4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9.xml"/><Relationship Id="rId7" Type="http://schemas.openxmlformats.org/officeDocument/2006/relationships/slideLayout" Target="../slideLayouts/slideLayout53.xml"/><Relationship Id="rId12" Type="http://schemas.openxmlformats.org/officeDocument/2006/relationships/slideLayout" Target="../slideLayouts/slideLayout58.xml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slideLayout" Target="../slideLayouts/slideLayout52.xml"/><Relationship Id="rId11" Type="http://schemas.openxmlformats.org/officeDocument/2006/relationships/slideLayout" Target="../slideLayouts/slideLayout57.xml"/><Relationship Id="rId5" Type="http://schemas.openxmlformats.org/officeDocument/2006/relationships/slideLayout" Target="../slideLayouts/slideLayout51.xml"/><Relationship Id="rId10" Type="http://schemas.openxmlformats.org/officeDocument/2006/relationships/slideLayout" Target="../slideLayouts/slideLayout56.xml"/><Relationship Id="rId4" Type="http://schemas.openxmlformats.org/officeDocument/2006/relationships/slideLayout" Target="../slideLayouts/slideLayout50.xml"/><Relationship Id="rId9" Type="http://schemas.openxmlformats.org/officeDocument/2006/relationships/slideLayout" Target="../slideLayouts/slideLayout5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6.xml"/><Relationship Id="rId3" Type="http://schemas.openxmlformats.org/officeDocument/2006/relationships/slideLayout" Target="../slideLayouts/slideLayout61.xml"/><Relationship Id="rId7" Type="http://schemas.openxmlformats.org/officeDocument/2006/relationships/slideLayout" Target="../slideLayouts/slideLayout65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60.xml"/><Relationship Id="rId1" Type="http://schemas.openxmlformats.org/officeDocument/2006/relationships/slideLayout" Target="../slideLayouts/slideLayout59.xml"/><Relationship Id="rId6" Type="http://schemas.openxmlformats.org/officeDocument/2006/relationships/slideLayout" Target="../slideLayouts/slideLayout64.xml"/><Relationship Id="rId11" Type="http://schemas.openxmlformats.org/officeDocument/2006/relationships/slideLayout" Target="../slideLayouts/slideLayout69.xml"/><Relationship Id="rId5" Type="http://schemas.openxmlformats.org/officeDocument/2006/relationships/slideLayout" Target="../slideLayouts/slideLayout63.xml"/><Relationship Id="rId10" Type="http://schemas.openxmlformats.org/officeDocument/2006/relationships/slideLayout" Target="../slideLayouts/slideLayout68.xml"/><Relationship Id="rId4" Type="http://schemas.openxmlformats.org/officeDocument/2006/relationships/slideLayout" Target="../slideLayouts/slideLayout62.xml"/><Relationship Id="rId9" Type="http://schemas.openxmlformats.org/officeDocument/2006/relationships/slideLayout" Target="../slideLayouts/slideLayout67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7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72.xml"/><Relationship Id="rId7" Type="http://schemas.openxmlformats.org/officeDocument/2006/relationships/slideLayout" Target="../slideLayouts/slideLayout76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71.xml"/><Relationship Id="rId1" Type="http://schemas.openxmlformats.org/officeDocument/2006/relationships/slideLayout" Target="../slideLayouts/slideLayout70.xml"/><Relationship Id="rId6" Type="http://schemas.openxmlformats.org/officeDocument/2006/relationships/slideLayout" Target="../slideLayouts/slideLayout75.xml"/><Relationship Id="rId11" Type="http://schemas.openxmlformats.org/officeDocument/2006/relationships/slideLayout" Target="../slideLayouts/slideLayout80.xml"/><Relationship Id="rId5" Type="http://schemas.openxmlformats.org/officeDocument/2006/relationships/slideLayout" Target="../slideLayouts/slideLayout74.xml"/><Relationship Id="rId10" Type="http://schemas.openxmlformats.org/officeDocument/2006/relationships/slideLayout" Target="../slideLayouts/slideLayout79.xml"/><Relationship Id="rId4" Type="http://schemas.openxmlformats.org/officeDocument/2006/relationships/slideLayout" Target="../slideLayouts/slideLayout73.xml"/><Relationship Id="rId9" Type="http://schemas.openxmlformats.org/officeDocument/2006/relationships/slideLayout" Target="../slideLayouts/slideLayout7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8.xml"/><Relationship Id="rId3" Type="http://schemas.openxmlformats.org/officeDocument/2006/relationships/slideLayout" Target="../slideLayouts/slideLayout83.xml"/><Relationship Id="rId7" Type="http://schemas.openxmlformats.org/officeDocument/2006/relationships/slideLayout" Target="../slideLayouts/slideLayout87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82.xml"/><Relationship Id="rId1" Type="http://schemas.openxmlformats.org/officeDocument/2006/relationships/slideLayout" Target="../slideLayouts/slideLayout81.xml"/><Relationship Id="rId6" Type="http://schemas.openxmlformats.org/officeDocument/2006/relationships/slideLayout" Target="../slideLayouts/slideLayout86.xml"/><Relationship Id="rId11" Type="http://schemas.openxmlformats.org/officeDocument/2006/relationships/slideLayout" Target="../slideLayouts/slideLayout91.xml"/><Relationship Id="rId5" Type="http://schemas.openxmlformats.org/officeDocument/2006/relationships/slideLayout" Target="../slideLayouts/slideLayout85.xml"/><Relationship Id="rId10" Type="http://schemas.openxmlformats.org/officeDocument/2006/relationships/slideLayout" Target="../slideLayouts/slideLayout90.xml"/><Relationship Id="rId4" Type="http://schemas.openxmlformats.org/officeDocument/2006/relationships/slideLayout" Target="../slideLayouts/slideLayout84.xml"/><Relationship Id="rId9" Type="http://schemas.openxmlformats.org/officeDocument/2006/relationships/slideLayout" Target="../slideLayouts/slideLayout8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9.xml"/><Relationship Id="rId13" Type="http://schemas.openxmlformats.org/officeDocument/2006/relationships/theme" Target="../theme/theme9.xml"/><Relationship Id="rId3" Type="http://schemas.openxmlformats.org/officeDocument/2006/relationships/slideLayout" Target="../slideLayouts/slideLayout94.xml"/><Relationship Id="rId7" Type="http://schemas.openxmlformats.org/officeDocument/2006/relationships/slideLayout" Target="../slideLayouts/slideLayout98.xml"/><Relationship Id="rId12" Type="http://schemas.openxmlformats.org/officeDocument/2006/relationships/slideLayout" Target="../slideLayouts/slideLayout103.xml"/><Relationship Id="rId2" Type="http://schemas.openxmlformats.org/officeDocument/2006/relationships/slideLayout" Target="../slideLayouts/slideLayout93.xml"/><Relationship Id="rId1" Type="http://schemas.openxmlformats.org/officeDocument/2006/relationships/slideLayout" Target="../slideLayouts/slideLayout92.xml"/><Relationship Id="rId6" Type="http://schemas.openxmlformats.org/officeDocument/2006/relationships/slideLayout" Target="../slideLayouts/slideLayout97.xml"/><Relationship Id="rId11" Type="http://schemas.openxmlformats.org/officeDocument/2006/relationships/slideLayout" Target="../slideLayouts/slideLayout102.xml"/><Relationship Id="rId5" Type="http://schemas.openxmlformats.org/officeDocument/2006/relationships/slideLayout" Target="../slideLayouts/slideLayout96.xml"/><Relationship Id="rId10" Type="http://schemas.openxmlformats.org/officeDocument/2006/relationships/slideLayout" Target="../slideLayouts/slideLayout101.xml"/><Relationship Id="rId4" Type="http://schemas.openxmlformats.org/officeDocument/2006/relationships/slideLayout" Target="../slideLayouts/slideLayout95.xml"/><Relationship Id="rId9" Type="http://schemas.openxmlformats.org/officeDocument/2006/relationships/slideLayout" Target="../slideLayouts/slideLayout100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1.xml"/><Relationship Id="rId3" Type="http://schemas.openxmlformats.org/officeDocument/2006/relationships/slideLayout" Target="../slideLayouts/slideLayout106.xml"/><Relationship Id="rId7" Type="http://schemas.openxmlformats.org/officeDocument/2006/relationships/slideLayout" Target="../slideLayouts/slideLayout110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5.xml"/><Relationship Id="rId1" Type="http://schemas.openxmlformats.org/officeDocument/2006/relationships/slideLayout" Target="../slideLayouts/slideLayout104.xml"/><Relationship Id="rId6" Type="http://schemas.openxmlformats.org/officeDocument/2006/relationships/slideLayout" Target="../slideLayouts/slideLayout109.xml"/><Relationship Id="rId11" Type="http://schemas.openxmlformats.org/officeDocument/2006/relationships/slideLayout" Target="../slideLayouts/slideLayout114.xml"/><Relationship Id="rId5" Type="http://schemas.openxmlformats.org/officeDocument/2006/relationships/slideLayout" Target="../slideLayouts/slideLayout108.xml"/><Relationship Id="rId10" Type="http://schemas.openxmlformats.org/officeDocument/2006/relationships/slideLayout" Target="../slideLayouts/slideLayout113.xml"/><Relationship Id="rId4" Type="http://schemas.openxmlformats.org/officeDocument/2006/relationships/slideLayout" Target="../slideLayouts/slideLayout107.xml"/><Relationship Id="rId9" Type="http://schemas.openxmlformats.org/officeDocument/2006/relationships/slideLayout" Target="../slideLayouts/slideLayout112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2.xml"/><Relationship Id="rId3" Type="http://schemas.openxmlformats.org/officeDocument/2006/relationships/slideLayout" Target="../slideLayouts/slideLayout117.xml"/><Relationship Id="rId7" Type="http://schemas.openxmlformats.org/officeDocument/2006/relationships/slideLayout" Target="../slideLayouts/slideLayout121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6.xml"/><Relationship Id="rId1" Type="http://schemas.openxmlformats.org/officeDocument/2006/relationships/slideLayout" Target="../slideLayouts/slideLayout115.xml"/><Relationship Id="rId6" Type="http://schemas.openxmlformats.org/officeDocument/2006/relationships/slideLayout" Target="../slideLayouts/slideLayout120.xml"/><Relationship Id="rId11" Type="http://schemas.openxmlformats.org/officeDocument/2006/relationships/slideLayout" Target="../slideLayouts/slideLayout125.xml"/><Relationship Id="rId5" Type="http://schemas.openxmlformats.org/officeDocument/2006/relationships/slideLayout" Target="../slideLayouts/slideLayout119.xml"/><Relationship Id="rId10" Type="http://schemas.openxmlformats.org/officeDocument/2006/relationships/slideLayout" Target="../slideLayouts/slideLayout124.xml"/><Relationship Id="rId4" Type="http://schemas.openxmlformats.org/officeDocument/2006/relationships/slideLayout" Target="../slideLayouts/slideLayout118.xml"/><Relationship Id="rId9" Type="http://schemas.openxmlformats.org/officeDocument/2006/relationships/slideLayout" Target="../slideLayouts/slideLayout123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3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128.xml"/><Relationship Id="rId7" Type="http://schemas.openxmlformats.org/officeDocument/2006/relationships/slideLayout" Target="../slideLayouts/slideLayout132.xml"/><Relationship Id="rId12" Type="http://schemas.openxmlformats.org/officeDocument/2006/relationships/theme" Target="../theme/theme12.xml"/><Relationship Id="rId2" Type="http://schemas.openxmlformats.org/officeDocument/2006/relationships/slideLayout" Target="../slideLayouts/slideLayout127.xml"/><Relationship Id="rId1" Type="http://schemas.openxmlformats.org/officeDocument/2006/relationships/slideLayout" Target="../slideLayouts/slideLayout126.xml"/><Relationship Id="rId6" Type="http://schemas.openxmlformats.org/officeDocument/2006/relationships/slideLayout" Target="../slideLayouts/slideLayout131.xml"/><Relationship Id="rId11" Type="http://schemas.openxmlformats.org/officeDocument/2006/relationships/slideLayout" Target="../slideLayouts/slideLayout136.xml"/><Relationship Id="rId5" Type="http://schemas.openxmlformats.org/officeDocument/2006/relationships/slideLayout" Target="../slideLayouts/slideLayout130.xml"/><Relationship Id="rId10" Type="http://schemas.openxmlformats.org/officeDocument/2006/relationships/slideLayout" Target="../slideLayouts/slideLayout135.xml"/><Relationship Id="rId4" Type="http://schemas.openxmlformats.org/officeDocument/2006/relationships/slideLayout" Target="../slideLayouts/slideLayout129.xml"/><Relationship Id="rId9" Type="http://schemas.openxmlformats.org/officeDocument/2006/relationships/slideLayout" Target="../slideLayouts/slideLayout134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4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139.xml"/><Relationship Id="rId7" Type="http://schemas.openxmlformats.org/officeDocument/2006/relationships/slideLayout" Target="../slideLayouts/slideLayout143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138.xml"/><Relationship Id="rId1" Type="http://schemas.openxmlformats.org/officeDocument/2006/relationships/slideLayout" Target="../slideLayouts/slideLayout137.xml"/><Relationship Id="rId6" Type="http://schemas.openxmlformats.org/officeDocument/2006/relationships/slideLayout" Target="../slideLayouts/slideLayout142.xml"/><Relationship Id="rId11" Type="http://schemas.openxmlformats.org/officeDocument/2006/relationships/slideLayout" Target="../slideLayouts/slideLayout147.xml"/><Relationship Id="rId5" Type="http://schemas.openxmlformats.org/officeDocument/2006/relationships/slideLayout" Target="../slideLayouts/slideLayout141.xml"/><Relationship Id="rId10" Type="http://schemas.openxmlformats.org/officeDocument/2006/relationships/slideLayout" Target="../slideLayouts/slideLayout146.xml"/><Relationship Id="rId4" Type="http://schemas.openxmlformats.org/officeDocument/2006/relationships/slideLayout" Target="../slideLayouts/slideLayout140.xml"/><Relationship Id="rId9" Type="http://schemas.openxmlformats.org/officeDocument/2006/relationships/slideLayout" Target="../slideLayouts/slideLayout145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5.xml"/><Relationship Id="rId3" Type="http://schemas.openxmlformats.org/officeDocument/2006/relationships/slideLayout" Target="../slideLayouts/slideLayout150.xml"/><Relationship Id="rId7" Type="http://schemas.openxmlformats.org/officeDocument/2006/relationships/slideLayout" Target="../slideLayouts/slideLayout154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149.xml"/><Relationship Id="rId1" Type="http://schemas.openxmlformats.org/officeDocument/2006/relationships/slideLayout" Target="../slideLayouts/slideLayout148.xml"/><Relationship Id="rId6" Type="http://schemas.openxmlformats.org/officeDocument/2006/relationships/slideLayout" Target="../slideLayouts/slideLayout153.xml"/><Relationship Id="rId11" Type="http://schemas.openxmlformats.org/officeDocument/2006/relationships/slideLayout" Target="../slideLayouts/slideLayout158.xml"/><Relationship Id="rId5" Type="http://schemas.openxmlformats.org/officeDocument/2006/relationships/slideLayout" Target="../slideLayouts/slideLayout152.xml"/><Relationship Id="rId10" Type="http://schemas.openxmlformats.org/officeDocument/2006/relationships/slideLayout" Target="../slideLayouts/slideLayout157.xml"/><Relationship Id="rId4" Type="http://schemas.openxmlformats.org/officeDocument/2006/relationships/slideLayout" Target="../slideLayouts/slideLayout151.xml"/><Relationship Id="rId9" Type="http://schemas.openxmlformats.org/officeDocument/2006/relationships/slideLayout" Target="../slideLayouts/slideLayout156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6.xml"/><Relationship Id="rId3" Type="http://schemas.openxmlformats.org/officeDocument/2006/relationships/slideLayout" Target="../slideLayouts/slideLayout161.xml"/><Relationship Id="rId7" Type="http://schemas.openxmlformats.org/officeDocument/2006/relationships/slideLayout" Target="../slideLayouts/slideLayout165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160.xml"/><Relationship Id="rId1" Type="http://schemas.openxmlformats.org/officeDocument/2006/relationships/slideLayout" Target="../slideLayouts/slideLayout159.xml"/><Relationship Id="rId6" Type="http://schemas.openxmlformats.org/officeDocument/2006/relationships/slideLayout" Target="../slideLayouts/slideLayout164.xml"/><Relationship Id="rId11" Type="http://schemas.openxmlformats.org/officeDocument/2006/relationships/slideLayout" Target="../slideLayouts/slideLayout169.xml"/><Relationship Id="rId5" Type="http://schemas.openxmlformats.org/officeDocument/2006/relationships/slideLayout" Target="../slideLayouts/slideLayout163.xml"/><Relationship Id="rId10" Type="http://schemas.openxmlformats.org/officeDocument/2006/relationships/slideLayout" Target="../slideLayouts/slideLayout168.xml"/><Relationship Id="rId4" Type="http://schemas.openxmlformats.org/officeDocument/2006/relationships/slideLayout" Target="../slideLayouts/slideLayout162.xml"/><Relationship Id="rId9" Type="http://schemas.openxmlformats.org/officeDocument/2006/relationships/slideLayout" Target="../slideLayouts/slideLayout167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7.xml"/><Relationship Id="rId13" Type="http://schemas.openxmlformats.org/officeDocument/2006/relationships/slideLayout" Target="../slideLayouts/slideLayout182.xml"/><Relationship Id="rId3" Type="http://schemas.openxmlformats.org/officeDocument/2006/relationships/slideLayout" Target="../slideLayouts/slideLayout172.xml"/><Relationship Id="rId7" Type="http://schemas.openxmlformats.org/officeDocument/2006/relationships/slideLayout" Target="../slideLayouts/slideLayout176.xml"/><Relationship Id="rId12" Type="http://schemas.openxmlformats.org/officeDocument/2006/relationships/slideLayout" Target="../slideLayouts/slideLayout181.xml"/><Relationship Id="rId2" Type="http://schemas.openxmlformats.org/officeDocument/2006/relationships/slideLayout" Target="../slideLayouts/slideLayout171.xml"/><Relationship Id="rId1" Type="http://schemas.openxmlformats.org/officeDocument/2006/relationships/slideLayout" Target="../slideLayouts/slideLayout170.xml"/><Relationship Id="rId6" Type="http://schemas.openxmlformats.org/officeDocument/2006/relationships/slideLayout" Target="../slideLayouts/slideLayout175.xml"/><Relationship Id="rId11" Type="http://schemas.openxmlformats.org/officeDocument/2006/relationships/slideLayout" Target="../slideLayouts/slideLayout180.xml"/><Relationship Id="rId5" Type="http://schemas.openxmlformats.org/officeDocument/2006/relationships/slideLayout" Target="../slideLayouts/slideLayout174.xml"/><Relationship Id="rId10" Type="http://schemas.openxmlformats.org/officeDocument/2006/relationships/slideLayout" Target="../slideLayouts/slideLayout179.xml"/><Relationship Id="rId4" Type="http://schemas.openxmlformats.org/officeDocument/2006/relationships/slideLayout" Target="../slideLayouts/slideLayout173.xml"/><Relationship Id="rId9" Type="http://schemas.openxmlformats.org/officeDocument/2006/relationships/slideLayout" Target="../slideLayouts/slideLayout178.xml"/><Relationship Id="rId14" Type="http://schemas.openxmlformats.org/officeDocument/2006/relationships/theme" Target="../theme/theme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0.xml"/><Relationship Id="rId3" Type="http://schemas.openxmlformats.org/officeDocument/2006/relationships/slideLayout" Target="../slideLayouts/slideLayout185.xml"/><Relationship Id="rId7" Type="http://schemas.openxmlformats.org/officeDocument/2006/relationships/slideLayout" Target="../slideLayouts/slideLayout189.xml"/><Relationship Id="rId12" Type="http://schemas.openxmlformats.org/officeDocument/2006/relationships/theme" Target="../theme/theme17.xml"/><Relationship Id="rId2" Type="http://schemas.openxmlformats.org/officeDocument/2006/relationships/slideLayout" Target="../slideLayouts/slideLayout184.xml"/><Relationship Id="rId1" Type="http://schemas.openxmlformats.org/officeDocument/2006/relationships/slideLayout" Target="../slideLayouts/slideLayout183.xml"/><Relationship Id="rId6" Type="http://schemas.openxmlformats.org/officeDocument/2006/relationships/slideLayout" Target="../slideLayouts/slideLayout188.xml"/><Relationship Id="rId11" Type="http://schemas.openxmlformats.org/officeDocument/2006/relationships/slideLayout" Target="../slideLayouts/slideLayout193.xml"/><Relationship Id="rId5" Type="http://schemas.openxmlformats.org/officeDocument/2006/relationships/slideLayout" Target="../slideLayouts/slideLayout187.xml"/><Relationship Id="rId10" Type="http://schemas.openxmlformats.org/officeDocument/2006/relationships/slideLayout" Target="../slideLayouts/slideLayout192.xml"/><Relationship Id="rId4" Type="http://schemas.openxmlformats.org/officeDocument/2006/relationships/slideLayout" Target="../slideLayouts/slideLayout186.xml"/><Relationship Id="rId9" Type="http://schemas.openxmlformats.org/officeDocument/2006/relationships/slideLayout" Target="../slideLayouts/slideLayout191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1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196.xml"/><Relationship Id="rId7" Type="http://schemas.openxmlformats.org/officeDocument/2006/relationships/slideLayout" Target="../slideLayouts/slideLayout200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195.xml"/><Relationship Id="rId1" Type="http://schemas.openxmlformats.org/officeDocument/2006/relationships/slideLayout" Target="../slideLayouts/slideLayout194.xml"/><Relationship Id="rId6" Type="http://schemas.openxmlformats.org/officeDocument/2006/relationships/slideLayout" Target="../slideLayouts/slideLayout199.xml"/><Relationship Id="rId11" Type="http://schemas.openxmlformats.org/officeDocument/2006/relationships/slideLayout" Target="../slideLayouts/slideLayout204.xml"/><Relationship Id="rId5" Type="http://schemas.openxmlformats.org/officeDocument/2006/relationships/slideLayout" Target="../slideLayouts/slideLayout198.xml"/><Relationship Id="rId10" Type="http://schemas.openxmlformats.org/officeDocument/2006/relationships/slideLayout" Target="../slideLayouts/slideLayout203.xml"/><Relationship Id="rId4" Type="http://schemas.openxmlformats.org/officeDocument/2006/relationships/slideLayout" Target="../slideLayouts/slideLayout197.xml"/><Relationship Id="rId9" Type="http://schemas.openxmlformats.org/officeDocument/2006/relationships/slideLayout" Target="../slideLayouts/slideLayout202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2.xml"/><Relationship Id="rId3" Type="http://schemas.openxmlformats.org/officeDocument/2006/relationships/slideLayout" Target="../slideLayouts/slideLayout207.xml"/><Relationship Id="rId7" Type="http://schemas.openxmlformats.org/officeDocument/2006/relationships/slideLayout" Target="../slideLayouts/slideLayout211.xml"/><Relationship Id="rId12" Type="http://schemas.openxmlformats.org/officeDocument/2006/relationships/theme" Target="../theme/theme19.xml"/><Relationship Id="rId2" Type="http://schemas.openxmlformats.org/officeDocument/2006/relationships/slideLayout" Target="../slideLayouts/slideLayout206.xml"/><Relationship Id="rId1" Type="http://schemas.openxmlformats.org/officeDocument/2006/relationships/slideLayout" Target="../slideLayouts/slideLayout205.xml"/><Relationship Id="rId6" Type="http://schemas.openxmlformats.org/officeDocument/2006/relationships/slideLayout" Target="../slideLayouts/slideLayout210.xml"/><Relationship Id="rId11" Type="http://schemas.openxmlformats.org/officeDocument/2006/relationships/slideLayout" Target="../slideLayouts/slideLayout215.xml"/><Relationship Id="rId5" Type="http://schemas.openxmlformats.org/officeDocument/2006/relationships/slideLayout" Target="../slideLayouts/slideLayout209.xml"/><Relationship Id="rId10" Type="http://schemas.openxmlformats.org/officeDocument/2006/relationships/slideLayout" Target="../slideLayouts/slideLayout214.xml"/><Relationship Id="rId4" Type="http://schemas.openxmlformats.org/officeDocument/2006/relationships/slideLayout" Target="../slideLayouts/slideLayout208.xml"/><Relationship Id="rId9" Type="http://schemas.openxmlformats.org/officeDocument/2006/relationships/slideLayout" Target="../slideLayouts/slideLayout213.xml"/></Relationships>
</file>

<file path=ppt/slideMasters/_rels/slideMaster2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3.xml"/><Relationship Id="rId3" Type="http://schemas.openxmlformats.org/officeDocument/2006/relationships/slideLayout" Target="../slideLayouts/slideLayout218.xml"/><Relationship Id="rId7" Type="http://schemas.openxmlformats.org/officeDocument/2006/relationships/slideLayout" Target="../slideLayouts/slideLayout222.xml"/><Relationship Id="rId12" Type="http://schemas.openxmlformats.org/officeDocument/2006/relationships/theme" Target="../theme/theme20.xml"/><Relationship Id="rId2" Type="http://schemas.openxmlformats.org/officeDocument/2006/relationships/slideLayout" Target="../slideLayouts/slideLayout217.xml"/><Relationship Id="rId1" Type="http://schemas.openxmlformats.org/officeDocument/2006/relationships/slideLayout" Target="../slideLayouts/slideLayout216.xml"/><Relationship Id="rId6" Type="http://schemas.openxmlformats.org/officeDocument/2006/relationships/slideLayout" Target="../slideLayouts/slideLayout221.xml"/><Relationship Id="rId11" Type="http://schemas.openxmlformats.org/officeDocument/2006/relationships/slideLayout" Target="../slideLayouts/slideLayout226.xml"/><Relationship Id="rId5" Type="http://schemas.openxmlformats.org/officeDocument/2006/relationships/slideLayout" Target="../slideLayouts/slideLayout220.xml"/><Relationship Id="rId10" Type="http://schemas.openxmlformats.org/officeDocument/2006/relationships/slideLayout" Target="../slideLayouts/slideLayout225.xml"/><Relationship Id="rId4" Type="http://schemas.openxmlformats.org/officeDocument/2006/relationships/slideLayout" Target="../slideLayouts/slideLayout219.xml"/><Relationship Id="rId9" Type="http://schemas.openxmlformats.org/officeDocument/2006/relationships/slideLayout" Target="../slideLayouts/slideLayout224.xml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4.xml"/><Relationship Id="rId13" Type="http://schemas.openxmlformats.org/officeDocument/2006/relationships/theme" Target="../theme/theme21.xml"/><Relationship Id="rId3" Type="http://schemas.openxmlformats.org/officeDocument/2006/relationships/slideLayout" Target="../slideLayouts/slideLayout229.xml"/><Relationship Id="rId7" Type="http://schemas.openxmlformats.org/officeDocument/2006/relationships/slideLayout" Target="../slideLayouts/slideLayout233.xml"/><Relationship Id="rId12" Type="http://schemas.openxmlformats.org/officeDocument/2006/relationships/slideLayout" Target="../slideLayouts/slideLayout238.xml"/><Relationship Id="rId2" Type="http://schemas.openxmlformats.org/officeDocument/2006/relationships/slideLayout" Target="../slideLayouts/slideLayout228.xml"/><Relationship Id="rId1" Type="http://schemas.openxmlformats.org/officeDocument/2006/relationships/slideLayout" Target="../slideLayouts/slideLayout227.xml"/><Relationship Id="rId6" Type="http://schemas.openxmlformats.org/officeDocument/2006/relationships/slideLayout" Target="../slideLayouts/slideLayout232.xml"/><Relationship Id="rId11" Type="http://schemas.openxmlformats.org/officeDocument/2006/relationships/slideLayout" Target="../slideLayouts/slideLayout237.xml"/><Relationship Id="rId5" Type="http://schemas.openxmlformats.org/officeDocument/2006/relationships/slideLayout" Target="../slideLayouts/slideLayout231.xml"/><Relationship Id="rId10" Type="http://schemas.openxmlformats.org/officeDocument/2006/relationships/slideLayout" Target="../slideLayouts/slideLayout236.xml"/><Relationship Id="rId4" Type="http://schemas.openxmlformats.org/officeDocument/2006/relationships/slideLayout" Target="../slideLayouts/slideLayout230.xml"/><Relationship Id="rId9" Type="http://schemas.openxmlformats.org/officeDocument/2006/relationships/slideLayout" Target="../slideLayouts/slideLayout235.xml"/></Relationships>
</file>

<file path=ppt/slideMasters/_rels/slideMaster2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6.xml"/><Relationship Id="rId3" Type="http://schemas.openxmlformats.org/officeDocument/2006/relationships/slideLayout" Target="../slideLayouts/slideLayout241.xml"/><Relationship Id="rId7" Type="http://schemas.openxmlformats.org/officeDocument/2006/relationships/slideLayout" Target="../slideLayouts/slideLayout245.xml"/><Relationship Id="rId12" Type="http://schemas.openxmlformats.org/officeDocument/2006/relationships/theme" Target="../theme/theme22.xml"/><Relationship Id="rId2" Type="http://schemas.openxmlformats.org/officeDocument/2006/relationships/slideLayout" Target="../slideLayouts/slideLayout240.xml"/><Relationship Id="rId1" Type="http://schemas.openxmlformats.org/officeDocument/2006/relationships/slideLayout" Target="../slideLayouts/slideLayout239.xml"/><Relationship Id="rId6" Type="http://schemas.openxmlformats.org/officeDocument/2006/relationships/slideLayout" Target="../slideLayouts/slideLayout244.xml"/><Relationship Id="rId11" Type="http://schemas.openxmlformats.org/officeDocument/2006/relationships/slideLayout" Target="../slideLayouts/slideLayout249.xml"/><Relationship Id="rId5" Type="http://schemas.openxmlformats.org/officeDocument/2006/relationships/slideLayout" Target="../slideLayouts/slideLayout243.xml"/><Relationship Id="rId10" Type="http://schemas.openxmlformats.org/officeDocument/2006/relationships/slideLayout" Target="../slideLayouts/slideLayout248.xml"/><Relationship Id="rId4" Type="http://schemas.openxmlformats.org/officeDocument/2006/relationships/slideLayout" Target="../slideLayouts/slideLayout242.xml"/><Relationship Id="rId9" Type="http://schemas.openxmlformats.org/officeDocument/2006/relationships/slideLayout" Target="../slideLayouts/slideLayout247.xml"/></Relationships>
</file>

<file path=ppt/slideMasters/_rels/slideMaster2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7.xml"/><Relationship Id="rId3" Type="http://schemas.openxmlformats.org/officeDocument/2006/relationships/slideLayout" Target="../slideLayouts/slideLayout252.xml"/><Relationship Id="rId7" Type="http://schemas.openxmlformats.org/officeDocument/2006/relationships/slideLayout" Target="../slideLayouts/slideLayout256.xml"/><Relationship Id="rId12" Type="http://schemas.openxmlformats.org/officeDocument/2006/relationships/theme" Target="../theme/theme23.xml"/><Relationship Id="rId2" Type="http://schemas.openxmlformats.org/officeDocument/2006/relationships/slideLayout" Target="../slideLayouts/slideLayout251.xml"/><Relationship Id="rId1" Type="http://schemas.openxmlformats.org/officeDocument/2006/relationships/slideLayout" Target="../slideLayouts/slideLayout250.xml"/><Relationship Id="rId6" Type="http://schemas.openxmlformats.org/officeDocument/2006/relationships/slideLayout" Target="../slideLayouts/slideLayout255.xml"/><Relationship Id="rId11" Type="http://schemas.openxmlformats.org/officeDocument/2006/relationships/slideLayout" Target="../slideLayouts/slideLayout260.xml"/><Relationship Id="rId5" Type="http://schemas.openxmlformats.org/officeDocument/2006/relationships/slideLayout" Target="../slideLayouts/slideLayout254.xml"/><Relationship Id="rId10" Type="http://schemas.openxmlformats.org/officeDocument/2006/relationships/slideLayout" Target="../slideLayouts/slideLayout259.xml"/><Relationship Id="rId4" Type="http://schemas.openxmlformats.org/officeDocument/2006/relationships/slideLayout" Target="../slideLayouts/slideLayout253.xml"/><Relationship Id="rId9" Type="http://schemas.openxmlformats.org/officeDocument/2006/relationships/slideLayout" Target="../slideLayouts/slideLayout258.xml"/></Relationships>
</file>

<file path=ppt/slideMasters/_rels/slideMaster2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263.xml"/><Relationship Id="rId7" Type="http://schemas.openxmlformats.org/officeDocument/2006/relationships/slideLayout" Target="../slideLayouts/slideLayout267.xml"/><Relationship Id="rId12" Type="http://schemas.openxmlformats.org/officeDocument/2006/relationships/theme" Target="../theme/theme24.xml"/><Relationship Id="rId2" Type="http://schemas.openxmlformats.org/officeDocument/2006/relationships/slideLayout" Target="../slideLayouts/slideLayout262.xml"/><Relationship Id="rId1" Type="http://schemas.openxmlformats.org/officeDocument/2006/relationships/slideLayout" Target="../slideLayouts/slideLayout261.xml"/><Relationship Id="rId6" Type="http://schemas.openxmlformats.org/officeDocument/2006/relationships/slideLayout" Target="../slideLayouts/slideLayout266.xml"/><Relationship Id="rId11" Type="http://schemas.openxmlformats.org/officeDocument/2006/relationships/slideLayout" Target="../slideLayouts/slideLayout271.xml"/><Relationship Id="rId5" Type="http://schemas.openxmlformats.org/officeDocument/2006/relationships/slideLayout" Target="../slideLayouts/slideLayout265.xml"/><Relationship Id="rId10" Type="http://schemas.openxmlformats.org/officeDocument/2006/relationships/slideLayout" Target="../slideLayouts/slideLayout270.xml"/><Relationship Id="rId4" Type="http://schemas.openxmlformats.org/officeDocument/2006/relationships/slideLayout" Target="../slideLayouts/slideLayout264.xml"/><Relationship Id="rId9" Type="http://schemas.openxmlformats.org/officeDocument/2006/relationships/slideLayout" Target="../slideLayouts/slideLayout269.xml"/></Relationships>
</file>

<file path=ppt/slideMasters/_rels/slideMaster2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9.xml"/><Relationship Id="rId3" Type="http://schemas.openxmlformats.org/officeDocument/2006/relationships/slideLayout" Target="../slideLayouts/slideLayout274.xml"/><Relationship Id="rId7" Type="http://schemas.openxmlformats.org/officeDocument/2006/relationships/slideLayout" Target="../slideLayouts/slideLayout278.xml"/><Relationship Id="rId12" Type="http://schemas.openxmlformats.org/officeDocument/2006/relationships/theme" Target="../theme/theme25.xml"/><Relationship Id="rId2" Type="http://schemas.openxmlformats.org/officeDocument/2006/relationships/slideLayout" Target="../slideLayouts/slideLayout273.xml"/><Relationship Id="rId1" Type="http://schemas.openxmlformats.org/officeDocument/2006/relationships/slideLayout" Target="../slideLayouts/slideLayout272.xml"/><Relationship Id="rId6" Type="http://schemas.openxmlformats.org/officeDocument/2006/relationships/slideLayout" Target="../slideLayouts/slideLayout277.xml"/><Relationship Id="rId11" Type="http://schemas.openxmlformats.org/officeDocument/2006/relationships/slideLayout" Target="../slideLayouts/slideLayout282.xml"/><Relationship Id="rId5" Type="http://schemas.openxmlformats.org/officeDocument/2006/relationships/slideLayout" Target="../slideLayouts/slideLayout276.xml"/><Relationship Id="rId10" Type="http://schemas.openxmlformats.org/officeDocument/2006/relationships/slideLayout" Target="../slideLayouts/slideLayout281.xml"/><Relationship Id="rId4" Type="http://schemas.openxmlformats.org/officeDocument/2006/relationships/slideLayout" Target="../slideLayouts/slideLayout275.xml"/><Relationship Id="rId9" Type="http://schemas.openxmlformats.org/officeDocument/2006/relationships/slideLayout" Target="../slideLayouts/slideLayout280.xml"/></Relationships>
</file>

<file path=ppt/slideMasters/_rels/slideMaster2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0.xml"/><Relationship Id="rId3" Type="http://schemas.openxmlformats.org/officeDocument/2006/relationships/slideLayout" Target="../slideLayouts/slideLayout285.xml"/><Relationship Id="rId7" Type="http://schemas.openxmlformats.org/officeDocument/2006/relationships/slideLayout" Target="../slideLayouts/slideLayout289.xml"/><Relationship Id="rId12" Type="http://schemas.openxmlformats.org/officeDocument/2006/relationships/theme" Target="../theme/theme26.xml"/><Relationship Id="rId2" Type="http://schemas.openxmlformats.org/officeDocument/2006/relationships/slideLayout" Target="../slideLayouts/slideLayout284.xml"/><Relationship Id="rId1" Type="http://schemas.openxmlformats.org/officeDocument/2006/relationships/slideLayout" Target="../slideLayouts/slideLayout283.xml"/><Relationship Id="rId6" Type="http://schemas.openxmlformats.org/officeDocument/2006/relationships/slideLayout" Target="../slideLayouts/slideLayout288.xml"/><Relationship Id="rId11" Type="http://schemas.openxmlformats.org/officeDocument/2006/relationships/slideLayout" Target="../slideLayouts/slideLayout293.xml"/><Relationship Id="rId5" Type="http://schemas.openxmlformats.org/officeDocument/2006/relationships/slideLayout" Target="../slideLayouts/slideLayout287.xml"/><Relationship Id="rId10" Type="http://schemas.openxmlformats.org/officeDocument/2006/relationships/slideLayout" Target="../slideLayouts/slideLayout292.xml"/><Relationship Id="rId4" Type="http://schemas.openxmlformats.org/officeDocument/2006/relationships/slideLayout" Target="../slideLayouts/slideLayout286.xml"/><Relationship Id="rId9" Type="http://schemas.openxmlformats.org/officeDocument/2006/relationships/slideLayout" Target="../slideLayouts/slideLayout291.xml"/></Relationships>
</file>

<file path=ppt/slideMasters/_rels/slideMaster2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1.xml"/><Relationship Id="rId13" Type="http://schemas.openxmlformats.org/officeDocument/2006/relationships/theme" Target="../theme/theme27.xml"/><Relationship Id="rId3" Type="http://schemas.openxmlformats.org/officeDocument/2006/relationships/slideLayout" Target="../slideLayouts/slideLayout296.xml"/><Relationship Id="rId7" Type="http://schemas.openxmlformats.org/officeDocument/2006/relationships/slideLayout" Target="../slideLayouts/slideLayout300.xml"/><Relationship Id="rId12" Type="http://schemas.openxmlformats.org/officeDocument/2006/relationships/slideLayout" Target="../slideLayouts/slideLayout305.xml"/><Relationship Id="rId2" Type="http://schemas.openxmlformats.org/officeDocument/2006/relationships/slideLayout" Target="../slideLayouts/slideLayout295.xml"/><Relationship Id="rId1" Type="http://schemas.openxmlformats.org/officeDocument/2006/relationships/slideLayout" Target="../slideLayouts/slideLayout294.xml"/><Relationship Id="rId6" Type="http://schemas.openxmlformats.org/officeDocument/2006/relationships/slideLayout" Target="../slideLayouts/slideLayout299.xml"/><Relationship Id="rId11" Type="http://schemas.openxmlformats.org/officeDocument/2006/relationships/slideLayout" Target="../slideLayouts/slideLayout304.xml"/><Relationship Id="rId5" Type="http://schemas.openxmlformats.org/officeDocument/2006/relationships/slideLayout" Target="../slideLayouts/slideLayout298.xml"/><Relationship Id="rId10" Type="http://schemas.openxmlformats.org/officeDocument/2006/relationships/slideLayout" Target="../slideLayouts/slideLayout303.xml"/><Relationship Id="rId4" Type="http://schemas.openxmlformats.org/officeDocument/2006/relationships/slideLayout" Target="../slideLayouts/slideLayout297.xml"/><Relationship Id="rId9" Type="http://schemas.openxmlformats.org/officeDocument/2006/relationships/slideLayout" Target="../slideLayouts/slideLayout302.xml"/></Relationships>
</file>

<file path=ppt/slideMasters/_rels/slideMaster2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3.xml"/><Relationship Id="rId3" Type="http://schemas.openxmlformats.org/officeDocument/2006/relationships/slideLayout" Target="../slideLayouts/slideLayout308.xml"/><Relationship Id="rId7" Type="http://schemas.openxmlformats.org/officeDocument/2006/relationships/slideLayout" Target="../slideLayouts/slideLayout312.xml"/><Relationship Id="rId12" Type="http://schemas.openxmlformats.org/officeDocument/2006/relationships/theme" Target="../theme/theme28.xml"/><Relationship Id="rId2" Type="http://schemas.openxmlformats.org/officeDocument/2006/relationships/slideLayout" Target="../slideLayouts/slideLayout307.xml"/><Relationship Id="rId1" Type="http://schemas.openxmlformats.org/officeDocument/2006/relationships/slideLayout" Target="../slideLayouts/slideLayout306.xml"/><Relationship Id="rId6" Type="http://schemas.openxmlformats.org/officeDocument/2006/relationships/slideLayout" Target="../slideLayouts/slideLayout311.xml"/><Relationship Id="rId11" Type="http://schemas.openxmlformats.org/officeDocument/2006/relationships/slideLayout" Target="../slideLayouts/slideLayout316.xml"/><Relationship Id="rId5" Type="http://schemas.openxmlformats.org/officeDocument/2006/relationships/slideLayout" Target="../slideLayouts/slideLayout310.xml"/><Relationship Id="rId10" Type="http://schemas.openxmlformats.org/officeDocument/2006/relationships/slideLayout" Target="../slideLayouts/slideLayout315.xml"/><Relationship Id="rId4" Type="http://schemas.openxmlformats.org/officeDocument/2006/relationships/slideLayout" Target="../slideLayouts/slideLayout309.xml"/><Relationship Id="rId9" Type="http://schemas.openxmlformats.org/officeDocument/2006/relationships/slideLayout" Target="../slideLayouts/slideLayout314.xml"/></Relationships>
</file>

<file path=ppt/slideMasters/_rels/slideMaster2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4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19.xml"/><Relationship Id="rId7" Type="http://schemas.openxmlformats.org/officeDocument/2006/relationships/slideLayout" Target="../slideLayouts/slideLayout323.xml"/><Relationship Id="rId12" Type="http://schemas.openxmlformats.org/officeDocument/2006/relationships/theme" Target="../theme/theme29.xml"/><Relationship Id="rId2" Type="http://schemas.openxmlformats.org/officeDocument/2006/relationships/slideLayout" Target="../slideLayouts/slideLayout318.xml"/><Relationship Id="rId1" Type="http://schemas.openxmlformats.org/officeDocument/2006/relationships/slideLayout" Target="../slideLayouts/slideLayout317.xml"/><Relationship Id="rId6" Type="http://schemas.openxmlformats.org/officeDocument/2006/relationships/slideLayout" Target="../slideLayouts/slideLayout322.xml"/><Relationship Id="rId11" Type="http://schemas.openxmlformats.org/officeDocument/2006/relationships/slideLayout" Target="../slideLayouts/slideLayout327.xml"/><Relationship Id="rId5" Type="http://schemas.openxmlformats.org/officeDocument/2006/relationships/slideLayout" Target="../slideLayouts/slideLayout321.xml"/><Relationship Id="rId10" Type="http://schemas.openxmlformats.org/officeDocument/2006/relationships/slideLayout" Target="../slideLayouts/slideLayout326.xml"/><Relationship Id="rId4" Type="http://schemas.openxmlformats.org/officeDocument/2006/relationships/slideLayout" Target="../slideLayouts/slideLayout320.xml"/><Relationship Id="rId9" Type="http://schemas.openxmlformats.org/officeDocument/2006/relationships/slideLayout" Target="../slideLayouts/slideLayout325.xml"/></Relationships>
</file>

<file path=ppt/slideMasters/_rels/slideMaster3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5.xml"/><Relationship Id="rId3" Type="http://schemas.openxmlformats.org/officeDocument/2006/relationships/slideLayout" Target="../slideLayouts/slideLayout330.xml"/><Relationship Id="rId7" Type="http://schemas.openxmlformats.org/officeDocument/2006/relationships/slideLayout" Target="../slideLayouts/slideLayout334.xml"/><Relationship Id="rId12" Type="http://schemas.openxmlformats.org/officeDocument/2006/relationships/theme" Target="../theme/theme30.xml"/><Relationship Id="rId2" Type="http://schemas.openxmlformats.org/officeDocument/2006/relationships/slideLayout" Target="../slideLayouts/slideLayout329.xml"/><Relationship Id="rId1" Type="http://schemas.openxmlformats.org/officeDocument/2006/relationships/slideLayout" Target="../slideLayouts/slideLayout328.xml"/><Relationship Id="rId6" Type="http://schemas.openxmlformats.org/officeDocument/2006/relationships/slideLayout" Target="../slideLayouts/slideLayout333.xml"/><Relationship Id="rId11" Type="http://schemas.openxmlformats.org/officeDocument/2006/relationships/slideLayout" Target="../slideLayouts/slideLayout338.xml"/><Relationship Id="rId5" Type="http://schemas.openxmlformats.org/officeDocument/2006/relationships/slideLayout" Target="../slideLayouts/slideLayout332.xml"/><Relationship Id="rId10" Type="http://schemas.openxmlformats.org/officeDocument/2006/relationships/slideLayout" Target="../slideLayouts/slideLayout337.xml"/><Relationship Id="rId4" Type="http://schemas.openxmlformats.org/officeDocument/2006/relationships/slideLayout" Target="../slideLayouts/slideLayout331.xml"/><Relationship Id="rId9" Type="http://schemas.openxmlformats.org/officeDocument/2006/relationships/slideLayout" Target="../slideLayouts/slideLayout336.xml"/></Relationships>
</file>

<file path=ppt/slideMasters/_rels/slideMaster3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6.xml"/><Relationship Id="rId3" Type="http://schemas.openxmlformats.org/officeDocument/2006/relationships/slideLayout" Target="../slideLayouts/slideLayout341.xml"/><Relationship Id="rId7" Type="http://schemas.openxmlformats.org/officeDocument/2006/relationships/slideLayout" Target="../slideLayouts/slideLayout345.xml"/><Relationship Id="rId12" Type="http://schemas.openxmlformats.org/officeDocument/2006/relationships/theme" Target="../theme/theme31.xml"/><Relationship Id="rId2" Type="http://schemas.openxmlformats.org/officeDocument/2006/relationships/slideLayout" Target="../slideLayouts/slideLayout340.xml"/><Relationship Id="rId1" Type="http://schemas.openxmlformats.org/officeDocument/2006/relationships/slideLayout" Target="../slideLayouts/slideLayout339.xml"/><Relationship Id="rId6" Type="http://schemas.openxmlformats.org/officeDocument/2006/relationships/slideLayout" Target="../slideLayouts/slideLayout344.xml"/><Relationship Id="rId11" Type="http://schemas.openxmlformats.org/officeDocument/2006/relationships/slideLayout" Target="../slideLayouts/slideLayout349.xml"/><Relationship Id="rId5" Type="http://schemas.openxmlformats.org/officeDocument/2006/relationships/slideLayout" Target="../slideLayouts/slideLayout343.xml"/><Relationship Id="rId10" Type="http://schemas.openxmlformats.org/officeDocument/2006/relationships/slideLayout" Target="../slideLayouts/slideLayout348.xml"/><Relationship Id="rId4" Type="http://schemas.openxmlformats.org/officeDocument/2006/relationships/slideLayout" Target="../slideLayouts/slideLayout342.xml"/><Relationship Id="rId9" Type="http://schemas.openxmlformats.org/officeDocument/2006/relationships/slideLayout" Target="../slideLayouts/slideLayout347.xml"/></Relationships>
</file>

<file path=ppt/slideMasters/_rels/slideMaster3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7.xml"/><Relationship Id="rId3" Type="http://schemas.openxmlformats.org/officeDocument/2006/relationships/slideLayout" Target="../slideLayouts/slideLayout352.xml"/><Relationship Id="rId7" Type="http://schemas.openxmlformats.org/officeDocument/2006/relationships/slideLayout" Target="../slideLayouts/slideLayout356.xml"/><Relationship Id="rId12" Type="http://schemas.openxmlformats.org/officeDocument/2006/relationships/theme" Target="../theme/theme32.xml"/><Relationship Id="rId2" Type="http://schemas.openxmlformats.org/officeDocument/2006/relationships/slideLayout" Target="../slideLayouts/slideLayout351.xml"/><Relationship Id="rId1" Type="http://schemas.openxmlformats.org/officeDocument/2006/relationships/slideLayout" Target="../slideLayouts/slideLayout350.xml"/><Relationship Id="rId6" Type="http://schemas.openxmlformats.org/officeDocument/2006/relationships/slideLayout" Target="../slideLayouts/slideLayout355.xml"/><Relationship Id="rId11" Type="http://schemas.openxmlformats.org/officeDocument/2006/relationships/slideLayout" Target="../slideLayouts/slideLayout360.xml"/><Relationship Id="rId5" Type="http://schemas.openxmlformats.org/officeDocument/2006/relationships/slideLayout" Target="../slideLayouts/slideLayout354.xml"/><Relationship Id="rId10" Type="http://schemas.openxmlformats.org/officeDocument/2006/relationships/slideLayout" Target="../slideLayouts/slideLayout359.xml"/><Relationship Id="rId4" Type="http://schemas.openxmlformats.org/officeDocument/2006/relationships/slideLayout" Target="../slideLayouts/slideLayout353.xml"/><Relationship Id="rId9" Type="http://schemas.openxmlformats.org/officeDocument/2006/relationships/slideLayout" Target="../slideLayouts/slideLayout358.xml"/></Relationships>
</file>

<file path=ppt/slideMasters/_rels/slideMaster3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63.xml"/><Relationship Id="rId7" Type="http://schemas.openxmlformats.org/officeDocument/2006/relationships/slideLayout" Target="../slideLayouts/slideLayout367.xml"/><Relationship Id="rId12" Type="http://schemas.openxmlformats.org/officeDocument/2006/relationships/theme" Target="../theme/theme33.xml"/><Relationship Id="rId2" Type="http://schemas.openxmlformats.org/officeDocument/2006/relationships/slideLayout" Target="../slideLayouts/slideLayout362.xml"/><Relationship Id="rId1" Type="http://schemas.openxmlformats.org/officeDocument/2006/relationships/slideLayout" Target="../slideLayouts/slideLayout361.xml"/><Relationship Id="rId6" Type="http://schemas.openxmlformats.org/officeDocument/2006/relationships/slideLayout" Target="../slideLayouts/slideLayout366.xml"/><Relationship Id="rId11" Type="http://schemas.openxmlformats.org/officeDocument/2006/relationships/slideLayout" Target="../slideLayouts/slideLayout371.xml"/><Relationship Id="rId5" Type="http://schemas.openxmlformats.org/officeDocument/2006/relationships/slideLayout" Target="../slideLayouts/slideLayout365.xml"/><Relationship Id="rId10" Type="http://schemas.openxmlformats.org/officeDocument/2006/relationships/slideLayout" Target="../slideLayouts/slideLayout370.xml"/><Relationship Id="rId4" Type="http://schemas.openxmlformats.org/officeDocument/2006/relationships/slideLayout" Target="../slideLayouts/slideLayout364.xml"/><Relationship Id="rId9" Type="http://schemas.openxmlformats.org/officeDocument/2006/relationships/slideLayout" Target="../slideLayouts/slideLayout369.xml"/></Relationships>
</file>

<file path=ppt/slideMasters/_rels/slideMaster3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9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74.xml"/><Relationship Id="rId7" Type="http://schemas.openxmlformats.org/officeDocument/2006/relationships/slideLayout" Target="../slideLayouts/slideLayout378.xml"/><Relationship Id="rId12" Type="http://schemas.openxmlformats.org/officeDocument/2006/relationships/theme" Target="../theme/theme34.xml"/><Relationship Id="rId2" Type="http://schemas.openxmlformats.org/officeDocument/2006/relationships/slideLayout" Target="../slideLayouts/slideLayout373.xml"/><Relationship Id="rId1" Type="http://schemas.openxmlformats.org/officeDocument/2006/relationships/slideLayout" Target="../slideLayouts/slideLayout372.xml"/><Relationship Id="rId6" Type="http://schemas.openxmlformats.org/officeDocument/2006/relationships/slideLayout" Target="../slideLayouts/slideLayout377.xml"/><Relationship Id="rId11" Type="http://schemas.openxmlformats.org/officeDocument/2006/relationships/slideLayout" Target="../slideLayouts/slideLayout382.xml"/><Relationship Id="rId5" Type="http://schemas.openxmlformats.org/officeDocument/2006/relationships/slideLayout" Target="../slideLayouts/slideLayout376.xml"/><Relationship Id="rId10" Type="http://schemas.openxmlformats.org/officeDocument/2006/relationships/slideLayout" Target="../slideLayouts/slideLayout381.xml"/><Relationship Id="rId4" Type="http://schemas.openxmlformats.org/officeDocument/2006/relationships/slideLayout" Target="../slideLayouts/slideLayout375.xml"/><Relationship Id="rId9" Type="http://schemas.openxmlformats.org/officeDocument/2006/relationships/slideLayout" Target="../slideLayouts/slideLayout380.xml"/></Relationships>
</file>

<file path=ppt/slideMasters/_rels/slideMaster3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0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85.xml"/><Relationship Id="rId7" Type="http://schemas.openxmlformats.org/officeDocument/2006/relationships/slideLayout" Target="../slideLayouts/slideLayout389.xml"/><Relationship Id="rId12" Type="http://schemas.openxmlformats.org/officeDocument/2006/relationships/theme" Target="../theme/theme35.xml"/><Relationship Id="rId2" Type="http://schemas.openxmlformats.org/officeDocument/2006/relationships/slideLayout" Target="../slideLayouts/slideLayout384.xml"/><Relationship Id="rId1" Type="http://schemas.openxmlformats.org/officeDocument/2006/relationships/slideLayout" Target="../slideLayouts/slideLayout383.xml"/><Relationship Id="rId6" Type="http://schemas.openxmlformats.org/officeDocument/2006/relationships/slideLayout" Target="../slideLayouts/slideLayout388.xml"/><Relationship Id="rId11" Type="http://schemas.openxmlformats.org/officeDocument/2006/relationships/slideLayout" Target="../slideLayouts/slideLayout393.xml"/><Relationship Id="rId5" Type="http://schemas.openxmlformats.org/officeDocument/2006/relationships/slideLayout" Target="../slideLayouts/slideLayout387.xml"/><Relationship Id="rId10" Type="http://schemas.openxmlformats.org/officeDocument/2006/relationships/slideLayout" Target="../slideLayouts/slideLayout392.xml"/><Relationship Id="rId4" Type="http://schemas.openxmlformats.org/officeDocument/2006/relationships/slideLayout" Target="../slideLayouts/slideLayout386.xml"/><Relationship Id="rId9" Type="http://schemas.openxmlformats.org/officeDocument/2006/relationships/slideLayout" Target="../slideLayouts/slideLayout391.xml"/></Relationships>
</file>

<file path=ppt/slideMasters/_rels/slideMaster3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1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96.xml"/><Relationship Id="rId7" Type="http://schemas.openxmlformats.org/officeDocument/2006/relationships/slideLayout" Target="../slideLayouts/slideLayout400.xml"/><Relationship Id="rId12" Type="http://schemas.openxmlformats.org/officeDocument/2006/relationships/theme" Target="../theme/theme36.xml"/><Relationship Id="rId2" Type="http://schemas.openxmlformats.org/officeDocument/2006/relationships/slideLayout" Target="../slideLayouts/slideLayout395.xml"/><Relationship Id="rId1" Type="http://schemas.openxmlformats.org/officeDocument/2006/relationships/slideLayout" Target="../slideLayouts/slideLayout394.xml"/><Relationship Id="rId6" Type="http://schemas.openxmlformats.org/officeDocument/2006/relationships/slideLayout" Target="../slideLayouts/slideLayout399.xml"/><Relationship Id="rId11" Type="http://schemas.openxmlformats.org/officeDocument/2006/relationships/slideLayout" Target="../slideLayouts/slideLayout404.xml"/><Relationship Id="rId5" Type="http://schemas.openxmlformats.org/officeDocument/2006/relationships/slideLayout" Target="../slideLayouts/slideLayout398.xml"/><Relationship Id="rId10" Type="http://schemas.openxmlformats.org/officeDocument/2006/relationships/slideLayout" Target="../slideLayouts/slideLayout403.xml"/><Relationship Id="rId4" Type="http://schemas.openxmlformats.org/officeDocument/2006/relationships/slideLayout" Target="../slideLayouts/slideLayout397.xml"/><Relationship Id="rId9" Type="http://schemas.openxmlformats.org/officeDocument/2006/relationships/slideLayout" Target="../slideLayouts/slideLayout402.xml"/></Relationships>
</file>

<file path=ppt/slideMasters/_rels/slideMaster3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2.xml"/><Relationship Id="rId13" Type="http://schemas.openxmlformats.org/officeDocument/2006/relationships/slideLayout" Target="../slideLayouts/slideLayout417.xml"/><Relationship Id="rId3" Type="http://schemas.openxmlformats.org/officeDocument/2006/relationships/slideLayout" Target="../slideLayouts/slideLayout407.xml"/><Relationship Id="rId7" Type="http://schemas.openxmlformats.org/officeDocument/2006/relationships/slideLayout" Target="../slideLayouts/slideLayout411.xml"/><Relationship Id="rId12" Type="http://schemas.openxmlformats.org/officeDocument/2006/relationships/slideLayout" Target="../slideLayouts/slideLayout416.xml"/><Relationship Id="rId2" Type="http://schemas.openxmlformats.org/officeDocument/2006/relationships/slideLayout" Target="../slideLayouts/slideLayout406.xml"/><Relationship Id="rId1" Type="http://schemas.openxmlformats.org/officeDocument/2006/relationships/slideLayout" Target="../slideLayouts/slideLayout405.xml"/><Relationship Id="rId6" Type="http://schemas.openxmlformats.org/officeDocument/2006/relationships/slideLayout" Target="../slideLayouts/slideLayout410.xml"/><Relationship Id="rId11" Type="http://schemas.openxmlformats.org/officeDocument/2006/relationships/slideLayout" Target="../slideLayouts/slideLayout415.xml"/><Relationship Id="rId5" Type="http://schemas.openxmlformats.org/officeDocument/2006/relationships/slideLayout" Target="../slideLayouts/slideLayout409.xml"/><Relationship Id="rId10" Type="http://schemas.openxmlformats.org/officeDocument/2006/relationships/slideLayout" Target="../slideLayouts/slideLayout414.xml"/><Relationship Id="rId4" Type="http://schemas.openxmlformats.org/officeDocument/2006/relationships/slideLayout" Target="../slideLayouts/slideLayout408.xml"/><Relationship Id="rId9" Type="http://schemas.openxmlformats.org/officeDocument/2006/relationships/slideLayout" Target="../slideLayouts/slideLayout413.xml"/><Relationship Id="rId14" Type="http://schemas.openxmlformats.org/officeDocument/2006/relationships/theme" Target="../theme/theme37.xml"/></Relationships>
</file>

<file path=ppt/slideMasters/_rels/slideMaster3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5.xml"/><Relationship Id="rId3" Type="http://schemas.openxmlformats.org/officeDocument/2006/relationships/slideLayout" Target="../slideLayouts/slideLayout420.xml"/><Relationship Id="rId7" Type="http://schemas.openxmlformats.org/officeDocument/2006/relationships/slideLayout" Target="../slideLayouts/slideLayout424.xml"/><Relationship Id="rId12" Type="http://schemas.openxmlformats.org/officeDocument/2006/relationships/theme" Target="../theme/theme38.xml"/><Relationship Id="rId2" Type="http://schemas.openxmlformats.org/officeDocument/2006/relationships/slideLayout" Target="../slideLayouts/slideLayout419.xml"/><Relationship Id="rId1" Type="http://schemas.openxmlformats.org/officeDocument/2006/relationships/slideLayout" Target="../slideLayouts/slideLayout418.xml"/><Relationship Id="rId6" Type="http://schemas.openxmlformats.org/officeDocument/2006/relationships/slideLayout" Target="../slideLayouts/slideLayout423.xml"/><Relationship Id="rId11" Type="http://schemas.openxmlformats.org/officeDocument/2006/relationships/slideLayout" Target="../slideLayouts/slideLayout428.xml"/><Relationship Id="rId5" Type="http://schemas.openxmlformats.org/officeDocument/2006/relationships/slideLayout" Target="../slideLayouts/slideLayout422.xml"/><Relationship Id="rId10" Type="http://schemas.openxmlformats.org/officeDocument/2006/relationships/slideLayout" Target="../slideLayouts/slideLayout427.xml"/><Relationship Id="rId4" Type="http://schemas.openxmlformats.org/officeDocument/2006/relationships/slideLayout" Target="../slideLayouts/slideLayout421.xml"/><Relationship Id="rId9" Type="http://schemas.openxmlformats.org/officeDocument/2006/relationships/slideLayout" Target="../slideLayouts/slideLayout426.xml"/></Relationships>
</file>

<file path=ppt/slideMasters/_rels/slideMaster3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6.xml"/><Relationship Id="rId13" Type="http://schemas.openxmlformats.org/officeDocument/2006/relationships/theme" Target="../theme/theme39.xml"/><Relationship Id="rId3" Type="http://schemas.openxmlformats.org/officeDocument/2006/relationships/slideLayout" Target="../slideLayouts/slideLayout431.xml"/><Relationship Id="rId7" Type="http://schemas.openxmlformats.org/officeDocument/2006/relationships/slideLayout" Target="../slideLayouts/slideLayout435.xml"/><Relationship Id="rId12" Type="http://schemas.openxmlformats.org/officeDocument/2006/relationships/slideLayout" Target="../slideLayouts/slideLayout440.xml"/><Relationship Id="rId2" Type="http://schemas.openxmlformats.org/officeDocument/2006/relationships/slideLayout" Target="../slideLayouts/slideLayout430.xml"/><Relationship Id="rId1" Type="http://schemas.openxmlformats.org/officeDocument/2006/relationships/slideLayout" Target="../slideLayouts/slideLayout429.xml"/><Relationship Id="rId6" Type="http://schemas.openxmlformats.org/officeDocument/2006/relationships/slideLayout" Target="../slideLayouts/slideLayout434.xml"/><Relationship Id="rId11" Type="http://schemas.openxmlformats.org/officeDocument/2006/relationships/slideLayout" Target="../slideLayouts/slideLayout439.xml"/><Relationship Id="rId5" Type="http://schemas.openxmlformats.org/officeDocument/2006/relationships/slideLayout" Target="../slideLayouts/slideLayout433.xml"/><Relationship Id="rId10" Type="http://schemas.openxmlformats.org/officeDocument/2006/relationships/slideLayout" Target="../slideLayouts/slideLayout438.xml"/><Relationship Id="rId4" Type="http://schemas.openxmlformats.org/officeDocument/2006/relationships/slideLayout" Target="../slideLayouts/slideLayout432.xml"/><Relationship Id="rId9" Type="http://schemas.openxmlformats.org/officeDocument/2006/relationships/slideLayout" Target="../slideLayouts/slideLayout437.xml"/></Relationships>
</file>

<file path=ppt/slideMasters/_rels/slideMaster4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8.xml"/><Relationship Id="rId13" Type="http://schemas.openxmlformats.org/officeDocument/2006/relationships/theme" Target="../theme/theme40.xml"/><Relationship Id="rId3" Type="http://schemas.openxmlformats.org/officeDocument/2006/relationships/slideLayout" Target="../slideLayouts/slideLayout443.xml"/><Relationship Id="rId7" Type="http://schemas.openxmlformats.org/officeDocument/2006/relationships/slideLayout" Target="../slideLayouts/slideLayout447.xml"/><Relationship Id="rId12" Type="http://schemas.openxmlformats.org/officeDocument/2006/relationships/slideLayout" Target="../slideLayouts/slideLayout452.xml"/><Relationship Id="rId2" Type="http://schemas.openxmlformats.org/officeDocument/2006/relationships/slideLayout" Target="../slideLayouts/slideLayout442.xml"/><Relationship Id="rId1" Type="http://schemas.openxmlformats.org/officeDocument/2006/relationships/slideLayout" Target="../slideLayouts/slideLayout441.xml"/><Relationship Id="rId6" Type="http://schemas.openxmlformats.org/officeDocument/2006/relationships/slideLayout" Target="../slideLayouts/slideLayout446.xml"/><Relationship Id="rId11" Type="http://schemas.openxmlformats.org/officeDocument/2006/relationships/slideLayout" Target="../slideLayouts/slideLayout451.xml"/><Relationship Id="rId5" Type="http://schemas.openxmlformats.org/officeDocument/2006/relationships/slideLayout" Target="../slideLayouts/slideLayout445.xml"/><Relationship Id="rId10" Type="http://schemas.openxmlformats.org/officeDocument/2006/relationships/slideLayout" Target="../slideLayouts/slideLayout450.xml"/><Relationship Id="rId4" Type="http://schemas.openxmlformats.org/officeDocument/2006/relationships/slideLayout" Target="../slideLayouts/slideLayout444.xml"/><Relationship Id="rId9" Type="http://schemas.openxmlformats.org/officeDocument/2006/relationships/slideLayout" Target="../slideLayouts/slideLayout449.xml"/></Relationships>
</file>

<file path=ppt/slideMasters/_rels/slideMaster4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0.xml"/><Relationship Id="rId13" Type="http://schemas.openxmlformats.org/officeDocument/2006/relationships/theme" Target="../theme/theme41.xml"/><Relationship Id="rId3" Type="http://schemas.openxmlformats.org/officeDocument/2006/relationships/slideLayout" Target="../slideLayouts/slideLayout455.xml"/><Relationship Id="rId7" Type="http://schemas.openxmlformats.org/officeDocument/2006/relationships/slideLayout" Target="../slideLayouts/slideLayout459.xml"/><Relationship Id="rId12" Type="http://schemas.openxmlformats.org/officeDocument/2006/relationships/slideLayout" Target="../slideLayouts/slideLayout464.xml"/><Relationship Id="rId2" Type="http://schemas.openxmlformats.org/officeDocument/2006/relationships/slideLayout" Target="../slideLayouts/slideLayout454.xml"/><Relationship Id="rId1" Type="http://schemas.openxmlformats.org/officeDocument/2006/relationships/slideLayout" Target="../slideLayouts/slideLayout453.xml"/><Relationship Id="rId6" Type="http://schemas.openxmlformats.org/officeDocument/2006/relationships/slideLayout" Target="../slideLayouts/slideLayout458.xml"/><Relationship Id="rId11" Type="http://schemas.openxmlformats.org/officeDocument/2006/relationships/slideLayout" Target="../slideLayouts/slideLayout463.xml"/><Relationship Id="rId5" Type="http://schemas.openxmlformats.org/officeDocument/2006/relationships/slideLayout" Target="../slideLayouts/slideLayout457.xml"/><Relationship Id="rId10" Type="http://schemas.openxmlformats.org/officeDocument/2006/relationships/slideLayout" Target="../slideLayouts/slideLayout462.xml"/><Relationship Id="rId4" Type="http://schemas.openxmlformats.org/officeDocument/2006/relationships/slideLayout" Target="../slideLayouts/slideLayout456.xml"/><Relationship Id="rId9" Type="http://schemas.openxmlformats.org/officeDocument/2006/relationships/slideLayout" Target="../slideLayouts/slideLayout461.xml"/></Relationships>
</file>

<file path=ppt/slideMasters/_rels/slideMaster4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2.xml"/><Relationship Id="rId13" Type="http://schemas.openxmlformats.org/officeDocument/2006/relationships/theme" Target="../theme/theme42.xml"/><Relationship Id="rId3" Type="http://schemas.openxmlformats.org/officeDocument/2006/relationships/slideLayout" Target="../slideLayouts/slideLayout467.xml"/><Relationship Id="rId7" Type="http://schemas.openxmlformats.org/officeDocument/2006/relationships/slideLayout" Target="../slideLayouts/slideLayout471.xml"/><Relationship Id="rId12" Type="http://schemas.openxmlformats.org/officeDocument/2006/relationships/slideLayout" Target="../slideLayouts/slideLayout476.xml"/><Relationship Id="rId2" Type="http://schemas.openxmlformats.org/officeDocument/2006/relationships/slideLayout" Target="../slideLayouts/slideLayout466.xml"/><Relationship Id="rId1" Type="http://schemas.openxmlformats.org/officeDocument/2006/relationships/slideLayout" Target="../slideLayouts/slideLayout465.xml"/><Relationship Id="rId6" Type="http://schemas.openxmlformats.org/officeDocument/2006/relationships/slideLayout" Target="../slideLayouts/slideLayout470.xml"/><Relationship Id="rId11" Type="http://schemas.openxmlformats.org/officeDocument/2006/relationships/slideLayout" Target="../slideLayouts/slideLayout475.xml"/><Relationship Id="rId5" Type="http://schemas.openxmlformats.org/officeDocument/2006/relationships/slideLayout" Target="../slideLayouts/slideLayout469.xml"/><Relationship Id="rId10" Type="http://schemas.openxmlformats.org/officeDocument/2006/relationships/slideLayout" Target="../slideLayouts/slideLayout474.xml"/><Relationship Id="rId4" Type="http://schemas.openxmlformats.org/officeDocument/2006/relationships/slideLayout" Target="../slideLayouts/slideLayout468.xml"/><Relationship Id="rId9" Type="http://schemas.openxmlformats.org/officeDocument/2006/relationships/slideLayout" Target="../slideLayouts/slideLayout473.xml"/></Relationships>
</file>

<file path=ppt/slideMasters/_rels/slideMaster4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4.xml"/><Relationship Id="rId13" Type="http://schemas.openxmlformats.org/officeDocument/2006/relationships/theme" Target="../theme/theme43.xml"/><Relationship Id="rId3" Type="http://schemas.openxmlformats.org/officeDocument/2006/relationships/slideLayout" Target="../slideLayouts/slideLayout479.xml"/><Relationship Id="rId7" Type="http://schemas.openxmlformats.org/officeDocument/2006/relationships/slideLayout" Target="../slideLayouts/slideLayout483.xml"/><Relationship Id="rId12" Type="http://schemas.openxmlformats.org/officeDocument/2006/relationships/slideLayout" Target="../slideLayouts/slideLayout488.xml"/><Relationship Id="rId2" Type="http://schemas.openxmlformats.org/officeDocument/2006/relationships/slideLayout" Target="../slideLayouts/slideLayout478.xml"/><Relationship Id="rId1" Type="http://schemas.openxmlformats.org/officeDocument/2006/relationships/slideLayout" Target="../slideLayouts/slideLayout477.xml"/><Relationship Id="rId6" Type="http://schemas.openxmlformats.org/officeDocument/2006/relationships/slideLayout" Target="../slideLayouts/slideLayout482.xml"/><Relationship Id="rId11" Type="http://schemas.openxmlformats.org/officeDocument/2006/relationships/slideLayout" Target="../slideLayouts/slideLayout487.xml"/><Relationship Id="rId5" Type="http://schemas.openxmlformats.org/officeDocument/2006/relationships/slideLayout" Target="../slideLayouts/slideLayout481.xml"/><Relationship Id="rId10" Type="http://schemas.openxmlformats.org/officeDocument/2006/relationships/slideLayout" Target="../slideLayouts/slideLayout486.xml"/><Relationship Id="rId4" Type="http://schemas.openxmlformats.org/officeDocument/2006/relationships/slideLayout" Target="../slideLayouts/slideLayout480.xml"/><Relationship Id="rId9" Type="http://schemas.openxmlformats.org/officeDocument/2006/relationships/slideLayout" Target="../slideLayouts/slideLayout485.xml"/></Relationships>
</file>

<file path=ppt/slideMasters/_rels/slideMaster4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6.xml"/><Relationship Id="rId3" Type="http://schemas.openxmlformats.org/officeDocument/2006/relationships/slideLayout" Target="../slideLayouts/slideLayout491.xml"/><Relationship Id="rId7" Type="http://schemas.openxmlformats.org/officeDocument/2006/relationships/slideLayout" Target="../slideLayouts/slideLayout495.xml"/><Relationship Id="rId12" Type="http://schemas.openxmlformats.org/officeDocument/2006/relationships/theme" Target="../theme/theme44.xml"/><Relationship Id="rId2" Type="http://schemas.openxmlformats.org/officeDocument/2006/relationships/slideLayout" Target="../slideLayouts/slideLayout490.xml"/><Relationship Id="rId1" Type="http://schemas.openxmlformats.org/officeDocument/2006/relationships/slideLayout" Target="../slideLayouts/slideLayout489.xml"/><Relationship Id="rId6" Type="http://schemas.openxmlformats.org/officeDocument/2006/relationships/slideLayout" Target="../slideLayouts/slideLayout494.xml"/><Relationship Id="rId11" Type="http://schemas.openxmlformats.org/officeDocument/2006/relationships/slideLayout" Target="../slideLayouts/slideLayout499.xml"/><Relationship Id="rId5" Type="http://schemas.openxmlformats.org/officeDocument/2006/relationships/slideLayout" Target="../slideLayouts/slideLayout493.xml"/><Relationship Id="rId10" Type="http://schemas.openxmlformats.org/officeDocument/2006/relationships/slideLayout" Target="../slideLayouts/slideLayout498.xml"/><Relationship Id="rId4" Type="http://schemas.openxmlformats.org/officeDocument/2006/relationships/slideLayout" Target="../slideLayouts/slideLayout492.xml"/><Relationship Id="rId9" Type="http://schemas.openxmlformats.org/officeDocument/2006/relationships/slideLayout" Target="../slideLayouts/slideLayout497.xml"/></Relationships>
</file>

<file path=ppt/slideMasters/_rels/slideMaster4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7.xml"/><Relationship Id="rId13" Type="http://schemas.openxmlformats.org/officeDocument/2006/relationships/theme" Target="../theme/theme45.xml"/><Relationship Id="rId3" Type="http://schemas.openxmlformats.org/officeDocument/2006/relationships/slideLayout" Target="../slideLayouts/slideLayout502.xml"/><Relationship Id="rId7" Type="http://schemas.openxmlformats.org/officeDocument/2006/relationships/slideLayout" Target="../slideLayouts/slideLayout506.xml"/><Relationship Id="rId12" Type="http://schemas.openxmlformats.org/officeDocument/2006/relationships/slideLayout" Target="../slideLayouts/slideLayout511.xml"/><Relationship Id="rId2" Type="http://schemas.openxmlformats.org/officeDocument/2006/relationships/slideLayout" Target="../slideLayouts/slideLayout501.xml"/><Relationship Id="rId1" Type="http://schemas.openxmlformats.org/officeDocument/2006/relationships/slideLayout" Target="../slideLayouts/slideLayout500.xml"/><Relationship Id="rId6" Type="http://schemas.openxmlformats.org/officeDocument/2006/relationships/slideLayout" Target="../slideLayouts/slideLayout505.xml"/><Relationship Id="rId11" Type="http://schemas.openxmlformats.org/officeDocument/2006/relationships/slideLayout" Target="../slideLayouts/slideLayout510.xml"/><Relationship Id="rId5" Type="http://schemas.openxmlformats.org/officeDocument/2006/relationships/slideLayout" Target="../slideLayouts/slideLayout504.xml"/><Relationship Id="rId10" Type="http://schemas.openxmlformats.org/officeDocument/2006/relationships/slideLayout" Target="../slideLayouts/slideLayout509.xml"/><Relationship Id="rId4" Type="http://schemas.openxmlformats.org/officeDocument/2006/relationships/slideLayout" Target="../slideLayouts/slideLayout503.xml"/><Relationship Id="rId9" Type="http://schemas.openxmlformats.org/officeDocument/2006/relationships/slideLayout" Target="../slideLayouts/slideLayout508.xml"/></Relationships>
</file>

<file path=ppt/slideMasters/_rels/slideMaster4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19.xml"/><Relationship Id="rId13" Type="http://schemas.openxmlformats.org/officeDocument/2006/relationships/theme" Target="../theme/theme46.xml"/><Relationship Id="rId3" Type="http://schemas.openxmlformats.org/officeDocument/2006/relationships/slideLayout" Target="../slideLayouts/slideLayout514.xml"/><Relationship Id="rId7" Type="http://schemas.openxmlformats.org/officeDocument/2006/relationships/slideLayout" Target="../slideLayouts/slideLayout518.xml"/><Relationship Id="rId12" Type="http://schemas.openxmlformats.org/officeDocument/2006/relationships/slideLayout" Target="../slideLayouts/slideLayout523.xml"/><Relationship Id="rId2" Type="http://schemas.openxmlformats.org/officeDocument/2006/relationships/slideLayout" Target="../slideLayouts/slideLayout513.xml"/><Relationship Id="rId1" Type="http://schemas.openxmlformats.org/officeDocument/2006/relationships/slideLayout" Target="../slideLayouts/slideLayout512.xml"/><Relationship Id="rId6" Type="http://schemas.openxmlformats.org/officeDocument/2006/relationships/slideLayout" Target="../slideLayouts/slideLayout517.xml"/><Relationship Id="rId11" Type="http://schemas.openxmlformats.org/officeDocument/2006/relationships/slideLayout" Target="../slideLayouts/slideLayout522.xml"/><Relationship Id="rId5" Type="http://schemas.openxmlformats.org/officeDocument/2006/relationships/slideLayout" Target="../slideLayouts/slideLayout516.xml"/><Relationship Id="rId10" Type="http://schemas.openxmlformats.org/officeDocument/2006/relationships/slideLayout" Target="../slideLayouts/slideLayout521.xml"/><Relationship Id="rId4" Type="http://schemas.openxmlformats.org/officeDocument/2006/relationships/slideLayout" Target="../slideLayouts/slideLayout515.xml"/><Relationship Id="rId9" Type="http://schemas.openxmlformats.org/officeDocument/2006/relationships/slideLayout" Target="../slideLayouts/slideLayout520.xml"/></Relationships>
</file>

<file path=ppt/slideMasters/_rels/slideMaster4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1.xml"/><Relationship Id="rId13" Type="http://schemas.openxmlformats.org/officeDocument/2006/relationships/slideLayout" Target="../slideLayouts/slideLayout536.xml"/><Relationship Id="rId3" Type="http://schemas.openxmlformats.org/officeDocument/2006/relationships/slideLayout" Target="../slideLayouts/slideLayout526.xml"/><Relationship Id="rId7" Type="http://schemas.openxmlformats.org/officeDocument/2006/relationships/slideLayout" Target="../slideLayouts/slideLayout530.xml"/><Relationship Id="rId12" Type="http://schemas.openxmlformats.org/officeDocument/2006/relationships/slideLayout" Target="../slideLayouts/slideLayout535.xml"/><Relationship Id="rId2" Type="http://schemas.openxmlformats.org/officeDocument/2006/relationships/slideLayout" Target="../slideLayouts/slideLayout525.xml"/><Relationship Id="rId1" Type="http://schemas.openxmlformats.org/officeDocument/2006/relationships/slideLayout" Target="../slideLayouts/slideLayout524.xml"/><Relationship Id="rId6" Type="http://schemas.openxmlformats.org/officeDocument/2006/relationships/slideLayout" Target="../slideLayouts/slideLayout529.xml"/><Relationship Id="rId11" Type="http://schemas.openxmlformats.org/officeDocument/2006/relationships/slideLayout" Target="../slideLayouts/slideLayout534.xml"/><Relationship Id="rId5" Type="http://schemas.openxmlformats.org/officeDocument/2006/relationships/slideLayout" Target="../slideLayouts/slideLayout528.xml"/><Relationship Id="rId10" Type="http://schemas.openxmlformats.org/officeDocument/2006/relationships/slideLayout" Target="../slideLayouts/slideLayout533.xml"/><Relationship Id="rId4" Type="http://schemas.openxmlformats.org/officeDocument/2006/relationships/slideLayout" Target="../slideLayouts/slideLayout527.xml"/><Relationship Id="rId9" Type="http://schemas.openxmlformats.org/officeDocument/2006/relationships/slideLayout" Target="../slideLayouts/slideLayout532.xml"/><Relationship Id="rId14" Type="http://schemas.openxmlformats.org/officeDocument/2006/relationships/theme" Target="../theme/theme47.xml"/></Relationships>
</file>

<file path=ppt/slideMasters/_rels/slideMaster4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44.xml"/><Relationship Id="rId13" Type="http://schemas.openxmlformats.org/officeDocument/2006/relationships/theme" Target="../theme/theme48.xml"/><Relationship Id="rId3" Type="http://schemas.openxmlformats.org/officeDocument/2006/relationships/slideLayout" Target="../slideLayouts/slideLayout539.xml"/><Relationship Id="rId7" Type="http://schemas.openxmlformats.org/officeDocument/2006/relationships/slideLayout" Target="../slideLayouts/slideLayout543.xml"/><Relationship Id="rId12" Type="http://schemas.openxmlformats.org/officeDocument/2006/relationships/slideLayout" Target="../slideLayouts/slideLayout548.xml"/><Relationship Id="rId2" Type="http://schemas.openxmlformats.org/officeDocument/2006/relationships/slideLayout" Target="../slideLayouts/slideLayout538.xml"/><Relationship Id="rId1" Type="http://schemas.openxmlformats.org/officeDocument/2006/relationships/slideLayout" Target="../slideLayouts/slideLayout537.xml"/><Relationship Id="rId6" Type="http://schemas.openxmlformats.org/officeDocument/2006/relationships/slideLayout" Target="../slideLayouts/slideLayout542.xml"/><Relationship Id="rId11" Type="http://schemas.openxmlformats.org/officeDocument/2006/relationships/slideLayout" Target="../slideLayouts/slideLayout547.xml"/><Relationship Id="rId5" Type="http://schemas.openxmlformats.org/officeDocument/2006/relationships/slideLayout" Target="../slideLayouts/slideLayout541.xml"/><Relationship Id="rId10" Type="http://schemas.openxmlformats.org/officeDocument/2006/relationships/slideLayout" Target="../slideLayouts/slideLayout546.xml"/><Relationship Id="rId4" Type="http://schemas.openxmlformats.org/officeDocument/2006/relationships/slideLayout" Target="../slideLayouts/slideLayout540.xml"/><Relationship Id="rId9" Type="http://schemas.openxmlformats.org/officeDocument/2006/relationships/slideLayout" Target="../slideLayouts/slideLayout545.xml"/></Relationships>
</file>

<file path=ppt/slideMasters/_rels/slideMaster4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6.xml"/><Relationship Id="rId3" Type="http://schemas.openxmlformats.org/officeDocument/2006/relationships/slideLayout" Target="../slideLayouts/slideLayout551.xml"/><Relationship Id="rId7" Type="http://schemas.openxmlformats.org/officeDocument/2006/relationships/slideLayout" Target="../slideLayouts/slideLayout555.xml"/><Relationship Id="rId12" Type="http://schemas.openxmlformats.org/officeDocument/2006/relationships/theme" Target="../theme/theme49.xml"/><Relationship Id="rId2" Type="http://schemas.openxmlformats.org/officeDocument/2006/relationships/slideLayout" Target="../slideLayouts/slideLayout550.xml"/><Relationship Id="rId1" Type="http://schemas.openxmlformats.org/officeDocument/2006/relationships/slideLayout" Target="../slideLayouts/slideLayout549.xml"/><Relationship Id="rId6" Type="http://schemas.openxmlformats.org/officeDocument/2006/relationships/slideLayout" Target="../slideLayouts/slideLayout554.xml"/><Relationship Id="rId11" Type="http://schemas.openxmlformats.org/officeDocument/2006/relationships/slideLayout" Target="../slideLayouts/slideLayout559.xml"/><Relationship Id="rId5" Type="http://schemas.openxmlformats.org/officeDocument/2006/relationships/slideLayout" Target="../slideLayouts/slideLayout553.xml"/><Relationship Id="rId10" Type="http://schemas.openxmlformats.org/officeDocument/2006/relationships/slideLayout" Target="../slideLayouts/slideLayout558.xml"/><Relationship Id="rId4" Type="http://schemas.openxmlformats.org/officeDocument/2006/relationships/slideLayout" Target="../slideLayouts/slideLayout552.xml"/><Relationship Id="rId9" Type="http://schemas.openxmlformats.org/officeDocument/2006/relationships/slideLayout" Target="../slideLayouts/slideLayout557.xml"/></Relationships>
</file>

<file path=ppt/slideMasters/_rels/slideMaster5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7.xml"/><Relationship Id="rId3" Type="http://schemas.openxmlformats.org/officeDocument/2006/relationships/slideLayout" Target="../slideLayouts/slideLayout562.xml"/><Relationship Id="rId7" Type="http://schemas.openxmlformats.org/officeDocument/2006/relationships/slideLayout" Target="../slideLayouts/slideLayout566.xml"/><Relationship Id="rId12" Type="http://schemas.openxmlformats.org/officeDocument/2006/relationships/theme" Target="../theme/theme50.xml"/><Relationship Id="rId2" Type="http://schemas.openxmlformats.org/officeDocument/2006/relationships/slideLayout" Target="../slideLayouts/slideLayout561.xml"/><Relationship Id="rId1" Type="http://schemas.openxmlformats.org/officeDocument/2006/relationships/slideLayout" Target="../slideLayouts/slideLayout560.xml"/><Relationship Id="rId6" Type="http://schemas.openxmlformats.org/officeDocument/2006/relationships/slideLayout" Target="../slideLayouts/slideLayout565.xml"/><Relationship Id="rId11" Type="http://schemas.openxmlformats.org/officeDocument/2006/relationships/slideLayout" Target="../slideLayouts/slideLayout570.xml"/><Relationship Id="rId5" Type="http://schemas.openxmlformats.org/officeDocument/2006/relationships/slideLayout" Target="../slideLayouts/slideLayout564.xml"/><Relationship Id="rId10" Type="http://schemas.openxmlformats.org/officeDocument/2006/relationships/slideLayout" Target="../slideLayouts/slideLayout569.xml"/><Relationship Id="rId4" Type="http://schemas.openxmlformats.org/officeDocument/2006/relationships/slideLayout" Target="../slideLayouts/slideLayout563.xml"/><Relationship Id="rId9" Type="http://schemas.openxmlformats.org/officeDocument/2006/relationships/slideLayout" Target="../slideLayouts/slideLayout568.xml"/></Relationships>
</file>

<file path=ppt/slideMasters/_rels/slideMaster5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8.xml"/><Relationship Id="rId3" Type="http://schemas.openxmlformats.org/officeDocument/2006/relationships/slideLayout" Target="../slideLayouts/slideLayout573.xml"/><Relationship Id="rId7" Type="http://schemas.openxmlformats.org/officeDocument/2006/relationships/slideLayout" Target="../slideLayouts/slideLayout577.xml"/><Relationship Id="rId12" Type="http://schemas.openxmlformats.org/officeDocument/2006/relationships/theme" Target="../theme/theme51.xml"/><Relationship Id="rId2" Type="http://schemas.openxmlformats.org/officeDocument/2006/relationships/slideLayout" Target="../slideLayouts/slideLayout572.xml"/><Relationship Id="rId1" Type="http://schemas.openxmlformats.org/officeDocument/2006/relationships/slideLayout" Target="../slideLayouts/slideLayout571.xml"/><Relationship Id="rId6" Type="http://schemas.openxmlformats.org/officeDocument/2006/relationships/slideLayout" Target="../slideLayouts/slideLayout576.xml"/><Relationship Id="rId11" Type="http://schemas.openxmlformats.org/officeDocument/2006/relationships/slideLayout" Target="../slideLayouts/slideLayout581.xml"/><Relationship Id="rId5" Type="http://schemas.openxmlformats.org/officeDocument/2006/relationships/slideLayout" Target="../slideLayouts/slideLayout575.xml"/><Relationship Id="rId10" Type="http://schemas.openxmlformats.org/officeDocument/2006/relationships/slideLayout" Target="../slideLayouts/slideLayout580.xml"/><Relationship Id="rId4" Type="http://schemas.openxmlformats.org/officeDocument/2006/relationships/slideLayout" Target="../slideLayouts/slideLayout574.xml"/><Relationship Id="rId9" Type="http://schemas.openxmlformats.org/officeDocument/2006/relationships/slideLayout" Target="../slideLayouts/slideLayout579.xml"/></Relationships>
</file>

<file path=ppt/slideMasters/_rels/slideMaster5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9.xml"/><Relationship Id="rId3" Type="http://schemas.openxmlformats.org/officeDocument/2006/relationships/slideLayout" Target="../slideLayouts/slideLayout584.xml"/><Relationship Id="rId7" Type="http://schemas.openxmlformats.org/officeDocument/2006/relationships/slideLayout" Target="../slideLayouts/slideLayout588.xml"/><Relationship Id="rId12" Type="http://schemas.openxmlformats.org/officeDocument/2006/relationships/theme" Target="../theme/theme52.xml"/><Relationship Id="rId2" Type="http://schemas.openxmlformats.org/officeDocument/2006/relationships/slideLayout" Target="../slideLayouts/slideLayout583.xml"/><Relationship Id="rId1" Type="http://schemas.openxmlformats.org/officeDocument/2006/relationships/slideLayout" Target="../slideLayouts/slideLayout582.xml"/><Relationship Id="rId6" Type="http://schemas.openxmlformats.org/officeDocument/2006/relationships/slideLayout" Target="../slideLayouts/slideLayout587.xml"/><Relationship Id="rId11" Type="http://schemas.openxmlformats.org/officeDocument/2006/relationships/slideLayout" Target="../slideLayouts/slideLayout592.xml"/><Relationship Id="rId5" Type="http://schemas.openxmlformats.org/officeDocument/2006/relationships/slideLayout" Target="../slideLayouts/slideLayout586.xml"/><Relationship Id="rId10" Type="http://schemas.openxmlformats.org/officeDocument/2006/relationships/slideLayout" Target="../slideLayouts/slideLayout591.xml"/><Relationship Id="rId4" Type="http://schemas.openxmlformats.org/officeDocument/2006/relationships/slideLayout" Target="../slideLayouts/slideLayout585.xml"/><Relationship Id="rId9" Type="http://schemas.openxmlformats.org/officeDocument/2006/relationships/slideLayout" Target="../slideLayouts/slideLayout590.xml"/></Relationships>
</file>

<file path=ppt/slideMasters/_rels/slideMaster5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0.xml"/><Relationship Id="rId3" Type="http://schemas.openxmlformats.org/officeDocument/2006/relationships/slideLayout" Target="../slideLayouts/slideLayout595.xml"/><Relationship Id="rId7" Type="http://schemas.openxmlformats.org/officeDocument/2006/relationships/slideLayout" Target="../slideLayouts/slideLayout599.xml"/><Relationship Id="rId12" Type="http://schemas.openxmlformats.org/officeDocument/2006/relationships/theme" Target="../theme/theme53.xml"/><Relationship Id="rId2" Type="http://schemas.openxmlformats.org/officeDocument/2006/relationships/slideLayout" Target="../slideLayouts/slideLayout594.xml"/><Relationship Id="rId1" Type="http://schemas.openxmlformats.org/officeDocument/2006/relationships/slideLayout" Target="../slideLayouts/slideLayout593.xml"/><Relationship Id="rId6" Type="http://schemas.openxmlformats.org/officeDocument/2006/relationships/slideLayout" Target="../slideLayouts/slideLayout598.xml"/><Relationship Id="rId11" Type="http://schemas.openxmlformats.org/officeDocument/2006/relationships/slideLayout" Target="../slideLayouts/slideLayout603.xml"/><Relationship Id="rId5" Type="http://schemas.openxmlformats.org/officeDocument/2006/relationships/slideLayout" Target="../slideLayouts/slideLayout597.xml"/><Relationship Id="rId10" Type="http://schemas.openxmlformats.org/officeDocument/2006/relationships/slideLayout" Target="../slideLayouts/slideLayout602.xml"/><Relationship Id="rId4" Type="http://schemas.openxmlformats.org/officeDocument/2006/relationships/slideLayout" Target="../slideLayouts/slideLayout596.xml"/><Relationship Id="rId9" Type="http://schemas.openxmlformats.org/officeDocument/2006/relationships/slideLayout" Target="../slideLayouts/slideLayout60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>
              <a:defRPr/>
            </a:pPr>
            <a:fld id="{5929C5F8-760E-42DE-8B7F-E8F99F2D96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18" r:id="rId1"/>
    <p:sldLayoutId id="2147484619" r:id="rId2"/>
    <p:sldLayoutId id="2147484620" r:id="rId3"/>
    <p:sldLayoutId id="2147484621" r:id="rId4"/>
    <p:sldLayoutId id="2147484622" r:id="rId5"/>
    <p:sldLayoutId id="2147484623" r:id="rId6"/>
    <p:sldLayoutId id="2147484624" r:id="rId7"/>
    <p:sldLayoutId id="2147484625" r:id="rId8"/>
    <p:sldLayoutId id="2147484626" r:id="rId9"/>
    <p:sldLayoutId id="2147484627" r:id="rId10"/>
    <p:sldLayoutId id="214748462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fld id="{03F1196D-6E90-4168-86F8-F84964D139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29" r:id="rId1"/>
    <p:sldLayoutId id="2147484630" r:id="rId2"/>
    <p:sldLayoutId id="2147484631" r:id="rId3"/>
    <p:sldLayoutId id="2147484632" r:id="rId4"/>
    <p:sldLayoutId id="2147484633" r:id="rId5"/>
    <p:sldLayoutId id="2147484634" r:id="rId6"/>
    <p:sldLayoutId id="2147484635" r:id="rId7"/>
    <p:sldLayoutId id="2147484636" r:id="rId8"/>
    <p:sldLayoutId id="2147484637" r:id="rId9"/>
    <p:sldLayoutId id="2147484638" r:id="rId10"/>
    <p:sldLayoutId id="214748463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5613" y="1598613"/>
            <a:ext cx="8226425" cy="457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1" r:id="rId1"/>
    <p:sldLayoutId id="2147484652" r:id="rId2"/>
    <p:sldLayoutId id="2147484653" r:id="rId3"/>
    <p:sldLayoutId id="2147484654" r:id="rId4"/>
    <p:sldLayoutId id="2147484655" r:id="rId5"/>
    <p:sldLayoutId id="2147484656" r:id="rId6"/>
    <p:sldLayoutId id="2147484657" r:id="rId7"/>
    <p:sldLayoutId id="2147484658" r:id="rId8"/>
    <p:sldLayoutId id="2147484659" r:id="rId9"/>
    <p:sldLayoutId id="2147484660" r:id="rId10"/>
    <p:sldLayoutId id="2147484661" r:id="rId11"/>
    <p:sldLayoutId id="214748466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9AC0793B-2A51-42BA-975B-09B40FB2C8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63" r:id="rId1"/>
    <p:sldLayoutId id="2147484664" r:id="rId2"/>
    <p:sldLayoutId id="2147484665" r:id="rId3"/>
    <p:sldLayoutId id="2147484666" r:id="rId4"/>
    <p:sldLayoutId id="2147484667" r:id="rId5"/>
    <p:sldLayoutId id="2147484668" r:id="rId6"/>
    <p:sldLayoutId id="2147484669" r:id="rId7"/>
    <p:sldLayoutId id="2147484670" r:id="rId8"/>
    <p:sldLayoutId id="2147484671" r:id="rId9"/>
    <p:sldLayoutId id="2147484672" r:id="rId10"/>
    <p:sldLayoutId id="2147484673" r:id="rId11"/>
    <p:sldLayoutId id="2147484674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90A6C3C2-DD82-4800-9445-54BB19EA9E4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96" r:id="rId1"/>
    <p:sldLayoutId id="2147484697" r:id="rId2"/>
    <p:sldLayoutId id="2147484698" r:id="rId3"/>
    <p:sldLayoutId id="2147484699" r:id="rId4"/>
    <p:sldLayoutId id="2147484700" r:id="rId5"/>
    <p:sldLayoutId id="2147484701" r:id="rId6"/>
    <p:sldLayoutId id="2147484702" r:id="rId7"/>
    <p:sldLayoutId id="2147484703" r:id="rId8"/>
    <p:sldLayoutId id="2147484704" r:id="rId9"/>
    <p:sldLayoutId id="2147484705" r:id="rId10"/>
    <p:sldLayoutId id="2147484706" r:id="rId11"/>
    <p:sldLayoutId id="2147484707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396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2396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2396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fld id="{9E51E057-6A53-4F59-9C55-C20B5AE82C4E}" type="slidenum">
              <a:rPr lang="en-US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887" r:id="rId1"/>
    <p:sldLayoutId id="2147484888" r:id="rId2"/>
    <p:sldLayoutId id="2147484889" r:id="rId3"/>
    <p:sldLayoutId id="2147484890" r:id="rId4"/>
    <p:sldLayoutId id="2147484891" r:id="rId5"/>
    <p:sldLayoutId id="2147484892" r:id="rId6"/>
    <p:sldLayoutId id="2147484893" r:id="rId7"/>
    <p:sldLayoutId id="2147484894" r:id="rId8"/>
    <p:sldLayoutId id="2147484895" r:id="rId9"/>
    <p:sldLayoutId id="2147484896" r:id="rId10"/>
    <p:sldLayoutId id="214748489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30" name="Line 2"/>
          <p:cNvSpPr>
            <a:spLocks noChangeShapeType="1"/>
          </p:cNvSpPr>
          <p:nvPr/>
        </p:nvSpPr>
        <p:spPr bwMode="auto">
          <a:xfrm>
            <a:off x="0" y="1524000"/>
            <a:ext cx="9144000" cy="1588"/>
          </a:xfrm>
          <a:prstGeom prst="line">
            <a:avLst/>
          </a:prstGeom>
          <a:noFill/>
          <a:ln w="1905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pPr algn="ctr" rtl="0" fontAlgn="base">
              <a:spcBef>
                <a:spcPct val="20000"/>
              </a:spcBef>
              <a:spcAft>
                <a:spcPct val="0"/>
              </a:spcAft>
              <a:defRPr/>
            </a:pPr>
            <a:endParaRPr lang="en-US" sz="32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52931" name="Rectangle 3"/>
          <p:cNvSpPr>
            <a:spLocks noChangeArrowheads="1"/>
          </p:cNvSpPr>
          <p:nvPr/>
        </p:nvSpPr>
        <p:spPr bwMode="auto">
          <a:xfrm>
            <a:off x="0" y="6400800"/>
            <a:ext cx="9144000" cy="1524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folHlink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rtl="0" fontAlgn="base">
              <a:spcBef>
                <a:spcPct val="20000"/>
              </a:spcBef>
              <a:spcAft>
                <a:spcPct val="0"/>
              </a:spcAft>
              <a:defRPr/>
            </a:pPr>
            <a:endParaRPr lang="en-US" sz="32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52932" name="Rectangle 4" descr="mutegras"/>
          <p:cNvSpPr>
            <a:spLocks noChangeArrowheads="1"/>
          </p:cNvSpPr>
          <p:nvPr/>
        </p:nvSpPr>
        <p:spPr bwMode="ltGray">
          <a:xfrm>
            <a:off x="0" y="0"/>
            <a:ext cx="9144000" cy="1524000"/>
          </a:xfrm>
          <a:prstGeom prst="rect">
            <a:avLst/>
          </a:prstGeom>
          <a:blipFill dpi="0" rotWithShape="0">
            <a:blip r:embed="rId13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rtl="0" fontAlgn="base">
              <a:spcBef>
                <a:spcPct val="20000"/>
              </a:spcBef>
              <a:spcAft>
                <a:spcPct val="0"/>
              </a:spcAft>
              <a:defRPr/>
            </a:pPr>
            <a:endParaRPr lang="en-US" sz="32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52933" name="Rectangle 5" descr="mutegras"/>
          <p:cNvSpPr>
            <a:spLocks noChangeArrowheads="1"/>
          </p:cNvSpPr>
          <p:nvPr/>
        </p:nvSpPr>
        <p:spPr bwMode="ltGray">
          <a:xfrm>
            <a:off x="0" y="6553200"/>
            <a:ext cx="9144000" cy="304800"/>
          </a:xfrm>
          <a:prstGeom prst="rect">
            <a:avLst/>
          </a:prstGeom>
          <a:blipFill dpi="0" rotWithShape="0">
            <a:blip r:embed="rId13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rtl="0" fontAlgn="base">
              <a:spcBef>
                <a:spcPct val="20000"/>
              </a:spcBef>
              <a:spcAft>
                <a:spcPct val="0"/>
              </a:spcAft>
              <a:defRPr/>
            </a:pPr>
            <a:endParaRPr lang="en-US" sz="32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52934" name="Line 6"/>
          <p:cNvSpPr>
            <a:spLocks noChangeShapeType="1"/>
          </p:cNvSpPr>
          <p:nvPr/>
        </p:nvSpPr>
        <p:spPr bwMode="auto">
          <a:xfrm>
            <a:off x="0" y="6553200"/>
            <a:ext cx="9144000" cy="1588"/>
          </a:xfrm>
          <a:prstGeom prst="line">
            <a:avLst/>
          </a:prstGeom>
          <a:noFill/>
          <a:ln w="1905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pPr algn="ctr" rtl="0" fontAlgn="base">
              <a:spcBef>
                <a:spcPct val="20000"/>
              </a:spcBef>
              <a:spcAft>
                <a:spcPct val="0"/>
              </a:spcAft>
              <a:defRPr/>
            </a:pPr>
            <a:endParaRPr lang="en-US" sz="32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52935" name="Rectangle 7"/>
          <p:cNvSpPr>
            <a:spLocks noChangeArrowheads="1"/>
          </p:cNvSpPr>
          <p:nvPr/>
        </p:nvSpPr>
        <p:spPr bwMode="auto">
          <a:xfrm>
            <a:off x="609600" y="533400"/>
            <a:ext cx="8534400" cy="685800"/>
          </a:xfrm>
          <a:prstGeom prst="rect">
            <a:avLst/>
          </a:prstGeom>
          <a:solidFill>
            <a:schemeClr val="hlink">
              <a:alpha val="5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rtl="0" fontAlgn="base">
              <a:spcBef>
                <a:spcPct val="20000"/>
              </a:spcBef>
              <a:spcAft>
                <a:spcPct val="0"/>
              </a:spcAft>
              <a:defRPr/>
            </a:pPr>
            <a:endParaRPr lang="en-US" sz="32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52936" name="Rectangle 8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048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7" name="Rectangle 9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49438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52938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89675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/>
            </a:lvl1pPr>
          </a:lstStyle>
          <a:p>
            <a:pPr rtl="0" fontAlgn="base">
              <a:spcAft>
                <a:spcPct val="0"/>
              </a:spcAft>
              <a:defRPr/>
            </a:pPr>
            <a:endParaRPr lang="en-US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52939" name="Rectangle 1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89675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50000"/>
              </a:spcBef>
              <a:defRPr sz="1400"/>
            </a:lvl1pPr>
          </a:lstStyle>
          <a:p>
            <a:pPr algn="ctr" rtl="0" fontAlgn="base">
              <a:spcAft>
                <a:spcPct val="0"/>
              </a:spcAft>
              <a:defRPr/>
            </a:pPr>
            <a:endParaRPr lang="en-US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52940" name="Rectangle 1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89675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/>
            </a:lvl1pPr>
          </a:lstStyle>
          <a:p>
            <a:pPr rtl="0" fontAlgn="base">
              <a:spcAft>
                <a:spcPct val="0"/>
              </a:spcAft>
              <a:defRPr/>
            </a:pPr>
            <a:fld id="{B0142987-C064-45A3-B920-988788DD0447}" type="slidenum">
              <a:rPr lang="en-US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rtl="0" fontAlgn="base">
                <a:spcAft>
                  <a:spcPct val="0"/>
                </a:spcAft>
                <a:defRPr/>
              </a:pPr>
              <a:t>‹#›</a:t>
            </a:fld>
            <a:endParaRPr lang="en-US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35" r:id="rId1"/>
    <p:sldLayoutId id="2147484936" r:id="rId2"/>
    <p:sldLayoutId id="2147484937" r:id="rId3"/>
    <p:sldLayoutId id="2147484938" r:id="rId4"/>
    <p:sldLayoutId id="2147484939" r:id="rId5"/>
    <p:sldLayoutId id="2147484940" r:id="rId6"/>
    <p:sldLayoutId id="2147484941" r:id="rId7"/>
    <p:sldLayoutId id="2147484942" r:id="rId8"/>
    <p:sldLayoutId id="2147484943" r:id="rId9"/>
    <p:sldLayoutId id="2147484944" r:id="rId10"/>
    <p:sldLayoutId id="2147484945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kern="1200">
              <a:ea typeface="+mn-ea"/>
              <a:cs typeface="+mn-cs"/>
            </a:endParaRPr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kern="1200">
              <a:ea typeface="+mn-ea"/>
              <a:cs typeface="+mn-cs"/>
            </a:endParaRPr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fld id="{904F6FA4-AEF2-487A-B480-017CE54CAD74}" type="slidenum">
              <a:rPr lang="en-US" kern="1200">
                <a:ea typeface="+mn-ea"/>
                <a:cs typeface="+mn-cs"/>
              </a:rPr>
              <a:pPr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kern="1200"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83" r:id="rId1"/>
    <p:sldLayoutId id="2147484984" r:id="rId2"/>
    <p:sldLayoutId id="2147484985" r:id="rId3"/>
    <p:sldLayoutId id="2147484986" r:id="rId4"/>
    <p:sldLayoutId id="2147484987" r:id="rId5"/>
    <p:sldLayoutId id="2147484988" r:id="rId6"/>
    <p:sldLayoutId id="2147484989" r:id="rId7"/>
    <p:sldLayoutId id="2147484990" r:id="rId8"/>
    <p:sldLayoutId id="2147484991" r:id="rId9"/>
    <p:sldLayoutId id="2147484992" r:id="rId10"/>
    <p:sldLayoutId id="214748499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 rtl="0" fontAlgn="base">
              <a:spcAft>
                <a:spcPct val="0"/>
              </a:spcAft>
              <a:defRPr/>
            </a:pPr>
            <a:endParaRPr lang="en-US" kern="1200">
              <a:latin typeface="Arial"/>
              <a:ea typeface="+mn-ea"/>
              <a:cs typeface="+mn-cs"/>
            </a:endParaRPr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 algn="l" rtl="0" fontAlgn="base">
              <a:spcAft>
                <a:spcPct val="0"/>
              </a:spcAft>
              <a:defRPr/>
            </a:pPr>
            <a:endParaRPr lang="en-US" kern="1200">
              <a:latin typeface="Arial"/>
              <a:ea typeface="+mn-ea"/>
              <a:cs typeface="+mn-cs"/>
            </a:endParaRPr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 rtl="0" fontAlgn="base">
              <a:spcAft>
                <a:spcPct val="0"/>
              </a:spcAft>
              <a:defRPr/>
            </a:pPr>
            <a:fld id="{9AC0793B-2A51-42BA-975B-09B40FB2C8D5}" type="slidenum">
              <a:rPr lang="en-US" kern="1200">
                <a:latin typeface="Arial"/>
                <a:ea typeface="+mn-ea"/>
                <a:cs typeface="+mn-cs"/>
              </a:rPr>
              <a:pPr rtl="0" fontAlgn="base">
                <a:spcAft>
                  <a:spcPct val="0"/>
                </a:spcAft>
                <a:defRPr/>
              </a:pPr>
              <a:t>‹#›</a:t>
            </a:fld>
            <a:endParaRPr lang="en-US" kern="1200">
              <a:latin typeface="Arial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020" r:id="rId1"/>
    <p:sldLayoutId id="2147485021" r:id="rId2"/>
    <p:sldLayoutId id="2147485022" r:id="rId3"/>
    <p:sldLayoutId id="2147485023" r:id="rId4"/>
    <p:sldLayoutId id="2147485024" r:id="rId5"/>
    <p:sldLayoutId id="2147485025" r:id="rId6"/>
    <p:sldLayoutId id="2147485026" r:id="rId7"/>
    <p:sldLayoutId id="2147485027" r:id="rId8"/>
    <p:sldLayoutId id="2147485028" r:id="rId9"/>
    <p:sldLayoutId id="2147485029" r:id="rId10"/>
    <p:sldLayoutId id="2147485030" r:id="rId11"/>
    <p:sldLayoutId id="2147485031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908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latin typeface="+mn-lt"/>
              </a:defRPr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5908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latin typeface="+mn-lt"/>
              </a:defRPr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5908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>
                <a:latin typeface="+mn-lt"/>
              </a:defRPr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fld id="{EE8C2D59-AAE9-4FC3-9DE8-139537A56C40}" type="slidenum">
              <a:rPr lang="en-US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045" r:id="rId1"/>
    <p:sldLayoutId id="2147485046" r:id="rId2"/>
    <p:sldLayoutId id="2147485047" r:id="rId3"/>
    <p:sldLayoutId id="2147485048" r:id="rId4"/>
    <p:sldLayoutId id="2147485049" r:id="rId5"/>
    <p:sldLayoutId id="2147485050" r:id="rId6"/>
    <p:sldLayoutId id="2147485051" r:id="rId7"/>
    <p:sldLayoutId id="2147485052" r:id="rId8"/>
    <p:sldLayoutId id="2147485053" r:id="rId9"/>
    <p:sldLayoutId id="2147485054" r:id="rId10"/>
    <p:sldLayoutId id="214748505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560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8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559B1B29-1EDD-44D6-A8FD-965EF1016AC5}" type="datetimeFigureOut">
              <a:rPr lang="en-US"/>
              <a:pPr>
                <a:defRPr/>
              </a:pPr>
              <a:t>1/9/2024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8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8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04BFC8AE-B93B-4581-8A79-20F44AA6F8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65" r:id="rId1"/>
    <p:sldLayoutId id="2147485166" r:id="rId2"/>
    <p:sldLayoutId id="2147485167" r:id="rId3"/>
    <p:sldLayoutId id="2147485168" r:id="rId4"/>
    <p:sldLayoutId id="2147485169" r:id="rId5"/>
    <p:sldLayoutId id="2147485170" r:id="rId6"/>
    <p:sldLayoutId id="2147485171" r:id="rId7"/>
    <p:sldLayoutId id="2147485172" r:id="rId8"/>
    <p:sldLayoutId id="2147485173" r:id="rId9"/>
    <p:sldLayoutId id="2147485174" r:id="rId10"/>
    <p:sldLayoutId id="214748517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275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6E602C9D-98D3-4393-9683-98332985D1BF}" type="slidenum">
              <a:rPr lang="en-US">
                <a:latin typeface="Arial" charset="0"/>
              </a:rPr>
              <a:pPr>
                <a:defRPr/>
              </a:pPr>
              <a:t>‹#›</a:t>
            </a:fld>
            <a:endParaRPr lang="en-US">
              <a:latin typeface="Arial" charset="0"/>
            </a:endParaRPr>
          </a:p>
        </p:txBody>
      </p:sp>
      <p:pic>
        <p:nvPicPr>
          <p:cNvPr id="50183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75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358" r:id="rId1"/>
    <p:sldLayoutId id="2147485359" r:id="rId2"/>
    <p:sldLayoutId id="2147485360" r:id="rId3"/>
    <p:sldLayoutId id="2147485361" r:id="rId4"/>
    <p:sldLayoutId id="2147485362" r:id="rId5"/>
    <p:sldLayoutId id="2147485363" r:id="rId6"/>
    <p:sldLayoutId id="2147485364" r:id="rId7"/>
    <p:sldLayoutId id="2147485365" r:id="rId8"/>
    <p:sldLayoutId id="2147485366" r:id="rId9"/>
    <p:sldLayoutId id="2147485367" r:id="rId10"/>
    <p:sldLayoutId id="2147485368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275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6E602C9D-98D3-4393-9683-98332985D1BF}" type="slidenum">
              <a:rPr lang="en-US">
                <a:latin typeface="Arial" charset="0"/>
              </a:rPr>
              <a:pPr>
                <a:defRPr/>
              </a:pPr>
              <a:t>‹#›</a:t>
            </a:fld>
            <a:endParaRPr lang="en-US">
              <a:latin typeface="Arial" charset="0"/>
            </a:endParaRPr>
          </a:p>
        </p:txBody>
      </p:sp>
      <p:pic>
        <p:nvPicPr>
          <p:cNvPr id="50183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73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370" r:id="rId1"/>
    <p:sldLayoutId id="2147485371" r:id="rId2"/>
    <p:sldLayoutId id="2147485372" r:id="rId3"/>
    <p:sldLayoutId id="2147485373" r:id="rId4"/>
    <p:sldLayoutId id="2147485374" r:id="rId5"/>
    <p:sldLayoutId id="2147485375" r:id="rId6"/>
    <p:sldLayoutId id="2147485376" r:id="rId7"/>
    <p:sldLayoutId id="2147485377" r:id="rId8"/>
    <p:sldLayoutId id="2147485378" r:id="rId9"/>
    <p:sldLayoutId id="2147485379" r:id="rId10"/>
    <p:sldLayoutId id="2147485380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908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908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908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>
                <a:latin typeface="+mn-lt"/>
              </a:defRPr>
            </a:lvl1pPr>
          </a:lstStyle>
          <a:p>
            <a:pPr>
              <a:defRPr/>
            </a:pPr>
            <a:fld id="{97C05A36-7CD4-42DB-8476-19ED7344A44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466" r:id="rId1"/>
    <p:sldLayoutId id="2147485467" r:id="rId2"/>
    <p:sldLayoutId id="2147485468" r:id="rId3"/>
    <p:sldLayoutId id="2147485469" r:id="rId4"/>
    <p:sldLayoutId id="2147485470" r:id="rId5"/>
    <p:sldLayoutId id="2147485471" r:id="rId6"/>
    <p:sldLayoutId id="2147485472" r:id="rId7"/>
    <p:sldLayoutId id="2147485473" r:id="rId8"/>
    <p:sldLayoutId id="2147485474" r:id="rId9"/>
    <p:sldLayoutId id="2147485475" r:id="rId10"/>
    <p:sldLayoutId id="214748547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7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29C7251-E2ED-4CB5-A5B6-9A554304098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7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7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9E9AFD0-9A45-4EA1-8B63-CC2AD0A8086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526" r:id="rId1"/>
    <p:sldLayoutId id="2147485527" r:id="rId2"/>
    <p:sldLayoutId id="2147485528" r:id="rId3"/>
    <p:sldLayoutId id="2147485529" r:id="rId4"/>
    <p:sldLayoutId id="2147485530" r:id="rId5"/>
    <p:sldLayoutId id="2147485531" r:id="rId6"/>
    <p:sldLayoutId id="2147485532" r:id="rId7"/>
    <p:sldLayoutId id="2147485533" r:id="rId8"/>
    <p:sldLayoutId id="2147485534" r:id="rId9"/>
    <p:sldLayoutId id="2147485535" r:id="rId10"/>
    <p:sldLayoutId id="214748553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652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2652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/>
            </a:lvl1pPr>
          </a:lstStyle>
          <a:p>
            <a:pPr algn="ctr">
              <a:defRPr/>
            </a:pPr>
            <a:endParaRPr lang="en-US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2652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/>
            </a:lvl1pPr>
          </a:lstStyle>
          <a:p>
            <a:pPr>
              <a:defRPr/>
            </a:pPr>
            <a:fld id="{5DAF1876-A19F-411E-9038-8D1FC0F263C1}" type="slidenum">
              <a:rPr lang="en-US">
                <a:solidFill>
                  <a:srgbClr val="000000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  <a:latin typeface="Arial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574" r:id="rId1"/>
    <p:sldLayoutId id="2147485575" r:id="rId2"/>
    <p:sldLayoutId id="2147485576" r:id="rId3"/>
    <p:sldLayoutId id="2147485577" r:id="rId4"/>
    <p:sldLayoutId id="2147485578" r:id="rId5"/>
    <p:sldLayoutId id="2147485579" r:id="rId6"/>
    <p:sldLayoutId id="2147485580" r:id="rId7"/>
    <p:sldLayoutId id="2147485581" r:id="rId8"/>
    <p:sldLayoutId id="2147485582" r:id="rId9"/>
    <p:sldLayoutId id="2147485583" r:id="rId10"/>
    <p:sldLayoutId id="2147485584" r:id="rId11"/>
    <p:sldLayoutId id="2147485585" r:id="rId12"/>
    <p:sldLayoutId id="2147485586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396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396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396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97A03666-DA0D-4712-BFE9-739D4BB76FF3}" type="slidenum">
              <a:rPr lang="en-US">
                <a:latin typeface="Arial" charset="0"/>
              </a:rPr>
              <a:pPr>
                <a:defRPr/>
              </a:pPr>
              <a:t>‹#›</a:t>
            </a:fld>
            <a:endParaRPr lang="en-US">
              <a:latin typeface="Arial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600" r:id="rId1"/>
    <p:sldLayoutId id="2147485601" r:id="rId2"/>
    <p:sldLayoutId id="2147485602" r:id="rId3"/>
    <p:sldLayoutId id="2147485603" r:id="rId4"/>
    <p:sldLayoutId id="2147485604" r:id="rId5"/>
    <p:sldLayoutId id="2147485605" r:id="rId6"/>
    <p:sldLayoutId id="2147485606" r:id="rId7"/>
    <p:sldLayoutId id="2147485607" r:id="rId8"/>
    <p:sldLayoutId id="2147485608" r:id="rId9"/>
    <p:sldLayoutId id="2147485609" r:id="rId10"/>
    <p:sldLayoutId id="214748561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275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10F28C54-ED74-42DD-A942-0C84C6D010F8}" type="slidenum">
              <a:rPr lang="en-US">
                <a:latin typeface="Arial" charset="0"/>
              </a:rPr>
              <a:pPr>
                <a:defRPr/>
              </a:pPr>
              <a:t>‹#›</a:t>
            </a:fld>
            <a:endParaRPr lang="en-US">
              <a:latin typeface="Arial" charset="0"/>
            </a:endParaRPr>
          </a:p>
        </p:txBody>
      </p:sp>
      <p:pic>
        <p:nvPicPr>
          <p:cNvPr id="6151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75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612" r:id="rId1"/>
    <p:sldLayoutId id="2147485613" r:id="rId2"/>
    <p:sldLayoutId id="2147485614" r:id="rId3"/>
    <p:sldLayoutId id="2147485615" r:id="rId4"/>
    <p:sldLayoutId id="2147485616" r:id="rId5"/>
    <p:sldLayoutId id="2147485617" r:id="rId6"/>
    <p:sldLayoutId id="2147485618" r:id="rId7"/>
    <p:sldLayoutId id="2147485619" r:id="rId8"/>
    <p:sldLayoutId id="2147485620" r:id="rId9"/>
    <p:sldLayoutId id="2147485621" r:id="rId10"/>
    <p:sldLayoutId id="2147485622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637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2637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6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E76F322-80AC-4C5A-8764-899CE77B289D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1/9/2024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66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6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592F32B-BC43-4882-9F27-9FCF7973DA70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649" r:id="rId1"/>
    <p:sldLayoutId id="2147485650" r:id="rId2"/>
    <p:sldLayoutId id="2147485651" r:id="rId3"/>
    <p:sldLayoutId id="2147485652" r:id="rId4"/>
    <p:sldLayoutId id="2147485653" r:id="rId5"/>
    <p:sldLayoutId id="2147485654" r:id="rId6"/>
    <p:sldLayoutId id="2147485655" r:id="rId7"/>
    <p:sldLayoutId id="2147485656" r:id="rId8"/>
    <p:sldLayoutId id="2147485657" r:id="rId9"/>
    <p:sldLayoutId id="2147485658" r:id="rId10"/>
    <p:sldLayoutId id="2147485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6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1324D76-3343-4BF9-B43F-0FA2426F5768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66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6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90EB106-A7C1-4E85-B269-71EB5FBBB690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661" r:id="rId1"/>
    <p:sldLayoutId id="2147485662" r:id="rId2"/>
    <p:sldLayoutId id="2147485663" r:id="rId3"/>
    <p:sldLayoutId id="2147485664" r:id="rId4"/>
    <p:sldLayoutId id="2147485665" r:id="rId5"/>
    <p:sldLayoutId id="2147485666" r:id="rId6"/>
    <p:sldLayoutId id="2147485667" r:id="rId7"/>
    <p:sldLayoutId id="2147485668" r:id="rId8"/>
    <p:sldLayoutId id="2147485669" r:id="rId9"/>
    <p:sldLayoutId id="2147485670" r:id="rId10"/>
    <p:sldLayoutId id="2147485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latin typeface="+mn-lt"/>
              </a:defRPr>
            </a:lvl1pPr>
          </a:lstStyle>
          <a:p>
            <a:pPr algn="ctr"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fld id="{98127978-7267-4B57-94EC-54D0D2A44C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697" r:id="rId1"/>
    <p:sldLayoutId id="2147485698" r:id="rId2"/>
    <p:sldLayoutId id="2147485699" r:id="rId3"/>
    <p:sldLayoutId id="2147485700" r:id="rId4"/>
    <p:sldLayoutId id="2147485701" r:id="rId5"/>
    <p:sldLayoutId id="2147485702" r:id="rId6"/>
    <p:sldLayoutId id="2147485703" r:id="rId7"/>
    <p:sldLayoutId id="2147485704" r:id="rId8"/>
    <p:sldLayoutId id="2147485705" r:id="rId9"/>
    <p:sldLayoutId id="2147485706" r:id="rId10"/>
    <p:sldLayoutId id="2147485707" r:id="rId11"/>
    <p:sldLayoutId id="2147485708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908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908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908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>
                <a:latin typeface="+mn-lt"/>
              </a:defRPr>
            </a:lvl1pPr>
          </a:lstStyle>
          <a:p>
            <a:pPr>
              <a:defRPr/>
            </a:pPr>
            <a:fld id="{EE8C2D59-AAE9-4FC3-9DE8-139537A56C4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3277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735" r:id="rId1"/>
    <p:sldLayoutId id="2147485736" r:id="rId2"/>
    <p:sldLayoutId id="2147485737" r:id="rId3"/>
    <p:sldLayoutId id="2147485738" r:id="rId4"/>
    <p:sldLayoutId id="2147485739" r:id="rId5"/>
    <p:sldLayoutId id="2147485740" r:id="rId6"/>
    <p:sldLayoutId id="2147485741" r:id="rId7"/>
    <p:sldLayoutId id="2147485742" r:id="rId8"/>
    <p:sldLayoutId id="2147485743" r:id="rId9"/>
    <p:sldLayoutId id="2147485744" r:id="rId10"/>
    <p:sldLayoutId id="214748574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>
              <a:defRPr/>
            </a:pPr>
            <a:fld id="{5929C5F8-760E-42DE-8B7F-E8F99F2D96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0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771" r:id="rId1"/>
    <p:sldLayoutId id="2147485772" r:id="rId2"/>
    <p:sldLayoutId id="2147485773" r:id="rId3"/>
    <p:sldLayoutId id="2147485774" r:id="rId4"/>
    <p:sldLayoutId id="2147485775" r:id="rId5"/>
    <p:sldLayoutId id="2147485776" r:id="rId6"/>
    <p:sldLayoutId id="2147485777" r:id="rId7"/>
    <p:sldLayoutId id="2147485778" r:id="rId8"/>
    <p:sldLayoutId id="2147485779" r:id="rId9"/>
    <p:sldLayoutId id="2147485780" r:id="rId10"/>
    <p:sldLayoutId id="214748578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275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10F28C54-ED74-42DD-A942-0C84C6D010F8}" type="slidenum">
              <a:rPr lang="en-US">
                <a:latin typeface="Arial" charset="0"/>
              </a:rPr>
              <a:pPr>
                <a:defRPr/>
              </a:pPr>
              <a:t>‹#›</a:t>
            </a:fld>
            <a:endParaRPr lang="en-US">
              <a:latin typeface="Arial" charset="0"/>
            </a:endParaRPr>
          </a:p>
        </p:txBody>
      </p:sp>
      <p:pic>
        <p:nvPicPr>
          <p:cNvPr id="6151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71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42243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783" r:id="rId1"/>
    <p:sldLayoutId id="2147485784" r:id="rId2"/>
    <p:sldLayoutId id="2147485785" r:id="rId3"/>
    <p:sldLayoutId id="2147485786" r:id="rId4"/>
    <p:sldLayoutId id="2147485787" r:id="rId5"/>
    <p:sldLayoutId id="2147485788" r:id="rId6"/>
    <p:sldLayoutId id="2147485789" r:id="rId7"/>
    <p:sldLayoutId id="2147485790" r:id="rId8"/>
    <p:sldLayoutId id="2147485791" r:id="rId9"/>
    <p:sldLayoutId id="2147485792" r:id="rId10"/>
    <p:sldLayoutId id="2147485793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4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344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1524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1524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1524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43650880-9366-4937-A845-9D537F9999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898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795" r:id="rId1"/>
    <p:sldLayoutId id="2147485796" r:id="rId2"/>
    <p:sldLayoutId id="2147485797" r:id="rId3"/>
    <p:sldLayoutId id="2147485798" r:id="rId4"/>
    <p:sldLayoutId id="2147485799" r:id="rId5"/>
    <p:sldLayoutId id="2147485800" r:id="rId6"/>
    <p:sldLayoutId id="2147485801" r:id="rId7"/>
    <p:sldLayoutId id="2147485802" r:id="rId8"/>
    <p:sldLayoutId id="2147485803" r:id="rId9"/>
    <p:sldLayoutId id="2147485804" r:id="rId10"/>
    <p:sldLayoutId id="214748580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70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0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0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0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1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1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1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617538"/>
            <a:ext cx="779303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5671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1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1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EB7BD9B-7A7B-4797-8EA7-D229A18524BF}" type="slidenum">
              <a:rPr lang="en-US">
                <a:solidFill>
                  <a:srgbClr val="000000"/>
                </a:solidFill>
                <a:latin typeface="Tahoma" pitchFamily="34" charset="0"/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7815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819" r:id="rId1"/>
    <p:sldLayoutId id="2147485820" r:id="rId2"/>
    <p:sldLayoutId id="2147485821" r:id="rId3"/>
    <p:sldLayoutId id="2147485822" r:id="rId4"/>
    <p:sldLayoutId id="2147485823" r:id="rId5"/>
    <p:sldLayoutId id="2147485824" r:id="rId6"/>
    <p:sldLayoutId id="2147485825" r:id="rId7"/>
    <p:sldLayoutId id="2147485826" r:id="rId8"/>
    <p:sldLayoutId id="2147485827" r:id="rId9"/>
    <p:sldLayoutId id="2147485828" r:id="rId10"/>
    <p:sldLayoutId id="214748582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C9531B37-83F4-441A-9B00-554A3712B2E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376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879" r:id="rId1"/>
    <p:sldLayoutId id="2147485880" r:id="rId2"/>
    <p:sldLayoutId id="2147485881" r:id="rId3"/>
    <p:sldLayoutId id="2147485882" r:id="rId4"/>
    <p:sldLayoutId id="2147485883" r:id="rId5"/>
    <p:sldLayoutId id="2147485884" r:id="rId6"/>
    <p:sldLayoutId id="2147485885" r:id="rId7"/>
    <p:sldLayoutId id="2147485886" r:id="rId8"/>
    <p:sldLayoutId id="2147485887" r:id="rId9"/>
    <p:sldLayoutId id="2147485888" r:id="rId10"/>
    <p:sldLayoutId id="2147485889" r:id="rId11"/>
    <p:sldLayoutId id="214748589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fld id="{80B038DE-5959-4CF7-8C83-F04594B4B61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026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916" r:id="rId1"/>
    <p:sldLayoutId id="2147485917" r:id="rId2"/>
    <p:sldLayoutId id="2147485918" r:id="rId3"/>
    <p:sldLayoutId id="2147485919" r:id="rId4"/>
    <p:sldLayoutId id="2147485920" r:id="rId5"/>
    <p:sldLayoutId id="2147485921" r:id="rId6"/>
    <p:sldLayoutId id="2147485922" r:id="rId7"/>
    <p:sldLayoutId id="2147485923" r:id="rId8"/>
    <p:sldLayoutId id="2147485924" r:id="rId9"/>
    <p:sldLayoutId id="2147485925" r:id="rId10"/>
    <p:sldLayoutId id="214748592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618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50000"/>
              </a:spcBef>
              <a:defRPr sz="1400">
                <a:solidFill>
                  <a:schemeClr val="bg2"/>
                </a:solidFill>
              </a:defRPr>
            </a:lvl1pPr>
          </a:lstStyle>
          <a:p>
            <a:pPr algn="l" rtl="0" fontAlgn="base">
              <a:spcAft>
                <a:spcPct val="0"/>
              </a:spcAft>
              <a:defRPr/>
            </a:pPr>
            <a:endParaRPr lang="en-US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30618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sz="1400">
                <a:solidFill>
                  <a:schemeClr val="bg2"/>
                </a:solidFill>
              </a:defRPr>
            </a:lvl1pPr>
          </a:lstStyle>
          <a:p>
            <a:pPr rtl="0" fontAlgn="base">
              <a:spcAft>
                <a:spcPct val="0"/>
              </a:spcAft>
              <a:defRPr/>
            </a:pPr>
            <a:endParaRPr lang="en-US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30618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sz="1400">
                <a:solidFill>
                  <a:schemeClr val="bg2"/>
                </a:solidFill>
              </a:defRPr>
            </a:lvl1pPr>
          </a:lstStyle>
          <a:p>
            <a:pPr rtl="0" fontAlgn="base">
              <a:spcAft>
                <a:spcPct val="0"/>
              </a:spcAft>
              <a:defRPr/>
            </a:pPr>
            <a:fld id="{630BB471-3C73-4F7B-AAF2-3C0E63FB4573}" type="slidenum">
              <a:rPr lang="en-US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rtl="0" fontAlgn="base">
                <a:spcAft>
                  <a:spcPct val="0"/>
                </a:spcAft>
                <a:defRPr/>
              </a:pPr>
              <a:t>‹#›</a:t>
            </a:fld>
            <a:endParaRPr lang="en-US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pic>
        <p:nvPicPr>
          <p:cNvPr id="2055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91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26627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952" r:id="rId1"/>
    <p:sldLayoutId id="2147485953" r:id="rId2"/>
    <p:sldLayoutId id="2147485954" r:id="rId3"/>
    <p:sldLayoutId id="2147485955" r:id="rId4"/>
    <p:sldLayoutId id="2147485956" r:id="rId5"/>
    <p:sldLayoutId id="2147485957" r:id="rId6"/>
    <p:sldLayoutId id="2147485958" r:id="rId7"/>
    <p:sldLayoutId id="2147485959" r:id="rId8"/>
    <p:sldLayoutId id="2147485960" r:id="rId9"/>
    <p:sldLayoutId id="2147485961" r:id="rId10"/>
    <p:sldLayoutId id="2147485962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24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9424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284AB9F1-C3DE-47A8-A110-34642FC2887B}" type="datetimeFigureOut">
              <a:rPr lang="en-US"/>
              <a:pPr>
                <a:defRPr/>
              </a:pPr>
              <a:t>1/9/2024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D470FA77-CDF8-4D6F-A21D-95EC79A212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569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964" r:id="rId1"/>
    <p:sldLayoutId id="2147485965" r:id="rId2"/>
    <p:sldLayoutId id="2147485966" r:id="rId3"/>
    <p:sldLayoutId id="2147485967" r:id="rId4"/>
    <p:sldLayoutId id="2147485968" r:id="rId5"/>
    <p:sldLayoutId id="2147485969" r:id="rId6"/>
    <p:sldLayoutId id="2147485970" r:id="rId7"/>
    <p:sldLayoutId id="2147485971" r:id="rId8"/>
    <p:sldLayoutId id="2147485972" r:id="rId9"/>
    <p:sldLayoutId id="2147485973" r:id="rId10"/>
    <p:sldLayoutId id="214748597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fld id="{809812D4-9873-4911-82F1-ACF7D3B195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837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976" r:id="rId1"/>
    <p:sldLayoutId id="2147485977" r:id="rId2"/>
    <p:sldLayoutId id="2147485978" r:id="rId3"/>
    <p:sldLayoutId id="2147485979" r:id="rId4"/>
    <p:sldLayoutId id="2147485980" r:id="rId5"/>
    <p:sldLayoutId id="2147485981" r:id="rId6"/>
    <p:sldLayoutId id="2147485982" r:id="rId7"/>
    <p:sldLayoutId id="2147485983" r:id="rId8"/>
    <p:sldLayoutId id="2147485984" r:id="rId9"/>
    <p:sldLayoutId id="2147485985" r:id="rId10"/>
    <p:sldLayoutId id="214748598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396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44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396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44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396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44"/>
            </a:lvl1pPr>
          </a:lstStyle>
          <a:p>
            <a:pPr>
              <a:defRPr/>
            </a:pPr>
            <a:fld id="{FCA67D1B-03A6-4505-974E-B65D80B5CDB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86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988" r:id="rId1"/>
    <p:sldLayoutId id="2147485989" r:id="rId2"/>
    <p:sldLayoutId id="2147485990" r:id="rId3"/>
    <p:sldLayoutId id="2147485991" r:id="rId4"/>
    <p:sldLayoutId id="2147485992" r:id="rId5"/>
    <p:sldLayoutId id="2147485993" r:id="rId6"/>
    <p:sldLayoutId id="2147485994" r:id="rId7"/>
    <p:sldLayoutId id="2147485995" r:id="rId8"/>
    <p:sldLayoutId id="2147485996" r:id="rId9"/>
    <p:sldLayoutId id="2147485997" r:id="rId10"/>
    <p:sldLayoutId id="214748599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Arial" charset="0"/>
        </a:defRPr>
      </a:lvl5pPr>
      <a:lvl6pPr marL="406405" algn="ctr" rtl="0" fontAlgn="base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Arial" charset="0"/>
        </a:defRPr>
      </a:lvl6pPr>
      <a:lvl7pPr marL="812810" algn="ctr" rtl="0" fontAlgn="base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Arial" charset="0"/>
        </a:defRPr>
      </a:lvl7pPr>
      <a:lvl8pPr marL="1219215" algn="ctr" rtl="0" fontAlgn="base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Arial" charset="0"/>
        </a:defRPr>
      </a:lvl8pPr>
      <a:lvl9pPr marL="1625620" algn="ctr" rtl="0" fontAlgn="base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Arial" charset="0"/>
        </a:defRPr>
      </a:lvl9pPr>
    </p:titleStyle>
    <p:bodyStyle>
      <a:lvl1pPr marL="304804" indent="-304804" algn="l" rtl="0" eaLnBrk="0" fontAlgn="base" hangingPunct="0">
        <a:spcBef>
          <a:spcPct val="20000"/>
        </a:spcBef>
        <a:spcAft>
          <a:spcPct val="0"/>
        </a:spcAft>
        <a:buChar char="•"/>
        <a:defRPr sz="2844">
          <a:solidFill>
            <a:schemeClr val="tx1"/>
          </a:solidFill>
          <a:latin typeface="+mn-lt"/>
          <a:ea typeface="+mn-ea"/>
          <a:cs typeface="+mn-cs"/>
        </a:defRPr>
      </a:lvl1pPr>
      <a:lvl2pPr marL="660408" indent="-254003" algn="l" rtl="0" eaLnBrk="0" fontAlgn="base" hangingPunct="0">
        <a:spcBef>
          <a:spcPct val="20000"/>
        </a:spcBef>
        <a:spcAft>
          <a:spcPct val="0"/>
        </a:spcAft>
        <a:buChar char="–"/>
        <a:defRPr sz="2489">
          <a:solidFill>
            <a:schemeClr val="tx1"/>
          </a:solidFill>
          <a:latin typeface="+mn-lt"/>
        </a:defRPr>
      </a:lvl2pPr>
      <a:lvl3pPr marL="1016013" indent="-203203" algn="l" rtl="0" eaLnBrk="0" fontAlgn="base" hangingPunct="0">
        <a:spcBef>
          <a:spcPct val="20000"/>
        </a:spcBef>
        <a:spcAft>
          <a:spcPct val="0"/>
        </a:spcAft>
        <a:buChar char="•"/>
        <a:defRPr sz="2133">
          <a:solidFill>
            <a:schemeClr val="tx1"/>
          </a:solidFill>
          <a:latin typeface="+mn-lt"/>
        </a:defRPr>
      </a:lvl3pPr>
      <a:lvl4pPr marL="1422418" indent="-203203" algn="l" rtl="0" eaLnBrk="0" fontAlgn="base" hangingPunct="0">
        <a:spcBef>
          <a:spcPct val="20000"/>
        </a:spcBef>
        <a:spcAft>
          <a:spcPct val="0"/>
        </a:spcAft>
        <a:buChar char="–"/>
        <a:defRPr sz="1778">
          <a:solidFill>
            <a:schemeClr val="tx1"/>
          </a:solidFill>
          <a:latin typeface="+mn-lt"/>
        </a:defRPr>
      </a:lvl4pPr>
      <a:lvl5pPr marL="1828823" indent="-203203" algn="l" rtl="0" eaLnBrk="0" fontAlgn="base" hangingPunct="0">
        <a:spcBef>
          <a:spcPct val="20000"/>
        </a:spcBef>
        <a:spcAft>
          <a:spcPct val="0"/>
        </a:spcAft>
        <a:buChar char="»"/>
        <a:defRPr sz="1778">
          <a:solidFill>
            <a:schemeClr val="tx1"/>
          </a:solidFill>
          <a:latin typeface="+mn-lt"/>
        </a:defRPr>
      </a:lvl5pPr>
      <a:lvl6pPr marL="2235228" indent="-203203" algn="l" rtl="0" fontAlgn="base">
        <a:spcBef>
          <a:spcPct val="20000"/>
        </a:spcBef>
        <a:spcAft>
          <a:spcPct val="0"/>
        </a:spcAft>
        <a:buChar char="»"/>
        <a:defRPr sz="1778">
          <a:solidFill>
            <a:schemeClr val="tx1"/>
          </a:solidFill>
          <a:latin typeface="+mn-lt"/>
        </a:defRPr>
      </a:lvl6pPr>
      <a:lvl7pPr marL="2641633" indent="-203203" algn="l" rtl="0" fontAlgn="base">
        <a:spcBef>
          <a:spcPct val="20000"/>
        </a:spcBef>
        <a:spcAft>
          <a:spcPct val="0"/>
        </a:spcAft>
        <a:buChar char="»"/>
        <a:defRPr sz="1778">
          <a:solidFill>
            <a:schemeClr val="tx1"/>
          </a:solidFill>
          <a:latin typeface="+mn-lt"/>
        </a:defRPr>
      </a:lvl7pPr>
      <a:lvl8pPr marL="3048038" indent="-203203" algn="l" rtl="0" fontAlgn="base">
        <a:spcBef>
          <a:spcPct val="20000"/>
        </a:spcBef>
        <a:spcAft>
          <a:spcPct val="0"/>
        </a:spcAft>
        <a:buChar char="»"/>
        <a:defRPr sz="1778">
          <a:solidFill>
            <a:schemeClr val="tx1"/>
          </a:solidFill>
          <a:latin typeface="+mn-lt"/>
        </a:defRPr>
      </a:lvl8pPr>
      <a:lvl9pPr marL="3454443" indent="-203203" algn="l" rtl="0" fontAlgn="base">
        <a:spcBef>
          <a:spcPct val="20000"/>
        </a:spcBef>
        <a:spcAft>
          <a:spcPct val="0"/>
        </a:spcAft>
        <a:buChar char="»"/>
        <a:defRPr sz="1778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0640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1281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1921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2562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3202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43843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844836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251241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275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50000"/>
              </a:spcBef>
              <a:defRPr kumimoji="0" sz="1244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275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kumimoji="0" sz="1244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275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kumimoji="0" sz="1244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CCF87610-BFC6-4AAB-A42E-C1AF2231250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74759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71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235769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012" r:id="rId1"/>
    <p:sldLayoutId id="2147486013" r:id="rId2"/>
    <p:sldLayoutId id="2147486014" r:id="rId3"/>
    <p:sldLayoutId id="2147486015" r:id="rId4"/>
    <p:sldLayoutId id="2147486016" r:id="rId5"/>
    <p:sldLayoutId id="2147486017" r:id="rId6"/>
    <p:sldLayoutId id="2147486018" r:id="rId7"/>
    <p:sldLayoutId id="2147486019" r:id="rId8"/>
    <p:sldLayoutId id="2147486020" r:id="rId9"/>
    <p:sldLayoutId id="2147486021" r:id="rId10"/>
    <p:sldLayoutId id="2147486022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5pPr>
      <a:lvl6pPr marL="406405" algn="l" rtl="0" fontAlgn="base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6pPr>
      <a:lvl7pPr marL="812810" algn="l" rtl="0" fontAlgn="base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7pPr>
      <a:lvl8pPr marL="1219215" algn="l" rtl="0" fontAlgn="base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8pPr>
      <a:lvl9pPr marL="1625620" algn="l" rtl="0" fontAlgn="base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9pPr>
    </p:titleStyle>
    <p:bodyStyle>
      <a:lvl1pPr marL="304804" indent="-304804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z"/>
        <a:defRPr kumimoji="1" sz="2844">
          <a:solidFill>
            <a:schemeClr val="tx1"/>
          </a:solidFill>
          <a:latin typeface="+mn-lt"/>
          <a:ea typeface="+mn-ea"/>
          <a:cs typeface="+mn-cs"/>
        </a:defRPr>
      </a:lvl1pPr>
      <a:lvl2pPr marL="660408" indent="-25400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y"/>
        <a:defRPr kumimoji="1" sz="2489">
          <a:solidFill>
            <a:schemeClr val="tx1"/>
          </a:solidFill>
          <a:latin typeface="+mn-lt"/>
        </a:defRPr>
      </a:lvl2pPr>
      <a:lvl3pPr marL="1016013" indent="-20320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x"/>
        <a:defRPr kumimoji="1" sz="2133">
          <a:solidFill>
            <a:schemeClr val="tx1"/>
          </a:solidFill>
          <a:latin typeface="+mn-lt"/>
        </a:defRPr>
      </a:lvl3pPr>
      <a:lvl4pPr marL="1422418" indent="-20320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1778">
          <a:solidFill>
            <a:schemeClr val="tx1"/>
          </a:solidFill>
          <a:latin typeface="+mn-lt"/>
        </a:defRPr>
      </a:lvl4pPr>
      <a:lvl5pPr marL="1828823" indent="-20320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5pPr>
      <a:lvl6pPr marL="2235228" indent="-203203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6pPr>
      <a:lvl7pPr marL="2641633" indent="-203203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7pPr>
      <a:lvl8pPr marL="3048038" indent="-203203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8pPr>
      <a:lvl9pPr marL="3454443" indent="-203203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0640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1281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1921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2562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3202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43843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844836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251241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618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50000"/>
              </a:spcBef>
              <a:defRPr sz="14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30618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sz="14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30618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sz="14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630BB471-3C73-4F7B-AAF2-3C0E63FB4573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pic>
        <p:nvPicPr>
          <p:cNvPr id="2055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63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87287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024" r:id="rId1"/>
    <p:sldLayoutId id="2147486025" r:id="rId2"/>
    <p:sldLayoutId id="2147486026" r:id="rId3"/>
    <p:sldLayoutId id="2147486027" r:id="rId4"/>
    <p:sldLayoutId id="2147486028" r:id="rId5"/>
    <p:sldLayoutId id="2147486029" r:id="rId6"/>
    <p:sldLayoutId id="2147486030" r:id="rId7"/>
    <p:sldLayoutId id="2147486031" r:id="rId8"/>
    <p:sldLayoutId id="2147486032" r:id="rId9"/>
    <p:sldLayoutId id="2147486033" r:id="rId10"/>
    <p:sldLayoutId id="2147486034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275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275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275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10F28C54-ED74-42DD-A942-0C84C6D010F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6151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63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22636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036" r:id="rId1"/>
    <p:sldLayoutId id="2147486037" r:id="rId2"/>
    <p:sldLayoutId id="2147486038" r:id="rId3"/>
    <p:sldLayoutId id="2147486039" r:id="rId4"/>
    <p:sldLayoutId id="2147486040" r:id="rId5"/>
    <p:sldLayoutId id="2147486041" r:id="rId6"/>
    <p:sldLayoutId id="2147486042" r:id="rId7"/>
    <p:sldLayoutId id="2147486043" r:id="rId8"/>
    <p:sldLayoutId id="2147486044" r:id="rId9"/>
    <p:sldLayoutId id="2147486045" r:id="rId10"/>
    <p:sldLayoutId id="2147486046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9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99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618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50000"/>
              </a:spcBef>
              <a:defRPr sz="1244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618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sz="1244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618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sz="1244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8662FE7C-3028-4FF9-8D6C-61B7B2D5C8A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209927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63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06320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048" r:id="rId1"/>
    <p:sldLayoutId id="2147486049" r:id="rId2"/>
    <p:sldLayoutId id="2147486050" r:id="rId3"/>
    <p:sldLayoutId id="2147486051" r:id="rId4"/>
    <p:sldLayoutId id="2147486052" r:id="rId5"/>
    <p:sldLayoutId id="2147486053" r:id="rId6"/>
    <p:sldLayoutId id="2147486054" r:id="rId7"/>
    <p:sldLayoutId id="2147486055" r:id="rId8"/>
    <p:sldLayoutId id="2147486056" r:id="rId9"/>
    <p:sldLayoutId id="2147486057" r:id="rId10"/>
    <p:sldLayoutId id="2147486058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5pPr>
      <a:lvl6pPr marL="406405" algn="l" rtl="0" fontAlgn="base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6pPr>
      <a:lvl7pPr marL="812810" algn="l" rtl="0" fontAlgn="base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7pPr>
      <a:lvl8pPr marL="1219215" algn="l" rtl="0" fontAlgn="base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8pPr>
      <a:lvl9pPr marL="1625620" algn="l" rtl="0" fontAlgn="base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9pPr>
    </p:titleStyle>
    <p:bodyStyle>
      <a:lvl1pPr marL="304804" indent="-304804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z"/>
        <a:defRPr kumimoji="1" sz="2844">
          <a:solidFill>
            <a:schemeClr val="tx1"/>
          </a:solidFill>
          <a:latin typeface="+mn-lt"/>
          <a:ea typeface="+mn-ea"/>
          <a:cs typeface="+mn-cs"/>
        </a:defRPr>
      </a:lvl1pPr>
      <a:lvl2pPr marL="660408" indent="-25400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y"/>
        <a:defRPr kumimoji="1" sz="2489">
          <a:solidFill>
            <a:schemeClr val="tx1"/>
          </a:solidFill>
          <a:latin typeface="+mn-lt"/>
        </a:defRPr>
      </a:lvl2pPr>
      <a:lvl3pPr marL="1016013" indent="-20320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x"/>
        <a:defRPr kumimoji="1" sz="2133">
          <a:solidFill>
            <a:schemeClr val="tx1"/>
          </a:solidFill>
          <a:latin typeface="+mn-lt"/>
        </a:defRPr>
      </a:lvl3pPr>
      <a:lvl4pPr marL="1422418" indent="-20320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1778">
          <a:solidFill>
            <a:schemeClr val="tx1"/>
          </a:solidFill>
          <a:latin typeface="+mn-lt"/>
        </a:defRPr>
      </a:lvl4pPr>
      <a:lvl5pPr marL="1828823" indent="-20320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5pPr>
      <a:lvl6pPr marL="2235228" indent="-203203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6pPr>
      <a:lvl7pPr marL="2641633" indent="-203203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7pPr>
      <a:lvl8pPr marL="3048038" indent="-203203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8pPr>
      <a:lvl9pPr marL="3454443" indent="-203203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0640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1281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1921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2562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3202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43843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844836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251241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652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652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defRPr sz="1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652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/>
            </a:lvl1pPr>
          </a:lstStyle>
          <a:p>
            <a:pPr>
              <a:defRPr/>
            </a:pPr>
            <a:fld id="{D5967F90-D824-4768-9F97-DA77FA1761B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964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060" r:id="rId1"/>
    <p:sldLayoutId id="2147486061" r:id="rId2"/>
    <p:sldLayoutId id="2147486062" r:id="rId3"/>
    <p:sldLayoutId id="2147486063" r:id="rId4"/>
    <p:sldLayoutId id="2147486064" r:id="rId5"/>
    <p:sldLayoutId id="2147486065" r:id="rId6"/>
    <p:sldLayoutId id="2147486066" r:id="rId7"/>
    <p:sldLayoutId id="2147486067" r:id="rId8"/>
    <p:sldLayoutId id="2147486068" r:id="rId9"/>
    <p:sldLayoutId id="2147486069" r:id="rId10"/>
    <p:sldLayoutId id="2147486070" r:id="rId11"/>
    <p:sldLayoutId id="2147486071" r:id="rId12"/>
    <p:sldLayoutId id="2147486072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9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fld id="{8128F616-09E1-4E72-8C09-E0AA1F047DD1}" type="datetimeFigureOut">
              <a:rPr lang="en-US" b="1" kern="1200">
                <a:ea typeface="+mn-ea"/>
                <a:cs typeface="+mn-cs"/>
              </a:rPr>
              <a:pPr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1/9/2024</a:t>
            </a:fld>
            <a:endParaRPr lang="en-US" b="1" kern="1200"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9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b="1" kern="1200"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9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fld id="{0923CE25-7CB7-451F-B648-304E1C0346BA}" type="slidenum">
              <a:rPr lang="en-US" b="1" kern="1200">
                <a:ea typeface="+mn-ea"/>
                <a:cs typeface="+mn-cs"/>
              </a:rPr>
              <a:pPr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b="1" kern="120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0547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074" r:id="rId1"/>
    <p:sldLayoutId id="2147486075" r:id="rId2"/>
    <p:sldLayoutId id="2147486076" r:id="rId3"/>
    <p:sldLayoutId id="2147486077" r:id="rId4"/>
    <p:sldLayoutId id="2147486078" r:id="rId5"/>
    <p:sldLayoutId id="2147486079" r:id="rId6"/>
    <p:sldLayoutId id="2147486080" r:id="rId7"/>
    <p:sldLayoutId id="2147486081" r:id="rId8"/>
    <p:sldLayoutId id="2147486082" r:id="rId9"/>
    <p:sldLayoutId id="2147486083" r:id="rId10"/>
    <p:sldLayoutId id="214748608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5613" y="1598613"/>
            <a:ext cx="8226425" cy="457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25647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086" r:id="rId1"/>
    <p:sldLayoutId id="2147486087" r:id="rId2"/>
    <p:sldLayoutId id="2147486088" r:id="rId3"/>
    <p:sldLayoutId id="2147486089" r:id="rId4"/>
    <p:sldLayoutId id="2147486090" r:id="rId5"/>
    <p:sldLayoutId id="2147486091" r:id="rId6"/>
    <p:sldLayoutId id="2147486092" r:id="rId7"/>
    <p:sldLayoutId id="2147486093" r:id="rId8"/>
    <p:sldLayoutId id="2147486094" r:id="rId9"/>
    <p:sldLayoutId id="2147486095" r:id="rId10"/>
    <p:sldLayoutId id="2147486096" r:id="rId11"/>
    <p:sldLayoutId id="2147486097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fld id="{98127978-7267-4B57-94EC-54D0D2A44C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6982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099" r:id="rId1"/>
    <p:sldLayoutId id="2147486100" r:id="rId2"/>
    <p:sldLayoutId id="2147486101" r:id="rId3"/>
    <p:sldLayoutId id="2147486102" r:id="rId4"/>
    <p:sldLayoutId id="2147486103" r:id="rId5"/>
    <p:sldLayoutId id="2147486104" r:id="rId6"/>
    <p:sldLayoutId id="2147486105" r:id="rId7"/>
    <p:sldLayoutId id="2147486106" r:id="rId8"/>
    <p:sldLayoutId id="2147486107" r:id="rId9"/>
    <p:sldLayoutId id="2147486108" r:id="rId10"/>
    <p:sldLayoutId id="2147486109" r:id="rId11"/>
    <p:sldLayoutId id="214748611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 algn="l">
              <a:defRPr/>
            </a:pPr>
            <a:endParaRPr lang="en-US"/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C9531B37-83F4-441A-9B00-554A3712B2E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241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139" r:id="rId1"/>
    <p:sldLayoutId id="2147486140" r:id="rId2"/>
    <p:sldLayoutId id="2147486141" r:id="rId3"/>
    <p:sldLayoutId id="2147486142" r:id="rId4"/>
    <p:sldLayoutId id="2147486143" r:id="rId5"/>
    <p:sldLayoutId id="2147486144" r:id="rId6"/>
    <p:sldLayoutId id="2147486145" r:id="rId7"/>
    <p:sldLayoutId id="2147486146" r:id="rId8"/>
    <p:sldLayoutId id="2147486147" r:id="rId9"/>
    <p:sldLayoutId id="2147486148" r:id="rId10"/>
    <p:sldLayoutId id="2147486149" r:id="rId11"/>
    <p:sldLayoutId id="214748615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latin typeface="+mn-lt"/>
              </a:defRPr>
            </a:lvl1pPr>
          </a:lstStyle>
          <a:p>
            <a:pPr rtl="0" fontAlgn="base">
              <a:spcAft>
                <a:spcPct val="0"/>
              </a:spcAft>
              <a:defRPr/>
            </a:pPr>
            <a:endParaRPr lang="en-US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latin typeface="+mn-lt"/>
              </a:defRPr>
            </a:lvl1pPr>
          </a:lstStyle>
          <a:p>
            <a:pPr algn="ctr" rtl="0" fontAlgn="base">
              <a:spcAft>
                <a:spcPct val="0"/>
              </a:spcAft>
              <a:defRPr/>
            </a:pPr>
            <a:endParaRPr lang="en-US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latin typeface="+mn-lt"/>
              </a:defRPr>
            </a:lvl1pPr>
          </a:lstStyle>
          <a:p>
            <a:pPr rtl="0" fontAlgn="base">
              <a:spcAft>
                <a:spcPct val="0"/>
              </a:spcAft>
              <a:defRPr/>
            </a:pPr>
            <a:fld id="{98127978-7267-4B57-94EC-54D0D2A44CD3}" type="slidenum">
              <a:rPr lang="en-US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rtl="0" fontAlgn="base">
                <a:spcAft>
                  <a:spcPct val="0"/>
                </a:spcAft>
                <a:defRPr/>
              </a:pPr>
              <a:t>‹#›</a:t>
            </a:fld>
            <a:endParaRPr lang="en-US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3506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152" r:id="rId1"/>
    <p:sldLayoutId id="2147486153" r:id="rId2"/>
    <p:sldLayoutId id="2147486154" r:id="rId3"/>
    <p:sldLayoutId id="2147486155" r:id="rId4"/>
    <p:sldLayoutId id="2147486156" r:id="rId5"/>
    <p:sldLayoutId id="2147486157" r:id="rId6"/>
    <p:sldLayoutId id="2147486158" r:id="rId7"/>
    <p:sldLayoutId id="2147486159" r:id="rId8"/>
    <p:sldLayoutId id="2147486160" r:id="rId9"/>
    <p:sldLayoutId id="2147486161" r:id="rId10"/>
    <p:sldLayoutId id="2147486162" r:id="rId11"/>
    <p:sldLayoutId id="2147486163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5791" y="1598613"/>
            <a:ext cx="8226778" cy="457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37085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165" r:id="rId1"/>
    <p:sldLayoutId id="2147486166" r:id="rId2"/>
    <p:sldLayoutId id="2147486167" r:id="rId3"/>
    <p:sldLayoutId id="2147486168" r:id="rId4"/>
    <p:sldLayoutId id="2147486169" r:id="rId5"/>
    <p:sldLayoutId id="2147486170" r:id="rId6"/>
    <p:sldLayoutId id="2147486171" r:id="rId7"/>
    <p:sldLayoutId id="2147486172" r:id="rId8"/>
    <p:sldLayoutId id="2147486173" r:id="rId9"/>
    <p:sldLayoutId id="2147486174" r:id="rId10"/>
    <p:sldLayoutId id="2147486175" r:id="rId11"/>
    <p:sldLayoutId id="2147486176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 algn="l">
              <a:spcBef>
                <a:spcPct val="0"/>
              </a:spcBef>
              <a:defRPr/>
            </a:pPr>
            <a:endParaRPr lang="en-US"/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spcBef>
                <a:spcPct val="0"/>
              </a:spcBef>
              <a:defRPr/>
            </a:pPr>
            <a:endParaRPr lang="en-US"/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spcBef>
                <a:spcPct val="0"/>
              </a:spcBef>
              <a:defRPr/>
            </a:pPr>
            <a:fld id="{03F1196D-6E90-4168-86F8-F84964D1395F}" type="slidenum">
              <a:rPr lang="en-US"/>
              <a:pPr>
                <a:spcBef>
                  <a:spcPct val="0"/>
                </a:spcBef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670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190" r:id="rId1"/>
    <p:sldLayoutId id="2147486191" r:id="rId2"/>
    <p:sldLayoutId id="2147486192" r:id="rId3"/>
    <p:sldLayoutId id="2147486193" r:id="rId4"/>
    <p:sldLayoutId id="2147486194" r:id="rId5"/>
    <p:sldLayoutId id="2147486195" r:id="rId6"/>
    <p:sldLayoutId id="2147486196" r:id="rId7"/>
    <p:sldLayoutId id="2147486197" r:id="rId8"/>
    <p:sldLayoutId id="2147486198" r:id="rId9"/>
    <p:sldLayoutId id="2147486199" r:id="rId10"/>
    <p:sldLayoutId id="214748620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 algn="l">
              <a:defRPr/>
            </a:pPr>
            <a:endParaRPr lang="en-US"/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9AC0793B-2A51-42BA-975B-09B40FB2C8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4119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202" r:id="rId1"/>
    <p:sldLayoutId id="2147486203" r:id="rId2"/>
    <p:sldLayoutId id="2147486204" r:id="rId3"/>
    <p:sldLayoutId id="2147486205" r:id="rId4"/>
    <p:sldLayoutId id="2147486206" r:id="rId5"/>
    <p:sldLayoutId id="2147486207" r:id="rId6"/>
    <p:sldLayoutId id="2147486208" r:id="rId7"/>
    <p:sldLayoutId id="2147486209" r:id="rId8"/>
    <p:sldLayoutId id="2147486210" r:id="rId9"/>
    <p:sldLayoutId id="2147486211" r:id="rId10"/>
    <p:sldLayoutId id="2147486212" r:id="rId11"/>
    <p:sldLayoutId id="2147486213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fld id="{98127978-7267-4B57-94EC-54D0D2A44C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3929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215" r:id="rId1"/>
    <p:sldLayoutId id="2147486216" r:id="rId2"/>
    <p:sldLayoutId id="2147486217" r:id="rId3"/>
    <p:sldLayoutId id="2147486218" r:id="rId4"/>
    <p:sldLayoutId id="2147486219" r:id="rId5"/>
    <p:sldLayoutId id="2147486220" r:id="rId6"/>
    <p:sldLayoutId id="2147486221" r:id="rId7"/>
    <p:sldLayoutId id="2147486222" r:id="rId8"/>
    <p:sldLayoutId id="2147486223" r:id="rId9"/>
    <p:sldLayoutId id="2147486224" r:id="rId10"/>
    <p:sldLayoutId id="2147486225" r:id="rId11"/>
    <p:sldLayoutId id="2147486226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5613" y="1598613"/>
            <a:ext cx="8226425" cy="457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490349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228" r:id="rId1"/>
    <p:sldLayoutId id="2147486229" r:id="rId2"/>
    <p:sldLayoutId id="2147486230" r:id="rId3"/>
    <p:sldLayoutId id="2147486231" r:id="rId4"/>
    <p:sldLayoutId id="2147486232" r:id="rId5"/>
    <p:sldLayoutId id="2147486233" r:id="rId6"/>
    <p:sldLayoutId id="2147486234" r:id="rId7"/>
    <p:sldLayoutId id="2147486235" r:id="rId8"/>
    <p:sldLayoutId id="2147486236" r:id="rId9"/>
    <p:sldLayoutId id="2147486237" r:id="rId10"/>
    <p:sldLayoutId id="2147486238" r:id="rId11"/>
    <p:sldLayoutId id="2147486239" r:id="rId12"/>
    <p:sldLayoutId id="2147486240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218" name="Rectangle 2">
            <a:extLst>
              <a:ext uri="{FF2B5EF4-FFF2-40B4-BE49-F238E27FC236}">
                <a16:creationId xmlns:a16="http://schemas.microsoft.com/office/drawing/2014/main" id="{46E5BEDD-958B-48DD-D819-2D5DA4FE6A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265219" name="Rectangle 3">
            <a:extLst>
              <a:ext uri="{FF2B5EF4-FFF2-40B4-BE49-F238E27FC236}">
                <a16:creationId xmlns:a16="http://schemas.microsoft.com/office/drawing/2014/main" id="{0A1349D9-8662-37F4-AC6A-AE60DF8A499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65220" name="Rectangle 4">
            <a:extLst>
              <a:ext uri="{FF2B5EF4-FFF2-40B4-BE49-F238E27FC236}">
                <a16:creationId xmlns:a16="http://schemas.microsoft.com/office/drawing/2014/main" id="{EB62E899-0458-EC21-7845-BC99AD6CFC97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/>
            </a:lvl1pPr>
          </a:lstStyle>
          <a:p>
            <a:endParaRPr lang="en-US" altLang="en-US"/>
          </a:p>
        </p:txBody>
      </p:sp>
      <p:sp>
        <p:nvSpPr>
          <p:cNvPr id="265221" name="Rectangle 5">
            <a:extLst>
              <a:ext uri="{FF2B5EF4-FFF2-40B4-BE49-F238E27FC236}">
                <a16:creationId xmlns:a16="http://schemas.microsoft.com/office/drawing/2014/main" id="{B9454F9C-97F3-6B3A-536A-3388771F7252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/>
            </a:lvl1pPr>
          </a:lstStyle>
          <a:p>
            <a:endParaRPr lang="en-US" altLang="en-US"/>
          </a:p>
        </p:txBody>
      </p:sp>
      <p:sp>
        <p:nvSpPr>
          <p:cNvPr id="265222" name="Rectangle 6">
            <a:extLst>
              <a:ext uri="{FF2B5EF4-FFF2-40B4-BE49-F238E27FC236}">
                <a16:creationId xmlns:a16="http://schemas.microsoft.com/office/drawing/2014/main" id="{5602995F-5018-6FF3-B727-3C0EE7F3252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/>
            </a:lvl1pPr>
          </a:lstStyle>
          <a:p>
            <a:fld id="{DC4A8CBF-A92E-4188-8E08-26CC9F8000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51022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242" r:id="rId1"/>
    <p:sldLayoutId id="2147486243" r:id="rId2"/>
    <p:sldLayoutId id="2147486244" r:id="rId3"/>
    <p:sldLayoutId id="2147486245" r:id="rId4"/>
    <p:sldLayoutId id="2147486246" r:id="rId5"/>
    <p:sldLayoutId id="2147486247" r:id="rId6"/>
    <p:sldLayoutId id="2147486248" r:id="rId7"/>
    <p:sldLayoutId id="2147486249" r:id="rId8"/>
    <p:sldLayoutId id="2147486250" r:id="rId9"/>
    <p:sldLayoutId id="2147486251" r:id="rId10"/>
    <p:sldLayoutId id="2147486252" r:id="rId11"/>
    <p:sldLayoutId id="2147486253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4638"/>
            <a:ext cx="73152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01874" y="1600200"/>
            <a:ext cx="7315200" cy="2283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90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0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0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fld id="{CD3ADD1A-82B4-4C90-A520-D8F35D86CB3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03053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267" r:id="rId1"/>
    <p:sldLayoutId id="2147486268" r:id="rId2"/>
    <p:sldLayoutId id="2147486269" r:id="rId3"/>
    <p:sldLayoutId id="2147486270" r:id="rId4"/>
    <p:sldLayoutId id="2147486271" r:id="rId5"/>
    <p:sldLayoutId id="2147486272" r:id="rId6"/>
    <p:sldLayoutId id="2147486273" r:id="rId7"/>
    <p:sldLayoutId id="2147486274" r:id="rId8"/>
    <p:sldLayoutId id="2147486275" r:id="rId9"/>
    <p:sldLayoutId id="2147486276" r:id="rId10"/>
    <p:sldLayoutId id="214748627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4638"/>
            <a:ext cx="73152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3152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90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0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0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fld id="{DE66C4BD-4008-4B64-96F5-B40D9260EE4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13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279" r:id="rId1"/>
    <p:sldLayoutId id="2147486280" r:id="rId2"/>
    <p:sldLayoutId id="2147486281" r:id="rId3"/>
    <p:sldLayoutId id="2147486282" r:id="rId4"/>
    <p:sldLayoutId id="2147486283" r:id="rId5"/>
    <p:sldLayoutId id="2147486284" r:id="rId6"/>
    <p:sldLayoutId id="2147486285" r:id="rId7"/>
    <p:sldLayoutId id="2147486286" r:id="rId8"/>
    <p:sldLayoutId id="2147486287" r:id="rId9"/>
    <p:sldLayoutId id="2147486288" r:id="rId10"/>
    <p:sldLayoutId id="214748628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128F616-09E1-4E72-8C09-E0AA1F047DD1}" type="datetimeFigureOut">
              <a:rPr lang="en-US" b="1"/>
              <a:pPr>
                <a:defRPr/>
              </a:pPr>
              <a:t>1/9/2024</a:t>
            </a:fld>
            <a:endParaRPr lang="en-US" b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68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en-US" b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0923CE25-7CB7-451F-B648-304E1C0346BA}" type="slidenum">
              <a:rPr lang="en-US" b="1"/>
              <a:pPr>
                <a:defRPr/>
              </a:pPr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2437223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291" r:id="rId1"/>
    <p:sldLayoutId id="2147486292" r:id="rId2"/>
    <p:sldLayoutId id="2147486293" r:id="rId3"/>
    <p:sldLayoutId id="2147486294" r:id="rId4"/>
    <p:sldLayoutId id="2147486295" r:id="rId5"/>
    <p:sldLayoutId id="2147486296" r:id="rId6"/>
    <p:sldLayoutId id="2147486297" r:id="rId7"/>
    <p:sldLayoutId id="2147486298" r:id="rId8"/>
    <p:sldLayoutId id="2147486299" r:id="rId9"/>
    <p:sldLayoutId id="2147486300" r:id="rId10"/>
    <p:sldLayoutId id="214748630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4638"/>
            <a:ext cx="73152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315200" cy="2283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0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0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0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fld id="{8AD73DB6-6F1D-4CDE-91B4-C429B92FB27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8859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303" r:id="rId1"/>
    <p:sldLayoutId id="2147486304" r:id="rId2"/>
    <p:sldLayoutId id="2147486305" r:id="rId3"/>
    <p:sldLayoutId id="2147486306" r:id="rId4"/>
    <p:sldLayoutId id="2147486307" r:id="rId5"/>
    <p:sldLayoutId id="2147486308" r:id="rId6"/>
    <p:sldLayoutId id="2147486309" r:id="rId7"/>
    <p:sldLayoutId id="2147486310" r:id="rId8"/>
    <p:sldLayoutId id="2147486311" r:id="rId9"/>
    <p:sldLayoutId id="2147486312" r:id="rId10"/>
    <p:sldLayoutId id="214748631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4638"/>
            <a:ext cx="73152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01874" y="1600200"/>
            <a:ext cx="7315200" cy="2283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90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0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0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fld id="{CD3ADD1A-82B4-4C90-A520-D8F35D86CB3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934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315" r:id="rId1"/>
    <p:sldLayoutId id="2147486316" r:id="rId2"/>
    <p:sldLayoutId id="2147486317" r:id="rId3"/>
    <p:sldLayoutId id="2147486318" r:id="rId4"/>
    <p:sldLayoutId id="2147486319" r:id="rId5"/>
    <p:sldLayoutId id="2147486320" r:id="rId6"/>
    <p:sldLayoutId id="2147486321" r:id="rId7"/>
    <p:sldLayoutId id="2147486322" r:id="rId8"/>
    <p:sldLayoutId id="2147486323" r:id="rId9"/>
    <p:sldLayoutId id="2147486324" r:id="rId10"/>
    <p:sldLayoutId id="214748632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2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6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6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.umn.edu/cla/faculty/troufs/anth3635/ceterm_paper.html#proposa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0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6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2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51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0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0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0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0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0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3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luthnewstribune.com/content/what-are-you-reading-mas-dictionary-straddling-social-class-divide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3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3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2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2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3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2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4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6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6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en.wikipedia.org/wiki/Catherine_De_Medici" TargetMode="External"/><Relationship Id="rId1" Type="http://schemas.openxmlformats.org/officeDocument/2006/relationships/slideLayout" Target="../slideLayouts/slideLayout16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2.xml"/><Relationship Id="rId6" Type="http://schemas.openxmlformats.org/officeDocument/2006/relationships/image" Target="../media/image180.png"/><Relationship Id="rId5" Type="http://schemas.openxmlformats.org/officeDocument/2006/relationships/customXml" Target="../ink/ink3.xml"/><Relationship Id="rId4" Type="http://schemas.openxmlformats.org/officeDocument/2006/relationships/image" Target="../media/image171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llat-Savarin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7.xml"/><Relationship Id="rId4" Type="http://schemas.openxmlformats.org/officeDocument/2006/relationships/image" Target="../media/image24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llat-Savarin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7.xml"/><Relationship Id="rId4" Type="http://schemas.openxmlformats.org/officeDocument/2006/relationships/image" Target="../media/image24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3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3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://people.idsia.ch/~juergen/haberbosch.html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://people.idsia.ch/~juergen/haberbosch.html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2.xml"/><Relationship Id="rId4" Type="http://schemas.openxmlformats.org/officeDocument/2006/relationships/image" Target="../media/image28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://people.idsia.ch/~juergen/haberbosch.html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smoinesregister.com/story/money/agriculture/2014/04/22/uptick-in-anhydrous-ammonia-injuries-in-farming/7996865/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43.xml"/><Relationship Id="rId4" Type="http://schemas.openxmlformats.org/officeDocument/2006/relationships/image" Target="../media/image30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43.xml"/><Relationship Id="rId5" Type="http://schemas.openxmlformats.org/officeDocument/2006/relationships/image" Target="../media/image33.png"/><Relationship Id="rId4" Type="http://schemas.openxmlformats.org/officeDocument/2006/relationships/hyperlink" Target="https://en.wikipedia.org/wiki/Ancel_Keys" TargetMode="Externa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43.xml"/><Relationship Id="rId5" Type="http://schemas.openxmlformats.org/officeDocument/2006/relationships/image" Target="../media/image33.png"/><Relationship Id="rId4" Type="http://schemas.openxmlformats.org/officeDocument/2006/relationships/hyperlink" Target="https://en.wikipedia.org/wiki/Ancel_Keys" TargetMode="Externa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43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43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43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43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11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2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1604/video/Life_Chances.html" TargetMode="External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435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32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3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3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43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43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11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11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11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11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hyperlink" Target="http://www.bullfrogfilms.com/catalog/aws.html" TargetMode="External"/><Relationship Id="rId1" Type="http://schemas.openxmlformats.org/officeDocument/2006/relationships/slideLayout" Target="../slideLayouts/slideLayout233.xml"/><Relationship Id="rId4" Type="http://schemas.openxmlformats.org/officeDocument/2006/relationships/image" Target="../media/image46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hyperlink" Target="http://www.d.umn.edu/cla/faculty/troufs/anth1095/video/Aatsinki.html#title" TargetMode="External"/><Relationship Id="rId1" Type="http://schemas.openxmlformats.org/officeDocument/2006/relationships/slideLayout" Target="../slideLayouts/slideLayout233.xml"/><Relationship Id="rId5" Type="http://schemas.openxmlformats.org/officeDocument/2006/relationships/image" Target="../media/image55.gif"/><Relationship Id="rId4" Type="http://schemas.openxmlformats.org/officeDocument/2006/relationships/image" Target="../media/image54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4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0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0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41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435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hyperlink" Target="http://www.d.umn.edu/cla/faculty/troufs/anth1604/video/Kypseli.html" TargetMode="External"/><Relationship Id="rId1" Type="http://schemas.openxmlformats.org/officeDocument/2006/relationships/slideLayout" Target="../slideLayouts/slideLayout435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hyperlink" Target="http://h-net.msu.edu/cgi-bin/logbrowse.pl?trx=vx&amp;list=h-sae&amp;month=9502&amp;week=c&amp;msg=s7Tkjn1xeOR4jDS8E2IpPw&amp;user=&amp;pw=" TargetMode="External"/><Relationship Id="rId1" Type="http://schemas.openxmlformats.org/officeDocument/2006/relationships/slideLayout" Target="../slideLayouts/slideLayout430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1604/video/Life_Chances.html" TargetMode="External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435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hyperlink" Target="http://h-net.msu.edu/cgi-bin/logbrowse.pl?trx=vx&amp;list=h-sae&amp;month=9502&amp;week=c&amp;msg=s7Tkjn1xeOR4jDS8E2IpPw&amp;user=&amp;pw=" TargetMode="External"/><Relationship Id="rId1" Type="http://schemas.openxmlformats.org/officeDocument/2006/relationships/slideLayout" Target="../slideLayouts/slideLayout430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35.xml"/><Relationship Id="rId4" Type="http://schemas.openxmlformats.org/officeDocument/2006/relationships/hyperlink" Target="http://en.wikipedia.org/wiki/Gaelic" TargetMode="Externa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44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36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vescience.com/strangenews/080827-ap-tomato-fight.html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0.xml"/><Relationship Id="rId5" Type="http://schemas.openxmlformats.org/officeDocument/2006/relationships/image" Target="../media/image45.png"/><Relationship Id="rId4" Type="http://schemas.openxmlformats.org/officeDocument/2006/relationships/image" Target="../media/image65.pn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ronews.com/culture/2023/08/31/la-tomatina-2023-the-best-pictures-from-the-worlds-biggest-food-fight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4.xml"/><Relationship Id="rId6" Type="http://schemas.openxmlformats.org/officeDocument/2006/relationships/image" Target="../media/image45.png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ronews.com/culture/2023/08/31/la-tomatina-2023-the-best-pictures-from-the-worlds-biggest-food-fight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54.xml"/><Relationship Id="rId6" Type="http://schemas.openxmlformats.org/officeDocument/2006/relationships/image" Target="../media/image45.png"/><Relationship Id="rId5" Type="http://schemas.openxmlformats.org/officeDocument/2006/relationships/image" Target="../media/image67.png"/><Relationship Id="rId4" Type="http://schemas.openxmlformats.org/officeDocument/2006/relationships/image" Target="../media/image68.pn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ronews.com/culture/2023/08/31/la-tomatina-2023-the-best-pictures-from-the-worlds-biggest-food-fight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54.xml"/><Relationship Id="rId6" Type="http://schemas.openxmlformats.org/officeDocument/2006/relationships/image" Target="../media/image45.png"/><Relationship Id="rId5" Type="http://schemas.openxmlformats.org/officeDocument/2006/relationships/image" Target="../media/image67.png"/><Relationship Id="rId4" Type="http://schemas.openxmlformats.org/officeDocument/2006/relationships/image" Target="../media/image69.pn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ronews.com/culture/2023/08/31/la-tomatina-2023-the-best-pictures-from-the-worlds-biggest-food-fight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54.xml"/><Relationship Id="rId6" Type="http://schemas.openxmlformats.org/officeDocument/2006/relationships/image" Target="../media/image45.png"/><Relationship Id="rId5" Type="http://schemas.openxmlformats.org/officeDocument/2006/relationships/image" Target="../media/image67.png"/><Relationship Id="rId4" Type="http://schemas.openxmlformats.org/officeDocument/2006/relationships/image" Target="../media/image70.pn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ronews.com/culture/2023/08/31/la-tomatina-2023-the-best-pictures-from-the-worlds-biggest-food-fight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54.xml"/><Relationship Id="rId6" Type="http://schemas.openxmlformats.org/officeDocument/2006/relationships/image" Target="../media/image45.png"/><Relationship Id="rId5" Type="http://schemas.openxmlformats.org/officeDocument/2006/relationships/image" Target="../media/image67.png"/><Relationship Id="rId4" Type="http://schemas.openxmlformats.org/officeDocument/2006/relationships/image" Target="../media/image71.pn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vescience.com/strangenews/080827-ap-tomato-fight.html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54.xml"/><Relationship Id="rId6" Type="http://schemas.openxmlformats.org/officeDocument/2006/relationships/image" Target="../media/image45.png"/><Relationship Id="rId5" Type="http://schemas.openxmlformats.org/officeDocument/2006/relationships/image" Target="../media/image67.png"/><Relationship Id="rId4" Type="http://schemas.openxmlformats.org/officeDocument/2006/relationships/image" Target="../media/image72.pn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m/news/av/world-europe-41094786/spanish-tomato-record-in-annual-tomatina-food-fighthttp:/www.bbc.com/news/av/world-europe-41094786/spanish-tomato-record-in-annual-tomatina-food-fight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54.xml"/><Relationship Id="rId5" Type="http://schemas.openxmlformats.org/officeDocument/2006/relationships/image" Target="../media/image45.png"/><Relationship Id="rId4" Type="http://schemas.openxmlformats.org/officeDocument/2006/relationships/image" Target="../media/image73.pn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attle_of_the_Oranges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45.xml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45.xml"/><Relationship Id="rId5" Type="http://schemas.openxmlformats.org/officeDocument/2006/relationships/image" Target="../media/image75.png"/><Relationship Id="rId4" Type="http://schemas.openxmlformats.org/officeDocument/2006/relationships/hyperlink" Target="https://www.facebook.com/watch/?v=572341151279943" TargetMode="Externa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attle_of_the_Oranges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45.xml"/><Relationship Id="rId5" Type="http://schemas.openxmlformats.org/officeDocument/2006/relationships/image" Target="../media/image75.png"/><Relationship Id="rId4" Type="http://schemas.openxmlformats.org/officeDocument/2006/relationships/image" Target="../media/image77.pn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zzfeednews.com/article/kennethbachor/italy-battle-of-the-oranges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45.xml"/><Relationship Id="rId5" Type="http://schemas.openxmlformats.org/officeDocument/2006/relationships/image" Target="../media/image75.png"/><Relationship Id="rId4" Type="http://schemas.openxmlformats.org/officeDocument/2006/relationships/image" Target="../media/image78.pn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zzfeednews.com/article/kennethbachor/italy-battle-of-the-oranges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45.xml"/><Relationship Id="rId5" Type="http://schemas.openxmlformats.org/officeDocument/2006/relationships/image" Target="../media/image75.png"/><Relationship Id="rId4" Type="http://schemas.openxmlformats.org/officeDocument/2006/relationships/image" Target="../media/image79.png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zzfeednews.com/article/kennethbachor/italy-battle-of-the-oranges" TargetMode="External"/><Relationship Id="rId7" Type="http://schemas.openxmlformats.org/officeDocument/2006/relationships/image" Target="../media/image7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45.xml"/><Relationship Id="rId6" Type="http://schemas.openxmlformats.org/officeDocument/2006/relationships/image" Target="../media/image81.png"/><Relationship Id="rId5" Type="http://schemas.openxmlformats.org/officeDocument/2006/relationships/hyperlink" Target="https://www.nytimes.com/2023/03/21/magazine/battle-oranges-italy.html?action=click&amp;module=RelatedLinks&amp;pgtype=Article" TargetMode="External"/><Relationship Id="rId4" Type="http://schemas.openxmlformats.org/officeDocument/2006/relationships/image" Target="../media/image80.png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30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30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30.xml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440.xml"/><Relationship Id="rId4" Type="http://schemas.openxmlformats.org/officeDocument/2006/relationships/image" Target="../media/image84.png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430.xml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430.xml"/><Relationship Id="rId5" Type="http://schemas.openxmlformats.org/officeDocument/2006/relationships/image" Target="../media/image88.png"/><Relationship Id="rId4" Type="http://schemas.openxmlformats.org/officeDocument/2006/relationships/image" Target="../media/image57.png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30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30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30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30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30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30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30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24.xml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24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36.xml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90.png"/><Relationship Id="rId4" Type="http://schemas.openxmlformats.org/officeDocument/2006/relationships/image" Target="../media/image92.png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90.png"/><Relationship Id="rId4" Type="http://schemas.openxmlformats.org/officeDocument/2006/relationships/image" Target="../media/image92.png"/></Relationships>
</file>

<file path=ppt/slides/_rels/slide1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90.png"/><Relationship Id="rId4" Type="http://schemas.openxmlformats.org/officeDocument/2006/relationships/image" Target="../media/image92.png"/></Relationships>
</file>

<file path=ppt/slides/_rels/slide1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gif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30.xml"/><Relationship Id="rId4" Type="http://schemas.openxmlformats.org/officeDocument/2006/relationships/hyperlink" Target="https://www.mappr.co/counties/regions-of-ireland/" TargetMode="External"/></Relationships>
</file>

<file path=ppt/slides/_rels/slide1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452.xml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452.xml"/><Relationship Id="rId4" Type="http://schemas.openxmlformats.org/officeDocument/2006/relationships/image" Target="../media/image96.png"/></Relationships>
</file>

<file path=ppt/slides/_rels/slide1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elyplanet.com/destinations/europe/ireland/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11.xml"/><Relationship Id="rId4" Type="http://schemas.openxmlformats.org/officeDocument/2006/relationships/image" Target="../media/image97.png"/></Relationships>
</file>

<file path=ppt/slides/_rels/slide1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elyplanet.com/destinations/europe/ireland/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11.xml"/><Relationship Id="rId4" Type="http://schemas.openxmlformats.org/officeDocument/2006/relationships/image" Target="../media/image97.png"/></Relationships>
</file>

<file path=ppt/slides/_rels/slide1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gif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30.xml"/><Relationship Id="rId4" Type="http://schemas.openxmlformats.org/officeDocument/2006/relationships/hyperlink" Target="https://www.mappr.co/counties/regions-of-ireland/" TargetMode="External"/></Relationships>
</file>

<file path=ppt/slides/_rels/slide13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elyplanet.com/destinations/europe/ireland/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11.xml"/><Relationship Id="rId4" Type="http://schemas.openxmlformats.org/officeDocument/2006/relationships/image" Target="../media/image97.png"/></Relationships>
</file>

<file path=ppt/slides/_rels/slide13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elyplanet.com/destinations/europe/ireland/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11.xml"/><Relationship Id="rId4" Type="http://schemas.openxmlformats.org/officeDocument/2006/relationships/image" Target="../media/image97.png"/></Relationships>
</file>

<file path=ppt/slides/_rels/slide13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elyplanet.com/destinations/europe/ireland/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11.xml"/><Relationship Id="rId4" Type="http://schemas.openxmlformats.org/officeDocument/2006/relationships/image" Target="../media/image97.png"/></Relationships>
</file>

<file path=ppt/slides/_rels/slide13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elyplanet.com/destinations/europe/ireland/" TargetMode="Externa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11.xml"/><Relationship Id="rId4" Type="http://schemas.openxmlformats.org/officeDocument/2006/relationships/image" Target="../media/image97.png"/></Relationships>
</file>

<file path=ppt/slides/_rels/slide1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gif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30.xml"/><Relationship Id="rId4" Type="http://schemas.openxmlformats.org/officeDocument/2006/relationships/hyperlink" Target="https://www.mappr.co/counties/regions-of-ireland/" TargetMode="External"/></Relationships>
</file>

<file path=ppt/slides/_rels/slide1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4.xml"/></Relationships>
</file>

<file path=ppt/slides/_rels/slide14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elyplanet.com/destinations/europe/ireland/" TargetMode="Externa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30.xml"/><Relationship Id="rId4" Type="http://schemas.openxmlformats.org/officeDocument/2006/relationships/image" Target="../media/image97.png"/></Relationships>
</file>

<file path=ppt/slides/_rels/slide1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452.xml"/><Relationship Id="rId5" Type="http://schemas.openxmlformats.org/officeDocument/2006/relationships/image" Target="../media/image98.png"/><Relationship Id="rId4" Type="http://schemas.openxmlformats.org/officeDocument/2006/relationships/image" Target="../media/image96.png"/></Relationships>
</file>

<file path=ppt/slides/_rels/slide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476.xml"/></Relationships>
</file>

<file path=ppt/slides/_rels/slide14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elyplanet.com/destinations/europe/ireland/" TargetMode="Externa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43.xml"/><Relationship Id="rId5" Type="http://schemas.openxmlformats.org/officeDocument/2006/relationships/image" Target="../media/image100.png"/><Relationship Id="rId4" Type="http://schemas.openxmlformats.org/officeDocument/2006/relationships/image" Target="../media/image97.png"/></Relationships>
</file>

<file path=ppt/slides/_rels/slide1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8.xml"/></Relationships>
</file>

<file path=ppt/slides/_rels/slide1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32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32.xml"/></Relationships>
</file>

<file path=ppt/slides/_rels/slide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323.xml"/></Relationships>
</file>

<file path=ppt/slides/_rels/slide1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323.xml"/><Relationship Id="rId4" Type="http://schemas.openxmlformats.org/officeDocument/2006/relationships/image" Target="../media/image103.png"/></Relationships>
</file>

<file path=ppt/slides/_rels/slide153.xml.rels><?xml version="1.0" encoding="UTF-8" standalone="yes"?>
<Relationships xmlns="http://schemas.openxmlformats.org/package/2006/relationships"><Relationship Id="rId3" Type="http://schemas.openxmlformats.org/officeDocument/2006/relationships/hyperlink" Target="http://news.bbc.co.uk/2/hi/europe/country_profiles/999709.stm" TargetMode="External"/><Relationship Id="rId2" Type="http://schemas.openxmlformats.org/officeDocument/2006/relationships/image" Target="../media/image104.gif"/><Relationship Id="rId1" Type="http://schemas.openxmlformats.org/officeDocument/2006/relationships/slideLayout" Target="../slideLayouts/slideLayout132.xml"/></Relationships>
</file>

<file path=ppt/slides/_rels/slide15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.umn.edu/cla/faculty/troufs/anth1095/Belgium.html#title" TargetMode="External"/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435.xml"/><Relationship Id="rId4" Type="http://schemas.openxmlformats.org/officeDocument/2006/relationships/hyperlink" Target="http://www.d.umn.edu/~mlevy/" TargetMode="External"/></Relationships>
</file>

<file path=ppt/slides/_rels/slide1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jpg"/><Relationship Id="rId1" Type="http://schemas.openxmlformats.org/officeDocument/2006/relationships/slideLayout" Target="../slideLayouts/slideLayout435.xml"/></Relationships>
</file>

<file path=ppt/slides/_rels/slide15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1095/Italy.html" TargetMode="Externa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66.xml"/><Relationship Id="rId4" Type="http://schemas.openxmlformats.org/officeDocument/2006/relationships/image" Target="../media/image107.png"/></Relationships>
</file>

<file path=ppt/slides/_rels/slide15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dbassc.com/maps/map_southern_italy.asp" TargetMode="Externa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55.xml"/><Relationship Id="rId6" Type="http://schemas.openxmlformats.org/officeDocument/2006/relationships/image" Target="../media/image1120.png"/><Relationship Id="rId5" Type="http://schemas.openxmlformats.org/officeDocument/2006/relationships/customXml" Target="../ink/ink4.xml"/><Relationship Id="rId4" Type="http://schemas.openxmlformats.org/officeDocument/2006/relationships/image" Target="../media/image108.png"/></Relationships>
</file>

<file path=ppt/slides/_rels/slide1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28.xml"/></Relationships>
</file>

<file path=ppt/slides/_rels/slide1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29.xml"/></Relationships>
</file>

<file path=ppt/slides/_rels/slide1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hyperlink" Target="http://healthmap.files.wordpress.com/2009/12/tuscany-map.gif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75.png"/></Relationships>
</file>

<file path=ppt/slides/_rels/slide1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29.xml"/></Relationships>
</file>

<file path=ppt/slides/_rels/slide1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29.xml"/></Relationships>
</file>

<file path=ppt/slides/_rels/slide1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566.xml"/><Relationship Id="rId4" Type="http://schemas.openxmlformats.org/officeDocument/2006/relationships/image" Target="../media/image114.png"/></Relationships>
</file>

<file path=ppt/slides/_rels/slide164.xml.rels><?xml version="1.0" encoding="UTF-8" standalone="yes"?>
<Relationships xmlns="http://schemas.openxmlformats.org/package/2006/relationships"><Relationship Id="rId3" Type="http://schemas.openxmlformats.org/officeDocument/2006/relationships/hyperlink" Target="https://doublespeakdojo.com/how-common-is-french-in-canada-revealed/" TargetMode="External"/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435.xml"/><Relationship Id="rId4" Type="http://schemas.openxmlformats.org/officeDocument/2006/relationships/hyperlink" Target="https://en.wikipedia.org/wiki/French_language_in_Canada" TargetMode="External"/></Relationships>
</file>

<file path=ppt/slides/_rels/slide16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prnews.org/story/2016/08/01/npr-books-what-college-freshmen-are-reading" TargetMode="External"/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452.xml"/><Relationship Id="rId4" Type="http://schemas.openxmlformats.org/officeDocument/2006/relationships/image" Target="../media/image117.jpg"/></Relationships>
</file>

<file path=ppt/slides/_rels/slide1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29.xml"/></Relationships>
</file>

<file path=ppt/slides/_rels/slide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78.xml"/><Relationship Id="rId5" Type="http://schemas.openxmlformats.org/officeDocument/2006/relationships/image" Target="../media/image120.gif"/><Relationship Id="rId4" Type="http://schemas.openxmlformats.org/officeDocument/2006/relationships/hyperlink" Target="https://www.travelwisconsin.com/events/fairs-festivals/booya-days-40367" TargetMode="External"/></Relationships>
</file>

<file path=ppt/slides/_rels/slide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78.xml"/></Relationships>
</file>

<file path=ppt/slides/_rels/slide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78.xml"/><Relationship Id="rId5" Type="http://schemas.openxmlformats.org/officeDocument/2006/relationships/hyperlink" Target="https://www.amazon.com/We-Eat-What-Cultural-Encyclopedia/dp/144084111X/ref=sr_1_1?ie=UTF8&amp;qid=1540574678&amp;sr=8-1&amp;keywords=We+eat+what" TargetMode="External"/><Relationship Id="rId4" Type="http://schemas.openxmlformats.org/officeDocument/2006/relationships/hyperlink" Target="http://www.d.umn.edu/cla/faculty/troufs/anthfood/Booyah%20ABC-CLIO/Booyah_2017.04.22_f1b.docx" TargetMode="External"/></Relationships>
</file>

<file path=ppt/slides/_rels/slide1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78.xml"/><Relationship Id="rId5" Type="http://schemas.openxmlformats.org/officeDocument/2006/relationships/image" Target="../media/image120.gif"/><Relationship Id="rId4" Type="http://schemas.openxmlformats.org/officeDocument/2006/relationships/hyperlink" Target="https://www.travelwisconsin.com/events/fairs-festivals/booya-days-40367" TargetMode="External"/></Relationships>
</file>

<file path=ppt/slides/_rels/slide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78.xml"/><Relationship Id="rId5" Type="http://schemas.openxmlformats.org/officeDocument/2006/relationships/image" Target="../media/image120.gif"/><Relationship Id="rId4" Type="http://schemas.openxmlformats.org/officeDocument/2006/relationships/hyperlink" Target="https://www.facebook.com/TheBooyahShed/" TargetMode="External"/></Relationships>
</file>

<file path=ppt/slides/_rels/slide1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jpeg"/><Relationship Id="rId1" Type="http://schemas.openxmlformats.org/officeDocument/2006/relationships/slideLayout" Target="../slideLayouts/slideLayout176.xml"/></Relationships>
</file>

<file path=ppt/slides/_rels/slide1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77.xml"/></Relationships>
</file>

<file path=ppt/slides/_rels/slide1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32.xml"/></Relationships>
</file>

<file path=ppt/slides/_rels/slide1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79.xml.rels><?xml version="1.0" encoding="UTF-8" standalone="yes"?>
<Relationships xmlns="http://schemas.openxmlformats.org/package/2006/relationships"><Relationship Id="rId3" Type="http://schemas.openxmlformats.org/officeDocument/2006/relationships/hyperlink" Target="http://eclectic.ss.uci.edu/~drwhite/worldcul/atlas.htm" TargetMode="External"/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312.xml"/></Relationships>
</file>

<file path=ppt/slides/_rels/slide180.xml.rels><?xml version="1.0" encoding="UTF-8" standalone="yes"?>
<Relationships xmlns="http://schemas.openxmlformats.org/package/2006/relationships"><Relationship Id="rId3" Type="http://schemas.openxmlformats.org/officeDocument/2006/relationships/hyperlink" Target="http://eclectic.ss.uci.edu/~drwhite/worldcul/atlas.htm" TargetMode="External"/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312.xml"/><Relationship Id="rId4" Type="http://schemas.openxmlformats.org/officeDocument/2006/relationships/image" Target="../media/image125.jpg"/></Relationships>
</file>

<file path=ppt/slides/_rels/slide181.xml.rels><?xml version="1.0" encoding="UTF-8" standalone="yes"?>
<Relationships xmlns="http://schemas.openxmlformats.org/package/2006/relationships"><Relationship Id="rId3" Type="http://schemas.openxmlformats.org/officeDocument/2006/relationships/hyperlink" Target="http://eclectic.ss.uci.edu/~drwhite/worldcul/atlas.htm" TargetMode="External"/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233.xml"/><Relationship Id="rId4" Type="http://schemas.openxmlformats.org/officeDocument/2006/relationships/image" Target="../media/image126.jpeg"/></Relationships>
</file>

<file path=ppt/slides/_rels/slide1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2" Type="http://schemas.openxmlformats.org/officeDocument/2006/relationships/hyperlink" Target="http://en.wikipedia.org/wiki/Culture_areas_of_North_America" TargetMode="External"/><Relationship Id="rId1" Type="http://schemas.openxmlformats.org/officeDocument/2006/relationships/slideLayout" Target="../slideLayouts/slideLayout29.xml"/></Relationships>
</file>

<file path=ppt/slides/_rels/slide1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2" Type="http://schemas.openxmlformats.org/officeDocument/2006/relationships/hyperlink" Target="http://www.d.umn.edu/cla/faculty/troufs/anth3618/maKirchhof_handout.html" TargetMode="External"/><Relationship Id="rId1" Type="http://schemas.openxmlformats.org/officeDocument/2006/relationships/slideLayout" Target="../slideLayouts/slideLayout312.xml"/></Relationships>
</file>

<file path=ppt/slides/_rels/slide1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jpeg"/><Relationship Id="rId1" Type="http://schemas.openxmlformats.org/officeDocument/2006/relationships/slideLayout" Target="../slideLayouts/slideLayout41.xml"/></Relationships>
</file>

<file path=ppt/slides/_rels/slide1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hyperlink" Target="http://en.wikipedia.org/wiki/Culture_areas_of_North_America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31.png"/></Relationships>
</file>

<file path=ppt/slides/_rels/slide1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pn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29.xml"/><Relationship Id="rId4" Type="http://schemas.openxmlformats.org/officeDocument/2006/relationships/hyperlink" Target="http://en.wikipedia.org/wiki/Culture_areas_of_North_America" TargetMode="External"/></Relationships>
</file>

<file path=ppt/slides/_rels/slide1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9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ibetantrekking.com/tcamap.html" TargetMode="External"/><Relationship Id="rId2" Type="http://schemas.openxmlformats.org/officeDocument/2006/relationships/image" Target="../media/image132.png"/><Relationship Id="rId1" Type="http://schemas.openxmlformats.org/officeDocument/2006/relationships/slideLayout" Target="../slideLayouts/slideLayout233.xml"/><Relationship Id="rId5" Type="http://schemas.openxmlformats.org/officeDocument/2006/relationships/image" Target="../media/image145.png"/><Relationship Id="rId4" Type="http://schemas.openxmlformats.org/officeDocument/2006/relationships/customXml" Target="../ink/ink5.xml"/></Relationships>
</file>

<file path=ppt/slides/_rels/slide19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orldbook.com/features/explorers/assets/LR004185_subI.gif" TargetMode="External"/><Relationship Id="rId2" Type="http://schemas.openxmlformats.org/officeDocument/2006/relationships/image" Target="../media/image133.png"/><Relationship Id="rId1" Type="http://schemas.openxmlformats.org/officeDocument/2006/relationships/slideLayout" Target="../slideLayouts/slideLayout233.xml"/><Relationship Id="rId5" Type="http://schemas.openxmlformats.org/officeDocument/2006/relationships/image" Target="../media/image147.png"/><Relationship Id="rId4" Type="http://schemas.openxmlformats.org/officeDocument/2006/relationships/customXml" Target="../ink/ink6.xml"/></Relationships>
</file>

<file path=ppt/slides/_rels/slide19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Cultural_area" TargetMode="External"/><Relationship Id="rId2" Type="http://schemas.openxmlformats.org/officeDocument/2006/relationships/image" Target="../media/image134.png"/><Relationship Id="rId1" Type="http://schemas.openxmlformats.org/officeDocument/2006/relationships/slideLayout" Target="../slideLayouts/slideLayout233.xml"/><Relationship Id="rId5" Type="http://schemas.openxmlformats.org/officeDocument/2006/relationships/image" Target="../media/image149.png"/><Relationship Id="rId4" Type="http://schemas.openxmlformats.org/officeDocument/2006/relationships/customXml" Target="../ink/ink7.xml"/></Relationships>
</file>

<file path=ppt/slides/_rels/slide19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consulboston.com/Pages/InfoPages/Pers/GhinCioban.html" TargetMode="External"/><Relationship Id="rId2" Type="http://schemas.openxmlformats.org/officeDocument/2006/relationships/image" Target="../media/image135.png"/><Relationship Id="rId1" Type="http://schemas.openxmlformats.org/officeDocument/2006/relationships/slideLayout" Target="../slideLayouts/slideLayout233.xml"/></Relationships>
</file>

<file path=ppt/slides/_rels/slide19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consulboston.com/Pages/InfoPages/Pers/GhinCioban.html" TargetMode="External"/><Relationship Id="rId1" Type="http://schemas.openxmlformats.org/officeDocument/2006/relationships/slideLayout" Target="../slideLayouts/slideLayout233.xml"/></Relationships>
</file>

<file path=ppt/slides/_rels/slide19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mib-geoscience.nl/links/Ethnographic.ecp" TargetMode="External"/><Relationship Id="rId2" Type="http://schemas.openxmlformats.org/officeDocument/2006/relationships/image" Target="../media/image136.png"/><Relationship Id="rId1" Type="http://schemas.openxmlformats.org/officeDocument/2006/relationships/slideLayout" Target="../slideLayouts/slideLayout233.xml"/></Relationships>
</file>

<file path=ppt/slides/_rels/slide20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tiqueprints.com/images/af1/f1533.jpg" TargetMode="External"/><Relationship Id="rId2" Type="http://schemas.openxmlformats.org/officeDocument/2006/relationships/image" Target="../media/image137.png"/><Relationship Id="rId1" Type="http://schemas.openxmlformats.org/officeDocument/2006/relationships/slideLayout" Target="../slideLayouts/slideLayout233.xml"/></Relationships>
</file>

<file path=ppt/slides/_rels/slide2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6.xml"/></Relationships>
</file>

<file path=ppt/slides/_rels/slide206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Houses_of_Parliament_in_2022_(cropped).jpg" TargetMode="External"/><Relationship Id="rId2" Type="http://schemas.openxmlformats.org/officeDocument/2006/relationships/image" Target="../media/image138.jpg"/><Relationship Id="rId1" Type="http://schemas.openxmlformats.org/officeDocument/2006/relationships/slideLayout" Target="../slideLayouts/slideLayout233.xml"/><Relationship Id="rId4" Type="http://schemas.openxmlformats.org/officeDocument/2006/relationships/image" Target="../media/image44.png"/></Relationships>
</file>

<file path=ppt/slides/_rels/slide2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139.png"/><Relationship Id="rId1" Type="http://schemas.openxmlformats.org/officeDocument/2006/relationships/slideLayout" Target="../slideLayouts/slideLayout233.xml"/></Relationships>
</file>

<file path=ppt/slides/_rels/slide208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Full_English_breakfast.jpg" TargetMode="External"/><Relationship Id="rId2" Type="http://schemas.openxmlformats.org/officeDocument/2006/relationships/image" Target="../media/image140.jpg"/><Relationship Id="rId1" Type="http://schemas.openxmlformats.org/officeDocument/2006/relationships/slideLayout" Target="../slideLayouts/slideLayout233.xml"/><Relationship Id="rId4" Type="http://schemas.openxmlformats.org/officeDocument/2006/relationships/image" Target="../media/image44.png"/></Relationships>
</file>

<file path=ppt/slides/_rels/slide2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141.jpg"/><Relationship Id="rId1" Type="http://schemas.openxmlformats.org/officeDocument/2006/relationships/slideLayout" Target="../slideLayouts/slideLayout233.xml"/></Relationships>
</file>

<file path=ppt/slides/_rels/slide210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Roast_beef_(10098413).jpg" TargetMode="External"/><Relationship Id="rId2" Type="http://schemas.openxmlformats.org/officeDocument/2006/relationships/image" Target="../media/image142.jpg"/><Relationship Id="rId1" Type="http://schemas.openxmlformats.org/officeDocument/2006/relationships/slideLayout" Target="../slideLayouts/slideLayout233.xml"/><Relationship Id="rId4" Type="http://schemas.openxmlformats.org/officeDocument/2006/relationships/image" Target="../media/image44.png"/></Relationships>
</file>

<file path=ppt/slides/_rels/slide211.xml.rels><?xml version="1.0" encoding="UTF-8" standalone="yes"?>
<Relationships xmlns="http://schemas.openxmlformats.org/package/2006/relationships"><Relationship Id="rId3" Type="http://schemas.openxmlformats.org/officeDocument/2006/relationships/hyperlink" Target="https://upload.wikimedia.org/wikipedia/commons/f/f1/Fish_%26_Chip_Routemaster_%282%29.jpg" TargetMode="External"/><Relationship Id="rId2" Type="http://schemas.openxmlformats.org/officeDocument/2006/relationships/image" Target="../media/image143.jpeg"/><Relationship Id="rId1" Type="http://schemas.openxmlformats.org/officeDocument/2006/relationships/slideLayout" Target="../slideLayouts/slideLayout233.xml"/><Relationship Id="rId4" Type="http://schemas.openxmlformats.org/officeDocument/2006/relationships/image" Target="../media/image44.png"/></Relationships>
</file>

<file path=ppt/slides/_rels/slide2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untrylife.co.uk/comment-opinion/curious-questions-why-do-the-british-love-to-queue-246730" TargetMode="External"/><Relationship Id="rId2" Type="http://schemas.openxmlformats.org/officeDocument/2006/relationships/image" Target="../media/image144.jpg"/><Relationship Id="rId1" Type="http://schemas.openxmlformats.org/officeDocument/2006/relationships/slideLayout" Target="../slideLayouts/slideLayout233.xml"/><Relationship Id="rId4" Type="http://schemas.openxmlformats.org/officeDocument/2006/relationships/image" Target="../media/image44.png"/></Relationships>
</file>

<file path=ppt/slides/_rels/slide2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145.jpeg"/><Relationship Id="rId1" Type="http://schemas.openxmlformats.org/officeDocument/2006/relationships/slideLayout" Target="../slideLayouts/slideLayout233.xml"/></Relationships>
</file>

<file path=ppt/slides/_rels/slide21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The_Fabs.JPG" TargetMode="External"/><Relationship Id="rId2" Type="http://schemas.openxmlformats.org/officeDocument/2006/relationships/image" Target="../media/image146.png"/><Relationship Id="rId1" Type="http://schemas.openxmlformats.org/officeDocument/2006/relationships/slideLayout" Target="../slideLayouts/slideLayout233.xml"/><Relationship Id="rId4" Type="http://schemas.openxmlformats.org/officeDocument/2006/relationships/image" Target="../media/image44.png"/></Relationships>
</file>

<file path=ppt/slides/_rels/slide21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English_people" TargetMode="External"/><Relationship Id="rId2" Type="http://schemas.openxmlformats.org/officeDocument/2006/relationships/image" Target="../media/image148.png"/><Relationship Id="rId1" Type="http://schemas.openxmlformats.org/officeDocument/2006/relationships/slideLayout" Target="../slideLayouts/slideLayout233.xml"/><Relationship Id="rId4" Type="http://schemas.openxmlformats.org/officeDocument/2006/relationships/image" Target="../media/image44.png"/></Relationships>
</file>

<file path=ppt/slides/_rels/slide21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Charles_Dickons" TargetMode="External"/><Relationship Id="rId2" Type="http://schemas.openxmlformats.org/officeDocument/2006/relationships/image" Target="../media/image150.png"/><Relationship Id="rId1" Type="http://schemas.openxmlformats.org/officeDocument/2006/relationships/slideLayout" Target="../slideLayouts/slideLayout233.xml"/><Relationship Id="rId4" Type="http://schemas.openxmlformats.org/officeDocument/2006/relationships/image" Target="../media/image44.png"/></Relationships>
</file>

<file path=ppt/slides/_rels/slide21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Charles_Dickons" TargetMode="External"/><Relationship Id="rId2" Type="http://schemas.openxmlformats.org/officeDocument/2006/relationships/image" Target="../media/image151.png"/><Relationship Id="rId1" Type="http://schemas.openxmlformats.org/officeDocument/2006/relationships/slideLayout" Target="../slideLayouts/slideLayout233.xml"/></Relationships>
</file>

<file path=ppt/slides/_rels/slide2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00.xml"/></Relationships>
</file>

<file path=ppt/slides/_rels/slide2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00.xml"/></Relationships>
</file>

<file path=ppt/slides/_rels/slide2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00.xml"/></Relationships>
</file>

<file path=ppt/slides/_rels/slide2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00.xml"/></Relationships>
</file>

<file path=ppt/slides/_rels/slide2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00.xml"/></Relationships>
</file>

<file path=ppt/slides/_rels/slide2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roniclelive.co.uk/news/history/geordie-most-popular-uk-accent-19854855" TargetMode="External"/><Relationship Id="rId7" Type="http://schemas.openxmlformats.org/officeDocument/2006/relationships/image" Target="../media/image44.png"/><Relationship Id="rId2" Type="http://schemas.openxmlformats.org/officeDocument/2006/relationships/image" Target="../media/image152.png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1470.png"/><Relationship Id="rId5" Type="http://schemas.openxmlformats.org/officeDocument/2006/relationships/customXml" Target="../ink/ink8.xml"/><Relationship Id="rId4" Type="http://schemas.openxmlformats.org/officeDocument/2006/relationships/image" Target="../media/image153.png"/></Relationships>
</file>

<file path=ppt/slides/_rels/slide2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90.png"/><Relationship Id="rId3" Type="http://schemas.openxmlformats.org/officeDocument/2006/relationships/hyperlink" Target="https://www.chroniclelive.co.uk/news/history/geordie-most-popular-uk-accent-19854855" TargetMode="External"/><Relationship Id="rId7" Type="http://schemas.openxmlformats.org/officeDocument/2006/relationships/customXml" Target="../ink/ink9.xml"/><Relationship Id="rId2" Type="http://schemas.openxmlformats.org/officeDocument/2006/relationships/image" Target="../media/image152.png"/><Relationship Id="rId1" Type="http://schemas.openxmlformats.org/officeDocument/2006/relationships/slideLayout" Target="../slideLayouts/slideLayout36.xml"/><Relationship Id="rId6" Type="http://schemas.openxmlformats.org/officeDocument/2006/relationships/hyperlink" Target="https://travelmedium.com/uk/england/newcastle/geordie-accent" TargetMode="External"/><Relationship Id="rId5" Type="http://schemas.openxmlformats.org/officeDocument/2006/relationships/image" Target="../media/image154.png"/><Relationship Id="rId4" Type="http://schemas.openxmlformats.org/officeDocument/2006/relationships/image" Target="../media/image153.png"/><Relationship Id="rId9" Type="http://schemas.openxmlformats.org/officeDocument/2006/relationships/image" Target="../media/image44.png"/></Relationships>
</file>

<file path=ppt/slides/_rels/slide23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illy_Elliot" TargetMode="External"/><Relationship Id="rId2" Type="http://schemas.openxmlformats.org/officeDocument/2006/relationships/image" Target="../media/image155.png"/><Relationship Id="rId1" Type="http://schemas.openxmlformats.org/officeDocument/2006/relationships/slideLayout" Target="../slideLayouts/slideLayout233.xml"/><Relationship Id="rId4" Type="http://schemas.openxmlformats.org/officeDocument/2006/relationships/image" Target="../media/image44.png"/></Relationships>
</file>

<file path=ppt/slides/_rels/slide2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png"/><Relationship Id="rId2" Type="http://schemas.openxmlformats.org/officeDocument/2006/relationships/hyperlink" Target="http://en.wikipedia.org/wiki/Billy_Elliot" TargetMode="External"/><Relationship Id="rId1" Type="http://schemas.openxmlformats.org/officeDocument/2006/relationships/slideLayout" Target="../slideLayouts/slideLayout233.xml"/><Relationship Id="rId5" Type="http://schemas.openxmlformats.org/officeDocument/2006/relationships/image" Target="../media/image44.png"/><Relationship Id="rId4" Type="http://schemas.openxmlformats.org/officeDocument/2006/relationships/image" Target="../media/image156.png"/></Relationships>
</file>

<file path=ppt/slides/_rels/slide2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7.png"/><Relationship Id="rId2" Type="http://schemas.openxmlformats.org/officeDocument/2006/relationships/image" Target="../media/image155.png"/><Relationship Id="rId1" Type="http://schemas.openxmlformats.org/officeDocument/2006/relationships/slideLayout" Target="../slideLayouts/slideLayout233.xml"/><Relationship Id="rId5" Type="http://schemas.openxmlformats.org/officeDocument/2006/relationships/image" Target="../media/image44.png"/><Relationship Id="rId4" Type="http://schemas.openxmlformats.org/officeDocument/2006/relationships/hyperlink" Target="http://en.wikipedia.org/wiki/Billy_Elliot" TargetMode="External"/></Relationships>
</file>

<file path=ppt/slides/_rels/slide2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6.xml"/></Relationships>
</file>

<file path=ppt/slides/_rels/slide2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png"/><Relationship Id="rId2" Type="http://schemas.openxmlformats.org/officeDocument/2006/relationships/image" Target="../media/image158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6.png"/></Relationships>
</file>

<file path=ppt/slides/_rels/slide2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9.xml"/></Relationships>
</file>

<file path=ppt/slides/_rels/slide2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36.xml"/></Relationships>
</file>

<file path=ppt/slides/_rels/slide2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1.png"/><Relationship Id="rId1" Type="http://schemas.openxmlformats.org/officeDocument/2006/relationships/slideLayout" Target="../slideLayouts/slideLayout36.xml"/></Relationships>
</file>

<file path=ppt/slides/_rels/slide2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300.xml"/><Relationship Id="rId4" Type="http://schemas.openxmlformats.org/officeDocument/2006/relationships/image" Target="../media/image161.png"/></Relationships>
</file>

<file path=ppt/slides/_rels/slide2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2" Type="http://schemas.openxmlformats.org/officeDocument/2006/relationships/image" Target="../media/image163.png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45.png"/></Relationships>
</file>

<file path=ppt/slides/_rels/slide24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Sagrada_Fam%C3%ADlia" TargetMode="External"/><Relationship Id="rId2" Type="http://schemas.openxmlformats.org/officeDocument/2006/relationships/image" Target="../media/image165.png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45.png"/><Relationship Id="rId5" Type="http://schemas.openxmlformats.org/officeDocument/2006/relationships/image" Target="../media/image164.png"/><Relationship Id="rId4" Type="http://schemas.openxmlformats.org/officeDocument/2006/relationships/image" Target="../media/image163.png"/></Relationships>
</file>

<file path=ppt/slides/_rels/slide24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Sagrada_Fam%C3%ADlia" TargetMode="External"/><Relationship Id="rId2" Type="http://schemas.openxmlformats.org/officeDocument/2006/relationships/image" Target="../media/image165.png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45.png"/><Relationship Id="rId5" Type="http://schemas.openxmlformats.org/officeDocument/2006/relationships/image" Target="../media/image164.png"/><Relationship Id="rId4" Type="http://schemas.openxmlformats.org/officeDocument/2006/relationships/image" Target="../media/image163.png"/></Relationships>
</file>

<file path=ppt/slides/_rels/slide245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Sagrada_Fam%C3%ADlia" TargetMode="External"/><Relationship Id="rId2" Type="http://schemas.openxmlformats.org/officeDocument/2006/relationships/image" Target="../media/image165.png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45.png"/><Relationship Id="rId5" Type="http://schemas.openxmlformats.org/officeDocument/2006/relationships/image" Target="../media/image164.png"/><Relationship Id="rId4" Type="http://schemas.openxmlformats.org/officeDocument/2006/relationships/image" Target="../media/image163.png"/></Relationships>
</file>

<file path=ppt/slides/_rels/slide2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hyperlink" Target="https://en.wikipedia.org/wiki/Eulalia_of_Barcelona" TargetMode="External"/><Relationship Id="rId7" Type="http://schemas.openxmlformats.org/officeDocument/2006/relationships/image" Target="../media/image164.png"/><Relationship Id="rId2" Type="http://schemas.openxmlformats.org/officeDocument/2006/relationships/image" Target="../media/image166.jpg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163.png"/><Relationship Id="rId5" Type="http://schemas.openxmlformats.org/officeDocument/2006/relationships/hyperlink" Target="https://en.wikipedia.org/wiki/Sagrada_Fam%C3%ADlia" TargetMode="External"/><Relationship Id="rId4" Type="http://schemas.openxmlformats.org/officeDocument/2006/relationships/hyperlink" Target="https://www.barcelonayellow.com/bcn-events-calendar/details/240-festes-de-santa-eulalia" TargetMode="External"/></Relationships>
</file>

<file path=ppt/slides/_rels/slide2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hyperlink" Target="http://www.d.umn.edu/cla/faculty/troufs/anth1095/video/Aatsinki.html#title" TargetMode="External"/><Relationship Id="rId1" Type="http://schemas.openxmlformats.org/officeDocument/2006/relationships/slideLayout" Target="../slideLayouts/slideLayout233.xml"/><Relationship Id="rId5" Type="http://schemas.openxmlformats.org/officeDocument/2006/relationships/image" Target="../media/image55.gif"/><Relationship Id="rId4" Type="http://schemas.openxmlformats.org/officeDocument/2006/relationships/image" Target="../media/image54.png"/></Relationships>
</file>

<file path=ppt/slides/_rels/slide2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6.xml"/></Relationships>
</file>

<file path=ppt/slides/_rels/slide2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png"/><Relationship Id="rId2" Type="http://schemas.openxmlformats.org/officeDocument/2006/relationships/hyperlink" Target="http://www.yale.edu/hraf/collections.htm" TargetMode="External"/><Relationship Id="rId1" Type="http://schemas.openxmlformats.org/officeDocument/2006/relationships/slideLayout" Target="../slideLayouts/slideLayout233.xml"/><Relationship Id="rId4" Type="http://schemas.openxmlformats.org/officeDocument/2006/relationships/image" Target="../media/image54.png"/></Relationships>
</file>

<file path=ppt/slides/_rels/slide2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168.png"/><Relationship Id="rId1" Type="http://schemas.openxmlformats.org/officeDocument/2006/relationships/slideLayout" Target="../slideLayouts/slideLayout233.xml"/></Relationships>
</file>

<file path=ppt/slides/_rels/slide2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76.xml"/><Relationship Id="rId6" Type="http://schemas.openxmlformats.org/officeDocument/2006/relationships/image" Target="../media/image54.png"/><Relationship Id="rId5" Type="http://schemas.openxmlformats.org/officeDocument/2006/relationships/hyperlink" Target="http://en.wikipedia.org/wiki/Sami_people" TargetMode="External"/><Relationship Id="rId4" Type="http://schemas.openxmlformats.org/officeDocument/2006/relationships/image" Target="../media/image170.png"/></Relationships>
</file>

<file path=ppt/slides/_rels/slide2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76.xml"/><Relationship Id="rId6" Type="http://schemas.openxmlformats.org/officeDocument/2006/relationships/image" Target="../media/image54.png"/><Relationship Id="rId5" Type="http://schemas.openxmlformats.org/officeDocument/2006/relationships/image" Target="../media/image172.png"/><Relationship Id="rId4" Type="http://schemas.openxmlformats.org/officeDocument/2006/relationships/hyperlink" Target="http://en.wikipedia.org/wiki/Sami_people" TargetMode="External"/></Relationships>
</file>

<file path=ppt/slides/_rels/slide2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4.png"/><Relationship Id="rId2" Type="http://schemas.openxmlformats.org/officeDocument/2006/relationships/image" Target="../media/image173.gif"/><Relationship Id="rId1" Type="http://schemas.openxmlformats.org/officeDocument/2006/relationships/slideLayout" Target="../slideLayouts/slideLayout251.xml"/></Relationships>
</file>

<file path=ppt/slides/_rels/slide2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4.png"/><Relationship Id="rId2" Type="http://schemas.openxmlformats.org/officeDocument/2006/relationships/image" Target="../media/image173.gif"/><Relationship Id="rId1" Type="http://schemas.openxmlformats.org/officeDocument/2006/relationships/slideLayout" Target="../slideLayouts/slideLayout36.xml"/></Relationships>
</file>

<file path=ppt/slides/_rels/slide2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gif"/><Relationship Id="rId2" Type="http://schemas.openxmlformats.org/officeDocument/2006/relationships/image" Target="../media/image17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4.png"/></Relationships>
</file>

<file path=ppt/slides/_rels/slide2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gif"/><Relationship Id="rId2" Type="http://schemas.openxmlformats.org/officeDocument/2006/relationships/image" Target="../media/image176.PNG"/><Relationship Id="rId1" Type="http://schemas.openxmlformats.org/officeDocument/2006/relationships/slideLayout" Target="../slideLayouts/slideLayout289.xml"/><Relationship Id="rId4" Type="http://schemas.openxmlformats.org/officeDocument/2006/relationships/image" Target="../media/image174.png"/></Relationships>
</file>

<file path=ppt/slides/_rels/slide2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7.png"/><Relationship Id="rId1" Type="http://schemas.openxmlformats.org/officeDocument/2006/relationships/slideLayout" Target="../slideLayouts/slideLayout289.xml"/></Relationships>
</file>

<file path=ppt/slides/_rels/slide2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gif"/><Relationship Id="rId2" Type="http://schemas.openxmlformats.org/officeDocument/2006/relationships/image" Target="../media/image178.png"/><Relationship Id="rId1" Type="http://schemas.openxmlformats.org/officeDocument/2006/relationships/slideLayout" Target="../slideLayouts/slideLayout289.xml"/><Relationship Id="rId4" Type="http://schemas.openxmlformats.org/officeDocument/2006/relationships/image" Target="../media/image174.png"/></Relationships>
</file>

<file path=ppt/slides/_rels/slide2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gif"/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289.xml"/><Relationship Id="rId4" Type="http://schemas.openxmlformats.org/officeDocument/2006/relationships/image" Target="../media/image174.png"/></Relationships>
</file>

<file path=ppt/slides/_rels/slide2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gif"/><Relationship Id="rId2" Type="http://schemas.openxmlformats.org/officeDocument/2006/relationships/image" Target="../media/image181.png"/><Relationship Id="rId1" Type="http://schemas.openxmlformats.org/officeDocument/2006/relationships/slideLayout" Target="../slideLayouts/slideLayout289.xml"/><Relationship Id="rId4" Type="http://schemas.openxmlformats.org/officeDocument/2006/relationships/image" Target="../media/image174.png"/></Relationships>
</file>

<file path=ppt/slides/_rels/slide2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gif"/><Relationship Id="rId2" Type="http://schemas.openxmlformats.org/officeDocument/2006/relationships/image" Target="../media/image182.png"/><Relationship Id="rId1" Type="http://schemas.openxmlformats.org/officeDocument/2006/relationships/slideLayout" Target="../slideLayouts/slideLayout289.xml"/><Relationship Id="rId4" Type="http://schemas.openxmlformats.org/officeDocument/2006/relationships/image" Target="../media/image174.png"/></Relationships>
</file>

<file path=ppt/slides/_rels/slide2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0.xml"/></Relationships>
</file>

<file path=ppt/slides/_rels/slide26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/Relationships>
</file>

<file path=ppt/slides/_rels/slide27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cebook.com/alexganeevphotography/photos/" TargetMode="External"/><Relationship Id="rId2" Type="http://schemas.openxmlformats.org/officeDocument/2006/relationships/image" Target="../media/image183.jpeg"/><Relationship Id="rId1" Type="http://schemas.openxmlformats.org/officeDocument/2006/relationships/slideLayout" Target="../slideLayouts/slideLayout289.xml"/><Relationship Id="rId5" Type="http://schemas.openxmlformats.org/officeDocument/2006/relationships/image" Target="../media/image174.png"/><Relationship Id="rId4" Type="http://schemas.openxmlformats.org/officeDocument/2006/relationships/image" Target="../media/image173.gif"/></Relationships>
</file>

<file path=ppt/slides/_rels/slide2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4.jpeg"/><Relationship Id="rId2" Type="http://schemas.openxmlformats.org/officeDocument/2006/relationships/hyperlink" Target="http://www.facebook.com/alexganeevphotography/photos/" TargetMode="External"/><Relationship Id="rId1" Type="http://schemas.openxmlformats.org/officeDocument/2006/relationships/slideLayout" Target="../slideLayouts/slideLayout289.xml"/><Relationship Id="rId5" Type="http://schemas.openxmlformats.org/officeDocument/2006/relationships/image" Target="../media/image174.png"/><Relationship Id="rId4" Type="http://schemas.openxmlformats.org/officeDocument/2006/relationships/image" Target="../media/image173.gif"/></Relationships>
</file>

<file path=ppt/slides/_rels/slide2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5.jpeg"/><Relationship Id="rId2" Type="http://schemas.openxmlformats.org/officeDocument/2006/relationships/hyperlink" Target="http://www.facebook.com/alexganeevphotography/photos/" TargetMode="External"/><Relationship Id="rId1" Type="http://schemas.openxmlformats.org/officeDocument/2006/relationships/slideLayout" Target="../slideLayouts/slideLayout289.xml"/><Relationship Id="rId5" Type="http://schemas.openxmlformats.org/officeDocument/2006/relationships/image" Target="../media/image174.png"/><Relationship Id="rId4" Type="http://schemas.openxmlformats.org/officeDocument/2006/relationships/image" Target="../media/image173.gif"/></Relationships>
</file>

<file path=ppt/slides/_rels/slide2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0.xml"/></Relationships>
</file>

<file path=ppt/slides/_rels/slide2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pages/Taste-of-Greece-Festival-Duluth-Minnesota/199921043362252" TargetMode="External"/><Relationship Id="rId2" Type="http://schemas.openxmlformats.org/officeDocument/2006/relationships/image" Target="../media/image186.jpeg"/><Relationship Id="rId1" Type="http://schemas.openxmlformats.org/officeDocument/2006/relationships/slideLayout" Target="../slideLayouts/slideLayout289.xml"/><Relationship Id="rId5" Type="http://schemas.openxmlformats.org/officeDocument/2006/relationships/image" Target="../media/image174.png"/><Relationship Id="rId4" Type="http://schemas.openxmlformats.org/officeDocument/2006/relationships/image" Target="../media/image173.gif"/></Relationships>
</file>

<file path=ppt/slides/_rels/slide2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gif"/><Relationship Id="rId2" Type="http://schemas.openxmlformats.org/officeDocument/2006/relationships/image" Target="../media/image187.png"/><Relationship Id="rId1" Type="http://schemas.openxmlformats.org/officeDocument/2006/relationships/slideLayout" Target="../slideLayouts/slideLayout289.xml"/><Relationship Id="rId4" Type="http://schemas.openxmlformats.org/officeDocument/2006/relationships/image" Target="../media/image174.png"/></Relationships>
</file>

<file path=ppt/slides/_rels/slide27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12HolyApostlesChurch/photos/" TargetMode="External"/><Relationship Id="rId2" Type="http://schemas.openxmlformats.org/officeDocument/2006/relationships/image" Target="../media/image188.jpeg"/><Relationship Id="rId1" Type="http://schemas.openxmlformats.org/officeDocument/2006/relationships/slideLayout" Target="../slideLayouts/slideLayout289.xml"/><Relationship Id="rId5" Type="http://schemas.openxmlformats.org/officeDocument/2006/relationships/image" Target="../media/image174.png"/><Relationship Id="rId4" Type="http://schemas.openxmlformats.org/officeDocument/2006/relationships/image" Target="../media/image173.gif"/></Relationships>
</file>

<file path=ppt/slides/_rels/slide2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0.xml"/></Relationships>
</file>

<file path=ppt/slides/_rels/slide2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cebook.com/alexganeevphotography/photos/" TargetMode="External"/><Relationship Id="rId2" Type="http://schemas.openxmlformats.org/officeDocument/2006/relationships/image" Target="../media/image189.jpeg"/><Relationship Id="rId1" Type="http://schemas.openxmlformats.org/officeDocument/2006/relationships/slideLayout" Target="../slideLayouts/slideLayout289.xml"/><Relationship Id="rId5" Type="http://schemas.openxmlformats.org/officeDocument/2006/relationships/image" Target="../media/image174.png"/><Relationship Id="rId4" Type="http://schemas.openxmlformats.org/officeDocument/2006/relationships/image" Target="../media/image173.gif"/></Relationships>
</file>

<file path=ppt/slides/_rels/slide2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0.xml"/></Relationships>
</file>

<file path=ppt/slides/_rels/slide2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pages/Taste-of-Greece-Festival-Duluth-Minnesota/199921043362252" TargetMode="External"/><Relationship Id="rId2" Type="http://schemas.openxmlformats.org/officeDocument/2006/relationships/image" Target="../media/image190.jpeg"/><Relationship Id="rId1" Type="http://schemas.openxmlformats.org/officeDocument/2006/relationships/slideLayout" Target="../slideLayouts/slideLayout289.xml"/><Relationship Id="rId5" Type="http://schemas.openxmlformats.org/officeDocument/2006/relationships/image" Target="../media/image174.png"/><Relationship Id="rId4" Type="http://schemas.openxmlformats.org/officeDocument/2006/relationships/image" Target="../media/image173.gif"/></Relationships>
</file>

<file path=ppt/slides/_rels/slide28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cebook.com/alexganeevphotography/photos/" TargetMode="External"/><Relationship Id="rId2" Type="http://schemas.openxmlformats.org/officeDocument/2006/relationships/image" Target="../media/image191.jpeg"/><Relationship Id="rId1" Type="http://schemas.openxmlformats.org/officeDocument/2006/relationships/slideLayout" Target="../slideLayouts/slideLayout289.xml"/><Relationship Id="rId5" Type="http://schemas.openxmlformats.org/officeDocument/2006/relationships/image" Target="../media/image174.png"/><Relationship Id="rId4" Type="http://schemas.openxmlformats.org/officeDocument/2006/relationships/image" Target="../media/image173.gif"/></Relationships>
</file>

<file path=ppt/slides/_rels/slide2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gif"/><Relationship Id="rId2" Type="http://schemas.openxmlformats.org/officeDocument/2006/relationships/image" Target="../media/image192.jpeg"/><Relationship Id="rId1" Type="http://schemas.openxmlformats.org/officeDocument/2006/relationships/slideLayout" Target="../slideLayouts/slideLayout289.xml"/><Relationship Id="rId4" Type="http://schemas.openxmlformats.org/officeDocument/2006/relationships/image" Target="../media/image174.png"/></Relationships>
</file>

<file path=ppt/slides/_rels/slide28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luthnewstribune.com/news/4300249-taste-greece-marks-25-years-duluth" TargetMode="External"/><Relationship Id="rId2" Type="http://schemas.openxmlformats.org/officeDocument/2006/relationships/image" Target="../media/image193.png"/><Relationship Id="rId1" Type="http://schemas.openxmlformats.org/officeDocument/2006/relationships/slideLayout" Target="../slideLayouts/slideLayout289.xml"/><Relationship Id="rId5" Type="http://schemas.openxmlformats.org/officeDocument/2006/relationships/image" Target="../media/image174.png"/><Relationship Id="rId4" Type="http://schemas.openxmlformats.org/officeDocument/2006/relationships/image" Target="../media/image173.gif"/></Relationships>
</file>

<file path=ppt/slides/_rels/slide2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.jpeg"/><Relationship Id="rId2" Type="http://schemas.openxmlformats.org/officeDocument/2006/relationships/image" Target="../media/image194.PNG"/><Relationship Id="rId1" Type="http://schemas.openxmlformats.org/officeDocument/2006/relationships/slideLayout" Target="../slideLayouts/slideLayout289.xml"/></Relationships>
</file>

<file path=ppt/slides/_rels/slide28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hDgpXWkFHE" TargetMode="External"/><Relationship Id="rId2" Type="http://schemas.openxmlformats.org/officeDocument/2006/relationships/image" Target="../media/image196.png"/><Relationship Id="rId1" Type="http://schemas.openxmlformats.org/officeDocument/2006/relationships/slideLayout" Target="../slideLayouts/slideLayout289.xml"/><Relationship Id="rId6" Type="http://schemas.openxmlformats.org/officeDocument/2006/relationships/image" Target="../media/image198.png"/><Relationship Id="rId5" Type="http://schemas.openxmlformats.org/officeDocument/2006/relationships/image" Target="../media/image173.gif"/><Relationship Id="rId4" Type="http://schemas.openxmlformats.org/officeDocument/2006/relationships/image" Target="../media/image197.png"/></Relationships>
</file>

<file path=ppt/slides/_rels/slide29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hDgpXWkFHE" TargetMode="External"/><Relationship Id="rId2" Type="http://schemas.openxmlformats.org/officeDocument/2006/relationships/image" Target="../media/image196.png"/><Relationship Id="rId1" Type="http://schemas.openxmlformats.org/officeDocument/2006/relationships/slideLayout" Target="../slideLayouts/slideLayout289.xml"/><Relationship Id="rId6" Type="http://schemas.openxmlformats.org/officeDocument/2006/relationships/image" Target="../media/image198.png"/><Relationship Id="rId5" Type="http://schemas.openxmlformats.org/officeDocument/2006/relationships/image" Target="../media/image173.gif"/><Relationship Id="rId4" Type="http://schemas.openxmlformats.org/officeDocument/2006/relationships/image" Target="../media/image197.png"/></Relationships>
</file>

<file path=ppt/slides/_rels/slide29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hDgpXWkFHE" TargetMode="External"/><Relationship Id="rId2" Type="http://schemas.openxmlformats.org/officeDocument/2006/relationships/image" Target="../media/image196.png"/><Relationship Id="rId1" Type="http://schemas.openxmlformats.org/officeDocument/2006/relationships/slideLayout" Target="../slideLayouts/slideLayout289.xml"/><Relationship Id="rId6" Type="http://schemas.openxmlformats.org/officeDocument/2006/relationships/image" Target="../media/image198.png"/><Relationship Id="rId5" Type="http://schemas.openxmlformats.org/officeDocument/2006/relationships/image" Target="../media/image173.gif"/><Relationship Id="rId4" Type="http://schemas.openxmlformats.org/officeDocument/2006/relationships/image" Target="../media/image197.png"/></Relationships>
</file>

<file path=ppt/slides/_rels/slide29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hDgpXWkFHE" TargetMode="External"/><Relationship Id="rId2" Type="http://schemas.openxmlformats.org/officeDocument/2006/relationships/image" Target="../media/image199.png"/><Relationship Id="rId1" Type="http://schemas.openxmlformats.org/officeDocument/2006/relationships/slideLayout" Target="../slideLayouts/slideLayout289.xml"/><Relationship Id="rId6" Type="http://schemas.openxmlformats.org/officeDocument/2006/relationships/image" Target="../media/image198.png"/><Relationship Id="rId5" Type="http://schemas.openxmlformats.org/officeDocument/2006/relationships/image" Target="../media/image173.gif"/><Relationship Id="rId4" Type="http://schemas.openxmlformats.org/officeDocument/2006/relationships/image" Target="../media/image197.png"/></Relationships>
</file>

<file path=ppt/slides/_rels/slide2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0.xml"/></Relationships>
</file>

<file path=ppt/slides/_rels/slide294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Stag_hunt_mosaic,_Pella.jpg" TargetMode="External"/><Relationship Id="rId2" Type="http://schemas.openxmlformats.org/officeDocument/2006/relationships/image" Target="../media/image200.png"/><Relationship Id="rId1" Type="http://schemas.openxmlformats.org/officeDocument/2006/relationships/slideLayout" Target="../slideLayouts/slideLayout289.xml"/><Relationship Id="rId4" Type="http://schemas.openxmlformats.org/officeDocument/2006/relationships/image" Target="../media/image173.gif"/></Relationships>
</file>

<file path=ppt/slides/_rels/slide295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TzanesIcon.jpg" TargetMode="External"/><Relationship Id="rId2" Type="http://schemas.openxmlformats.org/officeDocument/2006/relationships/image" Target="../media/image201.png"/><Relationship Id="rId1" Type="http://schemas.openxmlformats.org/officeDocument/2006/relationships/slideLayout" Target="../slideLayouts/slideLayout289.xml"/><Relationship Id="rId4" Type="http://schemas.openxmlformats.org/officeDocument/2006/relationships/image" Target="../media/image173.gif"/></Relationships>
</file>

<file path=ppt/slides/_rels/slide2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2.jpeg"/><Relationship Id="rId2" Type="http://schemas.openxmlformats.org/officeDocument/2006/relationships/hyperlink" Target="http://www.crystalinks.com/greekart.html" TargetMode="External"/><Relationship Id="rId1" Type="http://schemas.openxmlformats.org/officeDocument/2006/relationships/slideLayout" Target="../slideLayouts/slideLayout289.xml"/><Relationship Id="rId4" Type="http://schemas.openxmlformats.org/officeDocument/2006/relationships/image" Target="../media/image173.gif"/></Relationships>
</file>

<file path=ppt/slides/_rels/slide29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Ancient_Greek_architecture#/media/File:Boxers_Staatliche_Antikensammlungen_1541.jpg" TargetMode="External"/><Relationship Id="rId2" Type="http://schemas.openxmlformats.org/officeDocument/2006/relationships/image" Target="../media/image203.jpeg"/><Relationship Id="rId1" Type="http://schemas.openxmlformats.org/officeDocument/2006/relationships/slideLayout" Target="../slideLayouts/slideLayout289.xml"/><Relationship Id="rId4" Type="http://schemas.openxmlformats.org/officeDocument/2006/relationships/image" Target="../media/image173.gif"/></Relationships>
</file>

<file path=ppt/slides/_rels/slide2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0.xml"/></Relationships>
</file>

<file path=ppt/slides/_rels/slide299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Ancient_Greek_architecture#/media/File:O_Partenon_de_Atenas.jpg" TargetMode="External"/><Relationship Id="rId2" Type="http://schemas.openxmlformats.org/officeDocument/2006/relationships/image" Target="../media/image204.png"/><Relationship Id="rId1" Type="http://schemas.openxmlformats.org/officeDocument/2006/relationships/slideLayout" Target="../slideLayouts/slideLayout289.xml"/><Relationship Id="rId4" Type="http://schemas.openxmlformats.org/officeDocument/2006/relationships/image" Target="../media/image173.gif"/></Relationships>
</file>

<file path=ppt/slides/_rels/slide3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0.xml"/></Relationships>
</file>

<file path=ppt/slides/_rels/slide3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5.jpeg"/><Relationship Id="rId2" Type="http://schemas.openxmlformats.org/officeDocument/2006/relationships/image" Target="../media/image194.PNG"/><Relationship Id="rId1" Type="http://schemas.openxmlformats.org/officeDocument/2006/relationships/slideLayout" Target="../slideLayouts/slideLayout289.xml"/><Relationship Id="rId5" Type="http://schemas.openxmlformats.org/officeDocument/2006/relationships/image" Target="../media/image174.png"/><Relationship Id="rId4" Type="http://schemas.openxmlformats.org/officeDocument/2006/relationships/image" Target="../media/image173.gif"/></Relationships>
</file>

<file path=ppt/slides/_rels/slide3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5.jpeg"/><Relationship Id="rId2" Type="http://schemas.openxmlformats.org/officeDocument/2006/relationships/image" Target="../media/image194.PNG"/><Relationship Id="rId1" Type="http://schemas.openxmlformats.org/officeDocument/2006/relationships/slideLayout" Target="../slideLayouts/slideLayout289.xml"/><Relationship Id="rId5" Type="http://schemas.openxmlformats.org/officeDocument/2006/relationships/image" Target="../media/image174.png"/><Relationship Id="rId4" Type="http://schemas.openxmlformats.org/officeDocument/2006/relationships/image" Target="../media/image173.gif"/></Relationships>
</file>

<file path=ppt/slides/_rels/slide3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5.jpeg"/><Relationship Id="rId2" Type="http://schemas.openxmlformats.org/officeDocument/2006/relationships/image" Target="../media/image194.PNG"/><Relationship Id="rId1" Type="http://schemas.openxmlformats.org/officeDocument/2006/relationships/slideLayout" Target="../slideLayouts/slideLayout289.xml"/><Relationship Id="rId5" Type="http://schemas.openxmlformats.org/officeDocument/2006/relationships/image" Target="../media/image174.png"/><Relationship Id="rId4" Type="http://schemas.openxmlformats.org/officeDocument/2006/relationships/image" Target="../media/image173.gif"/></Relationships>
</file>

<file path=ppt/slides/_rels/slide3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6.png"/><Relationship Id="rId2" Type="http://schemas.openxmlformats.org/officeDocument/2006/relationships/hyperlink" Target="http://www.goarch.org/chapel/saints_view?contentid=165&amp;date=8/15/2015&amp;D=SA&amp;language=el" TargetMode="External"/><Relationship Id="rId1" Type="http://schemas.openxmlformats.org/officeDocument/2006/relationships/slideLayout" Target="../slideLayouts/slideLayout289.xml"/><Relationship Id="rId5" Type="http://schemas.openxmlformats.org/officeDocument/2006/relationships/image" Target="../media/image174.png"/><Relationship Id="rId4" Type="http://schemas.openxmlformats.org/officeDocument/2006/relationships/image" Target="../media/image173.gif"/></Relationships>
</file>

<file path=ppt/slides/_rels/slide30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12HolyApostlesChurch/photos/" TargetMode="External"/><Relationship Id="rId2" Type="http://schemas.openxmlformats.org/officeDocument/2006/relationships/image" Target="../media/image188.jpeg"/><Relationship Id="rId1" Type="http://schemas.openxmlformats.org/officeDocument/2006/relationships/slideLayout" Target="../slideLayouts/slideLayout289.xml"/><Relationship Id="rId5" Type="http://schemas.openxmlformats.org/officeDocument/2006/relationships/image" Target="../media/image174.png"/><Relationship Id="rId4" Type="http://schemas.openxmlformats.org/officeDocument/2006/relationships/image" Target="../media/image173.gif"/></Relationships>
</file>

<file path=ppt/slides/_rels/slide3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0.xml"/></Relationships>
</file>

<file path=ppt/slides/_rels/slide3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7.png"/><Relationship Id="rId1" Type="http://schemas.openxmlformats.org/officeDocument/2006/relationships/slideLayout" Target="../slideLayouts/slideLayout289.xml"/></Relationships>
</file>

<file path=ppt/slides/_rels/slide3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7.png"/><Relationship Id="rId1" Type="http://schemas.openxmlformats.org/officeDocument/2006/relationships/slideLayout" Target="../slideLayouts/slideLayout289.xml"/></Relationships>
</file>

<file path=ppt/slides/_rels/slide3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8.jpeg"/><Relationship Id="rId1" Type="http://schemas.openxmlformats.org/officeDocument/2006/relationships/slideLayout" Target="../slideLayouts/slideLayout289.xml"/></Relationships>
</file>

<file path=ppt/slides/_rels/slide3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alexganeevphotography/photos/" TargetMode="External"/><Relationship Id="rId2" Type="http://schemas.openxmlformats.org/officeDocument/2006/relationships/image" Target="../media/image209.jpeg"/><Relationship Id="rId1" Type="http://schemas.openxmlformats.org/officeDocument/2006/relationships/slideLayout" Target="../slideLayouts/slideLayout289.xml"/><Relationship Id="rId5" Type="http://schemas.openxmlformats.org/officeDocument/2006/relationships/image" Target="../media/image174.png"/><Relationship Id="rId4" Type="http://schemas.openxmlformats.org/officeDocument/2006/relationships/image" Target="../media/image173.gif"/></Relationships>
</file>

<file path=ppt/slides/_rels/slide3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gif"/><Relationship Id="rId2" Type="http://schemas.openxmlformats.org/officeDocument/2006/relationships/image" Target="../media/image2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4.png"/></Relationships>
</file>

<file path=ppt/slides/_rels/slide3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12HolyApostlesChurch/photos/" TargetMode="External"/><Relationship Id="rId2" Type="http://schemas.openxmlformats.org/officeDocument/2006/relationships/image" Target="../media/image188.jpeg"/><Relationship Id="rId1" Type="http://schemas.openxmlformats.org/officeDocument/2006/relationships/slideLayout" Target="../slideLayouts/slideLayout289.xml"/><Relationship Id="rId5" Type="http://schemas.openxmlformats.org/officeDocument/2006/relationships/image" Target="../media/image174.png"/><Relationship Id="rId4" Type="http://schemas.openxmlformats.org/officeDocument/2006/relationships/image" Target="../media/image173.gif"/></Relationships>
</file>

<file path=ppt/slides/_rels/slide3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gif"/><Relationship Id="rId2" Type="http://schemas.openxmlformats.org/officeDocument/2006/relationships/image" Target="../media/image178.png"/><Relationship Id="rId1" Type="http://schemas.openxmlformats.org/officeDocument/2006/relationships/slideLayout" Target="../slideLayouts/slideLayout289.xml"/><Relationship Id="rId4" Type="http://schemas.openxmlformats.org/officeDocument/2006/relationships/image" Target="../media/image174.png"/></Relationships>
</file>

<file path=ppt/slides/_rels/slide3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.jpeg"/><Relationship Id="rId2" Type="http://schemas.openxmlformats.org/officeDocument/2006/relationships/image" Target="../media/image194.PNG"/><Relationship Id="rId1" Type="http://schemas.openxmlformats.org/officeDocument/2006/relationships/slideLayout" Target="../slideLayouts/slideLayout289.xml"/><Relationship Id="rId5" Type="http://schemas.openxmlformats.org/officeDocument/2006/relationships/image" Target="../media/image174.png"/><Relationship Id="rId4" Type="http://schemas.openxmlformats.org/officeDocument/2006/relationships/image" Target="../media/image173.gif"/></Relationships>
</file>

<file path=ppt/slides/_rels/slide3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oomingtonmn.org/things-to-do/events/Irish-Fair-of-Minnesota" TargetMode="External"/><Relationship Id="rId2" Type="http://schemas.openxmlformats.org/officeDocument/2006/relationships/image" Target="../media/image21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4.png"/><Relationship Id="rId4" Type="http://schemas.openxmlformats.org/officeDocument/2006/relationships/image" Target="../media/image16.png"/></Relationships>
</file>

<file path=ppt/slides/_rels/slide3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3.png"/><Relationship Id="rId2" Type="http://schemas.openxmlformats.org/officeDocument/2006/relationships/image" Target="../media/image2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4.png"/><Relationship Id="rId5" Type="http://schemas.openxmlformats.org/officeDocument/2006/relationships/image" Target="../media/image16.png"/><Relationship Id="rId4" Type="http://schemas.openxmlformats.org/officeDocument/2006/relationships/hyperlink" Target="https://www.twincities.com/2017/08/12/irish-fair-returns-to-harriet-island-with-music-dance-dogs-food-and-more/" TargetMode="External"/></Relationships>
</file>

<file path=ppt/slides/_rels/slide3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5.png"/><Relationship Id="rId2" Type="http://schemas.openxmlformats.org/officeDocument/2006/relationships/image" Target="../media/image2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4.png"/><Relationship Id="rId5" Type="http://schemas.openxmlformats.org/officeDocument/2006/relationships/image" Target="../media/image16.png"/><Relationship Id="rId4" Type="http://schemas.openxmlformats.org/officeDocument/2006/relationships/hyperlink" Target="https://www.visitsaintpaul.com/blog/saint-pauls-irish-history/" TargetMode="External"/></Relationships>
</file>

<file path=ppt/slides/_rels/slide3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6.png"/><Relationship Id="rId2" Type="http://schemas.openxmlformats.org/officeDocument/2006/relationships/hyperlink" Target="https://cdn.minnesotamonthly.com/wp-content/uploads/sites/85/2019/08/Schells-Oktoberfest-2018-photo-courtesy-Schells-28-2-e1566921557453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4.png"/><Relationship Id="rId4" Type="http://schemas.openxmlformats.org/officeDocument/2006/relationships/image" Target="../media/image217.png"/></Relationships>
</file>

<file path=ppt/slides/_rels/slide324.xml.rels><?xml version="1.0" encoding="UTF-8" standalone="yes"?>
<Relationships xmlns="http://schemas.openxmlformats.org/package/2006/relationships"><Relationship Id="rId3" Type="http://schemas.openxmlformats.org/officeDocument/2006/relationships/hyperlink" Target="https://minnesotasnewcountry.com/schells-brewery-in-new-ulm-photos-from-oktoberfest-2021/" TargetMode="External"/><Relationship Id="rId2" Type="http://schemas.openxmlformats.org/officeDocument/2006/relationships/image" Target="../media/image2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4.png"/><Relationship Id="rId4" Type="http://schemas.openxmlformats.org/officeDocument/2006/relationships/image" Target="../media/image217.png"/></Relationships>
</file>

<file path=ppt/slides/_rels/slide3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0.png"/><Relationship Id="rId2" Type="http://schemas.openxmlformats.org/officeDocument/2006/relationships/image" Target="../media/image2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4.png"/><Relationship Id="rId4" Type="http://schemas.openxmlformats.org/officeDocument/2006/relationships/image" Target="../media/image217.png"/></Relationships>
</file>

<file path=ppt/slides/_rels/slide3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7.png"/><Relationship Id="rId2" Type="http://schemas.openxmlformats.org/officeDocument/2006/relationships/image" Target="../media/image22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4.png"/></Relationships>
</file>

<file path=ppt/slides/_rels/slide32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Montgomery,_Minnesota" TargetMode="External"/><Relationship Id="rId2" Type="http://schemas.openxmlformats.org/officeDocument/2006/relationships/image" Target="../media/image2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4.png"/><Relationship Id="rId5" Type="http://schemas.openxmlformats.org/officeDocument/2006/relationships/image" Target="../media/image223.gif"/><Relationship Id="rId4" Type="http://schemas.openxmlformats.org/officeDocument/2006/relationships/hyperlink" Target="http://www.montgomerymn.org/" TargetMode="External"/></Relationships>
</file>

<file path=ppt/slides/_rels/slide328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Montgomery,_Minnesota" TargetMode="External"/><Relationship Id="rId2" Type="http://schemas.openxmlformats.org/officeDocument/2006/relationships/image" Target="../media/image224.jpg"/><Relationship Id="rId1" Type="http://schemas.openxmlformats.org/officeDocument/2006/relationships/slideLayout" Target="../slideLayouts/slideLayout251.xml"/><Relationship Id="rId5" Type="http://schemas.openxmlformats.org/officeDocument/2006/relationships/image" Target="../media/image223.gif"/><Relationship Id="rId4" Type="http://schemas.openxmlformats.org/officeDocument/2006/relationships/hyperlink" Target="http://www.montgomerymn.org/" TargetMode="External"/></Relationships>
</file>

<file path=ppt/slides/_rels/slide3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luthbudgeteer.com/community/4121672-simple-cooking-leads-success" TargetMode="External"/><Relationship Id="rId7" Type="http://schemas.openxmlformats.org/officeDocument/2006/relationships/image" Target="../media/image174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78.xml"/><Relationship Id="rId6" Type="http://schemas.openxmlformats.org/officeDocument/2006/relationships/image" Target="../media/image226.gif"/><Relationship Id="rId5" Type="http://schemas.openxmlformats.org/officeDocument/2006/relationships/hyperlink" Target="http://www.d.umn.edu/cla/faculty/troufs/anth1095/Slovenia.html#title" TargetMode="External"/><Relationship Id="rId4" Type="http://schemas.openxmlformats.org/officeDocument/2006/relationships/image" Target="../media/image225.png"/></Relationships>
</file>

<file path=ppt/slides/_rels/slide3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luthbudgeteer.com/community/4121672-simple-cooking-leads-success" TargetMode="External"/><Relationship Id="rId7" Type="http://schemas.openxmlformats.org/officeDocument/2006/relationships/image" Target="../media/image174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278.xml"/><Relationship Id="rId6" Type="http://schemas.openxmlformats.org/officeDocument/2006/relationships/image" Target="../media/image226.gif"/><Relationship Id="rId5" Type="http://schemas.openxmlformats.org/officeDocument/2006/relationships/hyperlink" Target="http://www.d.umn.edu/cla/faculty/troufs/anth1095/Slovenia.html#title" TargetMode="External"/><Relationship Id="rId4" Type="http://schemas.openxmlformats.org/officeDocument/2006/relationships/image" Target="../media/image225.png"/></Relationships>
</file>

<file path=ppt/slides/_rels/slide3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7.jpe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278.xml"/></Relationships>
</file>

<file path=ppt/slides/_rels/slide3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8.jpe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278.xml"/><Relationship Id="rId5" Type="http://schemas.openxmlformats.org/officeDocument/2006/relationships/hyperlink" Target="https://www.washingtonpost.com/news/in-sight/wp/2017/06/19/inside-melania-trumps-home-town/?utm_term=.f78c5c044104" TargetMode="External"/><Relationship Id="rId4" Type="http://schemas.openxmlformats.org/officeDocument/2006/relationships/image" Target="../media/image229.png"/></Relationships>
</file>

<file path=ppt/slides/_rels/slide3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278.xml"/></Relationships>
</file>

<file path=ppt/slides/_rels/slide3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278.xml"/><Relationship Id="rId5" Type="http://schemas.openxmlformats.org/officeDocument/2006/relationships/hyperlink" Target="https://www.amazon.com/We-Eat-What-Cultural-Encyclopedia/dp/144084111X/ref=sr_1_1?ie=UTF8&amp;qid=1540574678&amp;sr=8-1&amp;keywords=We+eat+what" TargetMode="External"/><Relationship Id="rId4" Type="http://schemas.openxmlformats.org/officeDocument/2006/relationships/hyperlink" Target="http://www.d.umn.edu/cla/faculty/troufs/anthfood/Potica%20ABC-CLIO/Potica_15f_Tim_Roufs_2017.08.05_b.docx" TargetMode="External"/></Relationships>
</file>

<file path=ppt/slides/_rels/slide3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4.png"/><Relationship Id="rId3" Type="http://schemas.openxmlformats.org/officeDocument/2006/relationships/hyperlink" Target="http://www.duluthnewstribune.com/pursuits/scrapbook/3895745-linnea-hinkel-chosen-santa-lucia" TargetMode="External"/><Relationship Id="rId7" Type="http://schemas.openxmlformats.org/officeDocument/2006/relationships/hyperlink" Target="http://www.d.umn.edu/cla/faculty/troufs/anth1095/Sweden.html#title" TargetMode="External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278.xml"/><Relationship Id="rId6" Type="http://schemas.openxmlformats.org/officeDocument/2006/relationships/image" Target="../media/image173.gif"/><Relationship Id="rId5" Type="http://schemas.openxmlformats.org/officeDocument/2006/relationships/image" Target="../media/image231.png"/><Relationship Id="rId4" Type="http://schemas.openxmlformats.org/officeDocument/2006/relationships/image" Target="../media/image230.gif"/></Relationships>
</file>

<file path=ppt/slides/_rels/slide3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2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389.xml"/><Relationship Id="rId5" Type="http://schemas.openxmlformats.org/officeDocument/2006/relationships/image" Target="../media/image174.png"/><Relationship Id="rId4" Type="http://schemas.openxmlformats.org/officeDocument/2006/relationships/image" Target="../media/image173.gif"/></Relationships>
</file>

<file path=ppt/slides/_rels/slide3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3.jp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389.xml"/><Relationship Id="rId5" Type="http://schemas.openxmlformats.org/officeDocument/2006/relationships/image" Target="../media/image174.png"/><Relationship Id="rId4" Type="http://schemas.openxmlformats.org/officeDocument/2006/relationships/image" Target="../media/image55.gif"/></Relationships>
</file>

<file path=ppt/slides/_rels/slide33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miculturalcenter.org/" TargetMode="External"/><Relationship Id="rId7" Type="http://schemas.openxmlformats.org/officeDocument/2006/relationships/image" Target="../media/image174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278.xml"/><Relationship Id="rId6" Type="http://schemas.openxmlformats.org/officeDocument/2006/relationships/image" Target="../media/image54.png"/><Relationship Id="rId5" Type="http://schemas.openxmlformats.org/officeDocument/2006/relationships/image" Target="../media/image234.png"/><Relationship Id="rId4" Type="http://schemas.openxmlformats.org/officeDocument/2006/relationships/image" Target="../media/image230.gif"/></Relationships>
</file>

<file path=ppt/slides/_rels/slide3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5.jp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278.xml"/><Relationship Id="rId4" Type="http://schemas.openxmlformats.org/officeDocument/2006/relationships/hyperlink" Target="https://www.facebook.com/p/Sami-Cultural-Center-of-North-America-100064257266401/" TargetMode="External"/></Relationships>
</file>

<file path=ppt/slides/_rels/slide3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6.jpe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278.xml"/><Relationship Id="rId5" Type="http://schemas.openxmlformats.org/officeDocument/2006/relationships/image" Target="../media/image174.png"/><Relationship Id="rId4" Type="http://schemas.openxmlformats.org/officeDocument/2006/relationships/image" Target="../media/image237.gif"/></Relationships>
</file>

<file path=ppt/slides/_rels/slide3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8.jp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278.xml"/><Relationship Id="rId6" Type="http://schemas.openxmlformats.org/officeDocument/2006/relationships/image" Target="../media/image174.png"/><Relationship Id="rId5" Type="http://schemas.openxmlformats.org/officeDocument/2006/relationships/image" Target="../media/image237.gif"/><Relationship Id="rId4" Type="http://schemas.openxmlformats.org/officeDocument/2006/relationships/hyperlink" Target="https://www.facebook.com/NortunLodge16/" TargetMode="External"/></Relationships>
</file>

<file path=ppt/slides/_rels/slide3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9.jpg"/><Relationship Id="rId1" Type="http://schemas.openxmlformats.org/officeDocument/2006/relationships/slideLayout" Target="../slideLayouts/slideLayout41.xml"/></Relationships>
</file>

<file path=ppt/slides/_rels/slide3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9.jpg"/><Relationship Id="rId1" Type="http://schemas.openxmlformats.org/officeDocument/2006/relationships/slideLayout" Target="../slideLayouts/slideLayout41.xml"/></Relationships>
</file>

<file path=ppt/slides/_rels/slide3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0.png"/><Relationship Id="rId1" Type="http://schemas.openxmlformats.org/officeDocument/2006/relationships/slideLayout" Target="../slideLayouts/slideLayout41.xml"/></Relationships>
</file>

<file path=ppt/slides/_rels/slide3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1.png"/><Relationship Id="rId1" Type="http://schemas.openxmlformats.org/officeDocument/2006/relationships/slideLayout" Target="../slideLayouts/slideLayout41.xml"/></Relationships>
</file>

<file path=ppt/slides/_rels/slide3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2.png"/><Relationship Id="rId2" Type="http://schemas.openxmlformats.org/officeDocument/2006/relationships/hyperlink" Target="https://en.wikipedia.org/wiki/List_of_sovereign_states" TargetMode="External"/><Relationship Id="rId1" Type="http://schemas.openxmlformats.org/officeDocument/2006/relationships/slideLayout" Target="../slideLayouts/slideLayout29.xml"/></Relationships>
</file>

<file path=ppt/slides/_rels/slide3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2.png"/><Relationship Id="rId2" Type="http://schemas.openxmlformats.org/officeDocument/2006/relationships/hyperlink" Target="https://en.wikipedia.org/wiki/List_of_sovereign_states" TargetMode="External"/><Relationship Id="rId1" Type="http://schemas.openxmlformats.org/officeDocument/2006/relationships/slideLayout" Target="../slideLayouts/slideLayout29.xml"/></Relationships>
</file>

<file path=ppt/slides/_rels/slide3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3.png"/><Relationship Id="rId2" Type="http://schemas.openxmlformats.org/officeDocument/2006/relationships/hyperlink" Target="http://en.wikipedia.org/wiki/List_of_European_countries_by_population" TargetMode="External"/><Relationship Id="rId1" Type="http://schemas.openxmlformats.org/officeDocument/2006/relationships/slideLayout" Target="../slideLayouts/slideLayout65.xml"/></Relationships>
</file>

<file path=ppt/slides/_rels/slide3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3.png"/><Relationship Id="rId2" Type="http://schemas.openxmlformats.org/officeDocument/2006/relationships/hyperlink" Target="http://en.wikipedia.org/wiki/List_of_European_countries_by_population" TargetMode="External"/><Relationship Id="rId1" Type="http://schemas.openxmlformats.org/officeDocument/2006/relationships/slideLayout" Target="../slideLayouts/slideLayout65.xml"/></Relationships>
</file>

<file path=ppt/slides/_rels/slide358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European_countries_by_population" TargetMode="External"/><Relationship Id="rId2" Type="http://schemas.openxmlformats.org/officeDocument/2006/relationships/image" Target="../media/image244.png"/><Relationship Id="rId1" Type="http://schemas.openxmlformats.org/officeDocument/2006/relationships/slideLayout" Target="../slideLayouts/slideLayout495.xml"/></Relationships>
</file>

<file path=ppt/slides/_rels/slide3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60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sovereign_states" TargetMode="External"/><Relationship Id="rId2" Type="http://schemas.openxmlformats.org/officeDocument/2006/relationships/image" Target="../media/image245.png"/><Relationship Id="rId1" Type="http://schemas.openxmlformats.org/officeDocument/2006/relationships/slideLayout" Target="../slideLayouts/slideLayout65.xml"/></Relationships>
</file>

<file path=ppt/slides/_rels/slide36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sovereign_states" TargetMode="External"/><Relationship Id="rId2" Type="http://schemas.openxmlformats.org/officeDocument/2006/relationships/image" Target="../media/image245.png"/><Relationship Id="rId1" Type="http://schemas.openxmlformats.org/officeDocument/2006/relationships/slideLayout" Target="../slideLayouts/slideLayout65.xml"/></Relationships>
</file>

<file path=ppt/slides/_rels/slide36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sovereign_states" TargetMode="External"/><Relationship Id="rId2" Type="http://schemas.openxmlformats.org/officeDocument/2006/relationships/image" Target="../media/image245.png"/><Relationship Id="rId1" Type="http://schemas.openxmlformats.org/officeDocument/2006/relationships/slideLayout" Target="../slideLayouts/slideLayout65.xml"/><Relationship Id="rId4" Type="http://schemas.openxmlformats.org/officeDocument/2006/relationships/image" Target="../media/image246.png"/></Relationships>
</file>

<file path=ppt/slides/_rels/slide3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7.png"/><Relationship Id="rId2" Type="http://schemas.openxmlformats.org/officeDocument/2006/relationships/hyperlink" Target="http://www.worldatlas.com/nations.htm" TargetMode="External"/><Relationship Id="rId1" Type="http://schemas.openxmlformats.org/officeDocument/2006/relationships/slideLayout" Target="../slideLayouts/slideLayout65.xml"/><Relationship Id="rId4" Type="http://schemas.openxmlformats.org/officeDocument/2006/relationships/image" Target="../media/image248.png"/></Relationships>
</file>

<file path=ppt/slides/_rels/slide3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9.png"/><Relationship Id="rId2" Type="http://schemas.openxmlformats.org/officeDocument/2006/relationships/hyperlink" Target="http://www.d.umn.edu/cla/faculty/troufs/anth3635/index.html" TargetMode="External"/><Relationship Id="rId1" Type="http://schemas.openxmlformats.org/officeDocument/2006/relationships/slideLayout" Target="../slideLayouts/slideLayout29.xml"/></Relationships>
</file>

<file path=ppt/slides/_rels/slide3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0.png"/><Relationship Id="rId1" Type="http://schemas.openxmlformats.org/officeDocument/2006/relationships/slideLayout" Target="../slideLayouts/slideLayout323.xml"/></Relationships>
</file>

<file path=ppt/slides/_rels/slide36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.umn.edu/cla/faculty/troufs/tr/trindex_C.html#title" TargetMode="External"/><Relationship Id="rId2" Type="http://schemas.openxmlformats.org/officeDocument/2006/relationships/image" Target="../media/image251.png"/><Relationship Id="rId1" Type="http://schemas.openxmlformats.org/officeDocument/2006/relationships/slideLayout" Target="../slideLayouts/slideLayout400.xml"/></Relationships>
</file>

<file path=ppt/slides/_rels/slide3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6.xml"/></Relationships>
</file>

<file path=ppt/slides/_rels/slide368.xml.rels><?xml version="1.0" encoding="UTF-8" standalone="yes"?>
<Relationships xmlns="http://schemas.openxmlformats.org/package/2006/relationships"><Relationship Id="rId3" Type="http://schemas.openxmlformats.org/officeDocument/2006/relationships/customXml" Target="../ink/ink10.xml"/><Relationship Id="rId2" Type="http://schemas.openxmlformats.org/officeDocument/2006/relationships/image" Target="../media/image252.png"/><Relationship Id="rId1" Type="http://schemas.openxmlformats.org/officeDocument/2006/relationships/slideLayout" Target="../slideLayouts/slideLayout367.xml"/><Relationship Id="rId5" Type="http://schemas.openxmlformats.org/officeDocument/2006/relationships/image" Target="../media/image253.png"/><Relationship Id="rId4" Type="http://schemas.openxmlformats.org/officeDocument/2006/relationships/image" Target="../media/image2170.png"/></Relationships>
</file>

<file path=ppt/slides/_rels/slide3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90.png"/><Relationship Id="rId2" Type="http://schemas.openxmlformats.org/officeDocument/2006/relationships/customXml" Target="../ink/ink11.xml"/><Relationship Id="rId1" Type="http://schemas.openxmlformats.org/officeDocument/2006/relationships/slideLayout" Target="../slideLayouts/slideLayout367.xml"/><Relationship Id="rId5" Type="http://schemas.openxmlformats.org/officeDocument/2006/relationships/hyperlink" Target="https://www.d.umn.edu/cla/faculty/troufs/tr/trindex_C.html#title" TargetMode="External"/><Relationship Id="rId4" Type="http://schemas.openxmlformats.org/officeDocument/2006/relationships/image" Target="../media/image254.png"/></Relationships>
</file>

<file path=ppt/slides/_rels/slide3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5.png"/><Relationship Id="rId2" Type="http://schemas.openxmlformats.org/officeDocument/2006/relationships/hyperlink" Target="http://www.d.umn.edu/cla/faculty/troufs/anth3618/matext.html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90.png"/></Relationships>
</file>

<file path=ppt/slides/_rels/slide3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5.png"/><Relationship Id="rId2" Type="http://schemas.openxmlformats.org/officeDocument/2006/relationships/hyperlink" Target="http://www.d.umn.edu/cla/faculty/troufs/anth3618/matext.html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90.png"/></Relationships>
</file>

<file path=ppt/slides/_rels/slide3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5.png"/><Relationship Id="rId2" Type="http://schemas.openxmlformats.org/officeDocument/2006/relationships/hyperlink" Target="http://www.d.umn.edu/cla/faculty/troufs/anth3618/matext.html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90.png"/></Relationships>
</file>

<file path=ppt/slides/_rels/slide3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36.xml"/></Relationships>
</file>

<file path=ppt/slides/_rels/slide3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256.jpg"/><Relationship Id="rId1" Type="http://schemas.openxmlformats.org/officeDocument/2006/relationships/slideLayout" Target="../slideLayouts/slideLayout29.xml"/></Relationships>
</file>

<file path=ppt/slides/_rels/slide3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257.jpg"/><Relationship Id="rId1" Type="http://schemas.openxmlformats.org/officeDocument/2006/relationships/slideLayout" Target="../slideLayouts/slideLayout29.xml"/></Relationships>
</file>

<file path=ppt/slides/_rels/slide3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36.xml"/></Relationships>
</file>

<file path=ppt/slides/_rels/slide3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8.jpeg"/><Relationship Id="rId2" Type="http://schemas.openxmlformats.org/officeDocument/2006/relationships/hyperlink" Target="http://www.d.umn.edu/cla/faculty/troufs/anth3618/matext.html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90.png"/></Relationships>
</file>

<file path=ppt/slides/_rels/slide3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8.jpeg"/><Relationship Id="rId2" Type="http://schemas.openxmlformats.org/officeDocument/2006/relationships/hyperlink" Target="http://www.d.umn.edu/cla/faculty/troufs/anth3618/matext.html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90.png"/></Relationships>
</file>

<file path=ppt/slides/_rels/slide3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36.xml"/></Relationships>
</file>

<file path=ppt/slides/_rels/slide3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9.png"/><Relationship Id="rId2" Type="http://schemas.openxmlformats.org/officeDocument/2006/relationships/hyperlink" Target="http://www.d.umn.edu/cla/faculty/troufs/anth3618/video/Maya_Lords.html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90.png"/></Relationships>
</file>

<file path=ppt/slides/_rels/slide3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8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azon.com/We-Eat-What-Cultural-Encyclopedia/dp/144084111X/ref=sr_1_1?ie=UTF8&amp;qid=1540574678&amp;sr=8-1&amp;keywords=We+eat+what" TargetMode="External"/><Relationship Id="rId2" Type="http://schemas.openxmlformats.org/officeDocument/2006/relationships/image" Target="../media/image121.jpg"/><Relationship Id="rId1" Type="http://schemas.openxmlformats.org/officeDocument/2006/relationships/slideLayout" Target="../slideLayouts/slideLayout29.xml"/></Relationships>
</file>

<file path=ppt/slides/_rels/slide3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1.png"/><Relationship Id="rId2" Type="http://schemas.openxmlformats.org/officeDocument/2006/relationships/image" Target="../media/image260.png"/><Relationship Id="rId1" Type="http://schemas.openxmlformats.org/officeDocument/2006/relationships/slideLayout" Target="../slideLayouts/slideLayout29.xml"/></Relationships>
</file>

<file path=ppt/slides/_rels/slide3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2.png"/><Relationship Id="rId1" Type="http://schemas.openxmlformats.org/officeDocument/2006/relationships/slideLayout" Target="../slideLayouts/slideLayout29.xml"/></Relationships>
</file>

<file path=ppt/slides/_rels/slide3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378.xml"/></Relationships>
</file>

<file path=ppt/slides/_rels/slide3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3.png"/><Relationship Id="rId1" Type="http://schemas.openxmlformats.org/officeDocument/2006/relationships/slideLayout" Target="../slideLayouts/slideLayout29.xml"/></Relationships>
</file>

<file path=ppt/slides/_rels/slide3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4.png"/><Relationship Id="rId1" Type="http://schemas.openxmlformats.org/officeDocument/2006/relationships/slideLayout" Target="../slideLayouts/slideLayout29.xml"/></Relationships>
</file>

<file path=ppt/slides/_rels/slide3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5.png"/><Relationship Id="rId1" Type="http://schemas.openxmlformats.org/officeDocument/2006/relationships/slideLayout" Target="../slideLayouts/slideLayout435.xml"/></Relationships>
</file>

<file path=ppt/slides/_rels/slide3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6.png"/><Relationship Id="rId1" Type="http://schemas.openxmlformats.org/officeDocument/2006/relationships/slideLayout" Target="../slideLayouts/slideLayout29.xml"/></Relationships>
</file>

<file path=ppt/slides/_rels/slide3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6.png"/><Relationship Id="rId1" Type="http://schemas.openxmlformats.org/officeDocument/2006/relationships/slideLayout" Target="../slideLayouts/slideLayout29.xml"/></Relationships>
</file>

<file path=ppt/slides/_rels/slide3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9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a.gov/cia/publications/factbook/geos/uk.html" TargetMode="External"/><Relationship Id="rId2" Type="http://schemas.openxmlformats.org/officeDocument/2006/relationships/image" Target="../media/image267.png"/><Relationship Id="rId1" Type="http://schemas.openxmlformats.org/officeDocument/2006/relationships/slideLayout" Target="../slideLayouts/slideLayout411.xml"/></Relationships>
</file>

<file path=ppt/slides/_rels/slide40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a.gov/cia/publications/factbook/geos/uk.html" TargetMode="External"/><Relationship Id="rId2" Type="http://schemas.openxmlformats.org/officeDocument/2006/relationships/image" Target="../media/image267.png"/><Relationship Id="rId1" Type="http://schemas.openxmlformats.org/officeDocument/2006/relationships/slideLayout" Target="../slideLayouts/slideLayout411.xml"/></Relationships>
</file>

<file path=ppt/slides/_rels/slide40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2.xml"/><Relationship Id="rId2" Type="http://schemas.openxmlformats.org/officeDocument/2006/relationships/image" Target="../media/image268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380.png"/><Relationship Id="rId5" Type="http://schemas.openxmlformats.org/officeDocument/2006/relationships/customXml" Target="../ink/ink13.xml"/><Relationship Id="rId4" Type="http://schemas.openxmlformats.org/officeDocument/2006/relationships/image" Target="../media/image2370.png"/></Relationships>
</file>

<file path=ppt/slides/_rels/slide40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4.xml"/><Relationship Id="rId2" Type="http://schemas.openxmlformats.org/officeDocument/2006/relationships/image" Target="../media/image269.png"/><Relationship Id="rId1" Type="http://schemas.openxmlformats.org/officeDocument/2006/relationships/slideLayout" Target="../slideLayouts/slideLayout29.xml"/><Relationship Id="rId5" Type="http://schemas.openxmlformats.org/officeDocument/2006/relationships/hyperlink" Target="http://en.wikipedia.org/wiki/British_Isles_(terminology)" TargetMode="External"/><Relationship Id="rId4" Type="http://schemas.openxmlformats.org/officeDocument/2006/relationships/image" Target="../media/image2400.png"/></Relationships>
</file>

<file path=ppt/slides/_rels/slide403.xml.rels><?xml version="1.0" encoding="UTF-8" standalone="yes"?>
<Relationships xmlns="http://schemas.openxmlformats.org/package/2006/relationships"><Relationship Id="rId3" Type="http://schemas.openxmlformats.org/officeDocument/2006/relationships/customXml" Target="../ink/ink15.xml"/><Relationship Id="rId2" Type="http://schemas.openxmlformats.org/officeDocument/2006/relationships/image" Target="../media/image270.png"/><Relationship Id="rId1" Type="http://schemas.openxmlformats.org/officeDocument/2006/relationships/slideLayout" Target="../slideLayouts/slideLayout29.xml"/><Relationship Id="rId5" Type="http://schemas.openxmlformats.org/officeDocument/2006/relationships/hyperlink" Target="http://en.wikipedia.org/wiki/British_Isles_(terminology)" TargetMode="External"/><Relationship Id="rId4" Type="http://schemas.openxmlformats.org/officeDocument/2006/relationships/image" Target="../media/image2420.png"/></Relationships>
</file>

<file path=ppt/slides/_rels/slide4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1.png"/><Relationship Id="rId2" Type="http://schemas.openxmlformats.org/officeDocument/2006/relationships/hyperlink" Target="http://en.wikipedia.org/wiki/British_Isles_(terminology)" TargetMode="External"/><Relationship Id="rId1" Type="http://schemas.openxmlformats.org/officeDocument/2006/relationships/slideLayout" Target="../slideLayouts/slideLayout29.xml"/></Relationships>
</file>

<file path=ppt/slides/_rels/slide40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tish_Isles_(terminology)" TargetMode="External"/><Relationship Id="rId2" Type="http://schemas.openxmlformats.org/officeDocument/2006/relationships/image" Target="../media/image271.png"/><Relationship Id="rId1" Type="http://schemas.openxmlformats.org/officeDocument/2006/relationships/slideLayout" Target="../slideLayouts/slideLayout29.xml"/></Relationships>
</file>

<file path=ppt/slides/_rels/slide40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tish_Isles_(terminology)" TargetMode="External"/><Relationship Id="rId2" Type="http://schemas.openxmlformats.org/officeDocument/2006/relationships/image" Target="../media/image271.png"/><Relationship Id="rId1" Type="http://schemas.openxmlformats.org/officeDocument/2006/relationships/slideLayout" Target="../slideLayouts/slideLayout29.xml"/></Relationships>
</file>

<file path=ppt/slides/_rels/slide40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a.gov/cia/publications/factbook/geos/uk.html" TargetMode="External"/><Relationship Id="rId2" Type="http://schemas.openxmlformats.org/officeDocument/2006/relationships/image" Target="../media/image267.png"/><Relationship Id="rId1" Type="http://schemas.openxmlformats.org/officeDocument/2006/relationships/slideLayout" Target="../slideLayouts/slideLayout411.xml"/></Relationships>
</file>

<file path=ppt/slides/_rels/slide408.xml.rels><?xml version="1.0" encoding="UTF-8" standalone="yes"?>
<Relationships xmlns="http://schemas.openxmlformats.org/package/2006/relationships"><Relationship Id="rId3" Type="http://schemas.openxmlformats.org/officeDocument/2006/relationships/customXml" Target="../ink/ink16.xml"/><Relationship Id="rId2" Type="http://schemas.openxmlformats.org/officeDocument/2006/relationships/image" Target="../media/image268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450.png"/><Relationship Id="rId5" Type="http://schemas.openxmlformats.org/officeDocument/2006/relationships/customXml" Target="../ink/ink17.xml"/><Relationship Id="rId4" Type="http://schemas.openxmlformats.org/officeDocument/2006/relationships/image" Target="../media/image2440.png"/></Relationships>
</file>

<file path=ppt/slides/_rels/slide40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tish_Isles_(terminology)" TargetMode="External"/><Relationship Id="rId2" Type="http://schemas.openxmlformats.org/officeDocument/2006/relationships/image" Target="../media/image271.png"/><Relationship Id="rId1" Type="http://schemas.openxmlformats.org/officeDocument/2006/relationships/slideLayout" Target="../slideLayouts/slideLayout29.xml"/></Relationships>
</file>

<file path=ppt/slides/_rels/slide4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a.gov/cia/publications/factbook/geos/uk.html" TargetMode="External"/><Relationship Id="rId2" Type="http://schemas.openxmlformats.org/officeDocument/2006/relationships/image" Target="../media/image267.png"/><Relationship Id="rId1" Type="http://schemas.openxmlformats.org/officeDocument/2006/relationships/slideLayout" Target="../slideLayouts/slideLayout411.xml"/></Relationships>
</file>

<file path=ppt/slides/_rels/slide4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2.png"/><Relationship Id="rId1" Type="http://schemas.openxmlformats.org/officeDocument/2006/relationships/slideLayout" Target="../slideLayouts/slideLayout29.xml"/></Relationships>
</file>

<file path=ppt/slides/_rels/slide4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1.png"/><Relationship Id="rId2" Type="http://schemas.openxmlformats.org/officeDocument/2006/relationships/hyperlink" Target="http://en.wikipedia.org/wiki/British_Isles_(terminology)" TargetMode="External"/><Relationship Id="rId1" Type="http://schemas.openxmlformats.org/officeDocument/2006/relationships/slideLayout" Target="../slideLayouts/slideLayout29.xml"/></Relationships>
</file>

<file path=ppt/slides/_rels/slide4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a.gov/cia/publications/factbook/geos/uk.html" TargetMode="External"/><Relationship Id="rId2" Type="http://schemas.openxmlformats.org/officeDocument/2006/relationships/image" Target="../media/image267.png"/><Relationship Id="rId1" Type="http://schemas.openxmlformats.org/officeDocument/2006/relationships/slideLayout" Target="../slideLayouts/slideLayout411.xml"/></Relationships>
</file>

<file path=ppt/slides/_rels/slide4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6.png"/><Relationship Id="rId1" Type="http://schemas.openxmlformats.org/officeDocument/2006/relationships/slideLayout" Target="../slideLayouts/slideLayout29.xml"/></Relationships>
</file>

<file path=ppt/slides/_rels/slide4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3.png"/><Relationship Id="rId1" Type="http://schemas.openxmlformats.org/officeDocument/2006/relationships/slideLayout" Target="../slideLayouts/slideLayout29.xml"/></Relationships>
</file>

<file path=ppt/slides/_rels/slide4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4.png"/><Relationship Id="rId1" Type="http://schemas.openxmlformats.org/officeDocument/2006/relationships/slideLayout" Target="../slideLayouts/slideLayout29.xml"/></Relationships>
</file>

<file path=ppt/slides/_rels/slide4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18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tish_Isles_(terminology)" TargetMode="External"/><Relationship Id="rId2" Type="http://schemas.openxmlformats.org/officeDocument/2006/relationships/image" Target="../media/image271.png"/><Relationship Id="rId1" Type="http://schemas.openxmlformats.org/officeDocument/2006/relationships/slideLayout" Target="../slideLayouts/slideLayout29.xml"/></Relationships>
</file>

<file path=ppt/slides/_rels/slide4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a.gov/cia/publications/factbook/geos/uk.html" TargetMode="External"/><Relationship Id="rId2" Type="http://schemas.openxmlformats.org/officeDocument/2006/relationships/image" Target="../media/image267.png"/><Relationship Id="rId1" Type="http://schemas.openxmlformats.org/officeDocument/2006/relationships/slideLayout" Target="../slideLayouts/slideLayout411.xml"/></Relationships>
</file>

<file path=ppt/slides/_rels/slide4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2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tish_Isles_(terminology)" TargetMode="External"/><Relationship Id="rId2" Type="http://schemas.openxmlformats.org/officeDocument/2006/relationships/image" Target="../media/image271.png"/><Relationship Id="rId1" Type="http://schemas.openxmlformats.org/officeDocument/2006/relationships/slideLayout" Target="../slideLayouts/slideLayout29.xml"/></Relationships>
</file>

<file path=ppt/slides/_rels/slide4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5.png"/><Relationship Id="rId1" Type="http://schemas.openxmlformats.org/officeDocument/2006/relationships/slideLayout" Target="../slideLayouts/slideLayout29.xml"/></Relationships>
</file>

<file path=ppt/slides/_rels/slide4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2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tish_Isles_(terminology)" TargetMode="External"/><Relationship Id="rId2" Type="http://schemas.openxmlformats.org/officeDocument/2006/relationships/image" Target="../media/image271.png"/><Relationship Id="rId1" Type="http://schemas.openxmlformats.org/officeDocument/2006/relationships/slideLayout" Target="../slideLayouts/slideLayout29.xml"/></Relationships>
</file>

<file path=ppt/slides/_rels/slide4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2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tish_Isles_(terminology)" TargetMode="External"/><Relationship Id="rId2" Type="http://schemas.openxmlformats.org/officeDocument/2006/relationships/image" Target="../media/image271.png"/><Relationship Id="rId1" Type="http://schemas.openxmlformats.org/officeDocument/2006/relationships/slideLayout" Target="../slideLayouts/slideLayout29.xml"/></Relationships>
</file>

<file path=ppt/slides/_rels/slide4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6.png"/><Relationship Id="rId7" Type="http://schemas.openxmlformats.org/officeDocument/2006/relationships/image" Target="../media/image2560.png"/><Relationship Id="rId2" Type="http://schemas.openxmlformats.org/officeDocument/2006/relationships/image" Target="../media/image275.png"/><Relationship Id="rId1" Type="http://schemas.openxmlformats.org/officeDocument/2006/relationships/slideLayout" Target="../slideLayouts/slideLayout29.xml"/><Relationship Id="rId6" Type="http://schemas.openxmlformats.org/officeDocument/2006/relationships/customXml" Target="../ink/ink19.xml"/><Relationship Id="rId5" Type="http://schemas.openxmlformats.org/officeDocument/2006/relationships/image" Target="../media/image2550.png"/><Relationship Id="rId4" Type="http://schemas.openxmlformats.org/officeDocument/2006/relationships/customXml" Target="../ink/ink18.xml"/></Relationships>
</file>

<file path=ppt/slides/_rels/slide4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432.xml.rels><?xml version="1.0" encoding="UTF-8" standalone="yes"?>
<Relationships xmlns="http://schemas.openxmlformats.org/package/2006/relationships"><Relationship Id="rId3" Type="http://schemas.openxmlformats.org/officeDocument/2006/relationships/customXml" Target="../ink/ink20.xml"/><Relationship Id="rId2" Type="http://schemas.openxmlformats.org/officeDocument/2006/relationships/image" Target="../media/image277.png"/><Relationship Id="rId1" Type="http://schemas.openxmlformats.org/officeDocument/2006/relationships/slideLayout" Target="../slideLayouts/slideLayout41.xml"/><Relationship Id="rId4" Type="http://schemas.openxmlformats.org/officeDocument/2006/relationships/image" Target="../media/image2570.png"/></Relationships>
</file>

<file path=ppt/slides/_rels/slide433.xml.rels><?xml version="1.0" encoding="UTF-8" standalone="yes"?>
<Relationships xmlns="http://schemas.openxmlformats.org/package/2006/relationships"><Relationship Id="rId3" Type="http://schemas.openxmlformats.org/officeDocument/2006/relationships/customXml" Target="../ink/ink21.xml"/><Relationship Id="rId2" Type="http://schemas.openxmlformats.org/officeDocument/2006/relationships/image" Target="../media/image278.png"/><Relationship Id="rId1" Type="http://schemas.openxmlformats.org/officeDocument/2006/relationships/slideLayout" Target="../slideLayouts/slideLayout41.xml"/><Relationship Id="rId4" Type="http://schemas.openxmlformats.org/officeDocument/2006/relationships/image" Target="../media/image2590.png"/></Relationships>
</file>

<file path=ppt/slides/_rels/slide4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prnews.org/story/2016/09/18/red-lake-nation-holds-indigenous-food-summit" TargetMode="External"/><Relationship Id="rId2" Type="http://schemas.openxmlformats.org/officeDocument/2006/relationships/image" Target="../media/image279.png"/><Relationship Id="rId1" Type="http://schemas.openxmlformats.org/officeDocument/2006/relationships/slideLayout" Target="../slideLayouts/slideLayout41.xml"/><Relationship Id="rId5" Type="http://schemas.openxmlformats.org/officeDocument/2006/relationships/image" Target="../media/image2610.png"/><Relationship Id="rId4" Type="http://schemas.openxmlformats.org/officeDocument/2006/relationships/customXml" Target="../ink/ink22.xml"/></Relationships>
</file>

<file path=ppt/slides/_rels/slide4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0.jpg"/><Relationship Id="rId2" Type="http://schemas.openxmlformats.org/officeDocument/2006/relationships/hyperlink" Target="http://www.mprnews.org/story/2016/09/18/red-lake-nation-holds-indigenous-food-summit" TargetMode="External"/><Relationship Id="rId1" Type="http://schemas.openxmlformats.org/officeDocument/2006/relationships/slideLayout" Target="../slideLayouts/slideLayout41.xml"/></Relationships>
</file>

<file path=ppt/slides/_rels/slide4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0.jpg"/><Relationship Id="rId7" Type="http://schemas.openxmlformats.org/officeDocument/2006/relationships/image" Target="../media/image2640.png"/><Relationship Id="rId2" Type="http://schemas.openxmlformats.org/officeDocument/2006/relationships/hyperlink" Target="http://www.mprnews.org/story/2016/09/18/red-lake-nation-holds-indigenous-food-summit" TargetMode="External"/><Relationship Id="rId1" Type="http://schemas.openxmlformats.org/officeDocument/2006/relationships/slideLayout" Target="../slideLayouts/slideLayout41.xml"/><Relationship Id="rId6" Type="http://schemas.openxmlformats.org/officeDocument/2006/relationships/customXml" Target="../ink/ink24.xml"/><Relationship Id="rId5" Type="http://schemas.openxmlformats.org/officeDocument/2006/relationships/image" Target="../media/image2630.png"/><Relationship Id="rId4" Type="http://schemas.openxmlformats.org/officeDocument/2006/relationships/customXml" Target="../ink/ink23.xml"/></Relationships>
</file>

<file path=ppt/slides/_rels/slide43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bcnews.com/news/us-news/dispute-over-south-dakota-tribal-checkpoints-escalates-after-gov-kristi-n1212161" TargetMode="External"/><Relationship Id="rId2" Type="http://schemas.openxmlformats.org/officeDocument/2006/relationships/image" Target="../media/image281.png"/><Relationship Id="rId1" Type="http://schemas.openxmlformats.org/officeDocument/2006/relationships/slideLayout" Target="../slideLayouts/slideLayout41.xml"/></Relationships>
</file>

<file path=ppt/slides/_rels/slide4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2.png"/><Relationship Id="rId2" Type="http://schemas.openxmlformats.org/officeDocument/2006/relationships/hyperlink" Target="https://www.pbs.org/newshour/nation/native-american-tribe-says-their-sovereignty-allows-checkpoints-in-south-dakota" TargetMode="External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283.png"/></Relationships>
</file>

<file path=ppt/slides/_rels/slide4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4.png"/><Relationship Id="rId2" Type="http://schemas.openxmlformats.org/officeDocument/2006/relationships/hyperlink" Target="https://www.cnn.com/videos/us/2020/05/13/south-dakota-sioux-tribe-checkpoints-sara-sidner-new-day-vpx.cnn" TargetMode="External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285.png"/></Relationships>
</file>

<file path=ppt/slides/_rels/slide4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6.png"/><Relationship Id="rId2" Type="http://schemas.openxmlformats.org/officeDocument/2006/relationships/hyperlink" Target="https://www.nbcnews.com/news/us-news/dispute-over-south-dakota-tribal-checkpoints-escalates-after-gov-kristi-n1212161" TargetMode="External"/><Relationship Id="rId1" Type="http://schemas.openxmlformats.org/officeDocument/2006/relationships/slideLayout" Target="../slideLayouts/slideLayout41.xml"/><Relationship Id="rId5" Type="http://schemas.openxmlformats.org/officeDocument/2006/relationships/image" Target="../media/image288.jpg"/><Relationship Id="rId4" Type="http://schemas.openxmlformats.org/officeDocument/2006/relationships/image" Target="../media/image287.png"/></Relationships>
</file>

<file path=ppt/slides/_rels/slide44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bcnews.com/news/us-news/dispute-over-south-dakota-tribal-checkpoints-escalates-after-gov-kristi-n1212161" TargetMode="External"/><Relationship Id="rId1" Type="http://schemas.openxmlformats.org/officeDocument/2006/relationships/slideLayout" Target="../slideLayouts/slideLayout41.xml"/></Relationships>
</file>

<file path=ppt/slides/_rels/slide4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51.png"/><Relationship Id="rId3" Type="http://schemas.openxmlformats.org/officeDocument/2006/relationships/hyperlink" Target="https://www.theguardian.com/us-news/2020/jun/18/navajo-nation-coronavirus-lockdown-arizona" TargetMode="External"/><Relationship Id="rId7" Type="http://schemas.openxmlformats.org/officeDocument/2006/relationships/customXml" Target="../ink/ink26.xml"/><Relationship Id="rId2" Type="http://schemas.openxmlformats.org/officeDocument/2006/relationships/image" Target="../media/image289.png"/><Relationship Id="rId1" Type="http://schemas.openxmlformats.org/officeDocument/2006/relationships/slideLayout" Target="../slideLayouts/slideLayout41.xml"/><Relationship Id="rId6" Type="http://schemas.openxmlformats.org/officeDocument/2006/relationships/image" Target="../media/image2740.png"/><Relationship Id="rId5" Type="http://schemas.openxmlformats.org/officeDocument/2006/relationships/customXml" Target="../ink/ink25.xml"/><Relationship Id="rId4" Type="http://schemas.openxmlformats.org/officeDocument/2006/relationships/image" Target="../media/image290.JPG"/></Relationships>
</file>

<file path=ppt/slides/_rels/slide4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4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elyplanet.com/destinations/europe/italy/" TargetMode="External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566.xml"/><Relationship Id="rId5" Type="http://schemas.openxmlformats.org/officeDocument/2006/relationships/hyperlink" Target="https://en.wikipedia.org/wiki/Kingdom_of_Tavolara" TargetMode="External"/><Relationship Id="rId4" Type="http://schemas.openxmlformats.org/officeDocument/2006/relationships/image" Target="../media/image291.png"/></Relationships>
</file>

<file path=ppt/slides/_rels/slide4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2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588.xml"/><Relationship Id="rId4" Type="http://schemas.openxmlformats.org/officeDocument/2006/relationships/hyperlink" Target="https://barnes-italy.com/tavolara-the-smallest-kingdom-in-the-world/" TargetMode="External"/></Relationships>
</file>

<file path=ppt/slides/_rels/slide44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elyplanet.com/destinations/europe/italy/" TargetMode="External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599.xml"/><Relationship Id="rId5" Type="http://schemas.openxmlformats.org/officeDocument/2006/relationships/hyperlink" Target="https://en.wikipedia.org/wiki/Seborga" TargetMode="External"/><Relationship Id="rId4" Type="http://schemas.openxmlformats.org/officeDocument/2006/relationships/image" Target="../media/image291.png"/></Relationships>
</file>

<file path=ppt/slides/_rels/slide4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3.pn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588.xml"/><Relationship Id="rId4" Type="http://schemas.openxmlformats.org/officeDocument/2006/relationships/image" Target="../media/image294.jpg"/></Relationships>
</file>

<file path=ppt/slides/_rels/slide4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80.png"/><Relationship Id="rId3" Type="http://schemas.openxmlformats.org/officeDocument/2006/relationships/customXml" Target="../ink/ink27.xml"/><Relationship Id="rId7" Type="http://schemas.openxmlformats.org/officeDocument/2006/relationships/customXml" Target="../ink/ink29.xml"/><Relationship Id="rId2" Type="http://schemas.openxmlformats.org/officeDocument/2006/relationships/image" Target="../media/image295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970.png"/><Relationship Id="rId5" Type="http://schemas.openxmlformats.org/officeDocument/2006/relationships/customXml" Target="../ink/ink28.xml"/><Relationship Id="rId4" Type="http://schemas.openxmlformats.org/officeDocument/2006/relationships/image" Target="../media/image2841.png"/></Relationships>
</file>

<file path=ppt/slides/_rels/slide4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01.png"/><Relationship Id="rId13" Type="http://schemas.openxmlformats.org/officeDocument/2006/relationships/customXml" Target="../ink/ink34.xml"/><Relationship Id="rId18" Type="http://schemas.openxmlformats.org/officeDocument/2006/relationships/image" Target="../media/image2850.png"/><Relationship Id="rId26" Type="http://schemas.openxmlformats.org/officeDocument/2006/relationships/image" Target="../media/image2890.png"/><Relationship Id="rId3" Type="http://schemas.openxmlformats.org/officeDocument/2006/relationships/hyperlink" Target="https://en.wikipedia.org/wiki/List_of_micronations" TargetMode="External"/><Relationship Id="rId21" Type="http://schemas.openxmlformats.org/officeDocument/2006/relationships/customXml" Target="../ink/ink38.xml"/><Relationship Id="rId7" Type="http://schemas.openxmlformats.org/officeDocument/2006/relationships/customXml" Target="../ink/ink31.xml"/><Relationship Id="rId12" Type="http://schemas.openxmlformats.org/officeDocument/2006/relationships/image" Target="../media/image2821.png"/><Relationship Id="rId17" Type="http://schemas.openxmlformats.org/officeDocument/2006/relationships/customXml" Target="../ink/ink36.xml"/><Relationship Id="rId25" Type="http://schemas.openxmlformats.org/officeDocument/2006/relationships/customXml" Target="../ink/ink40.xml"/><Relationship Id="rId2" Type="http://schemas.openxmlformats.org/officeDocument/2006/relationships/image" Target="../media/image296.png"/><Relationship Id="rId16" Type="http://schemas.openxmlformats.org/officeDocument/2006/relationships/image" Target="../media/image2840.png"/><Relationship Id="rId20" Type="http://schemas.openxmlformats.org/officeDocument/2006/relationships/image" Target="../media/image2860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790.png"/><Relationship Id="rId11" Type="http://schemas.openxmlformats.org/officeDocument/2006/relationships/customXml" Target="../ink/ink33.xml"/><Relationship Id="rId24" Type="http://schemas.openxmlformats.org/officeDocument/2006/relationships/image" Target="../media/image2880.png"/><Relationship Id="rId5" Type="http://schemas.openxmlformats.org/officeDocument/2006/relationships/customXml" Target="../ink/ink30.xml"/><Relationship Id="rId15" Type="http://schemas.openxmlformats.org/officeDocument/2006/relationships/customXml" Target="../ink/ink35.xml"/><Relationship Id="rId23" Type="http://schemas.openxmlformats.org/officeDocument/2006/relationships/customXml" Target="../ink/ink39.xml"/><Relationship Id="rId10" Type="http://schemas.openxmlformats.org/officeDocument/2006/relationships/image" Target="../media/image2811.png"/><Relationship Id="rId19" Type="http://schemas.openxmlformats.org/officeDocument/2006/relationships/customXml" Target="../ink/ink37.xml"/><Relationship Id="rId4" Type="http://schemas.openxmlformats.org/officeDocument/2006/relationships/image" Target="../media/image31.png"/><Relationship Id="rId9" Type="http://schemas.openxmlformats.org/officeDocument/2006/relationships/customXml" Target="../ink/ink32.xml"/><Relationship Id="rId14" Type="http://schemas.openxmlformats.org/officeDocument/2006/relationships/image" Target="../media/image2830.png"/><Relationship Id="rId22" Type="http://schemas.openxmlformats.org/officeDocument/2006/relationships/image" Target="../media/image2870.png"/></Relationships>
</file>

<file path=ppt/slides/_rels/slide4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7.png"/><Relationship Id="rId7" Type="http://schemas.openxmlformats.org/officeDocument/2006/relationships/image" Target="../media/image299.png"/><Relationship Id="rId2" Type="http://schemas.openxmlformats.org/officeDocument/2006/relationships/hyperlink" Target="https://www.theguardian.com/books/2022/oct/23/raising-the-drawbridge-why-are-so-many-australians-creating-their-own-countries" TargetMode="Externa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98.png"/><Relationship Id="rId5" Type="http://schemas.openxmlformats.org/officeDocument/2006/relationships/hyperlink" Target="https://www.westarctica.wiki/index.php?title=Principality_of_Wy&amp;mobileaction=toggle_view_desktop" TargetMode="External"/><Relationship Id="rId4" Type="http://schemas.openxmlformats.org/officeDocument/2006/relationships/image" Target="../media/image290.JPG"/></Relationships>
</file>

<file path=ppt/slides/_rels/slide4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40.png"/><Relationship Id="rId3" Type="http://schemas.openxmlformats.org/officeDocument/2006/relationships/hyperlink" Target="https://www.westarctica.wiki/index.php?title=Principality_of_Wy&amp;mobileaction=toggle_view_desktop" TargetMode="External"/><Relationship Id="rId7" Type="http://schemas.openxmlformats.org/officeDocument/2006/relationships/customXml" Target="../ink/ink41.xml"/><Relationship Id="rId2" Type="http://schemas.openxmlformats.org/officeDocument/2006/relationships/hyperlink" Target="https://www.theguardian.com/books/2022/oct/23/raising-the-drawbridge-why-are-so-many-australians-creating-their-own-countries" TargetMode="Externa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99.png"/><Relationship Id="rId5" Type="http://schemas.openxmlformats.org/officeDocument/2006/relationships/image" Target="../media/image298.png"/><Relationship Id="rId10" Type="http://schemas.openxmlformats.org/officeDocument/2006/relationships/image" Target="../media/image2950.png"/><Relationship Id="rId4" Type="http://schemas.openxmlformats.org/officeDocument/2006/relationships/image" Target="../media/image300.png"/><Relationship Id="rId9" Type="http://schemas.openxmlformats.org/officeDocument/2006/relationships/customXml" Target="../ink/ink42.xml"/></Relationships>
</file>

<file path=ppt/slides/_rels/slide4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1.png"/><Relationship Id="rId2" Type="http://schemas.openxmlformats.org/officeDocument/2006/relationships/hyperlink" Target="https://nomadmania.com/molossia/" TargetMode="Externa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04.png"/><Relationship Id="rId5" Type="http://schemas.openxmlformats.org/officeDocument/2006/relationships/image" Target="../media/image303.png"/><Relationship Id="rId4" Type="http://schemas.openxmlformats.org/officeDocument/2006/relationships/image" Target="../media/image302.png"/></Relationships>
</file>

<file path=ppt/slides/_rels/slide4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0.JPG"/><Relationship Id="rId2" Type="http://schemas.openxmlformats.org/officeDocument/2006/relationships/image" Target="../media/image305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306.png"/><Relationship Id="rId4" Type="http://schemas.openxmlformats.org/officeDocument/2006/relationships/hyperlink" Target="https://www.theguardian.com/us-news/2023/jul/23/slowjamastan-micronation-california-desert?CMP=Share_iOSApp_Other" TargetMode="External"/></Relationships>
</file>

<file path=ppt/slides/_rels/slide45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us-news/2023/jul/23/slowjamastan-micronation-california-desert?CMP=Share_iOSApp_Other" TargetMode="External"/><Relationship Id="rId2" Type="http://schemas.openxmlformats.org/officeDocument/2006/relationships/image" Target="../media/image307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306.png"/><Relationship Id="rId4" Type="http://schemas.openxmlformats.org/officeDocument/2006/relationships/image" Target="../media/image290.JPG"/></Relationships>
</file>

<file path=ppt/slides/_rels/slide4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g"/><Relationship Id="rId2" Type="http://schemas.openxmlformats.org/officeDocument/2006/relationships/image" Target="../media/image308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299.png"/><Relationship Id="rId4" Type="http://schemas.openxmlformats.org/officeDocument/2006/relationships/hyperlink" Target="https://www.bbc.com/future/article/20220407-the-country-that-became-a-micronation-capital?ocid=ww.social.link.email" TargetMode="External"/></Relationships>
</file>

<file path=ppt/slides/_rels/slide4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9.jpeg"/><Relationship Id="rId2" Type="http://schemas.openxmlformats.org/officeDocument/2006/relationships/hyperlink" Target="https://www.bbc.com/future/article/20220407-the-country-that-became-a-micronation-capital?ocid=ww.social.link.email" TargetMode="Externa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73.gif"/><Relationship Id="rId4" Type="http://schemas.openxmlformats.org/officeDocument/2006/relationships/image" Target="../media/image117.jpg"/></Relationships>
</file>

<file path=ppt/slides/_rels/slide45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m/travel/article/20200311-a-tiny-country-between-france-and-switzerland" TargetMode="External"/><Relationship Id="rId2" Type="http://schemas.openxmlformats.org/officeDocument/2006/relationships/image" Target="../media/image310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12.png"/><Relationship Id="rId5" Type="http://schemas.openxmlformats.org/officeDocument/2006/relationships/image" Target="../media/image311.png"/><Relationship Id="rId4" Type="http://schemas.openxmlformats.org/officeDocument/2006/relationships/image" Target="../media/image117.jpg"/></Relationships>
</file>

<file path=ppt/slides/_rels/slide458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micronations" TargetMode="External"/><Relationship Id="rId2" Type="http://schemas.openxmlformats.org/officeDocument/2006/relationships/image" Target="../media/image313.png"/><Relationship Id="rId1" Type="http://schemas.openxmlformats.org/officeDocument/2006/relationships/slideLayout" Target="../slideLayouts/slideLayout29.xml"/></Relationships>
</file>

<file path=ppt/slides/_rels/slide4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60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states_with_limited_recognition" TargetMode="External"/><Relationship Id="rId2" Type="http://schemas.openxmlformats.org/officeDocument/2006/relationships/image" Target="../media/image314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2690.png"/><Relationship Id="rId4" Type="http://schemas.openxmlformats.org/officeDocument/2006/relationships/customXml" Target="../ink/ink43.xml"/></Relationships>
</file>

<file path=ppt/slides/_rels/slide4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4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5.jpg"/><Relationship Id="rId1" Type="http://schemas.openxmlformats.org/officeDocument/2006/relationships/slideLayout" Target="../slideLayouts/slideLayout189.xml"/></Relationships>
</file>

<file path=ppt/slides/_rels/slide47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food/SweetTreats.html" TargetMode="External"/><Relationship Id="rId2" Type="http://schemas.openxmlformats.org/officeDocument/2006/relationships/image" Target="../media/image315.jpg"/><Relationship Id="rId1" Type="http://schemas.openxmlformats.org/officeDocument/2006/relationships/slideLayout" Target="../slideLayouts/slideLayout189.xml"/></Relationships>
</file>

<file path=ppt/slides/_rels/slide4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6.jpeg"/><Relationship Id="rId1" Type="http://schemas.openxmlformats.org/officeDocument/2006/relationships/slideLayout" Target="../slideLayouts/slideLayout189.xml"/></Relationships>
</file>

<file path=ppt/slides/_rels/slide4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317.jpeg"/><Relationship Id="rId1" Type="http://schemas.openxmlformats.org/officeDocument/2006/relationships/slideLayout" Target="../slideLayouts/slideLayout189.xml"/></Relationships>
</file>

<file path=ppt/slides/_rels/slide4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8.png"/><Relationship Id="rId1" Type="http://schemas.openxmlformats.org/officeDocument/2006/relationships/slideLayout" Target="../slideLayouts/slideLayout132.xml"/></Relationships>
</file>

<file path=ppt/slides/_rels/slide4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8.png"/><Relationship Id="rId1" Type="http://schemas.openxmlformats.org/officeDocument/2006/relationships/slideLayout" Target="../slideLayouts/slideLayout132.xml"/></Relationships>
</file>

<file path=ppt/slides/_rels/slide4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78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United_Nations" TargetMode="External"/><Relationship Id="rId2" Type="http://schemas.openxmlformats.org/officeDocument/2006/relationships/image" Target="../media/image319.png"/><Relationship Id="rId1" Type="http://schemas.openxmlformats.org/officeDocument/2006/relationships/slideLayout" Target="../slideLayouts/slideLayout29.xml"/></Relationships>
</file>

<file path=ppt/slides/_rels/slide4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0.png"/><Relationship Id="rId2" Type="http://schemas.openxmlformats.org/officeDocument/2006/relationships/image" Target="../media/image319.png"/><Relationship Id="rId1" Type="http://schemas.openxmlformats.org/officeDocument/2006/relationships/slideLayout" Target="../slideLayouts/slideLayout29.xml"/><Relationship Id="rId4" Type="http://schemas.openxmlformats.org/officeDocument/2006/relationships/hyperlink" Target="https://en.wikipedia.org/wiki/United_Nations" TargetMode="External"/></Relationships>
</file>

<file path=ppt/slides/_rels/slide480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United_Nations" TargetMode="External"/><Relationship Id="rId2" Type="http://schemas.openxmlformats.org/officeDocument/2006/relationships/image" Target="../media/image321.png"/><Relationship Id="rId1" Type="http://schemas.openxmlformats.org/officeDocument/2006/relationships/slideLayout" Target="../slideLayouts/slideLayout29.xml"/></Relationships>
</file>

<file path=ppt/slides/_rels/slide48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sovereign_states" TargetMode="External"/><Relationship Id="rId2" Type="http://schemas.openxmlformats.org/officeDocument/2006/relationships/image" Target="../media/image245.png"/><Relationship Id="rId1" Type="http://schemas.openxmlformats.org/officeDocument/2006/relationships/slideLayout" Target="../slideLayouts/slideLayout65.xml"/></Relationships>
</file>

<file path=ppt/slides/_rels/slide48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sovereign_states" TargetMode="External"/><Relationship Id="rId2" Type="http://schemas.openxmlformats.org/officeDocument/2006/relationships/image" Target="../media/image245.png"/><Relationship Id="rId1" Type="http://schemas.openxmlformats.org/officeDocument/2006/relationships/slideLayout" Target="../slideLayouts/slideLayout65.xml"/></Relationships>
</file>

<file path=ppt/slides/_rels/slide48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sovereign_states" TargetMode="External"/><Relationship Id="rId2" Type="http://schemas.openxmlformats.org/officeDocument/2006/relationships/image" Target="../media/image245.png"/><Relationship Id="rId1" Type="http://schemas.openxmlformats.org/officeDocument/2006/relationships/slideLayout" Target="../slideLayouts/slideLayout65.xml"/><Relationship Id="rId4" Type="http://schemas.openxmlformats.org/officeDocument/2006/relationships/image" Target="../media/image246.png"/></Relationships>
</file>

<file path=ppt/slides/_rels/slide4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7.png"/><Relationship Id="rId2" Type="http://schemas.openxmlformats.org/officeDocument/2006/relationships/hyperlink" Target="http://www.worldatlas.com/nations.htm" TargetMode="External"/><Relationship Id="rId1" Type="http://schemas.openxmlformats.org/officeDocument/2006/relationships/slideLayout" Target="../slideLayouts/slideLayout65.xml"/><Relationship Id="rId4" Type="http://schemas.openxmlformats.org/officeDocument/2006/relationships/image" Target="../media/image248.png"/></Relationships>
</file>

<file path=ppt/slides/_rels/slide4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4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4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4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4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2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59.xml"/></Relationships>
</file>

<file path=ppt/slides/_rels/slide4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93.xml.rels><?xml version="1.0" encoding="UTF-8" standalone="yes"?>
<Relationships xmlns="http://schemas.openxmlformats.org/package/2006/relationships"><Relationship Id="rId8" Type="http://schemas.openxmlformats.org/officeDocument/2006/relationships/customXml" Target="../ink/ink47.xml"/><Relationship Id="rId3" Type="http://schemas.openxmlformats.org/officeDocument/2006/relationships/hyperlink" Target="https://www.cia.gov/cia/publications/factbook/geos/uk.html" TargetMode="External"/><Relationship Id="rId7" Type="http://schemas.openxmlformats.org/officeDocument/2006/relationships/customXml" Target="../ink/ink46.xml"/><Relationship Id="rId2" Type="http://schemas.openxmlformats.org/officeDocument/2006/relationships/image" Target="../media/image267.png"/><Relationship Id="rId1" Type="http://schemas.openxmlformats.org/officeDocument/2006/relationships/slideLayout" Target="../slideLayouts/slideLayout411.xml"/><Relationship Id="rId6" Type="http://schemas.openxmlformats.org/officeDocument/2006/relationships/customXml" Target="../ink/ink45.xml"/><Relationship Id="rId5" Type="http://schemas.openxmlformats.org/officeDocument/2006/relationships/image" Target="../media/image2820.png"/><Relationship Id="rId4" Type="http://schemas.openxmlformats.org/officeDocument/2006/relationships/customXml" Target="../ink/ink44.xml"/></Relationships>
</file>

<file path=ppt/slides/_rels/slide4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95.xml.rels><?xml version="1.0" encoding="UTF-8" standalone="yes"?>
<Relationships xmlns="http://schemas.openxmlformats.org/package/2006/relationships"><Relationship Id="rId3" Type="http://schemas.openxmlformats.org/officeDocument/2006/relationships/hyperlink" Target="https://european-union.europa.eu/easy-read_en" TargetMode="External"/><Relationship Id="rId2" Type="http://schemas.openxmlformats.org/officeDocument/2006/relationships/image" Target="../media/image323.png"/><Relationship Id="rId1" Type="http://schemas.openxmlformats.org/officeDocument/2006/relationships/slideLayout" Target="../slideLayouts/slideLayout323.xml"/></Relationships>
</file>

<file path=ppt/slides/_rels/slide4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5.png"/><Relationship Id="rId2" Type="http://schemas.openxmlformats.org/officeDocument/2006/relationships/image" Target="../media/image324.png"/><Relationship Id="rId1" Type="http://schemas.openxmlformats.org/officeDocument/2006/relationships/slideLayout" Target="../slideLayouts/slideLayout323.xml"/></Relationships>
</file>

<file path=ppt/slides/_rels/slide4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9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politics/2023/dec/30/britons-brexit-bad-uk-poll-eu-finances-nhs" TargetMode="External"/><Relationship Id="rId2" Type="http://schemas.openxmlformats.org/officeDocument/2006/relationships/image" Target="../media/image326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780.png"/><Relationship Id="rId5" Type="http://schemas.openxmlformats.org/officeDocument/2006/relationships/customXml" Target="../ink/ink48.xml"/><Relationship Id="rId4" Type="http://schemas.openxmlformats.org/officeDocument/2006/relationships/image" Target="../media/image290.JPG"/></Relationships>
</file>

<file path=ppt/slides/_rels/slide50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10.png"/><Relationship Id="rId3" Type="http://schemas.openxmlformats.org/officeDocument/2006/relationships/hyperlink" Target="https://www.theguardian.com/commentisfree/2023/dec/05/brexit-disaster-rejoining-channel-europe-economy" TargetMode="External"/><Relationship Id="rId7" Type="http://schemas.openxmlformats.org/officeDocument/2006/relationships/customXml" Target="../ink/ink50.xml"/><Relationship Id="rId2" Type="http://schemas.openxmlformats.org/officeDocument/2006/relationships/image" Target="../media/image327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800.png"/><Relationship Id="rId5" Type="http://schemas.openxmlformats.org/officeDocument/2006/relationships/customXml" Target="../ink/ink49.xml"/><Relationship Id="rId4" Type="http://schemas.openxmlformats.org/officeDocument/2006/relationships/image" Target="../media/image290.JPG"/></Relationships>
</file>

<file path=ppt/slides/_rels/slide50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t.com/content/d818e25a-dd79-4080-b689-53fc96955878" TargetMode="External"/><Relationship Id="rId2" Type="http://schemas.openxmlformats.org/officeDocument/2006/relationships/image" Target="../media/image328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329.png"/></Relationships>
</file>

<file path=ppt/slides/_rels/slide50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business/2023/dec/29/were-out-of-step-how-post-brexit-uk-is-drifting-from-eu-standards" TargetMode="External"/><Relationship Id="rId2" Type="http://schemas.openxmlformats.org/officeDocument/2006/relationships/image" Target="../media/image330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90.JPG"/></Relationships>
</file>

<file path=ppt/slides/_rels/slide5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1.png"/><Relationship Id="rId1" Type="http://schemas.openxmlformats.org/officeDocument/2006/relationships/slideLayout" Target="../slideLayouts/slideLayout29.xml"/></Relationships>
</file>

<file path=ppt/slides/_rels/slide5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2.png"/><Relationship Id="rId1" Type="http://schemas.openxmlformats.org/officeDocument/2006/relationships/slideLayout" Target="../slideLayouts/slideLayout29.xml"/></Relationships>
</file>

<file path=ppt/slides/_rels/slide5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3.png"/><Relationship Id="rId2" Type="http://schemas.openxmlformats.org/officeDocument/2006/relationships/hyperlink" Target="https://en.wikipedia.org/wiki/File:Benelux-map.svg" TargetMode="External"/><Relationship Id="rId1" Type="http://schemas.openxmlformats.org/officeDocument/2006/relationships/slideLayout" Target="../slideLayouts/slideLayout29.xml"/></Relationships>
</file>

<file path=ppt/slides/_rels/slide5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4.png"/><Relationship Id="rId1" Type="http://schemas.openxmlformats.org/officeDocument/2006/relationships/slideLayout" Target="../slideLayouts/slideLayout29.xml"/></Relationships>
</file>

<file path=ppt/slides/_rels/slide5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5.png"/><Relationship Id="rId1" Type="http://schemas.openxmlformats.org/officeDocument/2006/relationships/slideLayout" Target="../slideLayouts/slideLayout435.xml"/></Relationships>
</file>

<file path=ppt/slides/_rels/slide508.xml.rels><?xml version="1.0" encoding="UTF-8" standalone="yes"?>
<Relationships xmlns="http://schemas.openxmlformats.org/package/2006/relationships"><Relationship Id="rId2" Type="http://schemas.openxmlformats.org/officeDocument/2006/relationships/hyperlink" Target="http://travelocity.raileurope.com/us/rail/passes/eurail_selectpass_index.htm" TargetMode="External"/><Relationship Id="rId1" Type="http://schemas.openxmlformats.org/officeDocument/2006/relationships/slideLayout" Target="../slideLayouts/slideLayout478.xml"/></Relationships>
</file>

<file path=ppt/slides/_rels/slide5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6.png"/><Relationship Id="rId2" Type="http://schemas.openxmlformats.org/officeDocument/2006/relationships/hyperlink" Target="http://travelocity.raileurope.com/us/rail/passes/eurail_selectpass_index.htm" TargetMode="External"/><Relationship Id="rId1" Type="http://schemas.openxmlformats.org/officeDocument/2006/relationships/slideLayout" Target="../slideLayouts/slideLayout478.xml"/></Relationships>
</file>

<file path=ppt/slides/_rels/slide5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7.png"/><Relationship Id="rId1" Type="http://schemas.openxmlformats.org/officeDocument/2006/relationships/slideLayout" Target="../slideLayouts/slideLayout29.xml"/></Relationships>
</file>

<file path=ppt/slides/_rels/slide5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7.png"/><Relationship Id="rId1" Type="http://schemas.openxmlformats.org/officeDocument/2006/relationships/slideLayout" Target="../slideLayouts/slideLayout29.xml"/></Relationships>
</file>

<file path=ppt/slides/_rels/slide5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bsnews.com/news/nato-countries-maps-list-membership-requirements/" TargetMode="External"/><Relationship Id="rId2" Type="http://schemas.openxmlformats.org/officeDocument/2006/relationships/image" Target="../media/image338.png"/><Relationship Id="rId1" Type="http://schemas.openxmlformats.org/officeDocument/2006/relationships/slideLayout" Target="../slideLayouts/slideLayout29.xml"/></Relationships>
</file>

<file path=ppt/slides/_rels/slide5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5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5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5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.umn.edu/cla/faculty/troufs/anthfood/PowerPoint/af-main_char_anth_culture_concept.pptx" TargetMode="External"/><Relationship Id="rId7" Type="http://schemas.openxmlformats.org/officeDocument/2006/relationships/hyperlink" Target="https://www.d.umn.edu/cla/faculty/troufs/anthfood/afslides.html#title" TargetMode="External"/><Relationship Id="rId2" Type="http://schemas.openxmlformats.org/officeDocument/2006/relationships/hyperlink" Target="https://www.d.umn.edu/cla/faculty/troufs/anthfood/PowerPoint/af-main_char_anth_four_fields.pptx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d.umn.edu/cla/faculty/troufs/anthfood/PowerPoint/af-main_char_anth_fieldwork.pptx" TargetMode="External"/><Relationship Id="rId5" Type="http://schemas.openxmlformats.org/officeDocument/2006/relationships/hyperlink" Target="https://www.d.umn.edu/cla/faculty/troufs/anthfood/PowerPoint/af-holism.pptx" TargetMode="External"/><Relationship Id="rId4" Type="http://schemas.openxmlformats.org/officeDocument/2006/relationships/hyperlink" Target="https://www.d.umn.edu/cla/faculty/troufs/anthfood/PowerPoint/af-main_char_anth_comparative_method.pptx" TargetMode="External"/></Relationships>
</file>

<file path=ppt/slides/_rels/slide521.xml.rels><?xml version="1.0" encoding="UTF-8" standalone="yes"?>
<Relationships xmlns="http://schemas.openxmlformats.org/package/2006/relationships"><Relationship Id="rId3" Type="http://schemas.openxmlformats.org/officeDocument/2006/relationships/hyperlink" Target="https://slideplayer.com/slide/2407456/9/images/66/Four+Field+Approach+SOCIAL+ARCHAEOLOGY+AND+CULTURAL+PHYSICAL.jpg" TargetMode="External"/><Relationship Id="rId2" Type="http://schemas.openxmlformats.org/officeDocument/2006/relationships/image" Target="../media/image339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d.umn.edu/cla/faculty/troufs/anth3635/PowerPoint/ce-main_char_anth_four_fields.pptx" TargetMode="External"/></Relationships>
</file>

<file path=ppt/slides/_rels/slide5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0.pn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18.xml"/></Relationships>
</file>

<file path=ppt/slides/_rels/slide5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1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47.xml"/></Relationships>
</file>

<file path=ppt/slides/_rels/slide5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1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47.xml"/></Relationships>
</file>

<file path=ppt/slides/_rels/slide5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nn.com/2018/09/04/uk/scallop-war-french-navy-intl/index.html" TargetMode="External"/><Relationship Id="rId2" Type="http://schemas.openxmlformats.org/officeDocument/2006/relationships/image" Target="../media/image342.png"/><Relationship Id="rId1" Type="http://schemas.openxmlformats.org/officeDocument/2006/relationships/slideLayout" Target="../slideLayouts/slideLayout435.xml"/><Relationship Id="rId4" Type="http://schemas.openxmlformats.org/officeDocument/2006/relationships/image" Target="../media/image343.png"/></Relationships>
</file>

<file path=ppt/slides/_rels/slide5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4.png"/><Relationship Id="rId1" Type="http://schemas.openxmlformats.org/officeDocument/2006/relationships/slideLayout" Target="../slideLayouts/slideLayout435.xml"/></Relationships>
</file>

<file path=ppt/slides/_rels/slide5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4.png"/><Relationship Id="rId1" Type="http://schemas.openxmlformats.org/officeDocument/2006/relationships/slideLayout" Target="../slideLayouts/slideLayout435.xml"/></Relationships>
</file>

<file path=ppt/slides/_rels/slide5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5.png"/><Relationship Id="rId1" Type="http://schemas.openxmlformats.org/officeDocument/2006/relationships/slideLayout" Target="../slideLayouts/slideLayout29.xml"/></Relationships>
</file>

<file path=ppt/slides/_rels/slide5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6.png"/><Relationship Id="rId2" Type="http://schemas.openxmlformats.org/officeDocument/2006/relationships/hyperlink" Target="http://www.d.umn.edu/cla/faculty/troufs/anth1604/video/Strange_Relations.html" TargetMode="External"/><Relationship Id="rId1" Type="http://schemas.openxmlformats.org/officeDocument/2006/relationships/slideLayout" Target="../slideLayouts/slideLayout459.xml"/></Relationships>
</file>

<file path=ppt/slides/_rels/slide5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7.png"/><Relationship Id="rId2" Type="http://schemas.openxmlformats.org/officeDocument/2006/relationships/hyperlink" Target="http://www.d.umn.edu/cla/faculty/troufs/anthfood/video/Meaning_of_Food.html" TargetMode="External"/><Relationship Id="rId1" Type="http://schemas.openxmlformats.org/officeDocument/2006/relationships/slideLayout" Target="../slideLayouts/slideLayout459.xml"/><Relationship Id="rId4" Type="http://schemas.openxmlformats.org/officeDocument/2006/relationships/image" Target="../media/image348.png"/></Relationships>
</file>

<file path=ppt/slides/_rels/slide5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2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59.xml"/></Relationships>
</file>

<file path=ppt/slides/_rels/slide5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9.png"/><Relationship Id="rId1" Type="http://schemas.openxmlformats.org/officeDocument/2006/relationships/slideLayout" Target="../slideLayouts/slideLayout435.xml"/></Relationships>
</file>

<file path=ppt/slides/_rels/slide5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Xic6L8sPog" TargetMode="External"/><Relationship Id="rId2" Type="http://schemas.openxmlformats.org/officeDocument/2006/relationships/image" Target="../media/image350.jpg"/><Relationship Id="rId1" Type="http://schemas.openxmlformats.org/officeDocument/2006/relationships/slideLayout" Target="../slideLayouts/slideLayout189.xml"/></Relationships>
</file>

<file path=ppt/slides/_rels/slide5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1.png"/><Relationship Id="rId1" Type="http://schemas.openxmlformats.org/officeDocument/2006/relationships/slideLayout" Target="../slideLayouts/slideLayout41.xml"/></Relationships>
</file>

<file path=ppt/slides/_rels/slide5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1.png"/><Relationship Id="rId1" Type="http://schemas.openxmlformats.org/officeDocument/2006/relationships/slideLayout" Target="../slideLayouts/slideLayout41.xml"/></Relationships>
</file>

<file path=ppt/slides/_rels/slide53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food/Real%20Pigs%20Book%20Review/jrai_24_3_Book%20Review.pdf" TargetMode="External"/><Relationship Id="rId2" Type="http://schemas.openxmlformats.org/officeDocument/2006/relationships/image" Target="../media/image351.png"/><Relationship Id="rId1" Type="http://schemas.openxmlformats.org/officeDocument/2006/relationships/slideLayout" Target="../slideLayouts/slideLayout41.xml"/></Relationships>
</file>

<file path=ppt/slides/_rels/slide5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2.png"/><Relationship Id="rId1" Type="http://schemas.openxmlformats.org/officeDocument/2006/relationships/slideLayout" Target="../slideLayouts/slideLayout41.xml"/></Relationships>
</file>

<file path=ppt/slides/_rels/slide5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3.png"/><Relationship Id="rId1" Type="http://schemas.openxmlformats.org/officeDocument/2006/relationships/slideLayout" Target="../slideLayouts/slideLayout323.xml"/></Relationships>
</file>

<file path=ppt/slides/_rels/slide5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4.jpeg"/><Relationship Id="rId1" Type="http://schemas.openxmlformats.org/officeDocument/2006/relationships/slideLayout" Target="../slideLayouts/slideLayout132.xml"/></Relationships>
</file>

<file path=ppt/slides/_rels/slide54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ssna.org/news/2015/3/21/temple-grandin-coming-to-sacramento-on-april-3rd" TargetMode="External"/><Relationship Id="rId2" Type="http://schemas.openxmlformats.org/officeDocument/2006/relationships/image" Target="../media/image355.jpeg"/><Relationship Id="rId1" Type="http://schemas.openxmlformats.org/officeDocument/2006/relationships/slideLayout" Target="../slideLayouts/slideLayout132.xml"/></Relationships>
</file>

<file path=ppt/slides/_rels/slide54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ssna.org/news/2015/3/21/temple-grandin-coming-to-sacramento-on-april-3rd" TargetMode="External"/><Relationship Id="rId2" Type="http://schemas.openxmlformats.org/officeDocument/2006/relationships/image" Target="../media/image355.jpeg"/><Relationship Id="rId1" Type="http://schemas.openxmlformats.org/officeDocument/2006/relationships/slideLayout" Target="../slideLayouts/slideLayout132.xml"/></Relationships>
</file>

<file path=ppt/slides/_rels/slide5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6.jpg"/><Relationship Id="rId1" Type="http://schemas.openxmlformats.org/officeDocument/2006/relationships/slideLayout" Target="../slideLayouts/slideLayout132.xml"/></Relationships>
</file>

<file path=ppt/slides/_rels/slide5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7.pn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18.xml"/></Relationships>
</file>

<file path=ppt/slides/_rels/slide5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8.pn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59.png"/></Relationships>
</file>

<file path=ppt/slides/_rels/slide5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0.jpeg"/><Relationship Id="rId1" Type="http://schemas.openxmlformats.org/officeDocument/2006/relationships/slideLayout" Target="../slideLayouts/slideLayout65.xml"/></Relationships>
</file>

<file path=ppt/slides/_rels/slide5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1.png"/><Relationship Id="rId1" Type="http://schemas.openxmlformats.org/officeDocument/2006/relationships/slideLayout" Target="../slideLayouts/slideLayout65.xml"/></Relationships>
</file>

<file path=ppt/slides/_rels/slide5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2.png"/><Relationship Id="rId1" Type="http://schemas.openxmlformats.org/officeDocument/2006/relationships/slideLayout" Target="../slideLayouts/slideLayout65.xml"/></Relationships>
</file>

<file path=ppt/slides/_rels/slide5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3.jpeg"/><Relationship Id="rId1" Type="http://schemas.openxmlformats.org/officeDocument/2006/relationships/slideLayout" Target="../slideLayouts/slideLayout65.xml"/></Relationships>
</file>

<file path=ppt/slides/_rels/slide5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4.jpeg"/><Relationship Id="rId1" Type="http://schemas.openxmlformats.org/officeDocument/2006/relationships/slideLayout" Target="../slideLayouts/slideLayout65.xml"/></Relationships>
</file>

<file path=ppt/slides/_rels/slide5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5.jpg"/><Relationship Id="rId1" Type="http://schemas.openxmlformats.org/officeDocument/2006/relationships/slideLayout" Target="../slideLayouts/slideLayout189.xml"/></Relationships>
</file>

<file path=ppt/slides/_rels/slide5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6.jpeg"/><Relationship Id="rId1" Type="http://schemas.openxmlformats.org/officeDocument/2006/relationships/slideLayout" Target="../slideLayouts/slideLayout65.xml"/></Relationships>
</file>

<file path=ppt/slides/_rels/slide55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ivieraproduce.com/wp-content/uploads/2022/11/Riviera-Organic-vs-GMO.jpg" TargetMode="External"/><Relationship Id="rId2" Type="http://schemas.openxmlformats.org/officeDocument/2006/relationships/image" Target="../media/image367.jpg"/><Relationship Id="rId1" Type="http://schemas.openxmlformats.org/officeDocument/2006/relationships/slideLayout" Target="../slideLayouts/slideLayout189.xml"/></Relationships>
</file>

<file path=ppt/slides/_rels/slide5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8.png"/><Relationship Id="rId2" Type="http://schemas.openxmlformats.org/officeDocument/2006/relationships/hyperlink" Target="https://microbenotes.com/salmonellosis/" TargetMode="External"/><Relationship Id="rId1" Type="http://schemas.openxmlformats.org/officeDocument/2006/relationships/slideLayout" Target="../slideLayouts/slideLayout189.xml"/></Relationships>
</file>

<file path=ppt/slides/_rels/slide5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9.jpg"/><Relationship Id="rId2" Type="http://schemas.openxmlformats.org/officeDocument/2006/relationships/hyperlink" Target="https://topdocumentaryfilms.com/great-toilet-battle/" TargetMode="External"/><Relationship Id="rId1" Type="http://schemas.openxmlformats.org/officeDocument/2006/relationships/slideLayout" Target="../slideLayouts/slideLayout189.xml"/></Relationships>
</file>

<file path=ppt/slides/_rels/slide5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32.xml"/><Relationship Id="rId6" Type="http://schemas.openxmlformats.org/officeDocument/2006/relationships/image" Target="../media/image370.png"/><Relationship Id="rId5" Type="http://schemas.openxmlformats.org/officeDocument/2006/relationships/image" Target="../media/image33.png"/><Relationship Id="rId4" Type="http://schemas.openxmlformats.org/officeDocument/2006/relationships/hyperlink" Target="https://en.wikipedia.org/wiki/Ancel_Keys" TargetMode="External"/></Relationships>
</file>

<file path=ppt/slides/_rels/slide55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oomberg.com/news/articles/2023-12-07/africa-s-hunger-crisis-deepens-as-war-climate-pile-on-pain" TargetMode="External"/><Relationship Id="rId2" Type="http://schemas.openxmlformats.org/officeDocument/2006/relationships/image" Target="../media/image371.png"/><Relationship Id="rId1" Type="http://schemas.openxmlformats.org/officeDocument/2006/relationships/slideLayout" Target="../slideLayouts/slideLayout189.xml"/><Relationship Id="rId5" Type="http://schemas.openxmlformats.org/officeDocument/2006/relationships/image" Target="../media/image373.svg"/><Relationship Id="rId4" Type="http://schemas.openxmlformats.org/officeDocument/2006/relationships/image" Target="../media/image372.png"/></Relationships>
</file>

<file path=ppt/slides/_rels/slide56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uters.com/world/middle-east/entire-gaza-population-facing-hunger-crisis-famine-risk-un-backed-report-2023-12-21/" TargetMode="External"/><Relationship Id="rId2" Type="http://schemas.openxmlformats.org/officeDocument/2006/relationships/image" Target="../media/image374.png"/><Relationship Id="rId1" Type="http://schemas.openxmlformats.org/officeDocument/2006/relationships/slideLayout" Target="../slideLayouts/slideLayout189.xml"/><Relationship Id="rId4" Type="http://schemas.openxmlformats.org/officeDocument/2006/relationships/image" Target="../media/image375.JPG"/></Relationships>
</file>

<file path=ppt/slides/_rels/slide56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m/news/business-61727651" TargetMode="External"/><Relationship Id="rId2" Type="http://schemas.openxmlformats.org/officeDocument/2006/relationships/image" Target="../media/image376.png"/><Relationship Id="rId1" Type="http://schemas.openxmlformats.org/officeDocument/2006/relationships/slideLayout" Target="../slideLayouts/slideLayout189.xml"/><Relationship Id="rId4" Type="http://schemas.openxmlformats.org/officeDocument/2006/relationships/image" Target="../media/image377.jpg"/></Relationships>
</file>

<file path=ppt/slides/_rels/slide5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8.png"/><Relationship Id="rId1" Type="http://schemas.openxmlformats.org/officeDocument/2006/relationships/slideLayout" Target="../slideLayouts/slideLayout143.xml"/></Relationships>
</file>

<file path=ppt/slides/_rels/slide5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8.png"/><Relationship Id="rId1" Type="http://schemas.openxmlformats.org/officeDocument/2006/relationships/slideLayout" Target="../slideLayouts/slideLayout143.xml"/></Relationships>
</file>

<file path=ppt/slides/_rels/slide56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food/aftexts.html" TargetMode="External"/><Relationship Id="rId2" Type="http://schemas.openxmlformats.org/officeDocument/2006/relationships/image" Target="../media/image379.png"/><Relationship Id="rId1" Type="http://schemas.openxmlformats.org/officeDocument/2006/relationships/slideLayout" Target="../slideLayouts/slideLayout65.xml"/></Relationships>
</file>

<file path=ppt/slides/_rels/slide5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8.png"/><Relationship Id="rId1" Type="http://schemas.openxmlformats.org/officeDocument/2006/relationships/slideLayout" Target="../slideLayouts/slideLayout132.xml"/></Relationships>
</file>

<file path=ppt/slides/_rels/slide5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0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53.xml"/></Relationships>
</file>

<file path=ppt/slides/_rels/slide5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1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53.xml"/></Relationships>
</file>

<file path=ppt/slides/_rels/slide5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2.png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18.xml"/></Relationships>
</file>

<file path=ppt/slides/_rels/slide5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3.png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18.xml"/></Relationships>
</file>

<file path=ppt/slides/_rels/slide5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4.jpeg"/><Relationship Id="rId1" Type="http://schemas.openxmlformats.org/officeDocument/2006/relationships/slideLayout" Target="../slideLayouts/slideLayout41.xml"/></Relationships>
</file>

<file path=ppt/slides/_rels/slide5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5.png"/><Relationship Id="rId1" Type="http://schemas.openxmlformats.org/officeDocument/2006/relationships/slideLayout" Target="../slideLayouts/slideLayout53.xml"/></Relationships>
</file>

<file path=ppt/slides/_rels/slide5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6.png"/><Relationship Id="rId1" Type="http://schemas.openxmlformats.org/officeDocument/2006/relationships/slideLayout" Target="../slideLayouts/slideLayout53.xml"/></Relationships>
</file>

<file path=ppt/slides/_rels/slide5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7.png"/><Relationship Id="rId1" Type="http://schemas.openxmlformats.org/officeDocument/2006/relationships/slideLayout" Target="../slideLayouts/slideLayout143.xml"/></Relationships>
</file>

<file path=ppt/slides/_rels/slide5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8.png"/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18.xml"/></Relationships>
</file>

<file path=ppt/slides/_rels/slide5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9.png"/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18.xml"/></Relationships>
</file>

<file path=ppt/slides/_rels/slide5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0.png"/><Relationship Id="rId1" Type="http://schemas.openxmlformats.org/officeDocument/2006/relationships/slideLayout" Target="../slideLayouts/slideLayout143.xml"/></Relationships>
</file>

<file path=ppt/slides/_rels/slide5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1.png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18.xml"/></Relationships>
</file>

<file path=ppt/slides/_rels/slide5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2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53.xml"/></Relationships>
</file>

<file path=ppt/slides/_rels/slide5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3.png"/><Relationship Id="rId1" Type="http://schemas.openxmlformats.org/officeDocument/2006/relationships/slideLayout" Target="../slideLayouts/slideLayout53.xml"/></Relationships>
</file>

<file path=ppt/slides/_rels/slide5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3.png"/><Relationship Id="rId1" Type="http://schemas.openxmlformats.org/officeDocument/2006/relationships/slideLayout" Target="../slideLayouts/slideLayout53.xml"/></Relationships>
</file>

<file path=ppt/slides/_rels/slide5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65.xml"/></Relationships>
</file>

<file path=ppt/slides/_rels/slide5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65.xml"/></Relationships>
</file>

<file path=ppt/slides/_rels/slide5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4.png"/><Relationship Id="rId1" Type="http://schemas.openxmlformats.org/officeDocument/2006/relationships/slideLayout" Target="../slideLayouts/slideLayout121.xml"/></Relationships>
</file>

<file path=ppt/slides/_rels/slide5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5.jpeg"/><Relationship Id="rId1" Type="http://schemas.openxmlformats.org/officeDocument/2006/relationships/slideLayout" Target="../slideLayouts/slideLayout189.xml"/></Relationships>
</file>

<file path=ppt/slides/_rels/slide5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6.jpg"/><Relationship Id="rId1" Type="http://schemas.openxmlformats.org/officeDocument/2006/relationships/slideLayout" Target="../slideLayouts/slideLayout189.xml"/></Relationships>
</file>

<file path=ppt/slides/_rels/slide5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7.png"/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18.xml"/></Relationships>
</file>

<file path=ppt/slides/_rels/slide5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8.png"/><Relationship Id="rId1" Type="http://schemas.openxmlformats.org/officeDocument/2006/relationships/slideLayout" Target="../slideLayouts/slideLayout323.xml"/></Relationships>
</file>

<file path=ppt/slides/_rels/slide5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5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5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5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5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9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30.xml"/></Relationships>
</file>

<file path=ppt/slides/_rels/slide59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1095/fstext.html#text" TargetMode="External"/><Relationship Id="rId2" Type="http://schemas.openxmlformats.org/officeDocument/2006/relationships/image" Target="../media/image400.png"/><Relationship Id="rId1" Type="http://schemas.openxmlformats.org/officeDocument/2006/relationships/slideLayout" Target="../slideLayouts/slideLayout41.xml"/></Relationships>
</file>

<file path=ppt/slides/_rels/slide59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1095/fstext.html#text" TargetMode="External"/><Relationship Id="rId2" Type="http://schemas.openxmlformats.org/officeDocument/2006/relationships/image" Target="../media/image400.png"/><Relationship Id="rId1" Type="http://schemas.openxmlformats.org/officeDocument/2006/relationships/slideLayout" Target="../slideLayouts/slideLayout41.xml"/></Relationships>
</file>

<file path=ppt/slides/_rels/slide6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6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4.xml"/></Relationships>
</file>

<file path=ppt/slides/_rels/slide6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4.xml"/></Relationships>
</file>

<file path=ppt/slides/_rels/slide6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4.xml"/></Relationships>
</file>

<file path=ppt/slides/_rels/slide604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Gammalt_Torp_Ljuster%C3%B6.JPG" TargetMode="External"/><Relationship Id="rId2" Type="http://schemas.openxmlformats.org/officeDocument/2006/relationships/image" Target="../media/image401.png"/><Relationship Id="rId1" Type="http://schemas.openxmlformats.org/officeDocument/2006/relationships/slideLayout" Target="../slideLayouts/slideLayout454.xml"/></Relationships>
</file>

<file path=ppt/slides/_rels/slide6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4.xml"/></Relationships>
</file>

<file path=ppt/slides/_rels/slide6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2.png"/><Relationship Id="rId1" Type="http://schemas.openxmlformats.org/officeDocument/2006/relationships/slideLayout" Target="../slideLayouts/slideLayout454.xml"/></Relationships>
</file>

<file path=ppt/slides/_rels/slide6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4.xml"/></Relationships>
</file>

<file path=ppt/slides/_rels/slide60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Julefrokost.jpg" TargetMode="External"/><Relationship Id="rId2" Type="http://schemas.openxmlformats.org/officeDocument/2006/relationships/image" Target="../media/image403.png"/><Relationship Id="rId1" Type="http://schemas.openxmlformats.org/officeDocument/2006/relationships/slideLayout" Target="../slideLayouts/slideLayout506.xml"/></Relationships>
</file>

<file path=ppt/slides/_rels/slide6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4.xml"/></Relationships>
</file>

<file path=ppt/slides/_rels/slide6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files.co.uk/manuscripts-pens-and-composers.htm" TargetMode="External"/><Relationship Id="rId2" Type="http://schemas.openxmlformats.org/officeDocument/2006/relationships/image" Target="../media/image404.jpeg"/><Relationship Id="rId1" Type="http://schemas.openxmlformats.org/officeDocument/2006/relationships/slideLayout" Target="../slideLayouts/slideLayout561.xml"/><Relationship Id="rId5" Type="http://schemas.openxmlformats.org/officeDocument/2006/relationships/hyperlink" Target="https://en.wikipedia.org/wiki/Deutsches_Symphonie-Orchester_Berlin" TargetMode="External"/><Relationship Id="rId4" Type="http://schemas.openxmlformats.org/officeDocument/2006/relationships/image" Target="../media/image405.jpeg"/></Relationships>
</file>

<file path=ppt/slides/_rels/slide611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Eroica_Beethoven_title.jpg" TargetMode="External"/><Relationship Id="rId2" Type="http://schemas.openxmlformats.org/officeDocument/2006/relationships/image" Target="../media/image406.png"/><Relationship Id="rId1" Type="http://schemas.openxmlformats.org/officeDocument/2006/relationships/slideLayout" Target="../slideLayouts/slideLayout454.xml"/></Relationships>
</file>

<file path=ppt/slides/_rels/slide6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4.xml"/></Relationships>
</file>

<file path=ppt/slides/_rels/slide6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rn.com/IrishTales.htm" TargetMode="External"/><Relationship Id="rId2" Type="http://schemas.openxmlformats.org/officeDocument/2006/relationships/image" Target="../media/image407.png"/><Relationship Id="rId1" Type="http://schemas.openxmlformats.org/officeDocument/2006/relationships/slideLayout" Target="../slideLayouts/slideLayout459.xml"/></Relationships>
</file>

<file path=ppt/slides/_rels/slide6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3.xml"/></Relationships>
</file>

<file path=ppt/slides/_rels/slide6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8.png"/><Relationship Id="rId1" Type="http://schemas.openxmlformats.org/officeDocument/2006/relationships/slideLayout" Target="../slideLayouts/slideLayout454.xml"/></Relationships>
</file>

<file path=ppt/slides/_rels/slide6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4.xml"/></Relationships>
</file>

<file path=ppt/slides/_rels/slide6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nebow.com/france/france.html" TargetMode="External"/><Relationship Id="rId2" Type="http://schemas.openxmlformats.org/officeDocument/2006/relationships/image" Target="../media/image409.png"/><Relationship Id="rId1" Type="http://schemas.openxmlformats.org/officeDocument/2006/relationships/slideLayout" Target="../slideLayouts/slideLayout506.xml"/></Relationships>
</file>

<file path=ppt/slides/_rels/slide6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4.xml"/></Relationships>
</file>

<file path=ppt/slides/_rels/slide6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0.gif"/><Relationship Id="rId1" Type="http://schemas.openxmlformats.org/officeDocument/2006/relationships/slideLayout" Target="../slideLayouts/slideLayout454.xml"/></Relationships>
</file>

<file path=ppt/slides/_rels/slide6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01.xml"/></Relationships>
</file>

<file path=ppt/slides/_rels/slide62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Italian_opera" TargetMode="External"/><Relationship Id="rId2" Type="http://schemas.openxmlformats.org/officeDocument/2006/relationships/image" Target="../media/image411.png"/><Relationship Id="rId1" Type="http://schemas.openxmlformats.org/officeDocument/2006/relationships/slideLayout" Target="../slideLayouts/slideLayout454.xml"/></Relationships>
</file>

<file path=ppt/slides/_rels/slide62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Architecture_of_Italy" TargetMode="External"/><Relationship Id="rId2" Type="http://schemas.openxmlformats.org/officeDocument/2006/relationships/image" Target="../media/image412.png"/><Relationship Id="rId1" Type="http://schemas.openxmlformats.org/officeDocument/2006/relationships/slideLayout" Target="../slideLayouts/slideLayout561.xml"/></Relationships>
</file>

<file path=ppt/slides/_rels/slide6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3.png"/><Relationship Id="rId1" Type="http://schemas.openxmlformats.org/officeDocument/2006/relationships/slideLayout" Target="../slideLayouts/slideLayout501.xml"/></Relationships>
</file>

<file path=ppt/slides/_rels/slide624.xml.rels><?xml version="1.0" encoding="UTF-8" standalone="yes"?>
<Relationships xmlns="http://schemas.openxmlformats.org/package/2006/relationships"><Relationship Id="rId3" Type="http://schemas.openxmlformats.org/officeDocument/2006/relationships/hyperlink" Target="https://sitesandstories.wordpress.com/2018/11/13/lacemaking-in-belgium/kae-3/" TargetMode="External"/><Relationship Id="rId2" Type="http://schemas.openxmlformats.org/officeDocument/2006/relationships/image" Target="../media/image414.png"/><Relationship Id="rId1" Type="http://schemas.openxmlformats.org/officeDocument/2006/relationships/slideLayout" Target="../slideLayouts/slideLayout454.xml"/></Relationships>
</file>

<file path=ppt/slides/_rels/slide6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01.xml"/></Relationships>
</file>

<file path=ppt/slides/_rels/slide6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perluminal.com/cookbook/essay_coffee.html" TargetMode="External"/><Relationship Id="rId2" Type="http://schemas.openxmlformats.org/officeDocument/2006/relationships/image" Target="../media/image415.png"/><Relationship Id="rId1" Type="http://schemas.openxmlformats.org/officeDocument/2006/relationships/slideLayout" Target="../slideLayouts/slideLayout53.xml"/></Relationships>
</file>

<file path=ppt/slides/_rels/slide6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6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6.png"/><Relationship Id="rId1" Type="http://schemas.openxmlformats.org/officeDocument/2006/relationships/slideLayout" Target="../slideLayouts/slideLayout53.xml"/></Relationships>
</file>

<file path=ppt/slides/_rels/slide6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4.xml"/></Relationships>
</file>

<file path=ppt/slides/_rels/slide6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7.png"/><Relationship Id="rId1" Type="http://schemas.openxmlformats.org/officeDocument/2006/relationships/slideLayout" Target="../slideLayouts/slideLayout454.xml"/></Relationships>
</file>

<file path=ppt/slides/_rels/slide6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4.xml"/></Relationships>
</file>

<file path=ppt/slides/_rels/slide6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NjBwIsT8sU&amp;t=2s" TargetMode="External"/><Relationship Id="rId2" Type="http://schemas.openxmlformats.org/officeDocument/2006/relationships/image" Target="../media/image418.JPG"/><Relationship Id="rId1" Type="http://schemas.openxmlformats.org/officeDocument/2006/relationships/slideLayout" Target="../slideLayouts/slideLayout454.xml"/></Relationships>
</file>

<file path=ppt/slides/_rels/slide6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9.png"/><Relationship Id="rId1" Type="http://schemas.openxmlformats.org/officeDocument/2006/relationships/slideLayout" Target="../slideLayouts/slideLayout501.xml"/></Relationships>
</file>

<file path=ppt/slides/_rels/slide6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01.xml"/></Relationships>
</file>

<file path=ppt/slides/_rels/slide635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%22El_Fandi%22_a_la_ver%C3%B3nica.jpg" TargetMode="External"/><Relationship Id="rId2" Type="http://schemas.openxmlformats.org/officeDocument/2006/relationships/image" Target="../media/image420.jpg"/><Relationship Id="rId1" Type="http://schemas.openxmlformats.org/officeDocument/2006/relationships/slideLayout" Target="../slideLayouts/slideLayout454.xml"/></Relationships>
</file>

<file path=ppt/slides/_rels/slide6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01.xml"/></Relationships>
</file>

<file path=ppt/slides/_rels/slide6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1.png"/><Relationship Id="rId1" Type="http://schemas.openxmlformats.org/officeDocument/2006/relationships/slideLayout" Target="../slideLayouts/slideLayout454.xml"/></Relationships>
</file>

<file path=ppt/slides/_rels/slide63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iencedaily.com/releases/2008/07/080721152000.htm" TargetMode="External"/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110.xml"/><Relationship Id="rId4" Type="http://schemas.openxmlformats.org/officeDocument/2006/relationships/image" Target="../media/image422.png"/></Relationships>
</file>

<file path=ppt/slides/_rels/slide6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6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3.png"/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110.xml"/></Relationships>
</file>

<file path=ppt/slides/_rels/slide64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iencedaily.com/releases/2008/07/080721152000.htm" TargetMode="External"/><Relationship Id="rId2" Type="http://schemas.openxmlformats.org/officeDocument/2006/relationships/notesSlide" Target="../notesSlides/notesSlide82.xml"/><Relationship Id="rId1" Type="http://schemas.openxmlformats.org/officeDocument/2006/relationships/slideLayout" Target="../slideLayouts/slideLayout110.xml"/><Relationship Id="rId4" Type="http://schemas.openxmlformats.org/officeDocument/2006/relationships/image" Target="../media/image422.png"/></Relationships>
</file>

<file path=ppt/slides/_rels/slide64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iencedaily.com/releases/2008/07/080721152000.htm" TargetMode="External"/><Relationship Id="rId2" Type="http://schemas.openxmlformats.org/officeDocument/2006/relationships/notesSlide" Target="../notesSlides/notesSlide83.xml"/><Relationship Id="rId1" Type="http://schemas.openxmlformats.org/officeDocument/2006/relationships/slideLayout" Target="../slideLayouts/slideLayout110.xml"/><Relationship Id="rId6" Type="http://schemas.openxmlformats.org/officeDocument/2006/relationships/image" Target="../media/image3930.png"/><Relationship Id="rId5" Type="http://schemas.openxmlformats.org/officeDocument/2006/relationships/customXml" Target="../ink/ink51.xml"/><Relationship Id="rId4" Type="http://schemas.openxmlformats.org/officeDocument/2006/relationships/image" Target="../media/image424.png"/></Relationships>
</file>

<file path=ppt/slides/_rels/slide6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5.jpg"/><Relationship Id="rId2" Type="http://schemas.openxmlformats.org/officeDocument/2006/relationships/notesSlide" Target="../notesSlides/notesSlide84.xml"/><Relationship Id="rId1" Type="http://schemas.openxmlformats.org/officeDocument/2006/relationships/slideLayout" Target="../slideLayouts/slideLayout110.xml"/></Relationships>
</file>

<file path=ppt/slides/_rels/slide6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6.png"/><Relationship Id="rId2" Type="http://schemas.openxmlformats.org/officeDocument/2006/relationships/notesSlide" Target="../notesSlides/notesSlide85.xml"/><Relationship Id="rId1" Type="http://schemas.openxmlformats.org/officeDocument/2006/relationships/slideLayout" Target="../slideLayouts/slideLayout110.xml"/></Relationships>
</file>

<file path=ppt/slides/_rels/slide64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iencedaily.com/releases/2008/07/080721152000.htm" TargetMode="External"/><Relationship Id="rId2" Type="http://schemas.openxmlformats.org/officeDocument/2006/relationships/notesSlide" Target="../notesSlides/notesSlide86.xml"/><Relationship Id="rId1" Type="http://schemas.openxmlformats.org/officeDocument/2006/relationships/slideLayout" Target="../slideLayouts/slideLayout110.xml"/><Relationship Id="rId4" Type="http://schemas.openxmlformats.org/officeDocument/2006/relationships/image" Target="../media/image422.png"/></Relationships>
</file>

<file path=ppt/slides/_rels/slide6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7.png"/><Relationship Id="rId2" Type="http://schemas.openxmlformats.org/officeDocument/2006/relationships/notesSlide" Target="../notesSlides/notesSlide87.xml"/><Relationship Id="rId1" Type="http://schemas.openxmlformats.org/officeDocument/2006/relationships/slideLayout" Target="../slideLayouts/slideLayout110.xml"/></Relationships>
</file>

<file path=ppt/slides/_rels/slide6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7.png"/><Relationship Id="rId2" Type="http://schemas.openxmlformats.org/officeDocument/2006/relationships/notesSlide" Target="../notesSlides/notesSlide88.xml"/><Relationship Id="rId1" Type="http://schemas.openxmlformats.org/officeDocument/2006/relationships/slideLayout" Target="../slideLayouts/slideLayout110.xml"/></Relationships>
</file>

<file path=ppt/slides/_rels/slide6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7.png"/><Relationship Id="rId2" Type="http://schemas.openxmlformats.org/officeDocument/2006/relationships/notesSlide" Target="../notesSlides/notesSlide89.xml"/><Relationship Id="rId1" Type="http://schemas.openxmlformats.org/officeDocument/2006/relationships/slideLayout" Target="../slideLayouts/slideLayout110.xml"/><Relationship Id="rId5" Type="http://schemas.openxmlformats.org/officeDocument/2006/relationships/hyperlink" Target="https://www.mardlife.com/affluenza-word-for-the-week/" TargetMode="External"/><Relationship Id="rId4" Type="http://schemas.openxmlformats.org/officeDocument/2006/relationships/image" Target="../media/image428.jpg"/></Relationships>
</file>

<file path=ppt/slides/_rels/slide6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30.xml"/></Relationships>
</file>

<file path=ppt/slides/_rels/slide6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65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1095/fstext.html#text" TargetMode="External"/><Relationship Id="rId2" Type="http://schemas.openxmlformats.org/officeDocument/2006/relationships/image" Target="../media/image400.png"/><Relationship Id="rId1" Type="http://schemas.openxmlformats.org/officeDocument/2006/relationships/slideLayout" Target="../slideLayouts/slideLayout41.xml"/></Relationships>
</file>

<file path=ppt/slides/_rels/slide65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ronews.com/culture/2023/08/31/la-tomatina-2023-the-best-pictures-from-the-worlds-biggest-food-fight" TargetMode="External"/><Relationship Id="rId2" Type="http://schemas.openxmlformats.org/officeDocument/2006/relationships/notesSlide" Target="../notesSlides/notesSlide90.xml"/><Relationship Id="rId1" Type="http://schemas.openxmlformats.org/officeDocument/2006/relationships/slideLayout" Target="../slideLayouts/slideLayout154.xml"/><Relationship Id="rId6" Type="http://schemas.openxmlformats.org/officeDocument/2006/relationships/image" Target="../media/image45.png"/><Relationship Id="rId5" Type="http://schemas.openxmlformats.org/officeDocument/2006/relationships/image" Target="../media/image67.png"/><Relationship Id="rId4" Type="http://schemas.openxmlformats.org/officeDocument/2006/relationships/image" Target="../media/image71.png"/></Relationships>
</file>

<file path=ppt/slides/_rels/slide65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zzfeednews.com/article/kennethbachor/italy-battle-of-the-oranges" TargetMode="External"/><Relationship Id="rId7" Type="http://schemas.openxmlformats.org/officeDocument/2006/relationships/image" Target="../media/image75.png"/><Relationship Id="rId2" Type="http://schemas.openxmlformats.org/officeDocument/2006/relationships/notesSlide" Target="../notesSlides/notesSlide91.xml"/><Relationship Id="rId1" Type="http://schemas.openxmlformats.org/officeDocument/2006/relationships/slideLayout" Target="../slideLayouts/slideLayout245.xml"/><Relationship Id="rId6" Type="http://schemas.openxmlformats.org/officeDocument/2006/relationships/image" Target="../media/image81.png"/><Relationship Id="rId5" Type="http://schemas.openxmlformats.org/officeDocument/2006/relationships/hyperlink" Target="https://www.nytimes.com/2023/03/21/magazine/battle-oranges-italy.html?action=click&amp;module=RelatedLinks&amp;pgtype=Article" TargetMode="External"/><Relationship Id="rId4" Type="http://schemas.openxmlformats.org/officeDocument/2006/relationships/image" Target="../media/image80.png"/></Relationships>
</file>

<file path=ppt/slides/_rels/slide65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azon.com/We-Eat-What-Cultural-Encyclopedia/dp/144084111X/ref=sr_1_1?ie=UTF8&amp;qid=1540574678&amp;sr=8-1&amp;keywords=We+eat+what" TargetMode="External"/><Relationship Id="rId2" Type="http://schemas.openxmlformats.org/officeDocument/2006/relationships/image" Target="../media/image121.jpg"/><Relationship Id="rId1" Type="http://schemas.openxmlformats.org/officeDocument/2006/relationships/slideLayout" Target="../slideLayouts/slideLayout29.xml"/></Relationships>
</file>

<file path=ppt/slides/_rels/slide6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9.png"/><Relationship Id="rId1" Type="http://schemas.openxmlformats.org/officeDocument/2006/relationships/slideLayout" Target="../slideLayouts/slideLayout29.xml"/></Relationships>
</file>

<file path=ppt/slides/_rels/slide6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0.jpg"/><Relationship Id="rId1" Type="http://schemas.openxmlformats.org/officeDocument/2006/relationships/slideLayout" Target="../slideLayouts/slideLayout29.xml"/></Relationships>
</file>

<file path=ppt/slides/_rels/slide65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azon.com/We-Eat-What-Cultural-Encyclopedia/dp/144084111X/ref=sr_1_1?ie=UTF8&amp;qid=1540574678&amp;sr=8-1&amp;keywords=We+eat+what" TargetMode="External"/><Relationship Id="rId2" Type="http://schemas.openxmlformats.org/officeDocument/2006/relationships/image" Target="../media/image121.jpg"/><Relationship Id="rId1" Type="http://schemas.openxmlformats.org/officeDocument/2006/relationships/slideLayout" Target="../slideLayouts/slideLayout29.xml"/></Relationships>
</file>

<file path=ppt/slides/_rels/slide65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luthbudgeteer.com/community/4121672-simple-cooking-leads-success" TargetMode="External"/><Relationship Id="rId7" Type="http://schemas.openxmlformats.org/officeDocument/2006/relationships/image" Target="../media/image174.png"/><Relationship Id="rId2" Type="http://schemas.openxmlformats.org/officeDocument/2006/relationships/notesSlide" Target="../notesSlides/notesSlide92.xml"/><Relationship Id="rId1" Type="http://schemas.openxmlformats.org/officeDocument/2006/relationships/slideLayout" Target="../slideLayouts/slideLayout278.xml"/><Relationship Id="rId6" Type="http://schemas.openxmlformats.org/officeDocument/2006/relationships/image" Target="../media/image226.gif"/><Relationship Id="rId5" Type="http://schemas.openxmlformats.org/officeDocument/2006/relationships/hyperlink" Target="http://www.d.umn.edu/cla/faculty/troufs/anth1095/Slovenia.html#title" TargetMode="External"/><Relationship Id="rId4" Type="http://schemas.openxmlformats.org/officeDocument/2006/relationships/image" Target="../media/image225.png"/></Relationships>
</file>

<file path=ppt/slides/_rels/slide6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7.jpeg"/><Relationship Id="rId2" Type="http://schemas.openxmlformats.org/officeDocument/2006/relationships/notesSlide" Target="../notesSlides/notesSlide93.xml"/><Relationship Id="rId1" Type="http://schemas.openxmlformats.org/officeDocument/2006/relationships/slideLayout" Target="../slideLayouts/slideLayout278.xml"/></Relationships>
</file>

<file path=ppt/slides/_rels/slide66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luthbudgeteer.com/community/4121672-simple-cooking-leads-success" TargetMode="External"/><Relationship Id="rId7" Type="http://schemas.openxmlformats.org/officeDocument/2006/relationships/image" Target="../media/image174.png"/><Relationship Id="rId2" Type="http://schemas.openxmlformats.org/officeDocument/2006/relationships/notesSlide" Target="../notesSlides/notesSlide94.xml"/><Relationship Id="rId1" Type="http://schemas.openxmlformats.org/officeDocument/2006/relationships/slideLayout" Target="../slideLayouts/slideLayout278.xml"/><Relationship Id="rId6" Type="http://schemas.openxmlformats.org/officeDocument/2006/relationships/image" Target="../media/image226.gif"/><Relationship Id="rId5" Type="http://schemas.openxmlformats.org/officeDocument/2006/relationships/hyperlink" Target="http://www.d.umn.edu/cla/faculty/troufs/anth1095/Slovenia.html#title" TargetMode="External"/><Relationship Id="rId4" Type="http://schemas.openxmlformats.org/officeDocument/2006/relationships/image" Target="../media/image225.png"/></Relationships>
</file>

<file path=ppt/slides/_rels/slide6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1.png"/><Relationship Id="rId2" Type="http://schemas.openxmlformats.org/officeDocument/2006/relationships/notesSlide" Target="../notesSlides/notesSlide95.xml"/><Relationship Id="rId1" Type="http://schemas.openxmlformats.org/officeDocument/2006/relationships/slideLayout" Target="../slideLayouts/slideLayout18.xml"/></Relationships>
</file>

<file path=ppt/slides/_rels/slide6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29.xml"/></Relationships>
</file>

<file path=ppt/slides/_rels/slide6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2.png"/><Relationship Id="rId2" Type="http://schemas.openxmlformats.org/officeDocument/2006/relationships/notesSlide" Target="../notesSlides/notesSlide96.xml"/><Relationship Id="rId1" Type="http://schemas.openxmlformats.org/officeDocument/2006/relationships/slideLayout" Target="../slideLayouts/slideLayout76.xml"/></Relationships>
</file>

<file path=ppt/slides/_rels/slide6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3.xml"/></Relationships>
</file>

<file path=ppt/slides/_rels/slide6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6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6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3.jpeg"/><Relationship Id="rId2" Type="http://schemas.openxmlformats.org/officeDocument/2006/relationships/hyperlink" Target="http://www.d.umn.edu/cla/faculty/troufs/anthfood/aftexts.html" TargetMode="External"/><Relationship Id="rId1" Type="http://schemas.openxmlformats.org/officeDocument/2006/relationships/slideLayout" Target="../slideLayouts/slideLayout33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3214459" y="6273798"/>
            <a:ext cx="268329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3000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©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Timothy G. Roufs 2009-2024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1026" name="Picture 2" descr="Parman text: Europe in the Anthropological Imagination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6520" y="653142"/>
            <a:ext cx="3840480" cy="5517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F99C581-23A4-ECD1-2E1E-768D60CFCA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2282" y="4620222"/>
            <a:ext cx="7925568" cy="1077218"/>
          </a:xfrm>
          <a:prstGeom prst="rect">
            <a:avLst/>
          </a:prstGeom>
          <a:solidFill>
            <a:srgbClr val="FFEEB9"/>
          </a:solidFill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Use your up / down arrow keys and / or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your space bar to advance the slides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E4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49" name="Text Box 7"/>
          <p:cNvSpPr txBox="1">
            <a:spLocks noChangeArrowheads="1"/>
          </p:cNvSpPr>
          <p:nvPr/>
        </p:nvSpPr>
        <p:spPr bwMode="auto">
          <a:xfrm>
            <a:off x="6207541" y="2675535"/>
            <a:ext cx="184731" cy="694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3911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DF5FAA71-DD7C-4138-A5E7-492B4A3216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6806" y="1425940"/>
            <a:ext cx="7315200" cy="5262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4400" b="1" i="0" u="none" strike="noStrike" kern="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This is a long set of slides.  You might want to review them in two or three sessions rather than at one sitting.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4400" b="1" kern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  <a:t>Many slides are simply pictorial examples.</a:t>
            </a:r>
            <a:endParaRPr kumimoji="1" lang="en-US" sz="4400" b="1" i="0" u="none" strike="noStrike" kern="0" cap="none" spc="0" normalizeH="0" baseline="0" noProof="0" dirty="0">
              <a:ln w="6350">
                <a:solidFill>
                  <a:srgbClr val="0C06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165100" dir="18900000" algn="b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1600" b="1" i="1" u="none" strike="noStrike" kern="0" cap="none" spc="0" normalizeH="0" baseline="0" noProof="0" dirty="0">
              <a:ln w="6350">
                <a:solidFill>
                  <a:srgbClr val="0C06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165100" dir="18900000" algn="b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4290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arman text: Europe in the Anthropological Imagination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6520" y="653142"/>
            <a:ext cx="3840480" cy="5517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4"/>
          <p:cNvSpPr txBox="1">
            <a:spLocks noChangeArrowheads="1"/>
          </p:cNvSpPr>
          <p:nvPr/>
        </p:nvSpPr>
        <p:spPr bwMode="auto">
          <a:xfrm>
            <a:off x="0" y="424542"/>
            <a:ext cx="9144000" cy="3080658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miter lim="800000"/>
            <a:headEnd/>
            <a:tailEnd/>
          </a:ln>
        </p:spPr>
        <p:txBody>
          <a:bodyPr wrap="none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0" y="3505226"/>
            <a:ext cx="9144000" cy="2908489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Units of Analysis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1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and</a:t>
            </a:r>
            <a:br>
              <a:rPr kumimoji="0" lang="en-US" sz="36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</a:br>
            <a:r>
              <a:rPr kumimoji="0" lang="en-US" sz="36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Anthropological Concepts of Europe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214459" y="6273798"/>
            <a:ext cx="268329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3000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©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Timothy G. Roufs 2009-2024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78929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97279" y="2194939"/>
            <a:ext cx="6981952" cy="3264420"/>
          </a:xfrm>
          <a:prstGeom prst="rect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  <a:outerShdw blurRad="50800" dist="50800" dir="5400000" algn="ctr" rotWithShape="0">
              <a:schemeClr val="bg1"/>
            </a:outerShdw>
          </a:effectLst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uLnTx/>
                <a:uFillTx/>
                <a:latin typeface="Arial" charset="0"/>
                <a:ea typeface="+mn-ea"/>
                <a:cs typeface="+mn-cs"/>
              </a:rPr>
              <a:t>Information on 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4400" b="1" i="1" u="none" strike="noStrike" kern="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Units of Analysis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will be very handy for your </a:t>
            </a:r>
            <a:r>
              <a:rPr lang="en-US" sz="3600" b="1" dirty="0">
                <a:solidFill>
                  <a:prstClr val="white"/>
                </a:solidFill>
                <a:latin typeface="Arial" charset="0"/>
              </a:rPr>
              <a:t>C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lass </a:t>
            </a:r>
            <a:r>
              <a:rPr lang="en-US" sz="3600" b="1" dirty="0">
                <a:solidFill>
                  <a:prstClr val="white"/>
                </a:solidFill>
                <a:latin typeface="Arial" charset="0"/>
              </a:rPr>
              <a:t>P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roject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. . 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5911" y="636361"/>
            <a:ext cx="6652177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6947046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551542" y="992992"/>
            <a:ext cx="8011886" cy="532216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When you pick a topic for your Project 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the </a:t>
            </a:r>
            <a:r>
              <a:rPr kumimoji="1" lang="en-US" sz="3600" b="1" i="1" dirty="0">
                <a:solidFill>
                  <a:srgbClr val="FFFFFF"/>
                </a:solidFill>
                <a:latin typeface="Arial" charset="0"/>
              </a:rPr>
              <a:t>most important</a:t>
            </a: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 thing to consider is 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4400" b="1" dirty="0">
                <a:solidFill>
                  <a:srgbClr val="FFFFFF"/>
                </a:solidFill>
                <a:latin typeface="Arial" charset="0"/>
              </a:rPr>
              <a:t>picking a topic that you are interested in</a:t>
            </a:r>
            <a:r>
              <a:rPr kumimoji="1" lang="en-US" sz="2800" b="1" dirty="0">
                <a:solidFill>
                  <a:srgbClr val="FFFFFF"/>
                </a:solidFill>
                <a:latin typeface="Arial" charset="0"/>
              </a:rPr>
              <a:t> </a:t>
            </a: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. . .</a:t>
            </a:r>
          </a:p>
        </p:txBody>
      </p:sp>
    </p:spTree>
    <p:extLst>
      <p:ext uri="{BB962C8B-B14F-4D97-AF65-F5344CB8AC3E}">
        <p14:creationId xmlns:p14="http://schemas.microsoft.com/office/powerpoint/2010/main" val="1475756126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227942" y="6613528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800" dirty="0">
                <a:hlinkClick r:id="rId3"/>
              </a:rPr>
              <a:t>https://www.d.umn.edu/cla/faculty/troufs/anth3635/ceterm_paper.html#proposal</a:t>
            </a:r>
            <a:endParaRPr lang="en-US" sz="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77CE8E9-EDDA-33C1-C7C2-8534635140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4494" y="224944"/>
            <a:ext cx="6400800" cy="6372572"/>
          </a:xfrm>
          <a:prstGeom prst="rect">
            <a:avLst/>
          </a:prstGeom>
          <a:ln w="25400">
            <a:solidFill>
              <a:srgbClr val="AA8822"/>
            </a:solidFill>
          </a:ln>
        </p:spPr>
      </p:pic>
      <p:sp>
        <p:nvSpPr>
          <p:cNvPr id="7" name="AutoShape 8">
            <a:extLst>
              <a:ext uri="{FF2B5EF4-FFF2-40B4-BE49-F238E27FC236}">
                <a16:creationId xmlns:a16="http://schemas.microsoft.com/office/drawing/2014/main" id="{4261FE5D-1CC8-93C9-851B-014C0051597F}"/>
              </a:ext>
            </a:extLst>
          </p:cNvPr>
          <p:cNvSpPr>
            <a:spLocks noChangeArrowheads="1"/>
          </p:cNvSpPr>
          <p:nvPr/>
        </p:nvSpPr>
        <p:spPr bwMode="auto">
          <a:xfrm rot="3752467">
            <a:off x="7305219" y="249683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83633125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0"/>
            <a:ext cx="6494032" cy="68053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1372498" y="5073809"/>
            <a:ext cx="6310256" cy="1384995"/>
          </a:xfrm>
          <a:prstGeom prst="rect">
            <a:avLst/>
          </a:prstGeom>
          <a:solidFill>
            <a:srgbClr val="FFFFFF"/>
          </a:solidFill>
        </p:spPr>
        <p:txBody>
          <a:bodyPr wrap="square">
            <a:spAutoFit/>
          </a:bodyPr>
          <a:lstStyle/>
          <a:p>
            <a:pPr algn="ctr"/>
            <a:r>
              <a:rPr kumimoji="1" lang="en-US" sz="2800" b="1" dirty="0">
                <a:solidFill>
                  <a:srgbClr val="FF0000"/>
                </a:solidFill>
                <a:latin typeface="Arial" charset="0"/>
              </a:rPr>
              <a:t>See larger version of the </a:t>
            </a:r>
          </a:p>
          <a:p>
            <a:pPr algn="ctr"/>
            <a:r>
              <a:rPr kumimoji="1" lang="en-US" sz="2800" b="1" dirty="0">
                <a:solidFill>
                  <a:srgbClr val="FF0000"/>
                </a:solidFill>
                <a:latin typeface="Arial" charset="0"/>
              </a:rPr>
              <a:t>Informal Project Proposal Rubric </a:t>
            </a:r>
          </a:p>
          <a:p>
            <a:pPr algn="ctr"/>
            <a:r>
              <a:rPr kumimoji="1" lang="en-US" sz="2800" b="1" dirty="0">
                <a:solidFill>
                  <a:srgbClr val="FF0000"/>
                </a:solidFill>
                <a:latin typeface="Arial" charset="0"/>
              </a:rPr>
              <a:t>in your Canvas file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2503139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261257" y="2117277"/>
            <a:ext cx="8621486" cy="331366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The </a:t>
            </a:r>
            <a:r>
              <a:rPr kumimoji="1" lang="en-US" sz="3600" b="1" i="1" dirty="0">
                <a:solidFill>
                  <a:srgbClr val="FFFFFF"/>
                </a:solidFill>
                <a:latin typeface="Arial" charset="0"/>
              </a:rPr>
              <a:t>next most </a:t>
            </a: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important thing to consider is what 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“Unit(s) of Analysis” 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are best for you to use . . .</a:t>
            </a:r>
          </a:p>
        </p:txBody>
      </p:sp>
    </p:spTree>
    <p:extLst>
      <p:ext uri="{BB962C8B-B14F-4D97-AF65-F5344CB8AC3E}">
        <p14:creationId xmlns:p14="http://schemas.microsoft.com/office/powerpoint/2010/main" val="1421063763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arman text: Europe in the Anthropological Imagination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6520" y="653142"/>
            <a:ext cx="3840480" cy="5517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4"/>
          <p:cNvSpPr txBox="1">
            <a:spLocks noChangeArrowheads="1"/>
          </p:cNvSpPr>
          <p:nvPr/>
        </p:nvSpPr>
        <p:spPr bwMode="auto">
          <a:xfrm>
            <a:off x="0" y="424542"/>
            <a:ext cx="9144000" cy="3080658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miter lim="800000"/>
            <a:headEnd/>
            <a:tailEnd/>
          </a:ln>
        </p:spPr>
        <p:txBody>
          <a:bodyPr wrap="none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0" y="3505226"/>
            <a:ext cx="9144000" cy="2908489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Units of Analysis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1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and</a:t>
            </a:r>
            <a:br>
              <a:rPr kumimoji="0" lang="en-US" sz="36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</a:br>
            <a:r>
              <a:rPr kumimoji="0" lang="en-US" sz="36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Anthropological Concepts of Europe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214459" y="6273798"/>
            <a:ext cx="268329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3000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©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Timothy G. Roufs 2009-2024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08580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D995DD6F-FD52-4946-A468-27514C3AC5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248" y="158616"/>
            <a:ext cx="5943600" cy="648811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670B2DC5-4DF2-4ADB-AD78-73D3B3D1CBF7}"/>
                  </a:ext>
                </a:extLst>
              </p14:cNvPr>
              <p14:cNvContentPartPr/>
              <p14:nvPr/>
            </p14:nvContentPartPr>
            <p14:xfrm>
              <a:off x="2198992" y="4530023"/>
              <a:ext cx="1508040" cy="62460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670B2DC5-4DF2-4ADB-AD78-73D3B3D1CBF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145352" y="4422383"/>
                <a:ext cx="1615680" cy="8402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670443431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07975" y="1171914"/>
            <a:ext cx="6908800" cy="479099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when you are looking at anthropological works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2800" dirty="0">
                <a:solidFill>
                  <a:srgbClr val="FFFFFF"/>
                </a:solidFill>
                <a:latin typeface="Arial" charset="0"/>
              </a:rPr>
              <a:t>— or social science works in general — 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it is important to pay attention to what “units of analysis” are being considered . . .</a:t>
            </a:r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515258"/>
            <a:ext cx="6908800" cy="580665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in the 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“Main Characteristics of Anthropology” review 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it is noted that one of the defining characteristics of Anthropology is that it tends to be comparative . . .</a:t>
            </a:r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43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857256" y="1873250"/>
            <a:ext cx="7497763" cy="4294702"/>
          </a:xfrm>
        </p:spPr>
        <p:txBody>
          <a:bodyPr>
            <a:spAutoFit/>
          </a:bodyPr>
          <a:lstStyle/>
          <a:p>
            <a:pPr marL="566738" indent="-566738" eaLnBrk="1" hangingPunct="1">
              <a:buFontTx/>
              <a:buNone/>
              <a:tabLst>
                <a:tab pos="0" algn="l"/>
              </a:tabLst>
            </a:pPr>
            <a:r>
              <a:rPr lang="en-US" sz="2400" b="1" dirty="0">
                <a:solidFill>
                  <a:srgbClr val="BADDE1"/>
                </a:solidFill>
              </a:rPr>
              <a:t>1.</a:t>
            </a:r>
            <a:r>
              <a:rPr lang="en-US" sz="2800" b="1" dirty="0">
                <a:solidFill>
                  <a:srgbClr val="BADDE1"/>
                </a:solidFill>
              </a:rPr>
              <a:t>	</a:t>
            </a:r>
            <a:r>
              <a:rPr lang="en-US" sz="2800" dirty="0">
                <a:solidFill>
                  <a:srgbClr val="BADDE1"/>
                </a:solidFill>
              </a:rPr>
              <a:t>the </a:t>
            </a:r>
            <a:r>
              <a:rPr lang="en-US" sz="2400" b="1" i="1" dirty="0">
                <a:solidFill>
                  <a:srgbClr val="BADDE1"/>
                </a:solidFill>
              </a:rPr>
              <a:t>four fields</a:t>
            </a:r>
            <a:r>
              <a:rPr lang="en-US" sz="2400" dirty="0">
                <a:solidFill>
                  <a:srgbClr val="BADDE1"/>
                </a:solidFill>
              </a:rPr>
              <a:t> </a:t>
            </a:r>
            <a:r>
              <a:rPr lang="en-US" sz="2800" dirty="0">
                <a:solidFill>
                  <a:srgbClr val="BADDE1"/>
                </a:solidFill>
              </a:rPr>
              <a:t>of general anthropology</a:t>
            </a:r>
            <a:endParaRPr lang="en-US" sz="2800" b="1" dirty="0">
              <a:solidFill>
                <a:srgbClr val="BADDE1"/>
              </a:solidFill>
            </a:endParaRPr>
          </a:p>
          <a:p>
            <a:pPr marL="566738" indent="-566738" eaLnBrk="1" hangingPunct="1">
              <a:buFontTx/>
              <a:buNone/>
              <a:tabLst>
                <a:tab pos="0" algn="l"/>
              </a:tabLst>
            </a:pPr>
            <a:r>
              <a:rPr lang="en-US" sz="2400" b="1" dirty="0">
                <a:solidFill>
                  <a:srgbClr val="BADDE1"/>
                </a:solidFill>
              </a:rPr>
              <a:t>2.	</a:t>
            </a:r>
            <a:r>
              <a:rPr lang="en-US" sz="2400" b="1" i="1" dirty="0">
                <a:solidFill>
                  <a:srgbClr val="BADDE1"/>
                </a:solidFill>
              </a:rPr>
              <a:t>culture</a:t>
            </a:r>
            <a:r>
              <a:rPr lang="en-US" sz="4000" b="1" dirty="0">
                <a:solidFill>
                  <a:srgbClr val="BADDE1"/>
                </a:solidFill>
              </a:rPr>
              <a:t> </a:t>
            </a:r>
            <a:r>
              <a:rPr lang="en-US" sz="2400" b="1" dirty="0">
                <a:solidFill>
                  <a:srgbClr val="BADDE1"/>
                </a:solidFill>
              </a:rPr>
              <a:t>as a primary </a:t>
            </a:r>
            <a:r>
              <a:rPr lang="en-US" sz="2400" b="1" i="1" dirty="0">
                <a:solidFill>
                  <a:srgbClr val="BADDE1"/>
                </a:solidFill>
              </a:rPr>
              <a:t>concept</a:t>
            </a:r>
            <a:endParaRPr lang="en-US" sz="2800" b="1" i="1" dirty="0">
              <a:solidFill>
                <a:srgbClr val="BADDE1"/>
              </a:solidFill>
            </a:endParaRPr>
          </a:p>
          <a:p>
            <a:pPr marL="566738" indent="-566738" eaLnBrk="1" hangingPunct="1">
              <a:lnSpc>
                <a:spcPct val="0"/>
              </a:lnSpc>
              <a:buFont typeface="Wingdings" pitchFamily="2" charset="2"/>
              <a:buNone/>
              <a:tabLst>
                <a:tab pos="0" algn="l"/>
              </a:tabLst>
            </a:pPr>
            <a:endParaRPr lang="en-US" sz="2800" b="1" dirty="0">
              <a:solidFill>
                <a:srgbClr val="000000"/>
              </a:solidFill>
            </a:endParaRPr>
          </a:p>
          <a:p>
            <a:pPr marL="566738" indent="-566738" eaLnBrk="1" hangingPunct="1">
              <a:buFontTx/>
              <a:buNone/>
              <a:tabLst>
                <a:tab pos="0" algn="l"/>
              </a:tabLst>
            </a:pPr>
            <a:r>
              <a:rPr lang="en-US" sz="2400" b="1" dirty="0">
                <a:solidFill>
                  <a:srgbClr val="000000"/>
                </a:solidFill>
              </a:rPr>
              <a:t>3.</a:t>
            </a:r>
            <a:r>
              <a:rPr lang="en-US" b="1" dirty="0">
                <a:solidFill>
                  <a:srgbClr val="000000"/>
                </a:solidFill>
              </a:rPr>
              <a:t>	</a:t>
            </a:r>
            <a:r>
              <a:rPr lang="en-US" sz="2400" b="1" i="1" dirty="0">
                <a:solidFill>
                  <a:srgbClr val="FF0000"/>
                </a:solidFill>
              </a:rPr>
              <a:t>comparative method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>
                <a:solidFill>
                  <a:srgbClr val="000000"/>
                </a:solidFill>
              </a:rPr>
              <a:t>as major</a:t>
            </a:r>
            <a:br>
              <a:rPr lang="en-US" sz="2400" b="1" dirty="0">
                <a:solidFill>
                  <a:srgbClr val="000000"/>
                </a:solidFill>
              </a:rPr>
            </a:br>
            <a:r>
              <a:rPr lang="en-US" sz="2400" b="1" i="1" dirty="0">
                <a:solidFill>
                  <a:srgbClr val="000000"/>
                </a:solidFill>
              </a:rPr>
              <a:t>approach</a:t>
            </a:r>
            <a:r>
              <a:rPr lang="en-US" sz="2400" b="1" dirty="0">
                <a:solidFill>
                  <a:srgbClr val="000000"/>
                </a:solidFill>
              </a:rPr>
              <a:t> to the study of human behavior</a:t>
            </a:r>
          </a:p>
          <a:p>
            <a:pPr marL="566738" indent="-566738" eaLnBrk="1" hangingPunct="1">
              <a:buNone/>
              <a:tabLst>
                <a:tab pos="0" algn="l"/>
              </a:tabLst>
            </a:pPr>
            <a:r>
              <a:rPr lang="en-US" sz="2400" b="1" dirty="0">
                <a:solidFill>
                  <a:srgbClr val="BADDE1"/>
                </a:solidFill>
              </a:rPr>
              <a:t>4. </a:t>
            </a:r>
            <a:r>
              <a:rPr lang="en-US" b="1" dirty="0">
                <a:solidFill>
                  <a:srgbClr val="BADDE1"/>
                </a:solidFill>
              </a:rPr>
              <a:t>	</a:t>
            </a:r>
            <a:r>
              <a:rPr lang="en-US" sz="2400" b="1" i="1" dirty="0">
                <a:solidFill>
                  <a:srgbClr val="BADDE1"/>
                </a:solidFill>
              </a:rPr>
              <a:t>holism</a:t>
            </a:r>
            <a:r>
              <a:rPr lang="en-US" sz="2400" b="1" dirty="0">
                <a:solidFill>
                  <a:srgbClr val="BADDE1"/>
                </a:solidFill>
              </a:rPr>
              <a:t> or the study of "humankind" as a</a:t>
            </a:r>
            <a:br>
              <a:rPr lang="en-US" sz="2400" b="1" dirty="0">
                <a:solidFill>
                  <a:srgbClr val="BADDE1"/>
                </a:solidFill>
              </a:rPr>
            </a:br>
            <a:r>
              <a:rPr lang="en-US" sz="2400" b="1" dirty="0">
                <a:solidFill>
                  <a:srgbClr val="BADDE1"/>
                </a:solidFill>
              </a:rPr>
              <a:t>whole, as a </a:t>
            </a:r>
            <a:r>
              <a:rPr lang="en-US" sz="2400" b="1" i="1" dirty="0">
                <a:solidFill>
                  <a:srgbClr val="BADDE1"/>
                </a:solidFill>
              </a:rPr>
              <a:t>primary theoretical goal</a:t>
            </a:r>
            <a:endParaRPr lang="en-US" sz="2800" b="1" dirty="0">
              <a:solidFill>
                <a:srgbClr val="BADDE1"/>
              </a:solidFill>
            </a:endParaRPr>
          </a:p>
          <a:p>
            <a:pPr marL="566738" indent="-566738" eaLnBrk="1" hangingPunct="1">
              <a:buFontTx/>
              <a:buNone/>
              <a:tabLst>
                <a:tab pos="0" algn="l"/>
              </a:tabLst>
            </a:pPr>
            <a:r>
              <a:rPr lang="en-US" sz="2400" b="1" dirty="0">
                <a:solidFill>
                  <a:srgbClr val="BADDE1"/>
                </a:solidFill>
              </a:rPr>
              <a:t>5.</a:t>
            </a:r>
            <a:r>
              <a:rPr lang="en-US" b="1" dirty="0">
                <a:solidFill>
                  <a:srgbClr val="BADDE1"/>
                </a:solidFill>
              </a:rPr>
              <a:t>	</a:t>
            </a:r>
            <a:r>
              <a:rPr lang="en-US" sz="2400" b="1" dirty="0">
                <a:solidFill>
                  <a:srgbClr val="BADDE1"/>
                </a:solidFill>
              </a:rPr>
              <a:t>fieldwork as a primary research</a:t>
            </a:r>
            <a:br>
              <a:rPr lang="en-US" sz="2400" b="1" dirty="0">
                <a:solidFill>
                  <a:srgbClr val="BADDE1"/>
                </a:solidFill>
              </a:rPr>
            </a:br>
            <a:r>
              <a:rPr lang="en-US" sz="2400" b="1" dirty="0">
                <a:solidFill>
                  <a:srgbClr val="BADDE1"/>
                </a:solidFill>
              </a:rPr>
              <a:t>technique, involving </a:t>
            </a:r>
            <a:r>
              <a:rPr lang="en-US" sz="2400" b="1" i="1" dirty="0">
                <a:solidFill>
                  <a:srgbClr val="BADDE1"/>
                </a:solidFill>
              </a:rPr>
              <a:t>“participant observation”</a:t>
            </a:r>
            <a:endParaRPr lang="en-US" sz="2800" b="1" i="1" dirty="0">
              <a:solidFill>
                <a:srgbClr val="BADDE1"/>
              </a:solidFill>
            </a:endParaRPr>
          </a:p>
        </p:txBody>
      </p:sp>
      <p:sp>
        <p:nvSpPr>
          <p:cNvPr id="530434" name="Rectangle 2"/>
          <p:cNvSpPr txBox="1">
            <a:spLocks noChangeArrowheads="1"/>
          </p:cNvSpPr>
          <p:nvPr/>
        </p:nvSpPr>
        <p:spPr bwMode="auto">
          <a:xfrm>
            <a:off x="457200" y="6858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4800" b="1" dirty="0">
                <a:solidFill>
                  <a:srgbClr val="000000"/>
                </a:solidFill>
                <a:latin typeface="Arial" charset="0"/>
              </a:rPr>
              <a:t>Main Characteristics</a:t>
            </a:r>
            <a:br>
              <a:rPr lang="en-US" sz="4800" b="1" dirty="0">
                <a:solidFill>
                  <a:srgbClr val="000000"/>
                </a:solidFill>
                <a:latin typeface="Arial" charset="0"/>
              </a:rPr>
            </a:br>
            <a:r>
              <a:rPr lang="en-US" dirty="0">
                <a:solidFill>
                  <a:srgbClr val="000000"/>
                </a:solidFill>
                <a:latin typeface="Arial" charset="0"/>
              </a:rPr>
              <a:t>of Anthropology</a:t>
            </a:r>
          </a:p>
        </p:txBody>
      </p:sp>
      <p:sp>
        <p:nvSpPr>
          <p:cNvPr id="4" name="Freeform 3"/>
          <p:cNvSpPr/>
          <p:nvPr/>
        </p:nvSpPr>
        <p:spPr bwMode="auto">
          <a:xfrm>
            <a:off x="471717" y="3100349"/>
            <a:ext cx="7336970" cy="1402537"/>
          </a:xfrm>
          <a:custGeom>
            <a:avLst/>
            <a:gdLst>
              <a:gd name="connsiteX0" fmla="*/ 4644735 w 7271820"/>
              <a:gd name="connsiteY0" fmla="*/ 1045028 h 1248228"/>
              <a:gd name="connsiteX1" fmla="*/ 4572163 w 7271820"/>
              <a:gd name="connsiteY1" fmla="*/ 1030514 h 1248228"/>
              <a:gd name="connsiteX2" fmla="*/ 4514106 w 7271820"/>
              <a:gd name="connsiteY2" fmla="*/ 1016000 h 1248228"/>
              <a:gd name="connsiteX3" fmla="*/ 3715820 w 7271820"/>
              <a:gd name="connsiteY3" fmla="*/ 1030514 h 1248228"/>
              <a:gd name="connsiteX4" fmla="*/ 3657763 w 7271820"/>
              <a:gd name="connsiteY4" fmla="*/ 1045028 h 1248228"/>
              <a:gd name="connsiteX5" fmla="*/ 3570678 w 7271820"/>
              <a:gd name="connsiteY5" fmla="*/ 1074057 h 1248228"/>
              <a:gd name="connsiteX6" fmla="*/ 3164278 w 7271820"/>
              <a:gd name="connsiteY6" fmla="*/ 1059543 h 1248228"/>
              <a:gd name="connsiteX7" fmla="*/ 3091706 w 7271820"/>
              <a:gd name="connsiteY7" fmla="*/ 1045028 h 1248228"/>
              <a:gd name="connsiteX8" fmla="*/ 2961078 w 7271820"/>
              <a:gd name="connsiteY8" fmla="*/ 1030514 h 1248228"/>
              <a:gd name="connsiteX9" fmla="*/ 1959592 w 7271820"/>
              <a:gd name="connsiteY9" fmla="*/ 1001486 h 1248228"/>
              <a:gd name="connsiteX10" fmla="*/ 1887020 w 7271820"/>
              <a:gd name="connsiteY10" fmla="*/ 986971 h 1248228"/>
              <a:gd name="connsiteX11" fmla="*/ 754906 w 7271820"/>
              <a:gd name="connsiteY11" fmla="*/ 986971 h 1248228"/>
              <a:gd name="connsiteX12" fmla="*/ 551706 w 7271820"/>
              <a:gd name="connsiteY12" fmla="*/ 957943 h 1248228"/>
              <a:gd name="connsiteX13" fmla="*/ 406563 w 7271820"/>
              <a:gd name="connsiteY13" fmla="*/ 899886 h 1248228"/>
              <a:gd name="connsiteX14" fmla="*/ 319478 w 7271820"/>
              <a:gd name="connsiteY14" fmla="*/ 870857 h 1248228"/>
              <a:gd name="connsiteX15" fmla="*/ 232392 w 7271820"/>
              <a:gd name="connsiteY15" fmla="*/ 856343 h 1248228"/>
              <a:gd name="connsiteX16" fmla="*/ 130792 w 7271820"/>
              <a:gd name="connsiteY16" fmla="*/ 827314 h 1248228"/>
              <a:gd name="connsiteX17" fmla="*/ 116278 w 7271820"/>
              <a:gd name="connsiteY17" fmla="*/ 783771 h 1248228"/>
              <a:gd name="connsiteX18" fmla="*/ 43706 w 7271820"/>
              <a:gd name="connsiteY18" fmla="*/ 696686 h 1248228"/>
              <a:gd name="connsiteX19" fmla="*/ 14678 w 7271820"/>
              <a:gd name="connsiteY19" fmla="*/ 653143 h 1248228"/>
              <a:gd name="connsiteX20" fmla="*/ 163 w 7271820"/>
              <a:gd name="connsiteY20" fmla="*/ 595086 h 1248228"/>
              <a:gd name="connsiteX21" fmla="*/ 87249 w 7271820"/>
              <a:gd name="connsiteY21" fmla="*/ 391886 h 1248228"/>
              <a:gd name="connsiteX22" fmla="*/ 174335 w 7271820"/>
              <a:gd name="connsiteY22" fmla="*/ 333828 h 1248228"/>
              <a:gd name="connsiteX23" fmla="*/ 188849 w 7271820"/>
              <a:gd name="connsiteY23" fmla="*/ 290286 h 1248228"/>
              <a:gd name="connsiteX24" fmla="*/ 319478 w 7271820"/>
              <a:gd name="connsiteY24" fmla="*/ 174171 h 1248228"/>
              <a:gd name="connsiteX25" fmla="*/ 406563 w 7271820"/>
              <a:gd name="connsiteY25" fmla="*/ 145143 h 1248228"/>
              <a:gd name="connsiteX26" fmla="*/ 450106 w 7271820"/>
              <a:gd name="connsiteY26" fmla="*/ 130628 h 1248228"/>
              <a:gd name="connsiteX27" fmla="*/ 595249 w 7271820"/>
              <a:gd name="connsiteY27" fmla="*/ 101600 h 1248228"/>
              <a:gd name="connsiteX28" fmla="*/ 871020 w 7271820"/>
              <a:gd name="connsiteY28" fmla="*/ 87086 h 1248228"/>
              <a:gd name="connsiteX29" fmla="*/ 1030678 w 7271820"/>
              <a:gd name="connsiteY29" fmla="*/ 72571 h 1248228"/>
              <a:gd name="connsiteX30" fmla="*/ 1770906 w 7271820"/>
              <a:gd name="connsiteY30" fmla="*/ 58057 h 1248228"/>
              <a:gd name="connsiteX31" fmla="*/ 2322449 w 7271820"/>
              <a:gd name="connsiteY31" fmla="*/ 29028 h 1248228"/>
              <a:gd name="connsiteX32" fmla="*/ 2453078 w 7271820"/>
              <a:gd name="connsiteY32" fmla="*/ 14514 h 1248228"/>
              <a:gd name="connsiteX33" fmla="*/ 2961078 w 7271820"/>
              <a:gd name="connsiteY33" fmla="*/ 0 h 1248228"/>
              <a:gd name="connsiteX34" fmla="*/ 3730335 w 7271820"/>
              <a:gd name="connsiteY34" fmla="*/ 14514 h 1248228"/>
              <a:gd name="connsiteX35" fmla="*/ 3817420 w 7271820"/>
              <a:gd name="connsiteY35" fmla="*/ 29028 h 1248228"/>
              <a:gd name="connsiteX36" fmla="*/ 4049649 w 7271820"/>
              <a:gd name="connsiteY36" fmla="*/ 43543 h 1248228"/>
              <a:gd name="connsiteX37" fmla="*/ 4165763 w 7271820"/>
              <a:gd name="connsiteY37" fmla="*/ 58057 h 1248228"/>
              <a:gd name="connsiteX38" fmla="*/ 4397992 w 7271820"/>
              <a:gd name="connsiteY38" fmla="*/ 72571 h 1248228"/>
              <a:gd name="connsiteX39" fmla="*/ 4659249 w 7271820"/>
              <a:gd name="connsiteY39" fmla="*/ 58057 h 1248228"/>
              <a:gd name="connsiteX40" fmla="*/ 4717306 w 7271820"/>
              <a:gd name="connsiteY40" fmla="*/ 43543 h 1248228"/>
              <a:gd name="connsiteX41" fmla="*/ 5152735 w 7271820"/>
              <a:gd name="connsiteY41" fmla="*/ 0 h 1248228"/>
              <a:gd name="connsiteX42" fmla="*/ 5399478 w 7271820"/>
              <a:gd name="connsiteY42" fmla="*/ 14514 h 1248228"/>
              <a:gd name="connsiteX43" fmla="*/ 5515592 w 7271820"/>
              <a:gd name="connsiteY43" fmla="*/ 29028 h 1248228"/>
              <a:gd name="connsiteX44" fmla="*/ 5704278 w 7271820"/>
              <a:gd name="connsiteY44" fmla="*/ 43543 h 1248228"/>
              <a:gd name="connsiteX45" fmla="*/ 5776849 w 7271820"/>
              <a:gd name="connsiteY45" fmla="*/ 58057 h 1248228"/>
              <a:gd name="connsiteX46" fmla="*/ 5820392 w 7271820"/>
              <a:gd name="connsiteY46" fmla="*/ 72571 h 1248228"/>
              <a:gd name="connsiteX47" fmla="*/ 5892963 w 7271820"/>
              <a:gd name="connsiteY47" fmla="*/ 87086 h 1248228"/>
              <a:gd name="connsiteX48" fmla="*/ 5936506 w 7271820"/>
              <a:gd name="connsiteY48" fmla="*/ 101600 h 1248228"/>
              <a:gd name="connsiteX49" fmla="*/ 6023592 w 7271820"/>
              <a:gd name="connsiteY49" fmla="*/ 116114 h 1248228"/>
              <a:gd name="connsiteX50" fmla="*/ 6241306 w 7271820"/>
              <a:gd name="connsiteY50" fmla="*/ 174171 h 1248228"/>
              <a:gd name="connsiteX51" fmla="*/ 6328392 w 7271820"/>
              <a:gd name="connsiteY51" fmla="*/ 188686 h 1248228"/>
              <a:gd name="connsiteX52" fmla="*/ 6371935 w 7271820"/>
              <a:gd name="connsiteY52" fmla="*/ 203200 h 1248228"/>
              <a:gd name="connsiteX53" fmla="*/ 6488049 w 7271820"/>
              <a:gd name="connsiteY53" fmla="*/ 217714 h 1248228"/>
              <a:gd name="connsiteX54" fmla="*/ 6749306 w 7271820"/>
              <a:gd name="connsiteY54" fmla="*/ 203200 h 1248228"/>
              <a:gd name="connsiteX55" fmla="*/ 6792849 w 7271820"/>
              <a:gd name="connsiteY55" fmla="*/ 188686 h 1248228"/>
              <a:gd name="connsiteX56" fmla="*/ 6952506 w 7271820"/>
              <a:gd name="connsiteY56" fmla="*/ 203200 h 1248228"/>
              <a:gd name="connsiteX57" fmla="*/ 7170220 w 7271820"/>
              <a:gd name="connsiteY57" fmla="*/ 261257 h 1248228"/>
              <a:gd name="connsiteX58" fmla="*/ 7199249 w 7271820"/>
              <a:gd name="connsiteY58" fmla="*/ 304800 h 1248228"/>
              <a:gd name="connsiteX59" fmla="*/ 7213763 w 7271820"/>
              <a:gd name="connsiteY59" fmla="*/ 478971 h 1248228"/>
              <a:gd name="connsiteX60" fmla="*/ 7228278 w 7271820"/>
              <a:gd name="connsiteY60" fmla="*/ 551543 h 1248228"/>
              <a:gd name="connsiteX61" fmla="*/ 7242792 w 7271820"/>
              <a:gd name="connsiteY61" fmla="*/ 667657 h 1248228"/>
              <a:gd name="connsiteX62" fmla="*/ 7271820 w 7271820"/>
              <a:gd name="connsiteY62" fmla="*/ 899886 h 1248228"/>
              <a:gd name="connsiteX63" fmla="*/ 7257306 w 7271820"/>
              <a:gd name="connsiteY63" fmla="*/ 1016000 h 1248228"/>
              <a:gd name="connsiteX64" fmla="*/ 7184735 w 7271820"/>
              <a:gd name="connsiteY64" fmla="*/ 1146628 h 1248228"/>
              <a:gd name="connsiteX65" fmla="*/ 7126678 w 7271820"/>
              <a:gd name="connsiteY65" fmla="*/ 1161143 h 1248228"/>
              <a:gd name="connsiteX66" fmla="*/ 7083135 w 7271820"/>
              <a:gd name="connsiteY66" fmla="*/ 1190171 h 1248228"/>
              <a:gd name="connsiteX67" fmla="*/ 7039592 w 7271820"/>
              <a:gd name="connsiteY67" fmla="*/ 1204686 h 1248228"/>
              <a:gd name="connsiteX68" fmla="*/ 6807363 w 7271820"/>
              <a:gd name="connsiteY68" fmla="*/ 1233714 h 1248228"/>
              <a:gd name="connsiteX69" fmla="*/ 6676735 w 7271820"/>
              <a:gd name="connsiteY69" fmla="*/ 1248228 h 1248228"/>
              <a:gd name="connsiteX70" fmla="*/ 6197763 w 7271820"/>
              <a:gd name="connsiteY70" fmla="*/ 1233714 h 1248228"/>
              <a:gd name="connsiteX71" fmla="*/ 6139706 w 7271820"/>
              <a:gd name="connsiteY71" fmla="*/ 1219200 h 1248228"/>
              <a:gd name="connsiteX72" fmla="*/ 6067135 w 7271820"/>
              <a:gd name="connsiteY72" fmla="*/ 1204686 h 1248228"/>
              <a:gd name="connsiteX73" fmla="*/ 5863935 w 7271820"/>
              <a:gd name="connsiteY73" fmla="*/ 1190171 h 1248228"/>
              <a:gd name="connsiteX74" fmla="*/ 5675249 w 7271820"/>
              <a:gd name="connsiteY74" fmla="*/ 1161143 h 1248228"/>
              <a:gd name="connsiteX75" fmla="*/ 5602678 w 7271820"/>
              <a:gd name="connsiteY75" fmla="*/ 1146628 h 1248228"/>
              <a:gd name="connsiteX76" fmla="*/ 5413992 w 7271820"/>
              <a:gd name="connsiteY76" fmla="*/ 1117600 h 1248228"/>
              <a:gd name="connsiteX77" fmla="*/ 5283363 w 7271820"/>
              <a:gd name="connsiteY77" fmla="*/ 1103086 h 1248228"/>
              <a:gd name="connsiteX78" fmla="*/ 5210792 w 7271820"/>
              <a:gd name="connsiteY78" fmla="*/ 1088571 h 1248228"/>
              <a:gd name="connsiteX79" fmla="*/ 4964049 w 7271820"/>
              <a:gd name="connsiteY79" fmla="*/ 1074057 h 1248228"/>
              <a:gd name="connsiteX80" fmla="*/ 4920506 w 7271820"/>
              <a:gd name="connsiteY80" fmla="*/ 1059543 h 1248228"/>
              <a:gd name="connsiteX81" fmla="*/ 4702792 w 7271820"/>
              <a:gd name="connsiteY81" fmla="*/ 1045028 h 1248228"/>
              <a:gd name="connsiteX82" fmla="*/ 4470563 w 7271820"/>
              <a:gd name="connsiteY82" fmla="*/ 1059543 h 12482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7271820" h="1248228">
                <a:moveTo>
                  <a:pt x="4644735" y="1045028"/>
                </a:moveTo>
                <a:cubicBezTo>
                  <a:pt x="4620544" y="1040190"/>
                  <a:pt x="4596245" y="1035865"/>
                  <a:pt x="4572163" y="1030514"/>
                </a:cubicBezTo>
                <a:cubicBezTo>
                  <a:pt x="4552690" y="1026187"/>
                  <a:pt x="4534054" y="1016000"/>
                  <a:pt x="4514106" y="1016000"/>
                </a:cubicBezTo>
                <a:cubicBezTo>
                  <a:pt x="4247967" y="1016000"/>
                  <a:pt x="3981915" y="1025676"/>
                  <a:pt x="3715820" y="1030514"/>
                </a:cubicBezTo>
                <a:cubicBezTo>
                  <a:pt x="3696468" y="1035352"/>
                  <a:pt x="3676870" y="1039296"/>
                  <a:pt x="3657763" y="1045028"/>
                </a:cubicBezTo>
                <a:cubicBezTo>
                  <a:pt x="3628455" y="1053821"/>
                  <a:pt x="3570678" y="1074057"/>
                  <a:pt x="3570678" y="1074057"/>
                </a:cubicBezTo>
                <a:cubicBezTo>
                  <a:pt x="3435211" y="1069219"/>
                  <a:pt x="3299583" y="1067743"/>
                  <a:pt x="3164278" y="1059543"/>
                </a:cubicBezTo>
                <a:cubicBezTo>
                  <a:pt x="3139653" y="1058051"/>
                  <a:pt x="3116128" y="1048517"/>
                  <a:pt x="3091706" y="1045028"/>
                </a:cubicBezTo>
                <a:cubicBezTo>
                  <a:pt x="3048336" y="1038832"/>
                  <a:pt x="3004621" y="1035352"/>
                  <a:pt x="2961078" y="1030514"/>
                </a:cubicBezTo>
                <a:cubicBezTo>
                  <a:pt x="2594258" y="938812"/>
                  <a:pt x="2980343" y="1030651"/>
                  <a:pt x="1959592" y="1001486"/>
                </a:cubicBezTo>
                <a:cubicBezTo>
                  <a:pt x="1934932" y="1000781"/>
                  <a:pt x="1911211" y="991809"/>
                  <a:pt x="1887020" y="986971"/>
                </a:cubicBezTo>
                <a:cubicBezTo>
                  <a:pt x="1398045" y="1008232"/>
                  <a:pt x="1399945" y="1015016"/>
                  <a:pt x="754906" y="986971"/>
                </a:cubicBezTo>
                <a:cubicBezTo>
                  <a:pt x="686550" y="983999"/>
                  <a:pt x="619439" y="967619"/>
                  <a:pt x="551706" y="957943"/>
                </a:cubicBezTo>
                <a:cubicBezTo>
                  <a:pt x="475267" y="906983"/>
                  <a:pt x="532185" y="938539"/>
                  <a:pt x="406563" y="899886"/>
                </a:cubicBezTo>
                <a:cubicBezTo>
                  <a:pt x="377317" y="890887"/>
                  <a:pt x="349660" y="875887"/>
                  <a:pt x="319478" y="870857"/>
                </a:cubicBezTo>
                <a:cubicBezTo>
                  <a:pt x="290449" y="866019"/>
                  <a:pt x="261250" y="862115"/>
                  <a:pt x="232392" y="856343"/>
                </a:cubicBezTo>
                <a:cubicBezTo>
                  <a:pt x="186837" y="847232"/>
                  <a:pt x="172287" y="841145"/>
                  <a:pt x="130792" y="827314"/>
                </a:cubicBezTo>
                <a:cubicBezTo>
                  <a:pt x="125954" y="812800"/>
                  <a:pt x="123120" y="797455"/>
                  <a:pt x="116278" y="783771"/>
                </a:cubicBezTo>
                <a:cubicBezTo>
                  <a:pt x="89250" y="729715"/>
                  <a:pt x="83832" y="744837"/>
                  <a:pt x="43706" y="696686"/>
                </a:cubicBezTo>
                <a:cubicBezTo>
                  <a:pt x="32539" y="683285"/>
                  <a:pt x="24354" y="667657"/>
                  <a:pt x="14678" y="653143"/>
                </a:cubicBezTo>
                <a:cubicBezTo>
                  <a:pt x="9840" y="633791"/>
                  <a:pt x="-1494" y="614965"/>
                  <a:pt x="163" y="595086"/>
                </a:cubicBezTo>
                <a:cubicBezTo>
                  <a:pt x="4447" y="543677"/>
                  <a:pt x="36099" y="425986"/>
                  <a:pt x="87249" y="391886"/>
                </a:cubicBezTo>
                <a:lnTo>
                  <a:pt x="174335" y="333828"/>
                </a:lnTo>
                <a:cubicBezTo>
                  <a:pt x="179173" y="319314"/>
                  <a:pt x="179456" y="302362"/>
                  <a:pt x="188849" y="290286"/>
                </a:cubicBezTo>
                <a:cubicBezTo>
                  <a:pt x="206200" y="267977"/>
                  <a:pt x="276650" y="193206"/>
                  <a:pt x="319478" y="174171"/>
                </a:cubicBezTo>
                <a:cubicBezTo>
                  <a:pt x="347439" y="161744"/>
                  <a:pt x="377535" y="154819"/>
                  <a:pt x="406563" y="145143"/>
                </a:cubicBezTo>
                <a:cubicBezTo>
                  <a:pt x="421077" y="140305"/>
                  <a:pt x="435263" y="134339"/>
                  <a:pt x="450106" y="130628"/>
                </a:cubicBezTo>
                <a:cubicBezTo>
                  <a:pt x="499821" y="118199"/>
                  <a:pt x="542914" y="105787"/>
                  <a:pt x="595249" y="101600"/>
                </a:cubicBezTo>
                <a:cubicBezTo>
                  <a:pt x="687007" y="94260"/>
                  <a:pt x="779173" y="93209"/>
                  <a:pt x="871020" y="87086"/>
                </a:cubicBezTo>
                <a:cubicBezTo>
                  <a:pt x="924340" y="83531"/>
                  <a:pt x="977267" y="74294"/>
                  <a:pt x="1030678" y="72571"/>
                </a:cubicBezTo>
                <a:cubicBezTo>
                  <a:pt x="1277340" y="64614"/>
                  <a:pt x="1524163" y="62895"/>
                  <a:pt x="1770906" y="58057"/>
                </a:cubicBezTo>
                <a:lnTo>
                  <a:pt x="2322449" y="29028"/>
                </a:lnTo>
                <a:cubicBezTo>
                  <a:pt x="2366140" y="25792"/>
                  <a:pt x="2409312" y="16503"/>
                  <a:pt x="2453078" y="14514"/>
                </a:cubicBezTo>
                <a:cubicBezTo>
                  <a:pt x="2622306" y="6822"/>
                  <a:pt x="2791745" y="4838"/>
                  <a:pt x="2961078" y="0"/>
                </a:cubicBezTo>
                <a:lnTo>
                  <a:pt x="3730335" y="14514"/>
                </a:lnTo>
                <a:cubicBezTo>
                  <a:pt x="3759747" y="15511"/>
                  <a:pt x="3788112" y="26364"/>
                  <a:pt x="3817420" y="29028"/>
                </a:cubicBezTo>
                <a:cubicBezTo>
                  <a:pt x="3894662" y="36050"/>
                  <a:pt x="3972356" y="37102"/>
                  <a:pt x="4049649" y="43543"/>
                </a:cubicBezTo>
                <a:cubicBezTo>
                  <a:pt x="4088520" y="46782"/>
                  <a:pt x="4126892" y="54818"/>
                  <a:pt x="4165763" y="58057"/>
                </a:cubicBezTo>
                <a:cubicBezTo>
                  <a:pt x="4243056" y="64498"/>
                  <a:pt x="4320582" y="67733"/>
                  <a:pt x="4397992" y="72571"/>
                </a:cubicBezTo>
                <a:cubicBezTo>
                  <a:pt x="4485078" y="67733"/>
                  <a:pt x="4572387" y="65953"/>
                  <a:pt x="4659249" y="58057"/>
                </a:cubicBezTo>
                <a:cubicBezTo>
                  <a:pt x="4679115" y="56251"/>
                  <a:pt x="4697579" y="46502"/>
                  <a:pt x="4717306" y="43543"/>
                </a:cubicBezTo>
                <a:cubicBezTo>
                  <a:pt x="4921593" y="12900"/>
                  <a:pt x="4954696" y="14145"/>
                  <a:pt x="5152735" y="0"/>
                </a:cubicBezTo>
                <a:cubicBezTo>
                  <a:pt x="5234983" y="4838"/>
                  <a:pt x="5317351" y="7944"/>
                  <a:pt x="5399478" y="14514"/>
                </a:cubicBezTo>
                <a:cubicBezTo>
                  <a:pt x="5438360" y="17624"/>
                  <a:pt x="5476762" y="25330"/>
                  <a:pt x="5515592" y="29028"/>
                </a:cubicBezTo>
                <a:cubicBezTo>
                  <a:pt x="5578389" y="35009"/>
                  <a:pt x="5641383" y="38705"/>
                  <a:pt x="5704278" y="43543"/>
                </a:cubicBezTo>
                <a:cubicBezTo>
                  <a:pt x="5728468" y="48381"/>
                  <a:pt x="5752916" y="52074"/>
                  <a:pt x="5776849" y="58057"/>
                </a:cubicBezTo>
                <a:cubicBezTo>
                  <a:pt x="5791692" y="61768"/>
                  <a:pt x="5805549" y="68860"/>
                  <a:pt x="5820392" y="72571"/>
                </a:cubicBezTo>
                <a:cubicBezTo>
                  <a:pt x="5844325" y="78554"/>
                  <a:pt x="5869030" y="81103"/>
                  <a:pt x="5892963" y="87086"/>
                </a:cubicBezTo>
                <a:cubicBezTo>
                  <a:pt x="5907806" y="90797"/>
                  <a:pt x="5921571" y="98281"/>
                  <a:pt x="5936506" y="101600"/>
                </a:cubicBezTo>
                <a:cubicBezTo>
                  <a:pt x="5965234" y="107984"/>
                  <a:pt x="5994563" y="111276"/>
                  <a:pt x="6023592" y="116114"/>
                </a:cubicBezTo>
                <a:cubicBezTo>
                  <a:pt x="6134647" y="153133"/>
                  <a:pt x="6107552" y="147420"/>
                  <a:pt x="6241306" y="174171"/>
                </a:cubicBezTo>
                <a:cubicBezTo>
                  <a:pt x="6270164" y="179943"/>
                  <a:pt x="6299664" y="182302"/>
                  <a:pt x="6328392" y="188686"/>
                </a:cubicBezTo>
                <a:cubicBezTo>
                  <a:pt x="6343327" y="192005"/>
                  <a:pt x="6356882" y="200463"/>
                  <a:pt x="6371935" y="203200"/>
                </a:cubicBezTo>
                <a:cubicBezTo>
                  <a:pt x="6410312" y="210177"/>
                  <a:pt x="6449344" y="212876"/>
                  <a:pt x="6488049" y="217714"/>
                </a:cubicBezTo>
                <a:cubicBezTo>
                  <a:pt x="6575135" y="212876"/>
                  <a:pt x="6662479" y="211469"/>
                  <a:pt x="6749306" y="203200"/>
                </a:cubicBezTo>
                <a:cubicBezTo>
                  <a:pt x="6764537" y="201750"/>
                  <a:pt x="6777550" y="188686"/>
                  <a:pt x="6792849" y="188686"/>
                </a:cubicBezTo>
                <a:cubicBezTo>
                  <a:pt x="6846287" y="188686"/>
                  <a:pt x="6899287" y="198362"/>
                  <a:pt x="6952506" y="203200"/>
                </a:cubicBezTo>
                <a:cubicBezTo>
                  <a:pt x="7025077" y="222552"/>
                  <a:pt x="7100770" y="232660"/>
                  <a:pt x="7170220" y="261257"/>
                </a:cubicBezTo>
                <a:cubicBezTo>
                  <a:pt x="7186350" y="267899"/>
                  <a:pt x="7195828" y="287695"/>
                  <a:pt x="7199249" y="304800"/>
                </a:cubicBezTo>
                <a:cubicBezTo>
                  <a:pt x="7210674" y="361927"/>
                  <a:pt x="7206956" y="421112"/>
                  <a:pt x="7213763" y="478971"/>
                </a:cubicBezTo>
                <a:cubicBezTo>
                  <a:pt x="7216645" y="503472"/>
                  <a:pt x="7224527" y="527160"/>
                  <a:pt x="7228278" y="551543"/>
                </a:cubicBezTo>
                <a:cubicBezTo>
                  <a:pt x="7234209" y="590095"/>
                  <a:pt x="7238709" y="628865"/>
                  <a:pt x="7242792" y="667657"/>
                </a:cubicBezTo>
                <a:cubicBezTo>
                  <a:pt x="7265122" y="879796"/>
                  <a:pt x="7244249" y="762027"/>
                  <a:pt x="7271820" y="899886"/>
                </a:cubicBezTo>
                <a:cubicBezTo>
                  <a:pt x="7266982" y="938591"/>
                  <a:pt x="7265479" y="977860"/>
                  <a:pt x="7257306" y="1016000"/>
                </a:cubicBezTo>
                <a:cubicBezTo>
                  <a:pt x="7246410" y="1066848"/>
                  <a:pt x="7233397" y="1118821"/>
                  <a:pt x="7184735" y="1146628"/>
                </a:cubicBezTo>
                <a:cubicBezTo>
                  <a:pt x="7167415" y="1156525"/>
                  <a:pt x="7146030" y="1156305"/>
                  <a:pt x="7126678" y="1161143"/>
                </a:cubicBezTo>
                <a:cubicBezTo>
                  <a:pt x="7112164" y="1170819"/>
                  <a:pt x="7098737" y="1182370"/>
                  <a:pt x="7083135" y="1190171"/>
                </a:cubicBezTo>
                <a:cubicBezTo>
                  <a:pt x="7069451" y="1197013"/>
                  <a:pt x="7054303" y="1200483"/>
                  <a:pt x="7039592" y="1204686"/>
                </a:cubicBezTo>
                <a:cubicBezTo>
                  <a:pt x="6942351" y="1232470"/>
                  <a:pt x="6950787" y="1220055"/>
                  <a:pt x="6807363" y="1233714"/>
                </a:cubicBezTo>
                <a:cubicBezTo>
                  <a:pt x="6763750" y="1237868"/>
                  <a:pt x="6720278" y="1243390"/>
                  <a:pt x="6676735" y="1248228"/>
                </a:cubicBezTo>
                <a:cubicBezTo>
                  <a:pt x="6517078" y="1243390"/>
                  <a:pt x="6357261" y="1242335"/>
                  <a:pt x="6197763" y="1233714"/>
                </a:cubicBezTo>
                <a:cubicBezTo>
                  <a:pt x="6177844" y="1232637"/>
                  <a:pt x="6159179" y="1223527"/>
                  <a:pt x="6139706" y="1219200"/>
                </a:cubicBezTo>
                <a:cubicBezTo>
                  <a:pt x="6115624" y="1213849"/>
                  <a:pt x="6091669" y="1207269"/>
                  <a:pt x="6067135" y="1204686"/>
                </a:cubicBezTo>
                <a:cubicBezTo>
                  <a:pt x="5999602" y="1197577"/>
                  <a:pt x="5931668" y="1195009"/>
                  <a:pt x="5863935" y="1190171"/>
                </a:cubicBezTo>
                <a:cubicBezTo>
                  <a:pt x="5697520" y="1156889"/>
                  <a:pt x="5903744" y="1196297"/>
                  <a:pt x="5675249" y="1161143"/>
                </a:cubicBezTo>
                <a:cubicBezTo>
                  <a:pt x="5650866" y="1157392"/>
                  <a:pt x="5627012" y="1150684"/>
                  <a:pt x="5602678" y="1146628"/>
                </a:cubicBezTo>
                <a:cubicBezTo>
                  <a:pt x="5539909" y="1136166"/>
                  <a:pt x="5477044" y="1126198"/>
                  <a:pt x="5413992" y="1117600"/>
                </a:cubicBezTo>
                <a:cubicBezTo>
                  <a:pt x="5370583" y="1111681"/>
                  <a:pt x="5326734" y="1109282"/>
                  <a:pt x="5283363" y="1103086"/>
                </a:cubicBezTo>
                <a:cubicBezTo>
                  <a:pt x="5258941" y="1099597"/>
                  <a:pt x="5235360" y="1090805"/>
                  <a:pt x="5210792" y="1088571"/>
                </a:cubicBezTo>
                <a:cubicBezTo>
                  <a:pt x="5128741" y="1081112"/>
                  <a:pt x="5046297" y="1078895"/>
                  <a:pt x="4964049" y="1074057"/>
                </a:cubicBezTo>
                <a:cubicBezTo>
                  <a:pt x="4949535" y="1069219"/>
                  <a:pt x="4935712" y="1061233"/>
                  <a:pt x="4920506" y="1059543"/>
                </a:cubicBezTo>
                <a:cubicBezTo>
                  <a:pt x="4848218" y="1051511"/>
                  <a:pt x="4775524" y="1045028"/>
                  <a:pt x="4702792" y="1045028"/>
                </a:cubicBezTo>
                <a:cubicBezTo>
                  <a:pt x="4625231" y="1045028"/>
                  <a:pt x="4548124" y="1059543"/>
                  <a:pt x="4470563" y="1059543"/>
                </a:cubicBezTo>
              </a:path>
            </a:pathLst>
          </a:cu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9268366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2129358"/>
            <a:ext cx="6908800" cy="331366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in comparative works it is </a:t>
            </a:r>
            <a:r>
              <a:rPr kumimoji="1" lang="en-US" sz="3600" b="1" i="1" dirty="0">
                <a:solidFill>
                  <a:srgbClr val="FFFFFF"/>
                </a:solidFill>
                <a:latin typeface="Arial" charset="0"/>
              </a:rPr>
              <a:t>especially</a:t>
            </a: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 important to check to see that the units of analysis are comparable . . .</a:t>
            </a:r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914400" y="1266581"/>
            <a:ext cx="7315200" cy="4975657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and if you utilize a comparative approach in your project, 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or in extra credit reports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— or in your exam questions —you need to be especially careful to compare like units . . .</a:t>
            </a:r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2190341"/>
            <a:ext cx="6908800" cy="222958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so lets have a look at</a:t>
            </a:r>
          </a:p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Units of Analysis</a:t>
            </a: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21091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culture / “subculture” </a:t>
            </a:r>
            <a:r>
              <a:rPr lang="en-US" b="1" dirty="0">
                <a:latin typeface="Verdana" pitchFamily="34" charset="0"/>
              </a:rPr>
              <a:t>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2364226517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21091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family / household</a:t>
            </a:r>
            <a:endParaRPr lang="en-US" sz="1600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2288401680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the individual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30093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36320398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754" name="Text Box 2"/>
          <p:cNvSpPr txBox="1">
            <a:spLocks noChangeArrowheads="1"/>
          </p:cNvSpPr>
          <p:nvPr/>
        </p:nvSpPr>
        <p:spPr bwMode="auto">
          <a:xfrm>
            <a:off x="4986931" y="510170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58755" name="Text Box 3"/>
          <p:cNvSpPr txBox="1">
            <a:spLocks noChangeArrowheads="1"/>
          </p:cNvSpPr>
          <p:nvPr/>
        </p:nvSpPr>
        <p:spPr bwMode="auto">
          <a:xfrm>
            <a:off x="6207541" y="258710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7664" y="1291769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6F98E0E-9380-A218-C3DC-D62FDDD168B4}"/>
              </a:ext>
            </a:extLst>
          </p:cNvPr>
          <p:cNvSpPr txBox="1"/>
          <p:nvPr/>
        </p:nvSpPr>
        <p:spPr>
          <a:xfrm>
            <a:off x="3739413" y="2950558"/>
            <a:ext cx="153523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You</a:t>
            </a:r>
            <a:endParaRPr lang="en-US" sz="3600" dirty="0"/>
          </a:p>
        </p:txBody>
      </p:sp>
    </p:spTree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850923" y="878114"/>
            <a:ext cx="7526419" cy="5527667"/>
          </a:xfrm>
          <a:noFill/>
        </p:spPr>
        <p:txBody>
          <a:bodyPr wrap="none" lIns="91440" tIns="91440" rIns="91440" bIns="91440">
            <a:spAutoFit/>
          </a:bodyPr>
          <a:lstStyle/>
          <a:p>
            <a:pPr eaLnBrk="1" hangingPunct="1">
              <a:lnSpc>
                <a:spcPct val="70000"/>
              </a:lnSpc>
              <a:buFontTx/>
              <a:buNone/>
            </a:pPr>
            <a:endParaRPr lang="en-US" b="1" dirty="0">
              <a:latin typeface="Verdana" pitchFamily="34" charset="0"/>
            </a:endParaRPr>
          </a:p>
          <a:p>
            <a:pPr eaLnBrk="1" hangingPunct="1">
              <a:buFontTx/>
              <a:buNone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“units of analysis” may include:</a:t>
            </a:r>
          </a:p>
          <a:p>
            <a:pPr marL="865188" lvl="1" indent="-407988" eaLnBrk="1" hangingPunct="1"/>
            <a:r>
              <a:rPr lang="en-US" sz="4000" b="1" dirty="0">
                <a:solidFill>
                  <a:srgbClr val="FF0000"/>
                </a:solidFill>
                <a:latin typeface="Verdana" pitchFamily="34" charset="0"/>
              </a:rPr>
              <a:t>one person</a:t>
            </a: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 </a:t>
            </a:r>
            <a:r>
              <a:rPr lang="en-US" sz="1600" dirty="0">
                <a:latin typeface="Verdana" pitchFamily="34" charset="0"/>
              </a:rPr>
              <a:t>(e.g., Nan)</a:t>
            </a:r>
          </a:p>
          <a:p>
            <a:pPr marL="865188" lvl="1" indent="-407988" eaLnBrk="1" hangingPunct="1"/>
            <a:r>
              <a:rPr lang="en-US" sz="2000" b="1" dirty="0">
                <a:latin typeface="Verdana" pitchFamily="34" charset="0"/>
              </a:rPr>
              <a:t>the family</a:t>
            </a:r>
          </a:p>
          <a:p>
            <a:pPr marL="865188" lvl="1" indent="-407988" eaLnBrk="1" hangingPunct="1"/>
            <a:r>
              <a:rPr lang="en-US" sz="2000" b="1" dirty="0">
                <a:latin typeface="Verdana" pitchFamily="34" charset="0"/>
              </a:rPr>
              <a:t>the community</a:t>
            </a:r>
          </a:p>
          <a:p>
            <a:pPr marL="865188" lvl="1" indent="-407988" eaLnBrk="1" hangingPunct="1"/>
            <a:r>
              <a:rPr lang="en-US" sz="2000" b="1" dirty="0">
                <a:latin typeface="Verdana" pitchFamily="34" charset="0"/>
              </a:rPr>
              <a:t>a region (“culture area”)</a:t>
            </a:r>
          </a:p>
          <a:p>
            <a:pPr marL="865188" lvl="1" indent="-407988" eaLnBrk="1" hangingPunct="1"/>
            <a:r>
              <a:rPr lang="en-US" sz="2000" b="1" dirty="0">
                <a:latin typeface="Verdana" pitchFamily="34" charset="0"/>
              </a:rPr>
              <a:t>a culture</a:t>
            </a:r>
          </a:p>
          <a:p>
            <a:pPr marL="1208088" lvl="2" eaLnBrk="1" hangingPunct="1"/>
            <a:r>
              <a:rPr lang="en-US" sz="2000" b="1" dirty="0">
                <a:latin typeface="Verdana" pitchFamily="34" charset="0"/>
              </a:rPr>
              <a:t>“Irish”</a:t>
            </a:r>
          </a:p>
          <a:p>
            <a:pPr marL="1208088" lvl="2" eaLnBrk="1" hangingPunct="1"/>
            <a:r>
              <a:rPr lang="en-US" sz="2000" b="1" dirty="0">
                <a:latin typeface="Verdana" pitchFamily="34" charset="0"/>
              </a:rPr>
              <a:t>“Chinese”</a:t>
            </a:r>
          </a:p>
          <a:p>
            <a:pPr marL="1208088" lvl="2" eaLnBrk="1" hangingPunct="1"/>
            <a:r>
              <a:rPr lang="en-US" sz="2000" b="1" dirty="0">
                <a:latin typeface="Verdana" pitchFamily="34" charset="0"/>
              </a:rPr>
              <a:t>“Mexicans”</a:t>
            </a:r>
          </a:p>
          <a:p>
            <a:pPr marL="1208088" lvl="2" eaLnBrk="1" hangingPunct="1"/>
            <a:r>
              <a:rPr lang="en-US" sz="2000" b="1" dirty="0">
                <a:latin typeface="Verdana" pitchFamily="34" charset="0"/>
              </a:rPr>
              <a:t>“Bedouins”</a:t>
            </a:r>
          </a:p>
        </p:txBody>
      </p:sp>
      <p:sp useBgFill="1">
        <p:nvSpPr>
          <p:cNvPr id="2" name="Text Box 3">
            <a:extLst>
              <a:ext uri="{FF2B5EF4-FFF2-40B4-BE49-F238E27FC236}">
                <a16:creationId xmlns:a16="http://schemas.microsoft.com/office/drawing/2014/main" id="{19E1A13A-5D41-9E9C-6AC6-741B2B0930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2819400"/>
            <a:ext cx="7315200" cy="2296013"/>
          </a:xfrm>
          <a:prstGeom prst="rect">
            <a:avLst/>
          </a:prstGeom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these are often known as  </a:t>
            </a:r>
          </a:p>
          <a:p>
            <a:pPr marL="0" marR="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“life histories”</a:t>
            </a:r>
            <a:endParaRPr kumimoji="0" lang="en-US" sz="5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2044" y="407604"/>
            <a:ext cx="3200400" cy="518583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666198" y="5735666"/>
            <a:ext cx="526983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Kovacovic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Milan. 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Ma's Dictionary: Straddling the Social Class Divide, A Memoir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Duluth, MN: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Greysolon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Press, 2011. </a:t>
            </a:r>
          </a:p>
        </p:txBody>
      </p:sp>
      <p:sp>
        <p:nvSpPr>
          <p:cNvPr id="5" name="Rectangle 4"/>
          <p:cNvSpPr/>
          <p:nvPr/>
        </p:nvSpPr>
        <p:spPr>
          <a:xfrm>
            <a:off x="572703" y="285627"/>
            <a:ext cx="2699886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 life history from growing up in Normandy, France, going to school in Paris, and moving to Chicago at the age of 14. 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“Milan’s nomadic lifestyle led him from France to Chicago, California, Germany, until he finally landed in Duluth, where he remained for four decades.” </a:t>
            </a:r>
          </a:p>
        </p:txBody>
      </p:sp>
    </p:spTree>
    <p:extLst>
      <p:ext uri="{BB962C8B-B14F-4D97-AF65-F5344CB8AC3E}">
        <p14:creationId xmlns:p14="http://schemas.microsoft.com/office/powerpoint/2010/main" val="3391624494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0" name="Text Box 4"/>
          <p:cNvSpPr txBox="1">
            <a:spLocks noChangeArrowheads="1"/>
          </p:cNvSpPr>
          <p:nvPr/>
        </p:nvSpPr>
        <p:spPr bwMode="auto">
          <a:xfrm>
            <a:off x="3302025" y="6127801"/>
            <a:ext cx="2557110" cy="6217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Milan 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Kovacovic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26 April 1942 – 6 March 2020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7993" y="78730"/>
            <a:ext cx="3985172" cy="59436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723247" y="1299332"/>
            <a:ext cx="2189747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"In the village, we didn't have anything. It was very primitive. No running water. In Paris, it was a mansion, and what impressed me most was the showers and terry cloth towels."</a:t>
            </a:r>
          </a:p>
        </p:txBody>
      </p:sp>
      <p:sp>
        <p:nvSpPr>
          <p:cNvPr id="2" name="Text Box 4">
            <a:extLst>
              <a:ext uri="{FF2B5EF4-FFF2-40B4-BE49-F238E27FC236}">
                <a16:creationId xmlns:a16="http://schemas.microsoft.com/office/drawing/2014/main" id="{AAB5DECB-DECD-5C13-5721-6BCF9C7350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2644" y="2035451"/>
            <a:ext cx="1790299" cy="29238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solidFill>
                  <a:srgbClr val="000000"/>
                </a:solidFill>
              </a:rPr>
              <a:t>Former UMD Professor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of French in the UMD Department of World Languages and Cultures </a:t>
            </a:r>
          </a:p>
        </p:txBody>
      </p:sp>
    </p:spTree>
    <p:extLst>
      <p:ext uri="{BB962C8B-B14F-4D97-AF65-F5344CB8AC3E}">
        <p14:creationId xmlns:p14="http://schemas.microsoft.com/office/powerpoint/2010/main" val="43009991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682" name="TextBox 2"/>
          <p:cNvSpPr txBox="1">
            <a:spLocks noChangeArrowheads="1"/>
          </p:cNvSpPr>
          <p:nvPr/>
        </p:nvSpPr>
        <p:spPr bwMode="auto">
          <a:xfrm>
            <a:off x="928688" y="6248400"/>
            <a:ext cx="73152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The Cultural Feast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, 2</a:t>
            </a:r>
            <a:r>
              <a:rPr kumimoji="0" lang="en-US" sz="1800" b="0" i="0" u="none" strike="noStrike" kern="1200" cap="none" spc="0" normalizeH="0" baseline="3000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nd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Ed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., p. 4</a:t>
            </a:r>
          </a:p>
        </p:txBody>
      </p:sp>
      <p:pic>
        <p:nvPicPr>
          <p:cNvPr id="455683" name="Picture 5" descr="biocultural_framework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84329" y="663575"/>
            <a:ext cx="5959475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3857402" y="3455768"/>
            <a:ext cx="1409700" cy="650875"/>
          </a:xfrm>
          <a:prstGeom prst="rect">
            <a:avLst/>
          </a:prstGeom>
          <a:noFill/>
          <a:ln w="76200">
            <a:solidFill>
              <a:srgbClr val="C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007393" y="5125110"/>
            <a:ext cx="3352200" cy="923330"/>
          </a:xfrm>
          <a:prstGeom prst="rect">
            <a:avLst/>
          </a:prstGeom>
          <a:solidFill>
            <a:srgbClr val="FFC000"/>
          </a:solidFill>
          <a:ln w="762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some of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Gretel H.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Pelto’s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work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with the individual at its core</a:t>
            </a:r>
          </a:p>
        </p:txBody>
      </p:sp>
      <p:pic>
        <p:nvPicPr>
          <p:cNvPr id="2" name="Picture 1" descr="The_Cultural_Feast_a.jpg">
            <a:extLst>
              <a:ext uri="{FF2B5EF4-FFF2-40B4-BE49-F238E27FC236}">
                <a16:creationId xmlns:a16="http://schemas.microsoft.com/office/drawing/2014/main" id="{E124B5E2-D295-089C-EE5B-530B85727061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329718" y="4787860"/>
            <a:ext cx="1089989" cy="137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233077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557" y="37936"/>
            <a:ext cx="8229600" cy="6744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869108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5"/>
          <p:cNvSpPr>
            <a:spLocks noChangeArrowheads="1"/>
          </p:cNvSpPr>
          <p:nvPr/>
        </p:nvSpPr>
        <p:spPr bwMode="auto">
          <a:xfrm>
            <a:off x="4829175" y="1511314"/>
            <a:ext cx="3819526" cy="4585871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Nan: The Life of an Irish Travelling Woman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by Sharon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Gmelch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1991</a:t>
            </a:r>
          </a:p>
        </p:txBody>
      </p:sp>
      <p:pic>
        <p:nvPicPr>
          <p:cNvPr id="3" name="Picture 2" descr="A flag of ireland with green white and orange stripes&#10;&#10;Description automatically generated">
            <a:extLst>
              <a:ext uri="{FF2B5EF4-FFF2-40B4-BE49-F238E27FC236}">
                <a16:creationId xmlns:a16="http://schemas.microsoft.com/office/drawing/2014/main" id="{D26A652A-23C1-870D-67BB-E7C199D8CE8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775" y="382615"/>
            <a:ext cx="914400" cy="457200"/>
          </a:xfrm>
          <a:prstGeom prst="rect">
            <a:avLst/>
          </a:prstGeom>
          <a:ln w="12700">
            <a:solidFill>
              <a:srgbClr val="169B62"/>
            </a:solidFill>
          </a:ln>
        </p:spPr>
      </p:pic>
      <p:pic>
        <p:nvPicPr>
          <p:cNvPr id="10" name="Picture 9" descr="A book cover of an old person&#10;&#10;Description automatically generated">
            <a:extLst>
              <a:ext uri="{FF2B5EF4-FFF2-40B4-BE49-F238E27FC236}">
                <a16:creationId xmlns:a16="http://schemas.microsoft.com/office/drawing/2014/main" id="{EC5974B6-5E29-BB9B-6E47-6CC6EBA0B3B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100" y="535015"/>
            <a:ext cx="3657600" cy="5769085"/>
          </a:xfrm>
          <a:prstGeom prst="rect">
            <a:avLst/>
          </a:prstGeom>
          <a:ln w="25400">
            <a:solidFill>
              <a:srgbClr val="FFFFFF"/>
            </a:solidFill>
          </a:ln>
        </p:spPr>
      </p:pic>
    </p:spTree>
    <p:extLst>
      <p:ext uri="{BB962C8B-B14F-4D97-AF65-F5344CB8AC3E}">
        <p14:creationId xmlns:p14="http://schemas.microsoft.com/office/powerpoint/2010/main" val="864023821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5"/>
          <p:cNvSpPr>
            <a:spLocks noChangeArrowheads="1"/>
          </p:cNvSpPr>
          <p:nvPr/>
        </p:nvSpPr>
        <p:spPr bwMode="auto">
          <a:xfrm>
            <a:off x="3441700" y="1637774"/>
            <a:ext cx="5365751" cy="230832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>
                <a:solidFill>
                  <a:srgbClr val="FFFFFF"/>
                </a:solidFill>
                <a:latin typeface="Verdana" pitchFamily="34" charset="0"/>
              </a:rPr>
              <a:t>I first used this book 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>
                <a:solidFill>
                  <a:srgbClr val="FFFFFF"/>
                </a:solidFill>
                <a:latin typeface="Verdana" pitchFamily="34" charset="0"/>
              </a:rPr>
              <a:t>with the UMD Study in England </a:t>
            </a:r>
            <a:r>
              <a:rPr lang="en-US" sz="3200" dirty="0" err="1">
                <a:solidFill>
                  <a:srgbClr val="FFFFFF"/>
                </a:solidFill>
                <a:latin typeface="Verdana" pitchFamily="34" charset="0"/>
              </a:rPr>
              <a:t>Programme</a:t>
            </a:r>
            <a:r>
              <a:rPr lang="en-US" sz="3200" dirty="0">
                <a:solidFill>
                  <a:srgbClr val="FFFFFF"/>
                </a:solidFill>
                <a:latin typeface="Verdana" pitchFamily="34" charset="0"/>
              </a:rPr>
              <a:t> in 1984.</a:t>
            </a:r>
          </a:p>
        </p:txBody>
      </p:sp>
      <p:pic>
        <p:nvPicPr>
          <p:cNvPr id="3" name="Picture 2" descr="A flag of ireland with green white and orange stripes&#10;&#10;Description automatically generated">
            <a:extLst>
              <a:ext uri="{FF2B5EF4-FFF2-40B4-BE49-F238E27FC236}">
                <a16:creationId xmlns:a16="http://schemas.microsoft.com/office/drawing/2014/main" id="{D26A652A-23C1-870D-67BB-E7C199D8CE8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775" y="382615"/>
            <a:ext cx="914400" cy="457200"/>
          </a:xfrm>
          <a:prstGeom prst="rect">
            <a:avLst/>
          </a:prstGeom>
          <a:ln w="12700">
            <a:solidFill>
              <a:srgbClr val="169B62"/>
            </a:solidFill>
          </a:ln>
        </p:spPr>
      </p:pic>
      <p:pic>
        <p:nvPicPr>
          <p:cNvPr id="10" name="Picture 9" descr="A book cover of an old person&#10;&#10;Description automatically generated">
            <a:extLst>
              <a:ext uri="{FF2B5EF4-FFF2-40B4-BE49-F238E27FC236}">
                <a16:creationId xmlns:a16="http://schemas.microsoft.com/office/drawing/2014/main" id="{EC5974B6-5E29-BB9B-6E47-6CC6EBA0B3B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800" y="1639915"/>
            <a:ext cx="2044700" cy="3225079"/>
          </a:xfrm>
          <a:prstGeom prst="rect">
            <a:avLst/>
          </a:prstGeom>
          <a:ln w="25400">
            <a:solidFill>
              <a:srgbClr val="FFFFFF"/>
            </a:solidFill>
          </a:ln>
        </p:spPr>
      </p:pic>
      <p:sp>
        <p:nvSpPr>
          <p:cNvPr id="2" name="Rectangle 5">
            <a:extLst>
              <a:ext uri="{FF2B5EF4-FFF2-40B4-BE49-F238E27FC236}">
                <a16:creationId xmlns:a16="http://schemas.microsoft.com/office/drawing/2014/main" id="{94998014-6E69-41E2-2F32-DAA6230F4B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9150" y="4889514"/>
            <a:ext cx="7200900" cy="156966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>
                <a:solidFill>
                  <a:srgbClr val="FFFFFF"/>
                </a:solidFill>
                <a:latin typeface="Verdana" pitchFamily="34" charset="0"/>
              </a:rPr>
              <a:t>story that they went from Birmingham, England to Dublin and laid flowers on her grave.</a:t>
            </a:r>
            <a:r>
              <a:rPr lang="en-US" sz="3200" b="1" i="1" dirty="0">
                <a:solidFill>
                  <a:srgbClr val="FFFFFF"/>
                </a:solidFill>
                <a:latin typeface="Verdana" pitchFamily="34" charset="0"/>
              </a:rPr>
              <a:t>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B11F85D5-3040-F3F4-352E-291034F00D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92500" y="3860274"/>
            <a:ext cx="5365750" cy="1077218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>
                <a:solidFill>
                  <a:srgbClr val="FFFFFF"/>
                </a:solidFill>
                <a:latin typeface="Verdana" pitchFamily="34" charset="0"/>
              </a:rPr>
              <a:t>Two students were so impressed with Nan’s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15440769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37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28575" cap="flat" cmpd="sng">
            <a:noFill/>
            <a:prstDash val="solid"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16204073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1143000"/>
            <a:ext cx="33528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4"/>
          <p:cNvSpPr txBox="1">
            <a:spLocks noChangeArrowheads="1"/>
          </p:cNvSpPr>
          <p:nvPr/>
        </p:nvSpPr>
        <p:spPr bwMode="auto">
          <a:xfrm>
            <a:off x="0" y="762000"/>
            <a:ext cx="9144000" cy="5334000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miter lim="800000"/>
            <a:headEnd/>
            <a:tailEnd/>
          </a:ln>
        </p:spPr>
        <p:txBody>
          <a:bodyPr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Ch. 12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“The Place of Europe in George P. Murdock's Anthropological Theory,”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Mark T. </a:t>
            </a:r>
            <a:r>
              <a:rPr kumimoji="0" lang="en-US" sz="2800" b="1" i="0" u="none" strike="noStrike" kern="1200" cap="none" spc="0" normalizeH="0" baseline="0" noProof="0" dirty="0" err="1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Shutes</a:t>
            </a: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: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5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“</a:t>
            </a:r>
            <a:r>
              <a:rPr kumimoji="0" lang="en-US" sz="36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The new locus of study for Murdock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was  . . . the individual</a:t>
            </a: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,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rather than some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methodological notion of group. . . .” (p. 166)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 txBox="1">
            <a:spLocks noChangeArrowheads="1"/>
          </p:cNvSpPr>
          <p:nvPr/>
        </p:nvSpPr>
        <p:spPr bwMode="auto">
          <a:xfrm>
            <a:off x="0" y="1066800"/>
            <a:ext cx="9144000" cy="53340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5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“</a:t>
            </a:r>
            <a:r>
              <a:rPr kumimoji="0" lang="en-US" sz="36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The new locus of study for Murdock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was . . . the individual</a:t>
            </a: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,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rather than some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methodological notion of group. . . .” (p. 166)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EAE7E38-9138-FDB9-34FA-3375C18DE0F0}"/>
              </a:ext>
            </a:extLst>
          </p:cNvPr>
          <p:cNvSpPr txBox="1"/>
          <p:nvPr/>
        </p:nvSpPr>
        <p:spPr>
          <a:xfrm>
            <a:off x="1257300" y="2088634"/>
            <a:ext cx="66802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en-US" sz="3200" i="1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uLnTx/>
                <a:uFillTx/>
                <a:latin typeface="Calibri"/>
                <a:ea typeface="+mn-ea"/>
                <a:cs typeface="+mn-cs"/>
              </a:rPr>
              <a:t>Cf</a:t>
            </a:r>
            <a:r>
              <a:rPr kumimoji="0" lang="en-US" sz="320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uLnTx/>
                <a:uFillTx/>
                <a:latin typeface="Calibri"/>
                <a:ea typeface="+mn-ea"/>
                <a:cs typeface="+mn-cs"/>
              </a:rPr>
              <a:t>., HRAF materials </a:t>
            </a:r>
            <a:r>
              <a:rPr lang="en-US" sz="3200" dirty="0">
                <a:ln w="12700">
                  <a:solidFill>
                    <a:srgbClr val="C0504D"/>
                  </a:solidFill>
                  <a:prstDash val="solid"/>
                </a:ln>
                <a:latin typeface="Calibri"/>
              </a:rPr>
              <a:t> </a:t>
            </a:r>
          </a:p>
          <a:p>
            <a:pPr algn="ctr"/>
            <a:r>
              <a:rPr lang="en-US" sz="3200" dirty="0">
                <a:ln w="12700">
                  <a:solidFill>
                    <a:srgbClr val="C0504D"/>
                  </a:solidFill>
                  <a:prstDash val="solid"/>
                </a:ln>
                <a:latin typeface="Calibri"/>
              </a:rPr>
              <a:t>later in the “cultural areas” section of the slide deck</a:t>
            </a:r>
            <a:endParaRPr lang="en-US" sz="3200" i="1" dirty="0"/>
          </a:p>
        </p:txBody>
      </p:sp>
    </p:spTree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Text Box 7"/>
          <p:cNvSpPr txBox="1">
            <a:spLocks noChangeArrowheads="1"/>
          </p:cNvSpPr>
          <p:nvPr/>
        </p:nvSpPr>
        <p:spPr bwMode="auto">
          <a:xfrm>
            <a:off x="947738" y="1074751"/>
            <a:ext cx="7239000" cy="5539978"/>
          </a:xfrm>
          <a:prstGeom prst="rect">
            <a:avLst/>
          </a:prstGeom>
          <a:solidFill>
            <a:schemeClr val="bg1"/>
          </a:solidFill>
          <a:ln w="28575" algn="ctr">
            <a:noFill/>
            <a:miter lim="800000"/>
            <a:headEnd/>
            <a:tailEnd/>
          </a:ln>
        </p:spPr>
        <p:txBody>
          <a:bodyPr lIns="457200" tIns="457200" rIns="457200" bIns="4572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focusing on the individual as a unit of analysis was advocated in anthropology by early pioneers such as . . 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Oscar Lewis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Bronislow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Malinowski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Edward Sapir</a:t>
            </a:r>
            <a:b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(“Sapir-Whorf” hypothesis)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Margaret Mead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828DBF29-75FE-C369-F632-218C88B869AD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7439971" y="17067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06A45D96-C6CB-2AA5-641E-389C63E2EF03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7467245" y="269652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2A321215-FEB4-D3C5-2375-7C19D0472957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7476870" y="337991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5B8F22CA-8366-D765-BC8E-298D97A59093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7476865" y="431356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bloximages.chicago2.vip.townnews.com/nwitimes.com/content/tncms/assets/v3/editorial/9/5b/95b05396-de69-519b-a21d-6b4230425e9c/506e4cf80d5fc.preview-62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090" y="122924"/>
            <a:ext cx="4329339" cy="6593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85070281-2220-A2C8-95D3-0C82660EF59D}"/>
              </a:ext>
            </a:extLst>
          </p:cNvPr>
          <p:cNvSpPr>
            <a:spLocks noChangeArrowheads="1"/>
          </p:cNvSpPr>
          <p:nvPr/>
        </p:nvSpPr>
        <p:spPr bwMode="auto">
          <a:xfrm rot="4698497">
            <a:off x="5630419" y="-30795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C2B748D-8AE9-16E9-F370-75C0413A6EB7}"/>
              </a:ext>
            </a:extLst>
          </p:cNvPr>
          <p:cNvSpPr/>
          <p:nvPr/>
        </p:nvSpPr>
        <p:spPr>
          <a:xfrm>
            <a:off x="5506358" y="856341"/>
            <a:ext cx="3200400" cy="6278642"/>
          </a:xfrm>
          <a:prstGeom prst="rect">
            <a:avLst/>
          </a:prstGeom>
        </p:spPr>
        <p:txBody>
          <a:bodyPr wrap="square" tIns="91440" bIns="91440">
            <a:spAutoFit/>
          </a:bodyPr>
          <a:lstStyle/>
          <a:p>
            <a:pPr algn="ctr"/>
            <a:r>
              <a:rPr lang="en-US" sz="2400" b="1" dirty="0">
                <a:solidFill>
                  <a:srgbClr val="FFFFFF"/>
                </a:solidFill>
                <a:latin typeface="Arial" charset="0"/>
              </a:rPr>
              <a:t>Thomas Jefferson</a:t>
            </a:r>
          </a:p>
          <a:p>
            <a:pPr algn="ctr"/>
            <a:r>
              <a:rPr lang="en-US" sz="2400" b="1" dirty="0">
                <a:solidFill>
                  <a:srgbClr val="FFFFFF"/>
                </a:solidFill>
              </a:rPr>
              <a:t>1743 – 1826</a:t>
            </a:r>
          </a:p>
          <a:p>
            <a:pPr algn="ctr"/>
            <a:endParaRPr lang="en-US" sz="1000" b="1" dirty="0">
              <a:solidFill>
                <a:srgbClr val="FFFFFF"/>
              </a:solidFill>
              <a:latin typeface="Arial" charset="0"/>
            </a:endParaRPr>
          </a:p>
          <a:p>
            <a:pPr algn="ctr"/>
            <a:r>
              <a:rPr lang="en-US" sz="2400" b="1" dirty="0">
                <a:solidFill>
                  <a:srgbClr val="FFFFFF"/>
                </a:solidFill>
                <a:latin typeface="Arial" charset="0"/>
              </a:rPr>
              <a:t>Minister to France 1785-1789</a:t>
            </a:r>
          </a:p>
          <a:p>
            <a:pPr algn="ctr"/>
            <a:r>
              <a:rPr lang="en-US" dirty="0">
                <a:solidFill>
                  <a:srgbClr val="FFFFFF"/>
                </a:solidFill>
                <a:latin typeface="Arial" charset="0"/>
              </a:rPr>
              <a:t>(replaced Benjamin Franklin)</a:t>
            </a:r>
          </a:p>
          <a:p>
            <a:pPr algn="ctr"/>
            <a:endParaRPr lang="en-US" sz="1600" b="1" dirty="0">
              <a:solidFill>
                <a:srgbClr val="FFFFFF"/>
              </a:solidFill>
              <a:latin typeface="Arial" charset="0"/>
            </a:endParaRPr>
          </a:p>
          <a:p>
            <a:r>
              <a:rPr lang="en-US" sz="2400" dirty="0">
                <a:solidFill>
                  <a:srgbClr val="FFFFFF"/>
                </a:solidFill>
                <a:latin typeface="Arial" charset="0"/>
              </a:rPr>
              <a:t>His task was to promote American interests in France and throughout Europe.</a:t>
            </a:r>
          </a:p>
          <a:p>
            <a:endParaRPr lang="en-US" sz="1400" dirty="0">
              <a:solidFill>
                <a:srgbClr val="FFFFFF"/>
              </a:solidFill>
              <a:latin typeface="Arial" charset="0"/>
            </a:endParaRPr>
          </a:p>
          <a:p>
            <a:r>
              <a:rPr lang="en-US" sz="2400" dirty="0">
                <a:solidFill>
                  <a:srgbClr val="FFFFFF"/>
                </a:solidFill>
                <a:latin typeface="Arial" charset="0"/>
              </a:rPr>
              <a:t>Was in France at the beginning of the French Revolution.</a:t>
            </a:r>
          </a:p>
          <a:p>
            <a:endParaRPr lang="en-US" sz="2400" b="1" dirty="0">
              <a:solidFill>
                <a:srgbClr val="FFFFFF"/>
              </a:solidFill>
              <a:latin typeface="Arial" charset="0"/>
            </a:endParaRPr>
          </a:p>
          <a:p>
            <a:endParaRPr lang="en-US" sz="2400" b="1" dirty="0">
              <a:solidFill>
                <a:srgbClr val="FFFFFF"/>
              </a:solidFill>
              <a:latin typeface="Arial" charset="0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bloximages.chicago2.vip.townnews.com/nwitimes.com/content/tncms/assets/v3/editorial/9/5b/95b05396-de69-519b-a21d-6b4230425e9c/506e4cf80d5fc.preview-62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090" y="122924"/>
            <a:ext cx="4329339" cy="6593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C2B748D-8AE9-16E9-F370-75C0413A6EB7}"/>
              </a:ext>
            </a:extLst>
          </p:cNvPr>
          <p:cNvSpPr/>
          <p:nvPr/>
        </p:nvSpPr>
        <p:spPr>
          <a:xfrm>
            <a:off x="5506358" y="856341"/>
            <a:ext cx="3200400" cy="5724644"/>
          </a:xfrm>
          <a:prstGeom prst="rect">
            <a:avLst/>
          </a:prstGeom>
        </p:spPr>
        <p:txBody>
          <a:bodyPr wrap="square" tIns="91440"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Thomas Jefferson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1743 – 1826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Minister to France 1785-1789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(replaced Benjamin Franklin)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288925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Introduced “Mac and Cheese” to America upon his return</a:t>
            </a: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ice cream</a:t>
            </a: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french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fries</a:t>
            </a: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champaigne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Parmesan cheese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9B20AAB4-F857-A1FF-0019-0CAD628F393E}"/>
              </a:ext>
            </a:extLst>
          </p:cNvPr>
          <p:cNvSpPr>
            <a:spLocks noChangeArrowheads="1"/>
          </p:cNvSpPr>
          <p:nvPr/>
        </p:nvSpPr>
        <p:spPr bwMode="auto">
          <a:xfrm rot="1802755">
            <a:off x="7901980" y="129946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988220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0258" name="Rectangle 3"/>
          <p:cNvSpPr>
            <a:spLocks noChangeArrowheads="1"/>
          </p:cNvSpPr>
          <p:nvPr/>
        </p:nvSpPr>
        <p:spPr bwMode="auto">
          <a:xfrm>
            <a:off x="2286000" y="6394620"/>
            <a:ext cx="457200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800" dirty="0">
                <a:solidFill>
                  <a:prstClr val="white"/>
                </a:solidFill>
                <a:latin typeface="Arial" charset="0"/>
                <a:cs typeface="Arial" charset="0"/>
                <a:hlinkClick r:id="rId2"/>
              </a:rPr>
              <a:t>http://en.wikipedia.org/wiki/Catherine_De_Medici</a:t>
            </a:r>
            <a:endParaRPr lang="en-US" sz="800" dirty="0">
              <a:solidFill>
                <a:prstClr val="white"/>
              </a:solidFill>
              <a:latin typeface="Arial" charset="0"/>
              <a:cs typeface="Arial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62189" y="455389"/>
            <a:ext cx="42386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711203" y="4892113"/>
            <a:ext cx="328135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FFFFFF"/>
                </a:solidFill>
                <a:latin typeface="Arial" charset="0"/>
              </a:rPr>
              <a:t>Catherine</a:t>
            </a:r>
            <a:r>
              <a:rPr lang="en-US" sz="2400" b="1" dirty="0">
                <a:solidFill>
                  <a:srgbClr val="FFFFFF"/>
                </a:solidFill>
              </a:rPr>
              <a:t> de' Medici</a:t>
            </a:r>
            <a:endParaRPr lang="en-US" sz="2400" b="1" dirty="0">
              <a:solidFill>
                <a:srgbClr val="FFFFFF"/>
              </a:solidFill>
              <a:latin typeface="Arial" charset="0"/>
            </a:endParaRPr>
          </a:p>
          <a:p>
            <a:pPr algn="ctr"/>
            <a:r>
              <a:rPr lang="en-US" sz="2400" b="1" dirty="0">
                <a:solidFill>
                  <a:srgbClr val="FFFFFF"/>
                </a:solidFill>
              </a:rPr>
              <a:t>1519 - 1589</a:t>
            </a:r>
            <a:endParaRPr lang="en-US" sz="2400" b="1" dirty="0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9EEEC2B5-53FC-3C69-00E4-2D8259107157}"/>
              </a:ext>
            </a:extLst>
          </p:cNvPr>
          <p:cNvSpPr>
            <a:spLocks noChangeArrowheads="1"/>
          </p:cNvSpPr>
          <p:nvPr/>
        </p:nvSpPr>
        <p:spPr bwMode="auto">
          <a:xfrm rot="2708987">
            <a:off x="2899738" y="316063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060120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754" name="Text Box 2"/>
          <p:cNvSpPr txBox="1">
            <a:spLocks noChangeArrowheads="1"/>
          </p:cNvSpPr>
          <p:nvPr/>
        </p:nvSpPr>
        <p:spPr bwMode="auto">
          <a:xfrm>
            <a:off x="4986931" y="510170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58755" name="Text Box 3"/>
          <p:cNvSpPr txBox="1">
            <a:spLocks noChangeArrowheads="1"/>
          </p:cNvSpPr>
          <p:nvPr/>
        </p:nvSpPr>
        <p:spPr bwMode="auto">
          <a:xfrm>
            <a:off x="6207541" y="258710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7600" y="1162050"/>
            <a:ext cx="69088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644B4319-9384-41F1-BE03-E9C805652949}"/>
                  </a:ext>
                </a:extLst>
              </p14:cNvPr>
              <p14:cNvContentPartPr/>
              <p14:nvPr/>
            </p14:nvContentPartPr>
            <p14:xfrm>
              <a:off x="3174900" y="4139480"/>
              <a:ext cx="1637280" cy="3996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644B4319-9384-41F1-BE03-E9C80565294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121260" y="4031480"/>
                <a:ext cx="1744920" cy="255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6BE1F20D-50A9-0904-1C0E-757B805382D7}"/>
                  </a:ext>
                </a:extLst>
              </p14:cNvPr>
              <p14:cNvContentPartPr/>
              <p14:nvPr/>
            </p14:nvContentPartPr>
            <p14:xfrm>
              <a:off x="3136740" y="4381040"/>
              <a:ext cx="1662840" cy="9000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6BE1F20D-50A9-0904-1C0E-757B805382D7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083100" y="4273400"/>
                <a:ext cx="1770480" cy="30564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754" name="Text Box 2"/>
          <p:cNvSpPr txBox="1">
            <a:spLocks noChangeArrowheads="1"/>
          </p:cNvSpPr>
          <p:nvPr/>
        </p:nvSpPr>
        <p:spPr bwMode="auto">
          <a:xfrm>
            <a:off x="4986931" y="510170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58755" name="Text Box 3"/>
          <p:cNvSpPr txBox="1">
            <a:spLocks noChangeArrowheads="1"/>
          </p:cNvSpPr>
          <p:nvPr/>
        </p:nvSpPr>
        <p:spPr bwMode="auto">
          <a:xfrm>
            <a:off x="6207541" y="258710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7600" y="1162050"/>
            <a:ext cx="69088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1219211" y="3106076"/>
            <a:ext cx="6686447" cy="3000821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. . . 1533 takes her cooks “and entire kitchen” with her when she went to France to marry Henry II </a:t>
            </a:r>
            <a:b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</a:br>
            <a:r>
              <a:rPr lang="en-US" sz="14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(at the age of 14)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but “the fork did not catch on”</a:t>
            </a:r>
            <a:r>
              <a:rPr lang="en-US" sz="2800" b="1" dirty="0">
                <a:solidFill>
                  <a:srgbClr val="000000"/>
                </a:solidFill>
              </a:rPr>
              <a:t> </a:t>
            </a: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. . .</a:t>
            </a:r>
            <a:r>
              <a:rPr lang="en-US" sz="2800" b="1" kern="1200" dirty="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rPr>
              <a:t>…</a:t>
            </a:r>
            <a:endParaRPr lang="en-US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1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2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3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4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5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6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7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8" name="Text Box 10"/>
          <p:cNvSpPr txBox="1">
            <a:spLocks noChangeArrowheads="1"/>
          </p:cNvSpPr>
          <p:nvPr/>
        </p:nvSpPr>
        <p:spPr bwMode="auto">
          <a:xfrm>
            <a:off x="3075206" y="6327824"/>
            <a:ext cx="2972289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200" dirty="0">
                <a:solidFill>
                  <a:srgbClr val="000000"/>
                </a:solidFill>
                <a:hlinkClick r:id="rId3"/>
              </a:rPr>
              <a:t>http://en.wikipedia.org/wiki/Brillat-Savarin</a:t>
            </a:r>
            <a:endParaRPr lang="en-US" sz="1200" dirty="0">
              <a:solidFill>
                <a:srgbClr val="0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00129" y="455388"/>
            <a:ext cx="71437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87853100-C9AC-658F-213A-53014E865AFE}"/>
              </a:ext>
            </a:extLst>
          </p:cNvPr>
          <p:cNvSpPr>
            <a:spLocks noChangeArrowheads="1"/>
          </p:cNvSpPr>
          <p:nvPr/>
        </p:nvSpPr>
        <p:spPr bwMode="auto">
          <a:xfrm rot="12862543">
            <a:off x="4530178" y="158037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B1ADD3-60FA-4D17-F163-FB5BB7473591}"/>
              </a:ext>
            </a:extLst>
          </p:cNvPr>
          <p:cNvSpPr txBox="1"/>
          <p:nvPr/>
        </p:nvSpPr>
        <p:spPr>
          <a:xfrm>
            <a:off x="467724" y="5307527"/>
            <a:ext cx="4572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dirty="0"/>
              <a:t>French lawyer and politician</a:t>
            </a:r>
          </a:p>
          <a:p>
            <a:pPr algn="ctr"/>
            <a:r>
              <a:rPr lang="en-US" sz="2000" dirty="0"/>
              <a:t>1755-1826</a:t>
            </a:r>
          </a:p>
        </p:txBody>
      </p:sp>
    </p:spTree>
  </p:cSld>
  <p:clrMapOvr>
    <a:masterClrMapping/>
  </p:clrMapOvr>
  <p:transition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1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2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3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4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5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6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7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8" name="Text Box 10"/>
          <p:cNvSpPr txBox="1">
            <a:spLocks noChangeArrowheads="1"/>
          </p:cNvSpPr>
          <p:nvPr/>
        </p:nvSpPr>
        <p:spPr bwMode="auto">
          <a:xfrm>
            <a:off x="3075206" y="6327824"/>
            <a:ext cx="2972289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200" dirty="0">
                <a:solidFill>
                  <a:srgbClr val="000000"/>
                </a:solidFill>
                <a:hlinkClick r:id="rId3"/>
              </a:rPr>
              <a:t>http://en.wikipedia.org/wiki/Brillat-Savarin</a:t>
            </a:r>
            <a:endParaRPr lang="en-US" sz="1200" dirty="0">
              <a:solidFill>
                <a:srgbClr val="0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00129" y="455388"/>
            <a:ext cx="71437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Box 11"/>
          <p:cNvSpPr txBox="1"/>
          <p:nvPr/>
        </p:nvSpPr>
        <p:spPr>
          <a:xfrm>
            <a:off x="1248239" y="2699649"/>
            <a:ext cx="6686447" cy="295465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. . . 1755 - 1826</a:t>
            </a:r>
            <a:endParaRPr lang="en-US" sz="2800" b="1" dirty="0"/>
          </a:p>
          <a:p>
            <a:pPr algn="ctr">
              <a:lnSpc>
                <a:spcPct val="150000"/>
              </a:lnSpc>
            </a:pPr>
            <a:r>
              <a:rPr lang="en-US" sz="2400" b="1" dirty="0">
                <a:solidFill>
                  <a:srgbClr val="000000"/>
                </a:solidFill>
              </a:rPr>
              <a:t>"</a:t>
            </a:r>
            <a:r>
              <a:rPr lang="en-US" sz="2400" b="1" dirty="0" err="1">
                <a:solidFill>
                  <a:srgbClr val="000000"/>
                </a:solidFill>
              </a:rPr>
              <a:t>Grimod</a:t>
            </a:r>
            <a:r>
              <a:rPr lang="en-US" sz="2400" b="1" dirty="0">
                <a:solidFill>
                  <a:srgbClr val="000000"/>
                </a:solidFill>
              </a:rPr>
              <a:t> and Brillat-Savarin.  Between them, two writers effectively founded the whole genre of the gastronomic essay“ and fathers the low-</a:t>
            </a:r>
            <a:r>
              <a:rPr lang="en-US" sz="2400" b="1" dirty="0" err="1">
                <a:solidFill>
                  <a:srgbClr val="000000"/>
                </a:solidFill>
              </a:rPr>
              <a:t>carb</a:t>
            </a:r>
            <a:r>
              <a:rPr lang="en-US" sz="2400" b="1" dirty="0">
                <a:solidFill>
                  <a:srgbClr val="000000"/>
                </a:solidFill>
              </a:rPr>
              <a:t> diet . </a:t>
            </a:r>
            <a:r>
              <a:rPr lang="en-US" sz="24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. .</a:t>
            </a:r>
            <a:r>
              <a:rPr lang="en-US" sz="2400" b="1" kern="1200" dirty="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rPr>
              <a:t>…</a:t>
            </a:r>
            <a:endParaRPr lang="en-US" sz="1600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2038" y="2116141"/>
            <a:ext cx="7769225" cy="4087273"/>
          </a:xfrm>
        </p:spPr>
        <p:txBody>
          <a:bodyPr>
            <a:spAutoFit/>
          </a:bodyPr>
          <a:lstStyle/>
          <a:p>
            <a:pPr eaLnBrk="1" hangingPunct="1"/>
            <a:r>
              <a:rPr lang="en-US" sz="2800" b="1" dirty="0" err="1">
                <a:solidFill>
                  <a:schemeClr val="accent5">
                    <a:lumMod val="90000"/>
                  </a:schemeClr>
                </a:solidFill>
                <a:latin typeface="Verdana" pitchFamily="34" charset="0"/>
              </a:rPr>
              <a:t>microcultures</a:t>
            </a:r>
            <a:r>
              <a:rPr lang="en-US" sz="2800" b="1" dirty="0">
                <a:solidFill>
                  <a:schemeClr val="accent5">
                    <a:lumMod val="90000"/>
                  </a:schemeClr>
                </a:solidFill>
                <a:latin typeface="Verdana" pitchFamily="34" charset="0"/>
              </a:rPr>
              <a:t> can include ethnic groups </a:t>
            </a:r>
            <a:r>
              <a:rPr lang="en-US" sz="2800" b="1" i="1" dirty="0">
                <a:solidFill>
                  <a:schemeClr val="accent5">
                    <a:lumMod val="90000"/>
                  </a:schemeClr>
                </a:solidFill>
                <a:latin typeface="Verdana" pitchFamily="34" charset="0"/>
              </a:rPr>
              <a:t>within</a:t>
            </a:r>
            <a:r>
              <a:rPr lang="en-US" sz="2800" b="1" dirty="0">
                <a:solidFill>
                  <a:schemeClr val="accent5">
                    <a:lumMod val="90000"/>
                  </a:schemeClr>
                </a:solidFill>
                <a:latin typeface="Verdana" pitchFamily="34" charset="0"/>
              </a:rPr>
              <a:t> nations</a:t>
            </a:r>
          </a:p>
          <a:p>
            <a:pPr eaLnBrk="1" hangingPunct="1">
              <a:lnSpc>
                <a:spcPct val="30000"/>
              </a:lnSpc>
            </a:pPr>
            <a:endParaRPr lang="en-US" sz="2800" b="1" dirty="0">
              <a:solidFill>
                <a:srgbClr val="FF1B36"/>
              </a:solidFill>
              <a:latin typeface="Verdana" pitchFamily="34" charset="0"/>
            </a:endParaRPr>
          </a:p>
          <a:p>
            <a:pPr marL="566738" lvl="1" indent="-109538" eaLnBrk="1" hangingPunct="1"/>
            <a:r>
              <a:rPr lang="en-US" sz="2000" b="1" dirty="0">
                <a:latin typeface="Verdana" pitchFamily="34" charset="0"/>
              </a:rPr>
              <a:t> e.g., </a:t>
            </a:r>
            <a:r>
              <a:rPr lang="en-US" sz="2000" b="1" i="1" dirty="0" err="1">
                <a:latin typeface="Verdana" pitchFamily="34" charset="0"/>
              </a:rPr>
              <a:t>Anishinabe</a:t>
            </a:r>
            <a:r>
              <a:rPr lang="en-US" sz="2000" b="1" dirty="0">
                <a:latin typeface="Verdana" pitchFamily="34" charset="0"/>
              </a:rPr>
              <a:t> (Chippewa; Ojibwa)</a:t>
            </a:r>
          </a:p>
          <a:p>
            <a:pPr marL="566738" lvl="1" indent="-109538" eaLnBrk="1" hangingPunct="1"/>
            <a:r>
              <a:rPr lang="en-US" sz="2000" b="1" dirty="0">
                <a:latin typeface="Verdana" pitchFamily="34" charset="0"/>
              </a:rPr>
              <a:t> e.g., Irish “</a:t>
            </a:r>
            <a:r>
              <a:rPr lang="en-US" sz="2000" b="1" dirty="0" err="1">
                <a:latin typeface="Verdana" pitchFamily="34" charset="0"/>
              </a:rPr>
              <a:t>Travellers</a:t>
            </a:r>
            <a:r>
              <a:rPr lang="en-US" sz="2000" b="1" dirty="0">
                <a:latin typeface="Verdana" pitchFamily="34" charset="0"/>
              </a:rPr>
              <a:t>”</a:t>
            </a:r>
          </a:p>
          <a:p>
            <a:pPr lvl="2" indent="-163513" eaLnBrk="1" hangingPunct="1"/>
            <a:r>
              <a:rPr lang="en-US" sz="1800" b="1" dirty="0">
                <a:latin typeface="Verdana" pitchFamily="34" charset="0"/>
              </a:rPr>
              <a:t>sometimes incorrectly called “Gypsies”</a:t>
            </a:r>
            <a:endParaRPr lang="en-US" sz="2000" b="1" dirty="0">
              <a:latin typeface="Verdana" pitchFamily="34" charset="0"/>
            </a:endParaRP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Australian Aboriginals</a:t>
            </a: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</a:t>
            </a:r>
            <a:r>
              <a:rPr lang="en-US" sz="2000" b="1" dirty="0" err="1">
                <a:latin typeface="Verdana" pitchFamily="34" charset="0"/>
              </a:rPr>
              <a:t>Cajan</a:t>
            </a:r>
            <a:endParaRPr lang="en-US" sz="2000" b="1" dirty="0">
              <a:latin typeface="Verdana" pitchFamily="34" charset="0"/>
            </a:endParaRP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Rom (Gypsies)</a:t>
            </a: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Basques</a:t>
            </a: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Kurds</a:t>
            </a:r>
          </a:p>
        </p:txBody>
      </p:sp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85566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3200" b="1">
                <a:solidFill>
                  <a:srgbClr val="000000"/>
                </a:solidFill>
              </a:rPr>
              <a:t>The Concept of Culture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219225" y="3577589"/>
            <a:ext cx="6686447" cy="2551148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tIns="91440" bIns="91440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rgbClr val="000000"/>
                </a:solidFill>
              </a:rPr>
              <a:t>“Tell me what you eat, and I will tell you what you are”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dirty="0">
                <a:solidFill>
                  <a:srgbClr val="000000"/>
                </a:solidFill>
              </a:rPr>
              <a:t>-- Jean </a:t>
            </a:r>
            <a:r>
              <a:rPr lang="en-US" dirty="0" err="1">
                <a:solidFill>
                  <a:srgbClr val="000000"/>
                </a:solidFill>
              </a:rPr>
              <a:t>Anthelme</a:t>
            </a:r>
            <a:r>
              <a:rPr lang="en-US" dirty="0">
                <a:solidFill>
                  <a:srgbClr val="000000"/>
                </a:solidFill>
              </a:rPr>
              <a:t> Brillat-Savarin</a:t>
            </a:r>
            <a:r>
              <a:rPr lang="en-US" b="1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Brillat-Savarin</a:t>
            </a:r>
            <a:r>
              <a:rPr lang="en-US" dirty="0">
                <a:solidFill>
                  <a:srgbClr val="000000"/>
                </a:solidFill>
              </a:rPr>
              <a:t>, </a:t>
            </a:r>
            <a:r>
              <a:rPr lang="en-US" i="1" dirty="0" err="1">
                <a:solidFill>
                  <a:srgbClr val="000000"/>
                </a:solidFill>
              </a:rPr>
              <a:t>Physiologie</a:t>
            </a:r>
            <a:r>
              <a:rPr lang="en-US" i="1" dirty="0">
                <a:solidFill>
                  <a:srgbClr val="000000"/>
                </a:solidFill>
              </a:rPr>
              <a:t> du goût</a:t>
            </a:r>
            <a:r>
              <a:rPr lang="en-US" dirty="0">
                <a:solidFill>
                  <a:srgbClr val="000000"/>
                </a:solidFill>
              </a:rPr>
              <a:t> (</a:t>
            </a:r>
            <a:r>
              <a:rPr lang="en-US" i="1" dirty="0">
                <a:solidFill>
                  <a:srgbClr val="000000"/>
                </a:solidFill>
              </a:rPr>
              <a:t>The Physiology of Taste</a:t>
            </a:r>
            <a:r>
              <a:rPr lang="en-US" dirty="0">
                <a:solidFill>
                  <a:srgbClr val="000000"/>
                </a:solidFill>
              </a:rPr>
              <a:t>), 1875</a:t>
            </a:r>
          </a:p>
          <a:p>
            <a:pPr algn="ctr">
              <a:lnSpc>
                <a:spcPct val="150000"/>
              </a:lnSpc>
            </a:pPr>
            <a:endParaRPr lang="en-US" sz="1200" b="1" i="1" dirty="0">
              <a:solidFill>
                <a:srgbClr val="FFFFFF"/>
              </a:solidFill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F8D2656C-7AD9-825D-FF8B-3E415781205A}"/>
              </a:ext>
            </a:extLst>
          </p:cNvPr>
          <p:cNvSpPr>
            <a:spLocks noChangeArrowheads="1"/>
          </p:cNvSpPr>
          <p:nvPr/>
        </p:nvSpPr>
        <p:spPr bwMode="auto">
          <a:xfrm rot="3436757">
            <a:off x="7747984" y="229086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2180" y="683104"/>
            <a:ext cx="7772400" cy="54649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49B23CB4-D60D-CB41-CB88-75958CEBD4EA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5038268" y="57094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2180" y="683104"/>
            <a:ext cx="7772400" cy="54649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1248239" y="3788240"/>
            <a:ext cx="6686447" cy="203132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. . . 1774 introduces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dirty="0">
                <a:solidFill>
                  <a:srgbClr val="000000"/>
                </a:solidFill>
              </a:rPr>
              <a:t>the potato to the citizens of </a:t>
            </a:r>
            <a:r>
              <a:rPr lang="en-US" sz="2800" b="1" dirty="0" err="1">
                <a:solidFill>
                  <a:srgbClr val="000000"/>
                </a:solidFill>
              </a:rPr>
              <a:t>Kolberg</a:t>
            </a:r>
            <a:r>
              <a:rPr lang="en-US" sz="2800" b="1" dirty="0">
                <a:solidFill>
                  <a:srgbClr val="000000"/>
                </a:solidFill>
              </a:rPr>
              <a:t>, Poland — with his militia </a:t>
            </a: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. . .</a:t>
            </a:r>
            <a:r>
              <a:rPr lang="en-US" sz="2800" b="1" kern="1200" dirty="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rPr>
              <a:t>…</a:t>
            </a:r>
            <a:endParaRPr lang="en-US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2175" y="1146626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2D94DD8A-68F5-6BBB-FE60-2132C3ED1B59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4782543" y="66588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2175" y="1146626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1248239" y="3788240"/>
            <a:ext cx="6686447" cy="203132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. . . 1810 wins prize from Napoleon for his invention of canning to preserve food for Napoleon’s armies</a:t>
            </a:r>
            <a:r>
              <a:rPr lang="en-US" sz="2800" b="1" dirty="0">
                <a:solidFill>
                  <a:srgbClr val="000000"/>
                </a:solidFill>
              </a:rPr>
              <a:t> </a:t>
            </a: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. . .</a:t>
            </a:r>
            <a:r>
              <a:rPr lang="en-US" sz="2800" b="1" kern="1200" dirty="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rPr>
              <a:t>…</a:t>
            </a:r>
            <a:endParaRPr lang="en-US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69" y="558345"/>
            <a:ext cx="8229600" cy="5759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000" y="654565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http://people.idsia.ch/~juergen/haberbosch.html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D8747BC2-0CC1-1C72-F648-F5ABE00A3B69}"/>
              </a:ext>
            </a:extLst>
          </p:cNvPr>
          <p:cNvSpPr/>
          <p:nvPr/>
        </p:nvSpPr>
        <p:spPr bwMode="auto">
          <a:xfrm>
            <a:off x="3080084" y="1535251"/>
            <a:ext cx="3888607" cy="745937"/>
          </a:xfrm>
          <a:custGeom>
            <a:avLst/>
            <a:gdLst>
              <a:gd name="connsiteX0" fmla="*/ 1703672 w 3888607"/>
              <a:gd name="connsiteY0" fmla="*/ 688186 h 745937"/>
              <a:gd name="connsiteX1" fmla="*/ 1857676 w 3888607"/>
              <a:gd name="connsiteY1" fmla="*/ 697811 h 745937"/>
              <a:gd name="connsiteX2" fmla="*/ 1915428 w 3888607"/>
              <a:gd name="connsiteY2" fmla="*/ 707436 h 745937"/>
              <a:gd name="connsiteX3" fmla="*/ 2098308 w 3888607"/>
              <a:gd name="connsiteY3" fmla="*/ 717061 h 745937"/>
              <a:gd name="connsiteX4" fmla="*/ 2194560 w 3888607"/>
              <a:gd name="connsiteY4" fmla="*/ 726687 h 745937"/>
              <a:gd name="connsiteX5" fmla="*/ 2396691 w 3888607"/>
              <a:gd name="connsiteY5" fmla="*/ 717061 h 745937"/>
              <a:gd name="connsiteX6" fmla="*/ 2483318 w 3888607"/>
              <a:gd name="connsiteY6" fmla="*/ 707436 h 745937"/>
              <a:gd name="connsiteX7" fmla="*/ 2666198 w 3888607"/>
              <a:gd name="connsiteY7" fmla="*/ 688186 h 745937"/>
              <a:gd name="connsiteX8" fmla="*/ 2906830 w 3888607"/>
              <a:gd name="connsiteY8" fmla="*/ 668935 h 745937"/>
              <a:gd name="connsiteX9" fmla="*/ 3003083 w 3888607"/>
              <a:gd name="connsiteY9" fmla="*/ 659310 h 745937"/>
              <a:gd name="connsiteX10" fmla="*/ 3195588 w 3888607"/>
              <a:gd name="connsiteY10" fmla="*/ 649685 h 745937"/>
              <a:gd name="connsiteX11" fmla="*/ 3282215 w 3888607"/>
              <a:gd name="connsiteY11" fmla="*/ 640059 h 745937"/>
              <a:gd name="connsiteX12" fmla="*/ 3349592 w 3888607"/>
              <a:gd name="connsiteY12" fmla="*/ 630434 h 745937"/>
              <a:gd name="connsiteX13" fmla="*/ 3599849 w 3888607"/>
              <a:gd name="connsiteY13" fmla="*/ 620809 h 745937"/>
              <a:gd name="connsiteX14" fmla="*/ 3667226 w 3888607"/>
              <a:gd name="connsiteY14" fmla="*/ 591933 h 745937"/>
              <a:gd name="connsiteX15" fmla="*/ 3724977 w 3888607"/>
              <a:gd name="connsiteY15" fmla="*/ 572682 h 745937"/>
              <a:gd name="connsiteX16" fmla="*/ 3753853 w 3888607"/>
              <a:gd name="connsiteY16" fmla="*/ 563057 h 745937"/>
              <a:gd name="connsiteX17" fmla="*/ 3782729 w 3888607"/>
              <a:gd name="connsiteY17" fmla="*/ 534181 h 745937"/>
              <a:gd name="connsiteX18" fmla="*/ 3811605 w 3888607"/>
              <a:gd name="connsiteY18" fmla="*/ 514931 h 745937"/>
              <a:gd name="connsiteX19" fmla="*/ 3840480 w 3888607"/>
              <a:gd name="connsiteY19" fmla="*/ 476430 h 745937"/>
              <a:gd name="connsiteX20" fmla="*/ 3859731 w 3888607"/>
              <a:gd name="connsiteY20" fmla="*/ 418678 h 745937"/>
              <a:gd name="connsiteX21" fmla="*/ 3869356 w 3888607"/>
              <a:gd name="connsiteY21" fmla="*/ 389802 h 745937"/>
              <a:gd name="connsiteX22" fmla="*/ 3888607 w 3888607"/>
              <a:gd name="connsiteY22" fmla="*/ 255049 h 745937"/>
              <a:gd name="connsiteX23" fmla="*/ 3878982 w 3888607"/>
              <a:gd name="connsiteY23" fmla="*/ 158796 h 745937"/>
              <a:gd name="connsiteX24" fmla="*/ 3753853 w 3888607"/>
              <a:gd name="connsiteY24" fmla="*/ 120295 h 745937"/>
              <a:gd name="connsiteX25" fmla="*/ 3676851 w 3888607"/>
              <a:gd name="connsiteY25" fmla="*/ 110670 h 745937"/>
              <a:gd name="connsiteX26" fmla="*/ 3619099 w 3888607"/>
              <a:gd name="connsiteY26" fmla="*/ 101045 h 745937"/>
              <a:gd name="connsiteX27" fmla="*/ 3542097 w 3888607"/>
              <a:gd name="connsiteY27" fmla="*/ 91419 h 745937"/>
              <a:gd name="connsiteX28" fmla="*/ 3455470 w 3888607"/>
              <a:gd name="connsiteY28" fmla="*/ 72169 h 745937"/>
              <a:gd name="connsiteX29" fmla="*/ 3272590 w 3888607"/>
              <a:gd name="connsiteY29" fmla="*/ 62543 h 745937"/>
              <a:gd name="connsiteX30" fmla="*/ 3224464 w 3888607"/>
              <a:gd name="connsiteY30" fmla="*/ 52918 h 745937"/>
              <a:gd name="connsiteX31" fmla="*/ 2877954 w 3888607"/>
              <a:gd name="connsiteY31" fmla="*/ 33668 h 745937"/>
              <a:gd name="connsiteX32" fmla="*/ 1742173 w 3888607"/>
              <a:gd name="connsiteY32" fmla="*/ 14417 h 745937"/>
              <a:gd name="connsiteX33" fmla="*/ 1453415 w 3888607"/>
              <a:gd name="connsiteY33" fmla="*/ 14417 h 745937"/>
              <a:gd name="connsiteX34" fmla="*/ 1135782 w 3888607"/>
              <a:gd name="connsiteY34" fmla="*/ 43293 h 745937"/>
              <a:gd name="connsiteX35" fmla="*/ 1058779 w 3888607"/>
              <a:gd name="connsiteY35" fmla="*/ 52918 h 745937"/>
              <a:gd name="connsiteX36" fmla="*/ 933651 w 3888607"/>
              <a:gd name="connsiteY36" fmla="*/ 62543 h 745937"/>
              <a:gd name="connsiteX37" fmla="*/ 741146 w 3888607"/>
              <a:gd name="connsiteY37" fmla="*/ 62543 h 745937"/>
              <a:gd name="connsiteX38" fmla="*/ 221382 w 3888607"/>
              <a:gd name="connsiteY38" fmla="*/ 72169 h 745937"/>
              <a:gd name="connsiteX39" fmla="*/ 134754 w 3888607"/>
              <a:gd name="connsiteY39" fmla="*/ 101045 h 745937"/>
              <a:gd name="connsiteX40" fmla="*/ 96253 w 3888607"/>
              <a:gd name="connsiteY40" fmla="*/ 129920 h 745937"/>
              <a:gd name="connsiteX41" fmla="*/ 67377 w 3888607"/>
              <a:gd name="connsiteY41" fmla="*/ 149171 h 745937"/>
              <a:gd name="connsiteX42" fmla="*/ 48127 w 3888607"/>
              <a:gd name="connsiteY42" fmla="*/ 178047 h 745937"/>
              <a:gd name="connsiteX43" fmla="*/ 38502 w 3888607"/>
              <a:gd name="connsiteY43" fmla="*/ 206922 h 745937"/>
              <a:gd name="connsiteX44" fmla="*/ 0 w 3888607"/>
              <a:gd name="connsiteY44" fmla="*/ 264674 h 745937"/>
              <a:gd name="connsiteX45" fmla="*/ 9626 w 3888607"/>
              <a:gd name="connsiteY45" fmla="*/ 418678 h 745937"/>
              <a:gd name="connsiteX46" fmla="*/ 28876 w 3888607"/>
              <a:gd name="connsiteY46" fmla="*/ 524556 h 745937"/>
              <a:gd name="connsiteX47" fmla="*/ 86628 w 3888607"/>
              <a:gd name="connsiteY47" fmla="*/ 582308 h 745937"/>
              <a:gd name="connsiteX48" fmla="*/ 125129 w 3888607"/>
              <a:gd name="connsiteY48" fmla="*/ 591933 h 745937"/>
              <a:gd name="connsiteX49" fmla="*/ 202131 w 3888607"/>
              <a:gd name="connsiteY49" fmla="*/ 630434 h 745937"/>
              <a:gd name="connsiteX50" fmla="*/ 288758 w 3888607"/>
              <a:gd name="connsiteY50" fmla="*/ 649685 h 745937"/>
              <a:gd name="connsiteX51" fmla="*/ 375386 w 3888607"/>
              <a:gd name="connsiteY51" fmla="*/ 668935 h 745937"/>
              <a:gd name="connsiteX52" fmla="*/ 500514 w 3888607"/>
              <a:gd name="connsiteY52" fmla="*/ 717061 h 745937"/>
              <a:gd name="connsiteX53" fmla="*/ 635268 w 3888607"/>
              <a:gd name="connsiteY53" fmla="*/ 745937 h 745937"/>
              <a:gd name="connsiteX54" fmla="*/ 827773 w 3888607"/>
              <a:gd name="connsiteY54" fmla="*/ 736312 h 745937"/>
              <a:gd name="connsiteX55" fmla="*/ 1029904 w 3888607"/>
              <a:gd name="connsiteY55" fmla="*/ 717061 h 745937"/>
              <a:gd name="connsiteX56" fmla="*/ 1116531 w 3888607"/>
              <a:gd name="connsiteY56" fmla="*/ 707436 h 745937"/>
              <a:gd name="connsiteX57" fmla="*/ 1183908 w 3888607"/>
              <a:gd name="connsiteY57" fmla="*/ 697811 h 745937"/>
              <a:gd name="connsiteX58" fmla="*/ 1703672 w 3888607"/>
              <a:gd name="connsiteY58" fmla="*/ 688186 h 745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3888607" h="745937">
                <a:moveTo>
                  <a:pt x="1703672" y="688186"/>
                </a:moveTo>
                <a:cubicBezTo>
                  <a:pt x="1815967" y="688186"/>
                  <a:pt x="1806452" y="693154"/>
                  <a:pt x="1857676" y="697811"/>
                </a:cubicBezTo>
                <a:cubicBezTo>
                  <a:pt x="1877112" y="699578"/>
                  <a:pt x="1895974" y="705880"/>
                  <a:pt x="1915428" y="707436"/>
                </a:cubicBezTo>
                <a:cubicBezTo>
                  <a:pt x="1976278" y="712304"/>
                  <a:pt x="2037408" y="712861"/>
                  <a:pt x="2098308" y="717061"/>
                </a:cubicBezTo>
                <a:cubicBezTo>
                  <a:pt x="2130476" y="719280"/>
                  <a:pt x="2162476" y="723478"/>
                  <a:pt x="2194560" y="726687"/>
                </a:cubicBezTo>
                <a:lnTo>
                  <a:pt x="2396691" y="717061"/>
                </a:lnTo>
                <a:cubicBezTo>
                  <a:pt x="2425680" y="715128"/>
                  <a:pt x="2454409" y="710327"/>
                  <a:pt x="2483318" y="707436"/>
                </a:cubicBezTo>
                <a:cubicBezTo>
                  <a:pt x="2662827" y="689486"/>
                  <a:pt x="2519090" y="706574"/>
                  <a:pt x="2666198" y="688186"/>
                </a:cubicBezTo>
                <a:cubicBezTo>
                  <a:pt x="2773985" y="661237"/>
                  <a:pt x="2671871" y="684093"/>
                  <a:pt x="2906830" y="668935"/>
                </a:cubicBezTo>
                <a:cubicBezTo>
                  <a:pt x="2939007" y="666859"/>
                  <a:pt x="2970910" y="661455"/>
                  <a:pt x="3003083" y="659310"/>
                </a:cubicBezTo>
                <a:cubicBezTo>
                  <a:pt x="3067189" y="655036"/>
                  <a:pt x="3131420" y="652893"/>
                  <a:pt x="3195588" y="649685"/>
                </a:cubicBezTo>
                <a:lnTo>
                  <a:pt x="3282215" y="640059"/>
                </a:lnTo>
                <a:cubicBezTo>
                  <a:pt x="3304727" y="637245"/>
                  <a:pt x="3326947" y="631806"/>
                  <a:pt x="3349592" y="630434"/>
                </a:cubicBezTo>
                <a:cubicBezTo>
                  <a:pt x="3432920" y="625384"/>
                  <a:pt x="3516430" y="624017"/>
                  <a:pt x="3599849" y="620809"/>
                </a:cubicBezTo>
                <a:cubicBezTo>
                  <a:pt x="3692808" y="589820"/>
                  <a:pt x="3548274" y="639514"/>
                  <a:pt x="3667226" y="591933"/>
                </a:cubicBezTo>
                <a:cubicBezTo>
                  <a:pt x="3686066" y="584397"/>
                  <a:pt x="3705727" y="579099"/>
                  <a:pt x="3724977" y="572682"/>
                </a:cubicBezTo>
                <a:lnTo>
                  <a:pt x="3753853" y="563057"/>
                </a:lnTo>
                <a:cubicBezTo>
                  <a:pt x="3763478" y="553432"/>
                  <a:pt x="3772272" y="542895"/>
                  <a:pt x="3782729" y="534181"/>
                </a:cubicBezTo>
                <a:cubicBezTo>
                  <a:pt x="3791616" y="526775"/>
                  <a:pt x="3803425" y="523111"/>
                  <a:pt x="3811605" y="514931"/>
                </a:cubicBezTo>
                <a:cubicBezTo>
                  <a:pt x="3822948" y="503588"/>
                  <a:pt x="3830855" y="489264"/>
                  <a:pt x="3840480" y="476430"/>
                </a:cubicBezTo>
                <a:lnTo>
                  <a:pt x="3859731" y="418678"/>
                </a:lnTo>
                <a:cubicBezTo>
                  <a:pt x="3862939" y="409053"/>
                  <a:pt x="3867366" y="399751"/>
                  <a:pt x="3869356" y="389802"/>
                </a:cubicBezTo>
                <a:cubicBezTo>
                  <a:pt x="3884680" y="313187"/>
                  <a:pt x="3877175" y="357936"/>
                  <a:pt x="3888607" y="255049"/>
                </a:cubicBezTo>
                <a:cubicBezTo>
                  <a:pt x="3885399" y="222965"/>
                  <a:pt x="3894269" y="187186"/>
                  <a:pt x="3878982" y="158796"/>
                </a:cubicBezTo>
                <a:cubicBezTo>
                  <a:pt x="3862846" y="128829"/>
                  <a:pt x="3777280" y="123419"/>
                  <a:pt x="3753853" y="120295"/>
                </a:cubicBezTo>
                <a:lnTo>
                  <a:pt x="3676851" y="110670"/>
                </a:lnTo>
                <a:cubicBezTo>
                  <a:pt x="3657531" y="107910"/>
                  <a:pt x="3638419" y="103805"/>
                  <a:pt x="3619099" y="101045"/>
                </a:cubicBezTo>
                <a:cubicBezTo>
                  <a:pt x="3593492" y="97387"/>
                  <a:pt x="3567612" y="95672"/>
                  <a:pt x="3542097" y="91419"/>
                </a:cubicBezTo>
                <a:cubicBezTo>
                  <a:pt x="3502521" y="84823"/>
                  <a:pt x="3498269" y="75736"/>
                  <a:pt x="3455470" y="72169"/>
                </a:cubicBezTo>
                <a:cubicBezTo>
                  <a:pt x="3394636" y="67099"/>
                  <a:pt x="3333550" y="65752"/>
                  <a:pt x="3272590" y="62543"/>
                </a:cubicBezTo>
                <a:cubicBezTo>
                  <a:pt x="3256548" y="59335"/>
                  <a:pt x="3240680" y="55080"/>
                  <a:pt x="3224464" y="52918"/>
                </a:cubicBezTo>
                <a:cubicBezTo>
                  <a:pt x="3115373" y="38373"/>
                  <a:pt x="2978610" y="35765"/>
                  <a:pt x="2877954" y="33668"/>
                </a:cubicBezTo>
                <a:lnTo>
                  <a:pt x="1742173" y="14417"/>
                </a:lnTo>
                <a:cubicBezTo>
                  <a:pt x="1617682" y="-10481"/>
                  <a:pt x="1698856" y="1831"/>
                  <a:pt x="1453415" y="14417"/>
                </a:cubicBezTo>
                <a:cubicBezTo>
                  <a:pt x="1347233" y="19862"/>
                  <a:pt x="1241344" y="30874"/>
                  <a:pt x="1135782" y="43293"/>
                </a:cubicBezTo>
                <a:cubicBezTo>
                  <a:pt x="1110092" y="46315"/>
                  <a:pt x="1084530" y="50466"/>
                  <a:pt x="1058779" y="52918"/>
                </a:cubicBezTo>
                <a:cubicBezTo>
                  <a:pt x="1017135" y="56884"/>
                  <a:pt x="975360" y="59335"/>
                  <a:pt x="933651" y="62543"/>
                </a:cubicBezTo>
                <a:cubicBezTo>
                  <a:pt x="802835" y="84347"/>
                  <a:pt x="961461" y="62543"/>
                  <a:pt x="741146" y="62543"/>
                </a:cubicBezTo>
                <a:cubicBezTo>
                  <a:pt x="567862" y="62543"/>
                  <a:pt x="394637" y="68960"/>
                  <a:pt x="221382" y="72169"/>
                </a:cubicBezTo>
                <a:cubicBezTo>
                  <a:pt x="189662" y="80099"/>
                  <a:pt x="164413" y="84568"/>
                  <a:pt x="134754" y="101045"/>
                </a:cubicBezTo>
                <a:cubicBezTo>
                  <a:pt x="120731" y="108836"/>
                  <a:pt x="109307" y="120596"/>
                  <a:pt x="96253" y="129920"/>
                </a:cubicBezTo>
                <a:cubicBezTo>
                  <a:pt x="86839" y="136644"/>
                  <a:pt x="77002" y="142754"/>
                  <a:pt x="67377" y="149171"/>
                </a:cubicBezTo>
                <a:cubicBezTo>
                  <a:pt x="60960" y="158796"/>
                  <a:pt x="53300" y="167700"/>
                  <a:pt x="48127" y="178047"/>
                </a:cubicBezTo>
                <a:cubicBezTo>
                  <a:pt x="43590" y="187122"/>
                  <a:pt x="43429" y="198053"/>
                  <a:pt x="38502" y="206922"/>
                </a:cubicBezTo>
                <a:cubicBezTo>
                  <a:pt x="27266" y="227147"/>
                  <a:pt x="0" y="264674"/>
                  <a:pt x="0" y="264674"/>
                </a:cubicBezTo>
                <a:cubicBezTo>
                  <a:pt x="3209" y="316009"/>
                  <a:pt x="5354" y="367421"/>
                  <a:pt x="9626" y="418678"/>
                </a:cubicBezTo>
                <a:cubicBezTo>
                  <a:pt x="11617" y="442564"/>
                  <a:pt x="14559" y="495923"/>
                  <a:pt x="28876" y="524556"/>
                </a:cubicBezTo>
                <a:cubicBezTo>
                  <a:pt x="41902" y="550608"/>
                  <a:pt x="59845" y="568916"/>
                  <a:pt x="86628" y="582308"/>
                </a:cubicBezTo>
                <a:cubicBezTo>
                  <a:pt x="98460" y="588224"/>
                  <a:pt x="112918" y="586845"/>
                  <a:pt x="125129" y="591933"/>
                </a:cubicBezTo>
                <a:cubicBezTo>
                  <a:pt x="151619" y="602970"/>
                  <a:pt x="174291" y="623474"/>
                  <a:pt x="202131" y="630434"/>
                </a:cubicBezTo>
                <a:cubicBezTo>
                  <a:pt x="296027" y="653907"/>
                  <a:pt x="178782" y="625245"/>
                  <a:pt x="288758" y="649685"/>
                </a:cubicBezTo>
                <a:cubicBezTo>
                  <a:pt x="411020" y="676855"/>
                  <a:pt x="230328" y="639925"/>
                  <a:pt x="375386" y="668935"/>
                </a:cubicBezTo>
                <a:cubicBezTo>
                  <a:pt x="428933" y="691884"/>
                  <a:pt x="446555" y="701644"/>
                  <a:pt x="500514" y="717061"/>
                </a:cubicBezTo>
                <a:cubicBezTo>
                  <a:pt x="567675" y="736250"/>
                  <a:pt x="572644" y="735500"/>
                  <a:pt x="635268" y="745937"/>
                </a:cubicBezTo>
                <a:lnTo>
                  <a:pt x="827773" y="736312"/>
                </a:lnTo>
                <a:cubicBezTo>
                  <a:pt x="857744" y="734378"/>
                  <a:pt x="996673" y="720559"/>
                  <a:pt x="1029904" y="717061"/>
                </a:cubicBezTo>
                <a:lnTo>
                  <a:pt x="1116531" y="707436"/>
                </a:lnTo>
                <a:cubicBezTo>
                  <a:pt x="1139043" y="704622"/>
                  <a:pt x="1161254" y="699036"/>
                  <a:pt x="1183908" y="697811"/>
                </a:cubicBezTo>
                <a:cubicBezTo>
                  <a:pt x="1403501" y="685941"/>
                  <a:pt x="1591377" y="688186"/>
                  <a:pt x="1703672" y="688186"/>
                </a:cubicBezTo>
                <a:close/>
              </a:path>
            </a:pathLst>
          </a:custGeom>
          <a:noFill/>
          <a:ln w="5715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66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508298-510C-ADAA-53A0-3BBAC6A20D42}"/>
              </a:ext>
            </a:extLst>
          </p:cNvPr>
          <p:cNvSpPr txBox="1"/>
          <p:nvPr/>
        </p:nvSpPr>
        <p:spPr>
          <a:xfrm>
            <a:off x="509613" y="2659412"/>
            <a:ext cx="2200271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German Chemist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1868-1934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F3A246-948C-AF17-A5BF-FA8893CEA929}"/>
              </a:ext>
            </a:extLst>
          </p:cNvPr>
          <p:cNvSpPr txBox="1"/>
          <p:nvPr/>
        </p:nvSpPr>
        <p:spPr>
          <a:xfrm>
            <a:off x="6352154" y="2678662"/>
            <a:ext cx="2200271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German Chemist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1874-1940</a:t>
            </a:r>
          </a:p>
        </p:txBody>
      </p:sp>
      <p:sp>
        <p:nvSpPr>
          <p:cNvPr id="7" name="AutoShape 8">
            <a:extLst>
              <a:ext uri="{FF2B5EF4-FFF2-40B4-BE49-F238E27FC236}">
                <a16:creationId xmlns:a16="http://schemas.microsoft.com/office/drawing/2014/main" id="{873592C7-8EED-FCA2-8FDF-F951A15F015B}"/>
              </a:ext>
            </a:extLst>
          </p:cNvPr>
          <p:cNvSpPr>
            <a:spLocks noChangeArrowheads="1"/>
          </p:cNvSpPr>
          <p:nvPr/>
        </p:nvSpPr>
        <p:spPr bwMode="auto">
          <a:xfrm rot="7705331">
            <a:off x="7170465" y="167270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4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04537119"/>
      </p:ext>
    </p:extLst>
  </p:cSld>
  <p:clrMapOvr>
    <a:masterClrMapping/>
  </p:clrMapOvr>
  <p:transition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69" y="558345"/>
            <a:ext cx="8229600" cy="5759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000" y="654565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http://people.idsia.ch/~juergen/haberbosch.html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D269F8-F6CF-085D-4603-9C37C996D5D7}"/>
              </a:ext>
            </a:extLst>
          </p:cNvPr>
          <p:cNvSpPr txBox="1"/>
          <p:nvPr/>
        </p:nvSpPr>
        <p:spPr>
          <a:xfrm>
            <a:off x="509613" y="2659412"/>
            <a:ext cx="2200271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German Chemist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1868-1934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B39B36-AE79-0A3B-8F22-617012CC3176}"/>
              </a:ext>
            </a:extLst>
          </p:cNvPr>
          <p:cNvSpPr txBox="1"/>
          <p:nvPr/>
        </p:nvSpPr>
        <p:spPr>
          <a:xfrm>
            <a:off x="6352154" y="2678662"/>
            <a:ext cx="2200271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German Chemist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1874-1940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0EFF9430-0BEB-EBED-FFC9-4BBBC96466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9310" y="3418230"/>
            <a:ext cx="5943600" cy="2362673"/>
          </a:xfrm>
          <a:prstGeom prst="rect">
            <a:avLst/>
          </a:prstGeom>
          <a:noFill/>
          <a:ln w="76200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1300572"/>
      </p:ext>
    </p:extLst>
  </p:cSld>
  <p:clrMapOvr>
    <a:masterClrMapping/>
  </p:clrMapOvr>
  <p:transition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69" y="558345"/>
            <a:ext cx="8229600" cy="5759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000" y="654565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http://people.idsia.ch/~juergen/haberbosch.html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Freeform 2"/>
          <p:cNvSpPr/>
          <p:nvPr/>
        </p:nvSpPr>
        <p:spPr bwMode="auto">
          <a:xfrm>
            <a:off x="5205767" y="4644573"/>
            <a:ext cx="2414234" cy="1407886"/>
          </a:xfrm>
          <a:custGeom>
            <a:avLst/>
            <a:gdLst>
              <a:gd name="connsiteX0" fmla="*/ 382234 w 2414234"/>
              <a:gd name="connsiteY0" fmla="*/ 1349829 h 1407886"/>
              <a:gd name="connsiteX1" fmla="*/ 570919 w 2414234"/>
              <a:gd name="connsiteY1" fmla="*/ 1364343 h 1407886"/>
              <a:gd name="connsiteX2" fmla="*/ 628976 w 2414234"/>
              <a:gd name="connsiteY2" fmla="*/ 1378857 h 1407886"/>
              <a:gd name="connsiteX3" fmla="*/ 803148 w 2414234"/>
              <a:gd name="connsiteY3" fmla="*/ 1407886 h 1407886"/>
              <a:gd name="connsiteX4" fmla="*/ 1340176 w 2414234"/>
              <a:gd name="connsiteY4" fmla="*/ 1393372 h 1407886"/>
              <a:gd name="connsiteX5" fmla="*/ 1499834 w 2414234"/>
              <a:gd name="connsiteY5" fmla="*/ 1378857 h 1407886"/>
              <a:gd name="connsiteX6" fmla="*/ 1543376 w 2414234"/>
              <a:gd name="connsiteY6" fmla="*/ 1364343 h 1407886"/>
              <a:gd name="connsiteX7" fmla="*/ 2051376 w 2414234"/>
              <a:gd name="connsiteY7" fmla="*/ 1335314 h 1407886"/>
              <a:gd name="connsiteX8" fmla="*/ 2167491 w 2414234"/>
              <a:gd name="connsiteY8" fmla="*/ 1306286 h 1407886"/>
              <a:gd name="connsiteX9" fmla="*/ 2196519 w 2414234"/>
              <a:gd name="connsiteY9" fmla="*/ 1262743 h 1407886"/>
              <a:gd name="connsiteX10" fmla="*/ 2240062 w 2414234"/>
              <a:gd name="connsiteY10" fmla="*/ 1233714 h 1407886"/>
              <a:gd name="connsiteX11" fmla="*/ 2254576 w 2414234"/>
              <a:gd name="connsiteY11" fmla="*/ 1190172 h 1407886"/>
              <a:gd name="connsiteX12" fmla="*/ 2312634 w 2414234"/>
              <a:gd name="connsiteY12" fmla="*/ 1103086 h 1407886"/>
              <a:gd name="connsiteX13" fmla="*/ 2385205 w 2414234"/>
              <a:gd name="connsiteY13" fmla="*/ 885372 h 1407886"/>
              <a:gd name="connsiteX14" fmla="*/ 2399719 w 2414234"/>
              <a:gd name="connsiteY14" fmla="*/ 841829 h 1407886"/>
              <a:gd name="connsiteX15" fmla="*/ 2414234 w 2414234"/>
              <a:gd name="connsiteY15" fmla="*/ 798286 h 1407886"/>
              <a:gd name="connsiteX16" fmla="*/ 2399719 w 2414234"/>
              <a:gd name="connsiteY16" fmla="*/ 406400 h 1407886"/>
              <a:gd name="connsiteX17" fmla="*/ 2385205 w 2414234"/>
              <a:gd name="connsiteY17" fmla="*/ 362857 h 1407886"/>
              <a:gd name="connsiteX18" fmla="*/ 2240062 w 2414234"/>
              <a:gd name="connsiteY18" fmla="*/ 217714 h 1407886"/>
              <a:gd name="connsiteX19" fmla="*/ 2196519 w 2414234"/>
              <a:gd name="connsiteY19" fmla="*/ 188686 h 1407886"/>
              <a:gd name="connsiteX20" fmla="*/ 2152976 w 2414234"/>
              <a:gd name="connsiteY20" fmla="*/ 145143 h 1407886"/>
              <a:gd name="connsiteX21" fmla="*/ 2065891 w 2414234"/>
              <a:gd name="connsiteY21" fmla="*/ 116114 h 1407886"/>
              <a:gd name="connsiteX22" fmla="*/ 1935262 w 2414234"/>
              <a:gd name="connsiteY22" fmla="*/ 58057 h 1407886"/>
              <a:gd name="connsiteX23" fmla="*/ 1891719 w 2414234"/>
              <a:gd name="connsiteY23" fmla="*/ 43543 h 1407886"/>
              <a:gd name="connsiteX24" fmla="*/ 1848176 w 2414234"/>
              <a:gd name="connsiteY24" fmla="*/ 29029 h 1407886"/>
              <a:gd name="connsiteX25" fmla="*/ 1674005 w 2414234"/>
              <a:gd name="connsiteY25" fmla="*/ 0 h 1407886"/>
              <a:gd name="connsiteX26" fmla="*/ 1049891 w 2414234"/>
              <a:gd name="connsiteY26" fmla="*/ 14514 h 1407886"/>
              <a:gd name="connsiteX27" fmla="*/ 962805 w 2414234"/>
              <a:gd name="connsiteY27" fmla="*/ 29029 h 1407886"/>
              <a:gd name="connsiteX28" fmla="*/ 832176 w 2414234"/>
              <a:gd name="connsiteY28" fmla="*/ 43543 h 1407886"/>
              <a:gd name="connsiteX29" fmla="*/ 788634 w 2414234"/>
              <a:gd name="connsiteY29" fmla="*/ 58057 h 1407886"/>
              <a:gd name="connsiteX30" fmla="*/ 672519 w 2414234"/>
              <a:gd name="connsiteY30" fmla="*/ 72572 h 1407886"/>
              <a:gd name="connsiteX31" fmla="*/ 570919 w 2414234"/>
              <a:gd name="connsiteY31" fmla="*/ 87086 h 1407886"/>
              <a:gd name="connsiteX32" fmla="*/ 425776 w 2414234"/>
              <a:gd name="connsiteY32" fmla="*/ 130629 h 1407886"/>
              <a:gd name="connsiteX33" fmla="*/ 338691 w 2414234"/>
              <a:gd name="connsiteY33" fmla="*/ 159657 h 1407886"/>
              <a:gd name="connsiteX34" fmla="*/ 295148 w 2414234"/>
              <a:gd name="connsiteY34" fmla="*/ 174172 h 1407886"/>
              <a:gd name="connsiteX35" fmla="*/ 208062 w 2414234"/>
              <a:gd name="connsiteY35" fmla="*/ 232229 h 1407886"/>
              <a:gd name="connsiteX36" fmla="*/ 120976 w 2414234"/>
              <a:gd name="connsiteY36" fmla="*/ 362857 h 1407886"/>
              <a:gd name="connsiteX37" fmla="*/ 91948 w 2414234"/>
              <a:gd name="connsiteY37" fmla="*/ 406400 h 1407886"/>
              <a:gd name="connsiteX38" fmla="*/ 62919 w 2414234"/>
              <a:gd name="connsiteY38" fmla="*/ 493486 h 1407886"/>
              <a:gd name="connsiteX39" fmla="*/ 19376 w 2414234"/>
              <a:gd name="connsiteY39" fmla="*/ 580572 h 1407886"/>
              <a:gd name="connsiteX40" fmla="*/ 19376 w 2414234"/>
              <a:gd name="connsiteY40" fmla="*/ 1016000 h 1407886"/>
              <a:gd name="connsiteX41" fmla="*/ 48405 w 2414234"/>
              <a:gd name="connsiteY41" fmla="*/ 1103086 h 1407886"/>
              <a:gd name="connsiteX42" fmla="*/ 164519 w 2414234"/>
              <a:gd name="connsiteY42" fmla="*/ 1233714 h 1407886"/>
              <a:gd name="connsiteX43" fmla="*/ 251605 w 2414234"/>
              <a:gd name="connsiteY43" fmla="*/ 1291772 h 1407886"/>
              <a:gd name="connsiteX44" fmla="*/ 338691 w 2414234"/>
              <a:gd name="connsiteY44" fmla="*/ 1349829 h 1407886"/>
              <a:gd name="connsiteX45" fmla="*/ 425776 w 2414234"/>
              <a:gd name="connsiteY45" fmla="*/ 1393372 h 1407886"/>
              <a:gd name="connsiteX46" fmla="*/ 512862 w 2414234"/>
              <a:gd name="connsiteY46" fmla="*/ 1393372 h 1407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2414234" h="1407886">
                <a:moveTo>
                  <a:pt x="382234" y="1349829"/>
                </a:moveTo>
                <a:cubicBezTo>
                  <a:pt x="445129" y="1354667"/>
                  <a:pt x="508270" y="1356973"/>
                  <a:pt x="570919" y="1364343"/>
                </a:cubicBezTo>
                <a:cubicBezTo>
                  <a:pt x="590730" y="1366674"/>
                  <a:pt x="609370" y="1375181"/>
                  <a:pt x="628976" y="1378857"/>
                </a:cubicBezTo>
                <a:cubicBezTo>
                  <a:pt x="686826" y="1389704"/>
                  <a:pt x="803148" y="1407886"/>
                  <a:pt x="803148" y="1407886"/>
                </a:cubicBezTo>
                <a:lnTo>
                  <a:pt x="1340176" y="1393372"/>
                </a:lnTo>
                <a:cubicBezTo>
                  <a:pt x="1393568" y="1391147"/>
                  <a:pt x="1446932" y="1386414"/>
                  <a:pt x="1499834" y="1378857"/>
                </a:cubicBezTo>
                <a:cubicBezTo>
                  <a:pt x="1514979" y="1376693"/>
                  <a:pt x="1528211" y="1366365"/>
                  <a:pt x="1543376" y="1364343"/>
                </a:cubicBezTo>
                <a:cubicBezTo>
                  <a:pt x="1669855" y="1347479"/>
                  <a:pt x="1962733" y="1339168"/>
                  <a:pt x="2051376" y="1335314"/>
                </a:cubicBezTo>
                <a:cubicBezTo>
                  <a:pt x="2054989" y="1334591"/>
                  <a:pt x="2152614" y="1318187"/>
                  <a:pt x="2167491" y="1306286"/>
                </a:cubicBezTo>
                <a:cubicBezTo>
                  <a:pt x="2181112" y="1295389"/>
                  <a:pt x="2184184" y="1275078"/>
                  <a:pt x="2196519" y="1262743"/>
                </a:cubicBezTo>
                <a:cubicBezTo>
                  <a:pt x="2208854" y="1250408"/>
                  <a:pt x="2225548" y="1243390"/>
                  <a:pt x="2240062" y="1233714"/>
                </a:cubicBezTo>
                <a:cubicBezTo>
                  <a:pt x="2244900" y="1219200"/>
                  <a:pt x="2247146" y="1203546"/>
                  <a:pt x="2254576" y="1190172"/>
                </a:cubicBezTo>
                <a:cubicBezTo>
                  <a:pt x="2271519" y="1159674"/>
                  <a:pt x="2312634" y="1103086"/>
                  <a:pt x="2312634" y="1103086"/>
                </a:cubicBezTo>
                <a:lnTo>
                  <a:pt x="2385205" y="885372"/>
                </a:lnTo>
                <a:lnTo>
                  <a:pt x="2399719" y="841829"/>
                </a:lnTo>
                <a:lnTo>
                  <a:pt x="2414234" y="798286"/>
                </a:lnTo>
                <a:cubicBezTo>
                  <a:pt x="2409396" y="667657"/>
                  <a:pt x="2408414" y="536829"/>
                  <a:pt x="2399719" y="406400"/>
                </a:cubicBezTo>
                <a:cubicBezTo>
                  <a:pt x="2398701" y="391134"/>
                  <a:pt x="2392635" y="376231"/>
                  <a:pt x="2385205" y="362857"/>
                </a:cubicBezTo>
                <a:cubicBezTo>
                  <a:pt x="2328288" y="260406"/>
                  <a:pt x="2335684" y="281462"/>
                  <a:pt x="2240062" y="217714"/>
                </a:cubicBezTo>
                <a:cubicBezTo>
                  <a:pt x="2225548" y="208038"/>
                  <a:pt x="2208854" y="201021"/>
                  <a:pt x="2196519" y="188686"/>
                </a:cubicBezTo>
                <a:cubicBezTo>
                  <a:pt x="2182005" y="174172"/>
                  <a:pt x="2170919" y="155112"/>
                  <a:pt x="2152976" y="145143"/>
                </a:cubicBezTo>
                <a:cubicBezTo>
                  <a:pt x="2126228" y="130283"/>
                  <a:pt x="2091351" y="133087"/>
                  <a:pt x="2065891" y="116114"/>
                </a:cubicBezTo>
                <a:cubicBezTo>
                  <a:pt x="1996889" y="70113"/>
                  <a:pt x="2038896" y="92602"/>
                  <a:pt x="1935262" y="58057"/>
                </a:cubicBezTo>
                <a:lnTo>
                  <a:pt x="1891719" y="43543"/>
                </a:lnTo>
                <a:cubicBezTo>
                  <a:pt x="1877205" y="38705"/>
                  <a:pt x="1863357" y="30927"/>
                  <a:pt x="1848176" y="29029"/>
                </a:cubicBezTo>
                <a:cubicBezTo>
                  <a:pt x="1712268" y="12040"/>
                  <a:pt x="1769903" y="23974"/>
                  <a:pt x="1674005" y="0"/>
                </a:cubicBezTo>
                <a:lnTo>
                  <a:pt x="1049891" y="14514"/>
                </a:lnTo>
                <a:cubicBezTo>
                  <a:pt x="1020486" y="15714"/>
                  <a:pt x="991976" y="25139"/>
                  <a:pt x="962805" y="29029"/>
                </a:cubicBezTo>
                <a:cubicBezTo>
                  <a:pt x="919378" y="34819"/>
                  <a:pt x="875719" y="38705"/>
                  <a:pt x="832176" y="43543"/>
                </a:cubicBezTo>
                <a:cubicBezTo>
                  <a:pt x="817662" y="48381"/>
                  <a:pt x="803686" y="55320"/>
                  <a:pt x="788634" y="58057"/>
                </a:cubicBezTo>
                <a:cubicBezTo>
                  <a:pt x="750257" y="65035"/>
                  <a:pt x="711183" y="67417"/>
                  <a:pt x="672519" y="72572"/>
                </a:cubicBezTo>
                <a:cubicBezTo>
                  <a:pt x="638609" y="77093"/>
                  <a:pt x="604578" y="80966"/>
                  <a:pt x="570919" y="87086"/>
                </a:cubicBezTo>
                <a:cubicBezTo>
                  <a:pt x="522658" y="95861"/>
                  <a:pt x="471224" y="115480"/>
                  <a:pt x="425776" y="130629"/>
                </a:cubicBezTo>
                <a:lnTo>
                  <a:pt x="338691" y="159657"/>
                </a:lnTo>
                <a:cubicBezTo>
                  <a:pt x="324177" y="164495"/>
                  <a:pt x="307878" y="165685"/>
                  <a:pt x="295148" y="174172"/>
                </a:cubicBezTo>
                <a:lnTo>
                  <a:pt x="208062" y="232229"/>
                </a:lnTo>
                <a:lnTo>
                  <a:pt x="120976" y="362857"/>
                </a:lnTo>
                <a:cubicBezTo>
                  <a:pt x="111300" y="377371"/>
                  <a:pt x="97464" y="389851"/>
                  <a:pt x="91948" y="406400"/>
                </a:cubicBezTo>
                <a:cubicBezTo>
                  <a:pt x="82272" y="435429"/>
                  <a:pt x="79892" y="468026"/>
                  <a:pt x="62919" y="493486"/>
                </a:cubicBezTo>
                <a:cubicBezTo>
                  <a:pt x="25404" y="549759"/>
                  <a:pt x="39407" y="520480"/>
                  <a:pt x="19376" y="580572"/>
                </a:cubicBezTo>
                <a:cubicBezTo>
                  <a:pt x="-3997" y="767556"/>
                  <a:pt x="-8810" y="752930"/>
                  <a:pt x="19376" y="1016000"/>
                </a:cubicBezTo>
                <a:cubicBezTo>
                  <a:pt x="22636" y="1046425"/>
                  <a:pt x="31432" y="1077626"/>
                  <a:pt x="48405" y="1103086"/>
                </a:cubicBezTo>
                <a:cubicBezTo>
                  <a:pt x="83307" y="1155439"/>
                  <a:pt x="104867" y="1193946"/>
                  <a:pt x="164519" y="1233714"/>
                </a:cubicBezTo>
                <a:lnTo>
                  <a:pt x="251605" y="1291772"/>
                </a:lnTo>
                <a:lnTo>
                  <a:pt x="338691" y="1349829"/>
                </a:lnTo>
                <a:cubicBezTo>
                  <a:pt x="367554" y="1369071"/>
                  <a:pt x="389725" y="1389366"/>
                  <a:pt x="425776" y="1393372"/>
                </a:cubicBezTo>
                <a:cubicBezTo>
                  <a:pt x="454627" y="1396578"/>
                  <a:pt x="483833" y="1393372"/>
                  <a:pt x="512862" y="1393372"/>
                </a:cubicBezTo>
              </a:path>
            </a:pathLst>
          </a:custGeom>
          <a:noFill/>
          <a:ln w="76200" cap="flat" cmpd="sng" algn="ctr">
            <a:solidFill>
              <a:srgbClr val="FF1B3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66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72D456C4-429C-85CB-C5E2-3EB74DDD1470}"/>
              </a:ext>
            </a:extLst>
          </p:cNvPr>
          <p:cNvSpPr>
            <a:spLocks noChangeArrowheads="1"/>
          </p:cNvSpPr>
          <p:nvPr/>
        </p:nvSpPr>
        <p:spPr bwMode="auto">
          <a:xfrm rot="2316549">
            <a:off x="7593977" y="3279548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6E25F1-8958-1E7B-F776-D8BA88876E42}"/>
              </a:ext>
            </a:extLst>
          </p:cNvPr>
          <p:cNvSpPr txBox="1"/>
          <p:nvPr/>
        </p:nvSpPr>
        <p:spPr>
          <a:xfrm>
            <a:off x="509613" y="2659412"/>
            <a:ext cx="2200271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German Chemist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1868-1934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99612D3-9C43-6416-EB34-AD246B5BA822}"/>
              </a:ext>
            </a:extLst>
          </p:cNvPr>
          <p:cNvSpPr txBox="1"/>
          <p:nvPr/>
        </p:nvSpPr>
        <p:spPr>
          <a:xfrm>
            <a:off x="6352154" y="2678662"/>
            <a:ext cx="2200271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German Chemist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1874-1940</a:t>
            </a:r>
          </a:p>
        </p:txBody>
      </p:sp>
    </p:spTree>
    <p:extLst>
      <p:ext uri="{BB962C8B-B14F-4D97-AF65-F5344CB8AC3E}">
        <p14:creationId xmlns:p14="http://schemas.microsoft.com/office/powerpoint/2010/main" val="350613629"/>
      </p:ext>
    </p:extLst>
  </p:cSld>
  <p:clrMapOvr>
    <a:masterClrMapping/>
  </p:clrMapOvr>
  <p:transition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1" y="0"/>
            <a:ext cx="9144000" cy="6866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510138" y="6399351"/>
            <a:ext cx="8037096" cy="2539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50" dirty="0">
                <a:hlinkClick r:id="rId3"/>
              </a:rPr>
              <a:t>http://www.desmoinesregister.com/story/money/agriculture/2014/04/22/uptick-in-anhydrous-ammonia-injuries-in-farming/7996865/</a:t>
            </a:r>
            <a:endParaRPr lang="en-US" sz="1050" dirty="0"/>
          </a:p>
        </p:txBody>
      </p:sp>
      <p:pic>
        <p:nvPicPr>
          <p:cNvPr id="2052" name="Picture 4" descr="http://www.gannett-cdn.com/sites/desmoinesregister/images/site-masthead-logo@2x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341" y="348344"/>
            <a:ext cx="3251255" cy="937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EC50050-BDEC-2E1C-3A3F-D1E11E2F75D9}"/>
              </a:ext>
            </a:extLst>
          </p:cNvPr>
          <p:cNvSpPr txBox="1"/>
          <p:nvPr/>
        </p:nvSpPr>
        <p:spPr>
          <a:xfrm>
            <a:off x="3770059" y="5541120"/>
            <a:ext cx="4507668" cy="769440"/>
          </a:xfrm>
          <a:prstGeom prst="rect">
            <a:avLst/>
          </a:prstGeom>
          <a:solidFill>
            <a:srgbClr val="88806D"/>
          </a:solidFill>
          <a:ln w="76200">
            <a:solidFill>
              <a:srgbClr val="FFC000"/>
            </a:solidFill>
          </a:ln>
        </p:spPr>
        <p:txBody>
          <a:bodyPr wrap="square" rtlCol="0">
            <a:noAutofit/>
          </a:bodyPr>
          <a:lstStyle/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chemeClr val="bg1"/>
                </a:solidFill>
                <a:latin typeface="Arial" pitchFamily="34" charset="0"/>
                <a:ea typeface="+mn-ea"/>
                <a:cs typeface="+mn-cs"/>
              </a:rPr>
              <a:t>They made this possible . . .</a:t>
            </a:r>
            <a:endParaRPr lang="en-US" b="1" kern="1200" dirty="0">
              <a:solidFill>
                <a:schemeClr val="bg1"/>
              </a:solidFill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7B386793-DF05-372A-A151-6B91983E4350}"/>
              </a:ext>
            </a:extLst>
          </p:cNvPr>
          <p:cNvSpPr>
            <a:spLocks noChangeArrowheads="1"/>
          </p:cNvSpPr>
          <p:nvPr/>
        </p:nvSpPr>
        <p:spPr bwMode="auto">
          <a:xfrm rot="17127320">
            <a:off x="2493648" y="45378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2980629"/>
      </p:ext>
    </p:extLst>
  </p:cSld>
  <p:clrMapOvr>
    <a:masterClrMapping/>
  </p:clrMapOvr>
  <p:transition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69" y="144923"/>
            <a:ext cx="1476375" cy="1343025"/>
          </a:xfrm>
          <a:prstGeom prst="rect">
            <a:avLst/>
          </a:prstGeom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60" y="1150254"/>
            <a:ext cx="8229600" cy="5195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 Box 10"/>
          <p:cNvSpPr txBox="1">
            <a:spLocks noChangeArrowheads="1"/>
          </p:cNvSpPr>
          <p:nvPr/>
        </p:nvSpPr>
        <p:spPr bwMode="auto">
          <a:xfrm>
            <a:off x="3075206" y="6472964"/>
            <a:ext cx="290496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200" dirty="0">
                <a:solidFill>
                  <a:srgbClr val="000000"/>
                </a:solidFill>
                <a:hlinkClick r:id="rId4"/>
              </a:rPr>
              <a:t>https://en.wikipedia.org/wiki/Ancel_Keys</a:t>
            </a:r>
            <a:endParaRPr lang="en-US" sz="1200" dirty="0">
              <a:solidFill>
                <a:srgbClr val="00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1CB09A-3FBF-C736-9866-E519A23A98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04950" y="1811374"/>
            <a:ext cx="2286000" cy="343335"/>
          </a:xfrm>
          <a:prstGeom prst="rect">
            <a:avLst/>
          </a:prstGeom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814E56A3-2D08-D7D7-F79D-851136C5780C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2851568" y="30682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9457447"/>
      </p:ext>
    </p:extLst>
  </p:cSld>
  <p:clrMapOvr>
    <a:masterClrMapping/>
  </p:clrMapOvr>
  <p:transition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69" y="144923"/>
            <a:ext cx="1476375" cy="1343025"/>
          </a:xfrm>
          <a:prstGeom prst="rect">
            <a:avLst/>
          </a:prstGeom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60" y="1150254"/>
            <a:ext cx="8229600" cy="5195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 Box 10"/>
          <p:cNvSpPr txBox="1">
            <a:spLocks noChangeArrowheads="1"/>
          </p:cNvSpPr>
          <p:nvPr/>
        </p:nvSpPr>
        <p:spPr bwMode="auto">
          <a:xfrm>
            <a:off x="3075206" y="6472964"/>
            <a:ext cx="290496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200" dirty="0">
                <a:solidFill>
                  <a:srgbClr val="000000"/>
                </a:solidFill>
                <a:hlinkClick r:id="rId4"/>
              </a:rPr>
              <a:t>https://en.wikipedia.org/wiki/Ancel_Keys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04829" y="3643100"/>
            <a:ext cx="6686447" cy="2632003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Known also for . . . 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1" kern="1200" dirty="0">
                <a:solidFill>
                  <a:srgbClr val="BADDE1"/>
                </a:solidFill>
                <a:latin typeface="Arial" pitchFamily="34" charset="0"/>
                <a:ea typeface="+mn-ea"/>
                <a:cs typeface="+mn-cs"/>
              </a:rPr>
              <a:t>K-rations 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Mediterranean Diet 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1" kern="1200" dirty="0">
                <a:solidFill>
                  <a:srgbClr val="BADDE1"/>
                </a:solidFill>
                <a:latin typeface="Arial" pitchFamily="34" charset="0"/>
                <a:ea typeface="+mn-ea"/>
                <a:cs typeface="+mn-cs"/>
              </a:rPr>
              <a:t>Human Nutrition 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600" b="1" kern="1200" dirty="0">
                <a:solidFill>
                  <a:srgbClr val="BADDE1"/>
                </a:solidFill>
                <a:latin typeface="Arial" pitchFamily="34" charset="0"/>
                <a:ea typeface="+mn-ea"/>
                <a:cs typeface="+mn-cs"/>
              </a:rPr>
              <a:t>(especially the “Minnesota Starvation Experiment”)</a:t>
            </a:r>
            <a:endParaRPr lang="en-US" sz="1100" b="1" kern="1200" dirty="0">
              <a:solidFill>
                <a:srgbClr val="BADDE1"/>
              </a:solidFill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5C18EFD-BE4E-ECCA-1B33-823EC715D3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04950" y="1811374"/>
            <a:ext cx="2286000" cy="343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102773"/>
      </p:ext>
    </p:extLst>
  </p:cSld>
  <p:clrMapOvr>
    <a:masterClrMapping/>
  </p:clrMapOvr>
  <p:transition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1537" y="849006"/>
            <a:ext cx="82296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1248239" y="3788240"/>
            <a:ext cx="6686447" cy="203132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Julia Child . . . </a:t>
            </a:r>
            <a:r>
              <a:rPr lang="en-US" sz="2800" b="1" dirty="0">
                <a:solidFill>
                  <a:srgbClr val="000000"/>
                </a:solidFill>
              </a:rPr>
              <a:t>in </a:t>
            </a: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1961 introduces French cuisine and French cooking to America . . .</a:t>
            </a:r>
            <a:r>
              <a:rPr lang="en-US" sz="2800" b="1" kern="1200" dirty="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rPr>
              <a:t>…</a:t>
            </a:r>
            <a:endParaRPr lang="en-US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F3D9C7EA-DA76-80BD-6436-7C312E41CB2B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4225129" y="36881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2169" y="1291768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41798" y="435408"/>
            <a:ext cx="4043632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00198518"/>
      </p:ext>
    </p:extLst>
  </p:cSld>
  <p:clrMapOvr>
    <a:masterClrMapping/>
  </p:clrMapOvr>
  <p:transition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1026" name="Picture 2" descr="http://www.d.umn.edu/cla/faculty/troufs/anthfood/images/Two_Fat_Ladies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1164" y="269420"/>
            <a:ext cx="5592097" cy="5853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CFB85D1-06F4-BA68-CB92-7542B9B5925E}"/>
              </a:ext>
            </a:extLst>
          </p:cNvPr>
          <p:cNvSpPr txBox="1"/>
          <p:nvPr/>
        </p:nvSpPr>
        <p:spPr>
          <a:xfrm>
            <a:off x="1228836" y="5814228"/>
            <a:ext cx="6686447" cy="89511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spcBef>
                <a:spcPct val="0"/>
              </a:spcBef>
              <a:spcAft>
                <a:spcPts val="500"/>
              </a:spcAft>
            </a:pPr>
            <a:r>
              <a:rPr lang="en-US" sz="2000" i="1" dirty="0">
                <a:solidFill>
                  <a:srgbClr val="000000"/>
                </a:solidFill>
              </a:rPr>
              <a:t>Cf</a:t>
            </a:r>
            <a:r>
              <a:rPr lang="en-US" sz="2000" dirty="0">
                <a:solidFill>
                  <a:srgbClr val="000000"/>
                </a:solidFill>
              </a:rPr>
              <a:t>., </a:t>
            </a:r>
            <a:r>
              <a:rPr lang="en-US" sz="2400" b="1" dirty="0">
                <a:solidFill>
                  <a:srgbClr val="000000"/>
                </a:solidFill>
              </a:rPr>
              <a:t>The Two Fat Ladies</a:t>
            </a:r>
          </a:p>
          <a:p>
            <a:pPr algn="ctr" rtl="0" fontAlgn="base">
              <a:spcBef>
                <a:spcPct val="0"/>
              </a:spcBef>
              <a:spcAft>
                <a:spcPts val="500"/>
              </a:spcAft>
            </a:pPr>
            <a:r>
              <a:rPr lang="en-US" sz="2400" b="1" dirty="0">
                <a:solidFill>
                  <a:srgbClr val="000000"/>
                </a:solidFill>
              </a:rPr>
              <a:t>Famous British TV Cooking Show Hosts</a:t>
            </a:r>
            <a:endParaRPr lang="en-US" sz="1400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A7BD0682-3B31-8C59-5125-07E8E7994C6E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6910290" y="489951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52258707"/>
      </p:ext>
    </p:extLst>
  </p:cSld>
  <p:clrMapOvr>
    <a:masterClrMapping/>
  </p:clrMapOvr>
  <p:transition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050" name="Picture 2" descr="http://www.d.umn.edu/cla/faculty/troufs/anthfood/images/Two_Fat_Ladies_DVD_pkg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4314" y="392102"/>
            <a:ext cx="4257473" cy="6053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2980130"/>
      </p:ext>
    </p:extLst>
  </p:cSld>
  <p:clrMapOvr>
    <a:masterClrMapping/>
  </p:clrMapOvr>
  <p:transition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1493" name="Rectangle 5"/>
          <p:cNvSpPr>
            <a:spLocks noChangeArrowheads="1"/>
          </p:cNvSpPr>
          <p:nvPr/>
        </p:nvSpPr>
        <p:spPr bwMode="auto">
          <a:xfrm>
            <a:off x="3576536" y="4176608"/>
            <a:ext cx="3810467" cy="8463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en-US" b="1" dirty="0">
                <a:solidFill>
                  <a:srgbClr val="000000"/>
                </a:solidFill>
                <a:latin typeface="Arial" charset="0"/>
              </a:rPr>
              <a:t>Gretel H. </a:t>
            </a:r>
            <a:r>
              <a:rPr lang="en-US" b="1" dirty="0" err="1">
                <a:solidFill>
                  <a:srgbClr val="000000"/>
                </a:solidFill>
                <a:latin typeface="Arial" charset="0"/>
              </a:rPr>
              <a:t>Pelto</a:t>
            </a:r>
            <a:endParaRPr lang="en-US" b="1" dirty="0">
              <a:solidFill>
                <a:srgbClr val="000000"/>
              </a:solidFill>
              <a:latin typeface="Arial" charset="0"/>
            </a:endParaRPr>
          </a:p>
          <a:p>
            <a:pPr algn="ctr"/>
            <a:endParaRPr lang="en-US" sz="700" dirty="0">
              <a:solidFill>
                <a:srgbClr val="000000"/>
              </a:solidFill>
              <a:latin typeface="Arial" charset="0"/>
            </a:endParaRPr>
          </a:p>
          <a:p>
            <a:pPr algn="ctr"/>
            <a:r>
              <a:rPr lang="en-US" sz="2400" b="1" dirty="0">
                <a:solidFill>
                  <a:srgbClr val="000000"/>
                </a:solidFill>
                <a:latin typeface="Arial" charset="0"/>
              </a:rPr>
              <a:t>Nutritional Anthropology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81600" y="1371600"/>
            <a:ext cx="20955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1600" y="914400"/>
            <a:ext cx="1524000" cy="2011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52800" y="1524000"/>
            <a:ext cx="1524000" cy="1935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71600" y="3429000"/>
            <a:ext cx="1676400" cy="24643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Rectangle 7"/>
          <p:cNvSpPr/>
          <p:nvPr/>
        </p:nvSpPr>
        <p:spPr>
          <a:xfrm>
            <a:off x="3200400" y="533400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b="1" dirty="0">
                <a:solidFill>
                  <a:srgbClr val="000000"/>
                </a:solidFill>
                <a:latin typeface="Arial" charset="0"/>
              </a:rPr>
              <a:t>2007 Malinowski Award </a:t>
            </a:r>
            <a:r>
              <a:rPr lang="en-US" b="1" dirty="0" err="1">
                <a:solidFill>
                  <a:srgbClr val="000000"/>
                </a:solidFill>
                <a:latin typeface="Arial" charset="0"/>
              </a:rPr>
              <a:t>SfAA</a:t>
            </a:r>
            <a:r>
              <a:rPr lang="en-US" b="1" dirty="0">
                <a:solidFill>
                  <a:srgbClr val="000000"/>
                </a:solidFill>
                <a:latin typeface="Arial" charset="0"/>
              </a:rPr>
              <a:t> </a:t>
            </a:r>
          </a:p>
        </p:txBody>
      </p:sp>
      <p:sp>
        <p:nvSpPr>
          <p:cNvPr id="9" name="Rectangle 8"/>
          <p:cNvSpPr/>
          <p:nvPr/>
        </p:nvSpPr>
        <p:spPr>
          <a:xfrm>
            <a:off x="3865114" y="675308"/>
            <a:ext cx="399340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dirty="0">
                <a:solidFill>
                  <a:srgbClr val="000000"/>
                </a:solidFill>
              </a:rPr>
              <a:t>and continues through modern</a:t>
            </a:r>
          </a:p>
          <a:p>
            <a:pPr algn="ctr"/>
            <a:r>
              <a:rPr lang="en-US" b="1" dirty="0">
                <a:solidFill>
                  <a:srgbClr val="000000"/>
                </a:solidFill>
              </a:rPr>
              <a:t>award-winning anthropologists . . .</a:t>
            </a:r>
            <a:endParaRPr lang="en-US" dirty="0"/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01CDA686-4761-49A7-A675-2C8CCA247688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7006832" y="325639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682" name="TextBox 2"/>
          <p:cNvSpPr txBox="1">
            <a:spLocks noChangeArrowheads="1"/>
          </p:cNvSpPr>
          <p:nvPr/>
        </p:nvSpPr>
        <p:spPr bwMode="auto">
          <a:xfrm>
            <a:off x="928688" y="6248400"/>
            <a:ext cx="73152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i="1" dirty="0">
                <a:solidFill>
                  <a:prstClr val="white"/>
                </a:solidFill>
                <a:latin typeface="Calibri" pitchFamily="34" charset="0"/>
              </a:rPr>
              <a:t>The Cultural Feast</a:t>
            </a:r>
            <a:r>
              <a:rPr lang="en-US" dirty="0">
                <a:solidFill>
                  <a:prstClr val="white"/>
                </a:solidFill>
                <a:latin typeface="Calibri" pitchFamily="34" charset="0"/>
              </a:rPr>
              <a:t>, 2</a:t>
            </a:r>
            <a:r>
              <a:rPr lang="en-US" baseline="30000" dirty="0">
                <a:solidFill>
                  <a:prstClr val="white"/>
                </a:solidFill>
                <a:latin typeface="Calibri" pitchFamily="34" charset="0"/>
              </a:rPr>
              <a:t>nd</a:t>
            </a:r>
            <a:r>
              <a:rPr lang="en-US" dirty="0">
                <a:solidFill>
                  <a:prstClr val="white"/>
                </a:solidFill>
                <a:latin typeface="Calibri" pitchFamily="34" charset="0"/>
              </a:rPr>
              <a:t> </a:t>
            </a:r>
            <a:r>
              <a:rPr lang="en-US" i="1" dirty="0">
                <a:solidFill>
                  <a:prstClr val="white"/>
                </a:solidFill>
                <a:latin typeface="Calibri" pitchFamily="34" charset="0"/>
              </a:rPr>
              <a:t>Ed</a:t>
            </a:r>
            <a:r>
              <a:rPr lang="en-US" dirty="0">
                <a:solidFill>
                  <a:prstClr val="white"/>
                </a:solidFill>
                <a:latin typeface="Calibri" pitchFamily="34" charset="0"/>
              </a:rPr>
              <a:t>., p. 4</a:t>
            </a:r>
          </a:p>
        </p:txBody>
      </p:sp>
      <p:pic>
        <p:nvPicPr>
          <p:cNvPr id="455683" name="Picture 5" descr="biocultural_framework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84333" y="663575"/>
            <a:ext cx="5959475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3857402" y="3455768"/>
            <a:ext cx="1409700" cy="650875"/>
          </a:xfrm>
          <a:prstGeom prst="rect">
            <a:avLst/>
          </a:prstGeom>
          <a:noFill/>
          <a:ln w="76200">
            <a:solidFill>
              <a:srgbClr val="C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679956" y="5725693"/>
            <a:ext cx="1774846" cy="369332"/>
          </a:xfrm>
          <a:prstGeom prst="rect">
            <a:avLst/>
          </a:prstGeom>
          <a:solidFill>
            <a:srgbClr val="FFC000"/>
          </a:solidFill>
          <a:ln w="762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en-US" b="1" dirty="0">
                <a:solidFill>
                  <a:srgbClr val="000000"/>
                </a:solidFill>
                <a:latin typeface="Arial" charset="0"/>
              </a:rPr>
              <a:t>Gretel H. </a:t>
            </a:r>
            <a:r>
              <a:rPr lang="en-US" b="1" dirty="0" err="1">
                <a:solidFill>
                  <a:srgbClr val="000000"/>
                </a:solidFill>
                <a:latin typeface="Arial" charset="0"/>
              </a:rPr>
              <a:t>Pelto</a:t>
            </a:r>
            <a:endParaRPr lang="en-US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8E93ACD1-EF4E-39C2-5DEF-E91B9BE45C56}"/>
              </a:ext>
            </a:extLst>
          </p:cNvPr>
          <p:cNvSpPr>
            <a:spLocks noChangeArrowheads="1"/>
          </p:cNvSpPr>
          <p:nvPr/>
        </p:nvSpPr>
        <p:spPr bwMode="auto">
          <a:xfrm rot="4531967">
            <a:off x="6044308" y="250047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689250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4169926067"/>
      </p:ext>
    </p:extLst>
  </p:cSld>
  <p:clrMapOvr>
    <a:masterClrMapping/>
  </p:clrMapOvr>
  <p:transition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the family / household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4865510"/>
      </p:ext>
    </p:extLst>
  </p:cSld>
  <p:clrMapOvr>
    <a:masterClrMapping/>
  </p:clrMapOvr>
  <p:transition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364062491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20" y="687388"/>
            <a:ext cx="7313613" cy="5484812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48131" name="Text Box 5"/>
          <p:cNvSpPr txBox="1">
            <a:spLocks noChangeArrowheads="1"/>
          </p:cNvSpPr>
          <p:nvPr/>
        </p:nvSpPr>
        <p:spPr bwMode="auto">
          <a:xfrm>
            <a:off x="1812929" y="6488153"/>
            <a:ext cx="554305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http://www.d.umn.edu/cla/faculty/troufs/anth1604/video/Life_Chances.html#title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3027756" y="4953026"/>
            <a:ext cx="3048913" cy="769441"/>
          </a:xfrm>
          <a:prstGeom prst="rect">
            <a:avLst/>
          </a:prstGeom>
          <a:solidFill>
            <a:schemeClr val="bg1"/>
          </a:solidFill>
          <a:ln w="76200" algn="ctr">
            <a:solidFill>
              <a:srgbClr val="FFC000"/>
            </a:solidFill>
            <a:miter lim="800000"/>
            <a:headEnd/>
            <a:tailEnd/>
          </a:ln>
        </p:spPr>
        <p:txBody>
          <a:bodyPr wrap="non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we’ll see this in class</a:t>
            </a: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59651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Corgi Books (2000)</a:t>
            </a:r>
          </a:p>
        </p:txBody>
      </p:sp>
      <p:pic>
        <p:nvPicPr>
          <p:cNvPr id="6" name="Picture 5" descr="trtemp_image cop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34816" y="355598"/>
            <a:ext cx="3478378" cy="5486400"/>
          </a:xfrm>
          <a:prstGeom prst="rect">
            <a:avLst/>
          </a:prstGeom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D77CDAFD-01C6-DEBD-093F-F9B7D45EA102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6900957" y="400717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C96C0724-5A40-C023-5981-6C1F0F3547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9622" y="5388810"/>
            <a:ext cx="4275530" cy="369332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Family in England, Spain, and France</a:t>
            </a:r>
          </a:p>
        </p:txBody>
      </p:sp>
      <p:pic>
        <p:nvPicPr>
          <p:cNvPr id="4" name="Picture 3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B26EA468-9F31-52E7-2E6C-4CB27CEAB76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9932" y="714688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  <p:pic>
        <p:nvPicPr>
          <p:cNvPr id="5" name="Picture 4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59D6CF79-70FF-5F38-498C-61598E24278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8717" y="724313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  <p:pic>
        <p:nvPicPr>
          <p:cNvPr id="8" name="Picture 7" descr="A red white and blue flag&#10;&#10;Description automatically generated">
            <a:extLst>
              <a:ext uri="{FF2B5EF4-FFF2-40B4-BE49-F238E27FC236}">
                <a16:creationId xmlns:a16="http://schemas.microsoft.com/office/drawing/2014/main" id="{9963E499-C9C7-00D5-01B3-F296CBEE5B4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2260" y="718029"/>
            <a:ext cx="914400" cy="609600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3351898175"/>
      </p:ext>
    </p:extLst>
  </p:cSld>
  <p:clrMapOvr>
    <a:masterClrMapping/>
  </p:clrMapOvr>
  <p:transition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59651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Corgi Books (2000)</a:t>
            </a:r>
          </a:p>
        </p:txBody>
      </p:sp>
      <p:pic>
        <p:nvPicPr>
          <p:cNvPr id="6" name="Picture 5" descr="trtemp_image cop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34816" y="355598"/>
            <a:ext cx="3478378" cy="54864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219211" y="1349868"/>
            <a:ext cx="6686447" cy="4293483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particularly noted for her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writings on the food 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of peasant Europe . . .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especially Spain (Andalusia)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France (Languedoc) 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England (Northamptonshire)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4566669"/>
      </p:ext>
    </p:extLst>
  </p:cSld>
  <p:clrMapOvr>
    <a:masterClrMapping/>
  </p:clrMapOvr>
  <p:transition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59651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Corgi Books (2000)</a:t>
            </a:r>
          </a:p>
        </p:txBody>
      </p:sp>
      <p:pic>
        <p:nvPicPr>
          <p:cNvPr id="6" name="Picture 5" descr="trtemp_image cop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34816" y="355598"/>
            <a:ext cx="3478378" cy="54864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219200" y="1268016"/>
            <a:ext cx="6894286" cy="4401205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a “one-time part-time flower child”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the great-granddaughter of “a considerable self-made fortune” . . . whose “delightful grandfather” had lost it at the gaming tables in Monte Carlo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wife of Nicholas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Luard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co-founder of 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Private Eye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3134759"/>
      </p:ext>
    </p:extLst>
  </p:cSld>
  <p:clrMapOvr>
    <a:masterClrMapping/>
  </p:clrMapOvr>
  <p:transition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3C241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59651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</a:rPr>
              <a:t>Grub Street Cookery (2008)</a:t>
            </a:r>
          </a:p>
        </p:txBody>
      </p:sp>
      <p:pic>
        <p:nvPicPr>
          <p:cNvPr id="8" name="Picture 7" descr="trtemp_imag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76280" y="347434"/>
            <a:ext cx="3958124" cy="54864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219211" y="5718602"/>
            <a:ext cx="6686447" cy="46166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r>
              <a:rPr lang="en-US" sz="24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a major work on European peasant food</a:t>
            </a:r>
            <a:endParaRPr lang="en-US" sz="1600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3C241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5" name="Picture 4" descr="trtemp_imag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71970" y="355598"/>
            <a:ext cx="4180637" cy="54864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286000" y="59651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</a:rPr>
              <a:t>Grub Street Cookery (2010)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233725" y="5471864"/>
            <a:ext cx="6686447" cy="95410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a major work on foods other than European peasant foods</a:t>
            </a:r>
            <a:endParaRPr lang="en-US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1493" name="Rectangle 5"/>
          <p:cNvSpPr>
            <a:spLocks noChangeArrowheads="1"/>
          </p:cNvSpPr>
          <p:nvPr/>
        </p:nvSpPr>
        <p:spPr bwMode="auto">
          <a:xfrm>
            <a:off x="3576536" y="4176608"/>
            <a:ext cx="3810467" cy="8463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Gretel H.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Pelto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Nutritional Anthropology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81600" y="1371600"/>
            <a:ext cx="20955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1600" y="914400"/>
            <a:ext cx="1524000" cy="2011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52800" y="1524000"/>
            <a:ext cx="1524000" cy="1935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71600" y="3429000"/>
            <a:ext cx="1676400" cy="24643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Rectangle 7"/>
          <p:cNvSpPr/>
          <p:nvPr/>
        </p:nvSpPr>
        <p:spPr>
          <a:xfrm>
            <a:off x="3200400" y="533400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2007 Malinowski Award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SfAA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 </a:t>
            </a:r>
          </a:p>
        </p:txBody>
      </p:sp>
      <p:sp>
        <p:nvSpPr>
          <p:cNvPr id="9" name="Rectangle 8"/>
          <p:cNvSpPr/>
          <p:nvPr/>
        </p:nvSpPr>
        <p:spPr>
          <a:xfrm>
            <a:off x="3865110" y="675308"/>
            <a:ext cx="399340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continues through modern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award-winning anthropologists . . 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68277061"/>
      </p:ext>
    </p:extLst>
  </p:cSld>
  <p:clrMapOvr>
    <a:masterClrMapping/>
  </p:clrMapOvr>
  <p:transition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1493" name="Rectangle 5"/>
          <p:cNvSpPr>
            <a:spLocks noChangeArrowheads="1"/>
          </p:cNvSpPr>
          <p:nvPr/>
        </p:nvSpPr>
        <p:spPr bwMode="auto">
          <a:xfrm>
            <a:off x="1676400" y="5638816"/>
            <a:ext cx="5809604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en-US" sz="1600" b="1" dirty="0">
                <a:solidFill>
                  <a:srgbClr val="000000"/>
                </a:solidFill>
                <a:latin typeface="Arial" charset="0"/>
              </a:rPr>
              <a:t>“</a:t>
            </a:r>
            <a:r>
              <a:rPr lang="en-US" sz="1600" b="1" dirty="0" err="1">
                <a:solidFill>
                  <a:srgbClr val="000000"/>
                </a:solidFill>
                <a:latin typeface="Arial" charset="0"/>
              </a:rPr>
              <a:t>Operationalizing</a:t>
            </a:r>
            <a:r>
              <a:rPr lang="en-US" sz="1600" b="1" dirty="0">
                <a:solidFill>
                  <a:srgbClr val="000000"/>
                </a:solidFill>
                <a:latin typeface="Arial" charset="0"/>
              </a:rPr>
              <a:t> household food security in rural Nepal”</a:t>
            </a:r>
          </a:p>
          <a:p>
            <a:pPr algn="ctr"/>
            <a:r>
              <a:rPr lang="en-US" sz="1600" dirty="0">
                <a:solidFill>
                  <a:srgbClr val="000000"/>
                </a:solidFill>
                <a:latin typeface="Arial" charset="0"/>
              </a:rPr>
              <a:t>Joel </a:t>
            </a:r>
            <a:r>
              <a:rPr lang="en-US" sz="1600" dirty="0" err="1">
                <a:solidFill>
                  <a:srgbClr val="000000"/>
                </a:solidFill>
                <a:latin typeface="Arial" charset="0"/>
              </a:rPr>
              <a:t>Gittelsohn</a:t>
            </a:r>
            <a:r>
              <a:rPr lang="en-US" sz="1600" dirty="0">
                <a:solidFill>
                  <a:srgbClr val="000000"/>
                </a:solidFill>
                <a:latin typeface="Arial" charset="0"/>
              </a:rPr>
              <a:t>, </a:t>
            </a:r>
            <a:r>
              <a:rPr lang="en-US" sz="1600" dirty="0" err="1">
                <a:solidFill>
                  <a:srgbClr val="000000"/>
                </a:solidFill>
                <a:latin typeface="Arial" charset="0"/>
              </a:rPr>
              <a:t>Sangeeta</a:t>
            </a:r>
            <a:r>
              <a:rPr lang="en-US" sz="1600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US" sz="1600" dirty="0" err="1">
                <a:solidFill>
                  <a:srgbClr val="000000"/>
                </a:solidFill>
                <a:latin typeface="Arial" charset="0"/>
              </a:rPr>
              <a:t>Mookherji</a:t>
            </a:r>
            <a:r>
              <a:rPr lang="en-US" sz="1600" dirty="0">
                <a:solidFill>
                  <a:srgbClr val="000000"/>
                </a:solidFill>
                <a:latin typeface="Arial" charset="0"/>
              </a:rPr>
              <a:t>, and Gretel </a:t>
            </a:r>
            <a:r>
              <a:rPr lang="en-US" sz="1600" dirty="0" err="1">
                <a:solidFill>
                  <a:srgbClr val="000000"/>
                </a:solidFill>
                <a:latin typeface="Arial" charset="0"/>
              </a:rPr>
              <a:t>Pelto</a:t>
            </a:r>
            <a:endParaRPr lang="en-US" sz="1600" dirty="0">
              <a:solidFill>
                <a:srgbClr val="000000"/>
              </a:solidFill>
              <a:latin typeface="Arial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2129934"/>
            <a:ext cx="7315200" cy="28992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0" y="5178151"/>
            <a:ext cx="827314" cy="9777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3393032D-1C71-134F-C74A-FCCA18673EB3}"/>
              </a:ext>
            </a:extLst>
          </p:cNvPr>
          <p:cNvSpPr>
            <a:spLocks noChangeArrowheads="1"/>
          </p:cNvSpPr>
          <p:nvPr/>
        </p:nvSpPr>
        <p:spPr bwMode="auto">
          <a:xfrm rot="2599057">
            <a:off x="5360917" y="56579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1493" name="Rectangle 5"/>
          <p:cNvSpPr>
            <a:spLocks noChangeArrowheads="1"/>
          </p:cNvSpPr>
          <p:nvPr/>
        </p:nvSpPr>
        <p:spPr bwMode="auto">
          <a:xfrm>
            <a:off x="1676400" y="5638816"/>
            <a:ext cx="5809604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en-US" sz="1600" b="1" dirty="0">
                <a:solidFill>
                  <a:srgbClr val="000000"/>
                </a:solidFill>
                <a:latin typeface="Arial" charset="0"/>
              </a:rPr>
              <a:t>“</a:t>
            </a:r>
            <a:r>
              <a:rPr lang="en-US" sz="1600" b="1" dirty="0" err="1">
                <a:solidFill>
                  <a:srgbClr val="000000"/>
                </a:solidFill>
                <a:latin typeface="Arial" charset="0"/>
              </a:rPr>
              <a:t>Operationalizing</a:t>
            </a:r>
            <a:r>
              <a:rPr lang="en-US" sz="1600" b="1" dirty="0">
                <a:solidFill>
                  <a:srgbClr val="000000"/>
                </a:solidFill>
                <a:latin typeface="Arial" charset="0"/>
              </a:rPr>
              <a:t> household food security in rural Nepal”</a:t>
            </a:r>
          </a:p>
          <a:p>
            <a:pPr algn="ctr"/>
            <a:r>
              <a:rPr lang="en-US" sz="1600" dirty="0">
                <a:solidFill>
                  <a:srgbClr val="000000"/>
                </a:solidFill>
                <a:latin typeface="Arial" charset="0"/>
              </a:rPr>
              <a:t>Joel </a:t>
            </a:r>
            <a:r>
              <a:rPr lang="en-US" sz="1600" dirty="0" err="1">
                <a:solidFill>
                  <a:srgbClr val="000000"/>
                </a:solidFill>
                <a:latin typeface="Arial" charset="0"/>
              </a:rPr>
              <a:t>Gittelsohn</a:t>
            </a:r>
            <a:r>
              <a:rPr lang="en-US" sz="1600" dirty="0">
                <a:solidFill>
                  <a:srgbClr val="000000"/>
                </a:solidFill>
                <a:latin typeface="Arial" charset="0"/>
              </a:rPr>
              <a:t>, </a:t>
            </a:r>
            <a:r>
              <a:rPr lang="en-US" sz="1600" dirty="0" err="1">
                <a:solidFill>
                  <a:srgbClr val="000000"/>
                </a:solidFill>
                <a:latin typeface="Arial" charset="0"/>
              </a:rPr>
              <a:t>Sangeeta</a:t>
            </a:r>
            <a:r>
              <a:rPr lang="en-US" sz="1600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US" sz="1600" dirty="0" err="1">
                <a:solidFill>
                  <a:srgbClr val="000000"/>
                </a:solidFill>
                <a:latin typeface="Arial" charset="0"/>
              </a:rPr>
              <a:t>Mookherji</a:t>
            </a:r>
            <a:r>
              <a:rPr lang="en-US" sz="1600" dirty="0">
                <a:solidFill>
                  <a:srgbClr val="000000"/>
                </a:solidFill>
                <a:latin typeface="Arial" charset="0"/>
              </a:rPr>
              <a:t>, and Gretel </a:t>
            </a:r>
            <a:r>
              <a:rPr lang="en-US" sz="1600" dirty="0" err="1">
                <a:solidFill>
                  <a:srgbClr val="000000"/>
                </a:solidFill>
                <a:latin typeface="Arial" charset="0"/>
              </a:rPr>
              <a:t>Pelto</a:t>
            </a:r>
            <a:endParaRPr lang="en-US" sz="1600" dirty="0">
              <a:solidFill>
                <a:srgbClr val="000000"/>
              </a:solidFill>
              <a:latin typeface="Arial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2504" y="838216"/>
            <a:ext cx="7239000" cy="437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0" y="5178151"/>
            <a:ext cx="827314" cy="9777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DC01F8E2-F5CA-CD56-AF2E-A66AA0D73999}"/>
              </a:ext>
            </a:extLst>
          </p:cNvPr>
          <p:cNvSpPr>
            <a:spLocks noChangeArrowheads="1"/>
          </p:cNvSpPr>
          <p:nvPr/>
        </p:nvSpPr>
        <p:spPr bwMode="auto">
          <a:xfrm rot="9046998">
            <a:off x="5303157" y="353038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1493" name="Rectangle 5"/>
          <p:cNvSpPr>
            <a:spLocks noChangeArrowheads="1"/>
          </p:cNvSpPr>
          <p:nvPr/>
        </p:nvSpPr>
        <p:spPr bwMode="auto">
          <a:xfrm>
            <a:off x="1676400" y="5638816"/>
            <a:ext cx="5809604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en-US" sz="1600" b="1" dirty="0">
                <a:solidFill>
                  <a:srgbClr val="000000"/>
                </a:solidFill>
                <a:latin typeface="Arial" charset="0"/>
              </a:rPr>
              <a:t>“</a:t>
            </a:r>
            <a:r>
              <a:rPr lang="en-US" sz="1600" b="1" dirty="0" err="1">
                <a:solidFill>
                  <a:srgbClr val="000000"/>
                </a:solidFill>
                <a:latin typeface="Arial" charset="0"/>
              </a:rPr>
              <a:t>Operationalizing</a:t>
            </a:r>
            <a:r>
              <a:rPr lang="en-US" sz="1600" b="1" dirty="0">
                <a:solidFill>
                  <a:srgbClr val="000000"/>
                </a:solidFill>
                <a:latin typeface="Arial" charset="0"/>
              </a:rPr>
              <a:t> household food security in rural Nepal”</a:t>
            </a:r>
          </a:p>
          <a:p>
            <a:pPr algn="ctr"/>
            <a:r>
              <a:rPr lang="en-US" sz="1600" dirty="0">
                <a:solidFill>
                  <a:srgbClr val="000000"/>
                </a:solidFill>
                <a:latin typeface="Arial" charset="0"/>
              </a:rPr>
              <a:t>Joel </a:t>
            </a:r>
            <a:r>
              <a:rPr lang="en-US" sz="1600" dirty="0" err="1">
                <a:solidFill>
                  <a:srgbClr val="000000"/>
                </a:solidFill>
                <a:latin typeface="Arial" charset="0"/>
              </a:rPr>
              <a:t>Gittelsohn</a:t>
            </a:r>
            <a:r>
              <a:rPr lang="en-US" sz="1600" dirty="0">
                <a:solidFill>
                  <a:srgbClr val="000000"/>
                </a:solidFill>
                <a:latin typeface="Arial" charset="0"/>
              </a:rPr>
              <a:t>, </a:t>
            </a:r>
            <a:r>
              <a:rPr lang="en-US" sz="1600" dirty="0" err="1">
                <a:solidFill>
                  <a:srgbClr val="000000"/>
                </a:solidFill>
                <a:latin typeface="Arial" charset="0"/>
              </a:rPr>
              <a:t>Sangeeta</a:t>
            </a:r>
            <a:r>
              <a:rPr lang="en-US" sz="1600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US" sz="1600" dirty="0" err="1">
                <a:solidFill>
                  <a:srgbClr val="000000"/>
                </a:solidFill>
                <a:latin typeface="Arial" charset="0"/>
              </a:rPr>
              <a:t>Mookherji</a:t>
            </a:r>
            <a:r>
              <a:rPr lang="en-US" sz="1600" dirty="0">
                <a:solidFill>
                  <a:srgbClr val="000000"/>
                </a:solidFill>
                <a:latin typeface="Arial" charset="0"/>
              </a:rPr>
              <a:t>, and Gretel </a:t>
            </a:r>
            <a:r>
              <a:rPr lang="en-US" sz="1600" dirty="0" err="1">
                <a:solidFill>
                  <a:srgbClr val="000000"/>
                </a:solidFill>
                <a:latin typeface="Arial" charset="0"/>
              </a:rPr>
              <a:t>Pelto</a:t>
            </a:r>
            <a:endParaRPr lang="en-US" sz="1600" dirty="0">
              <a:solidFill>
                <a:srgbClr val="000000"/>
              </a:solidFill>
              <a:latin typeface="Arial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6321" y="1466850"/>
            <a:ext cx="7191375" cy="392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79660" y="5366837"/>
            <a:ext cx="667657" cy="7890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BF14E7E6-C5B8-C287-FFB6-1CD20D8EA572}"/>
              </a:ext>
            </a:extLst>
          </p:cNvPr>
          <p:cNvSpPr>
            <a:spLocks noChangeArrowheads="1"/>
          </p:cNvSpPr>
          <p:nvPr/>
        </p:nvSpPr>
        <p:spPr bwMode="auto">
          <a:xfrm rot="4127766">
            <a:off x="6596429" y="1957429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1A17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1926495" y="5832734"/>
            <a:ext cx="5293245" cy="984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Après l'hiver, le printemps</a:t>
            </a:r>
            <a:br>
              <a:rPr kumimoji="0" lang="fr-FR" sz="1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fr-FR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</a:t>
            </a:r>
            <a:r>
              <a:rPr kumimoji="0" lang="fr-FR" sz="1800" b="1" i="1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After</a:t>
            </a:r>
            <a:r>
              <a:rPr kumimoji="0" lang="fr-FR" sz="1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Winter, </a:t>
            </a:r>
            <a:r>
              <a:rPr kumimoji="0" lang="fr-FR" sz="1800" b="1" i="1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Spring</a:t>
            </a:r>
            <a:r>
              <a:rPr kumimoji="0" lang="fr-FR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  <a:b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ea typeface="+mn-ea"/>
                <a:cs typeface="+mn-cs"/>
              </a:rPr>
              <a:t>(74 min., 2013 [US Release Date: 2015])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0" y="557323"/>
            <a:ext cx="9144000" cy="5303520"/>
          </a:xfrm>
          <a:prstGeom prst="rect">
            <a:avLst/>
          </a:prstGeom>
        </p:spPr>
      </p:pic>
      <p:sp>
        <p:nvSpPr>
          <p:cNvPr id="3" name="Rectangle 5">
            <a:extLst>
              <a:ext uri="{FF2B5EF4-FFF2-40B4-BE49-F238E27FC236}">
                <a16:creationId xmlns:a16="http://schemas.microsoft.com/office/drawing/2014/main" id="{541247F2-4E55-4AE8-C662-64848A1282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64544" y="5359935"/>
            <a:ext cx="2005677" cy="369332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Family in France</a:t>
            </a:r>
          </a:p>
        </p:txBody>
      </p:sp>
      <p:pic>
        <p:nvPicPr>
          <p:cNvPr id="9" name="Picture 8" descr="A red white and blue flag&#10;&#10;Description automatically generated">
            <a:extLst>
              <a:ext uri="{FF2B5EF4-FFF2-40B4-BE49-F238E27FC236}">
                <a16:creationId xmlns:a16="http://schemas.microsoft.com/office/drawing/2014/main" id="{0024F80A-C4EA-2518-0C3B-EC138F259E3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6526" y="1257041"/>
            <a:ext cx="914400" cy="609600"/>
          </a:xfrm>
          <a:prstGeom prst="rect">
            <a:avLst/>
          </a:prstGeom>
          <a:ln w="12700">
            <a:solidFill>
              <a:srgbClr val="002654"/>
            </a:solidFill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992BD62-2832-93D8-4ED2-7CD50BE62241}"/>
              </a:ext>
            </a:extLst>
          </p:cNvPr>
          <p:cNvSpPr/>
          <p:nvPr/>
        </p:nvSpPr>
        <p:spPr>
          <a:xfrm>
            <a:off x="1252758" y="3351675"/>
            <a:ext cx="6688083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family farming in a community of the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Périgordine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region of France, compared in part to the filmmaker’s family's farm in Pennsylvania, U.S.A.</a:t>
            </a:r>
          </a:p>
        </p:txBody>
      </p:sp>
    </p:spTree>
    <p:extLst>
      <p:ext uri="{BB962C8B-B14F-4D97-AF65-F5344CB8AC3E}">
        <p14:creationId xmlns:p14="http://schemas.microsoft.com/office/powerpoint/2010/main" val="1731208042"/>
      </p:ext>
    </p:extLst>
  </p:cSld>
  <p:clrMapOvr>
    <a:masterClrMapping/>
  </p:clrMapOvr>
  <p:transition/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C241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1230128" y="5954544"/>
            <a:ext cx="6703566" cy="800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1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Aatsinki</a:t>
            </a: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The Story of Arctic Cowboys</a:t>
            </a:r>
            <a:b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(Reindeer Herders of Finnish Lapland)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(84 min., 2014)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" y="714375"/>
            <a:ext cx="9144000" cy="5143500"/>
          </a:xfrm>
          <a:prstGeom prst="rect">
            <a:avLst/>
          </a:prstGeom>
        </p:spPr>
      </p:pic>
      <p:sp>
        <p:nvSpPr>
          <p:cNvPr id="3" name="Rectangle 5">
            <a:extLst>
              <a:ext uri="{FF2B5EF4-FFF2-40B4-BE49-F238E27FC236}">
                <a16:creationId xmlns:a16="http://schemas.microsoft.com/office/drawing/2014/main" id="{BCF25D06-DA53-53EB-404D-6E51BD624C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2117" y="5359935"/>
            <a:ext cx="2890536" cy="369332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Saami Family in Finland</a:t>
            </a:r>
          </a:p>
        </p:txBody>
      </p:sp>
      <p:pic>
        <p:nvPicPr>
          <p:cNvPr id="4" name="Picture 3" descr="A red circle in blue and green stripes&#10;&#10;Description automatically generated">
            <a:extLst>
              <a:ext uri="{FF2B5EF4-FFF2-40B4-BE49-F238E27FC236}">
                <a16:creationId xmlns:a16="http://schemas.microsoft.com/office/drawing/2014/main" id="{0208C055-2839-718A-61FF-C1D780C50F2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7303" y="1205578"/>
            <a:ext cx="914400" cy="680085"/>
          </a:xfrm>
          <a:prstGeom prst="rect">
            <a:avLst/>
          </a:prstGeom>
        </p:spPr>
      </p:pic>
      <p:pic>
        <p:nvPicPr>
          <p:cNvPr id="5" name="Picture 6" descr="Flag of Finland.">
            <a:extLst>
              <a:ext uri="{FF2B5EF4-FFF2-40B4-BE49-F238E27FC236}">
                <a16:creationId xmlns:a16="http://schemas.microsoft.com/office/drawing/2014/main" id="{D2B0C615-58B1-7394-9EB8-B75418E9F6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8110" y="574830"/>
            <a:ext cx="914400" cy="562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100A835-DAAB-C57F-6668-5D3A8C9D9A57}"/>
              </a:ext>
            </a:extLst>
          </p:cNvPr>
          <p:cNvSpPr/>
          <p:nvPr/>
        </p:nvSpPr>
        <p:spPr>
          <a:xfrm>
            <a:off x="2339980" y="3850724"/>
            <a:ext cx="450206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Aatsinki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 family</a:t>
            </a:r>
          </a:p>
        </p:txBody>
      </p:sp>
    </p:spTree>
    <p:extLst>
      <p:ext uri="{BB962C8B-B14F-4D97-AF65-F5344CB8AC3E}">
        <p14:creationId xmlns:p14="http://schemas.microsoft.com/office/powerpoint/2010/main" val="3461416672"/>
      </p:ext>
    </p:extLst>
  </p:cSld>
  <p:clrMapOvr>
    <a:masterClrMapping/>
  </p:clrMapOvr>
  <p:transition/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595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35160" y="3479800"/>
            <a:ext cx="2819400" cy="28194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pic>
        <p:nvPicPr>
          <p:cNvPr id="125956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68426" y="2971800"/>
            <a:ext cx="2019300" cy="333375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2728674" y="1110388"/>
            <a:ext cx="5050984" cy="213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</a:bodyPr>
          <a:lstStyle/>
          <a:p>
            <a:pPr marL="342900" marR="0" lvl="0" indent="-342900" algn="ctr" defTabSz="914400" rtl="0" eaLnBrk="1" fontAlgn="base" latinLnBrk="0" hangingPunct="1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Oscar Lewis </a:t>
            </a:r>
          </a:p>
          <a:p>
            <a:pPr marR="0" lvl="0" algn="ctr" defTabSz="914400" rtl="0" eaLnBrk="1" fontAlgn="base" latinLnBrk="0" hangingPunct="1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is one of the best known anthropologists pioneering</a:t>
            </a:r>
            <a:r>
              <a:rPr kumimoji="0" lang="en-US" sz="2400" b="1" i="0" u="none" strike="noStrike" kern="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R="0" lvl="0" algn="ctr" defTabSz="914400" rtl="0" eaLnBrk="1" fontAlgn="base" latinLnBrk="0" hangingPunct="1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studies of the family</a:t>
            </a:r>
            <a:endParaRPr kumimoji="0" lang="en-US" sz="1200" b="1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B2060D50-95A6-1F13-D1DF-33F95ED3CF54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7131966" y="11855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8ED64B45-662D-4E45-F888-B5107E7869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5541" y="5359935"/>
            <a:ext cx="2223686" cy="369332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en-US" b="1" dirty="0">
                <a:solidFill>
                  <a:srgbClr val="000000"/>
                </a:solidFill>
                <a:latin typeface="Arial" charset="0"/>
              </a:rPr>
              <a:t>Families in Mexico</a:t>
            </a:r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689250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3865349771"/>
      </p:ext>
    </p:extLst>
  </p:cSld>
  <p:clrMapOvr>
    <a:masterClrMapping/>
  </p:clrMapOvr>
  <p:transition/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the community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2898570"/>
      </p:ext>
    </p:extLst>
  </p:cSld>
  <p:clrMapOvr>
    <a:masterClrMapping/>
  </p:clrMapOvr>
  <p:transition/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1005479527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FF0000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4442712"/>
      </p:ext>
    </p:extLst>
  </p:cSld>
  <p:clrMapOvr>
    <a:masterClrMapping/>
  </p:clrMapOvr>
  <p:transition/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FF0000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31543117"/>
      </p:ext>
    </p:extLst>
  </p:cSld>
  <p:clrMapOvr>
    <a:masterClrMapping/>
  </p:clrMapOvr>
  <p:transition/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177" y="924826"/>
            <a:ext cx="8686800" cy="5244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3594127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1430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Rectangle 4"/>
          <p:cNvSpPr/>
          <p:nvPr/>
        </p:nvSpPr>
        <p:spPr>
          <a:xfrm>
            <a:off x="1295400" y="3962426"/>
            <a:ext cx="2768600" cy="155734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Castagneto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Carduci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,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Italy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ounded Rectangle 5"/>
          <p:cNvSpPr/>
          <p:nvPr/>
        </p:nvSpPr>
        <p:spPr bwMode="auto">
          <a:xfrm>
            <a:off x="1219200" y="1295400"/>
            <a:ext cx="2895600" cy="4343400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Text Box 6">
            <a:extLst>
              <a:ext uri="{FF2B5EF4-FFF2-40B4-BE49-F238E27FC236}">
                <a16:creationId xmlns:a16="http://schemas.microsoft.com/office/drawing/2014/main" id="{3B8BB223-25DA-9F9F-9672-FF5DCD0318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355829"/>
            <a:ext cx="3657600" cy="2000548"/>
          </a:xfrm>
          <a:prstGeom prst="rect">
            <a:avLst/>
          </a:prstGeom>
          <a:solidFill>
            <a:schemeClr val="bg1"/>
          </a:solidFill>
          <a:ln w="76200" algn="ctr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dirty="0">
                <a:solidFill>
                  <a:srgbClr val="000000"/>
                </a:solidFill>
                <a:latin typeface="Arial" charset="0"/>
              </a:rPr>
              <a:t>A study by Willie Henderson, Director Emeritus of the UMD Royal D. </a:t>
            </a:r>
            <a:r>
              <a:rPr lang="en-US" sz="2000" b="1" dirty="0" err="1">
                <a:solidFill>
                  <a:srgbClr val="000000"/>
                </a:solidFill>
                <a:latin typeface="Arial" charset="0"/>
              </a:rPr>
              <a:t>Alworth</a:t>
            </a:r>
            <a:r>
              <a:rPr lang="en-US" sz="2000" b="1" dirty="0">
                <a:solidFill>
                  <a:srgbClr val="000000"/>
                </a:solidFill>
                <a:latin typeface="Arial" charset="0"/>
              </a:rPr>
              <a:t> Institute for International Studies 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454231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classic community studies include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6266866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827" name="Text Box 5"/>
          <p:cNvSpPr txBox="1">
            <a:spLocks noChangeArrowheads="1"/>
          </p:cNvSpPr>
          <p:nvPr/>
        </p:nvSpPr>
        <p:spPr bwMode="auto">
          <a:xfrm>
            <a:off x="2828242" y="6400800"/>
            <a:ext cx="349647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http://www.d.umn.edu/cla/faculty/troufs/anth1604/video/Kypseli.html#title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2171" y="1146629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en-US" b="1">
                <a:solidFill>
                  <a:srgbClr val="000000"/>
                </a:solidFill>
              </a:rPr>
              <a:t>Ernestine Friedl</a:t>
            </a:r>
          </a:p>
          <a:p>
            <a:pPr marL="0" indent="0" eaLnBrk="1" hangingPunct="1">
              <a:buFontTx/>
              <a:buNone/>
            </a:pPr>
            <a:r>
              <a:rPr lang="en-US" b="1"/>
              <a:t>1962</a:t>
            </a:r>
            <a:r>
              <a:rPr lang="en-US"/>
              <a:t> </a:t>
            </a:r>
            <a:r>
              <a:rPr lang="en-US" b="1" i="1">
                <a:solidFill>
                  <a:srgbClr val="000000"/>
                </a:solidFill>
              </a:rPr>
              <a:t>Vasilika: A Village in Modern 	Greece.</a:t>
            </a:r>
            <a:br>
              <a:rPr lang="en-US" b="1" i="1">
                <a:solidFill>
                  <a:srgbClr val="000000"/>
                </a:solidFill>
              </a:rPr>
            </a:br>
            <a:r>
              <a:rPr lang="en-US" b="1" i="1">
                <a:solidFill>
                  <a:srgbClr val="000000"/>
                </a:solidFill>
              </a:rPr>
              <a:t>	</a:t>
            </a:r>
            <a:r>
              <a:rPr lang="en-US" sz="1600">
                <a:solidFill>
                  <a:srgbClr val="000000"/>
                </a:solidFill>
              </a:rPr>
              <a:t>Belmont, CA: Thompson Wadsworth, 2002.</a:t>
            </a:r>
            <a:br>
              <a:rPr lang="en-US" sz="1600">
                <a:solidFill>
                  <a:srgbClr val="000000"/>
                </a:solidFill>
              </a:rPr>
            </a:br>
            <a:r>
              <a:rPr lang="en-US" sz="1600">
                <a:solidFill>
                  <a:srgbClr val="000000"/>
                </a:solidFill>
              </a:rPr>
              <a:t>	(ISBN: 0030115450)</a:t>
            </a:r>
          </a:p>
        </p:txBody>
      </p:sp>
      <p:sp>
        <p:nvSpPr>
          <p:cNvPr id="73731" name="Text Box 3"/>
          <p:cNvSpPr txBox="1">
            <a:spLocks noChangeArrowheads="1"/>
          </p:cNvSpPr>
          <p:nvPr/>
        </p:nvSpPr>
        <p:spPr bwMode="auto">
          <a:xfrm>
            <a:off x="3405210" y="6465888"/>
            <a:ext cx="2331087" cy="36933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Parman's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 classic picks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-- Tony Galt</a:t>
            </a:r>
          </a:p>
        </p:txBody>
      </p:sp>
      <p:sp>
        <p:nvSpPr>
          <p:cNvPr id="73732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27038"/>
            <a:ext cx="8229600" cy="411162"/>
          </a:xfrm>
          <a:solidFill>
            <a:srgbClr val="FFFFFF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sz="1800" dirty="0"/>
              <a:t>“Classics" in the Anthropology of Europe</a:t>
            </a:r>
          </a:p>
        </p:txBody>
      </p:sp>
      <p:pic>
        <p:nvPicPr>
          <p:cNvPr id="7373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29400" y="3886200"/>
            <a:ext cx="1543050" cy="22860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20" y="687388"/>
            <a:ext cx="7313613" cy="5484812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48131" name="Text Box 5"/>
          <p:cNvSpPr txBox="1">
            <a:spLocks noChangeArrowheads="1"/>
          </p:cNvSpPr>
          <p:nvPr/>
        </p:nvSpPr>
        <p:spPr bwMode="auto">
          <a:xfrm>
            <a:off x="1812929" y="6488153"/>
            <a:ext cx="554305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http://www.d.umn.edu/cla/faculty/troufs/anth1604/video/Life_Chances.html#title</a:t>
            </a:r>
            <a:endParaRPr kumimoji="1" lang="en-US" sz="1200" b="0" i="0" u="none" strike="noStrike" kern="1200" cap="none" spc="0" normalizeH="0" baseline="0" noProof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3027756" y="4953026"/>
            <a:ext cx="3048913" cy="769441"/>
          </a:xfrm>
          <a:prstGeom prst="rect">
            <a:avLst/>
          </a:prstGeom>
          <a:solidFill>
            <a:schemeClr val="bg1"/>
          </a:solidFill>
          <a:ln w="76200" algn="ctr">
            <a:solidFill>
              <a:srgbClr val="FFC000"/>
            </a:solidFill>
            <a:miter lim="800000"/>
            <a:headEnd/>
            <a:tailEnd/>
          </a:ln>
        </p:spPr>
        <p:txBody>
          <a:bodyPr wrap="non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we’ll see this in class</a:t>
            </a:r>
          </a:p>
        </p:txBody>
      </p:sp>
    </p:spTree>
    <p:extLst>
      <p:ext uri="{BB962C8B-B14F-4D97-AF65-F5344CB8AC3E}">
        <p14:creationId xmlns:p14="http://schemas.microsoft.com/office/powerpoint/2010/main" val="4144261904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indent="0">
              <a:buNone/>
            </a:pPr>
            <a:r>
              <a:rPr lang="en-US" b="1" i="1" dirty="0"/>
              <a:t>Life in a Changing Greek Village: </a:t>
            </a:r>
            <a:r>
              <a:rPr lang="en-US" b="1" i="1" dirty="0" err="1"/>
              <a:t>Karpofora</a:t>
            </a:r>
            <a:r>
              <a:rPr lang="en-US" b="1" i="1" dirty="0"/>
              <a:t> and Its Reluctant Farmers</a:t>
            </a:r>
          </a:p>
          <a:p>
            <a:pPr marL="0" indent="0" eaLnBrk="1" hangingPunct="1">
              <a:buFontTx/>
              <a:buNone/>
            </a:pPr>
            <a:r>
              <a:rPr lang="en-US" sz="2400" b="1" dirty="0" err="1">
                <a:solidFill>
                  <a:srgbClr val="000000"/>
                </a:solidFill>
              </a:rPr>
              <a:t>Aschenbrenner</a:t>
            </a:r>
            <a:r>
              <a:rPr lang="en-US" sz="2400" b="1" dirty="0">
                <a:solidFill>
                  <a:srgbClr val="000000"/>
                </a:solidFill>
              </a:rPr>
              <a:t>, Stanley</a:t>
            </a:r>
            <a:br>
              <a:rPr lang="en-US" sz="2400" b="1" i="1" dirty="0">
                <a:solidFill>
                  <a:srgbClr val="000000"/>
                </a:solidFill>
              </a:rPr>
            </a:br>
            <a:r>
              <a:rPr lang="en-US" b="1" i="1" dirty="0">
                <a:solidFill>
                  <a:srgbClr val="000000"/>
                </a:solidFill>
              </a:rPr>
              <a:t>	</a:t>
            </a:r>
            <a:r>
              <a:rPr lang="en-US" sz="1600" dirty="0">
                <a:solidFill>
                  <a:srgbClr val="000000"/>
                </a:solidFill>
              </a:rPr>
              <a:t>Belmont, CA: Thompson Wadsworth, 1986.</a:t>
            </a:r>
            <a:br>
              <a:rPr lang="en-US" sz="1600" dirty="0">
                <a:solidFill>
                  <a:srgbClr val="000000"/>
                </a:solidFill>
              </a:rPr>
            </a:br>
            <a:r>
              <a:rPr lang="en-US" sz="1600" dirty="0">
                <a:solidFill>
                  <a:srgbClr val="000000"/>
                </a:solidFill>
              </a:rPr>
              <a:t>	(ISBN: 0030115450)</a:t>
            </a:r>
          </a:p>
        </p:txBody>
      </p:sp>
      <p:sp>
        <p:nvSpPr>
          <p:cNvPr id="73731" name="Text Box 3"/>
          <p:cNvSpPr txBox="1">
            <a:spLocks noChangeArrowheads="1"/>
          </p:cNvSpPr>
          <p:nvPr/>
        </p:nvSpPr>
        <p:spPr bwMode="auto">
          <a:xfrm>
            <a:off x="3405210" y="6465888"/>
            <a:ext cx="2331087" cy="36933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Parman's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 classic picks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-- Tony Galt</a:t>
            </a:r>
          </a:p>
        </p:txBody>
      </p:sp>
      <p:sp>
        <p:nvSpPr>
          <p:cNvPr id="73732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27038"/>
            <a:ext cx="8229600" cy="411162"/>
          </a:xfrm>
          <a:solidFill>
            <a:srgbClr val="FFFFFF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sz="1800" dirty="0"/>
              <a:t>“Classics" in the Anthropology of Europe</a:t>
            </a:r>
          </a:p>
        </p:txBody>
      </p:sp>
    </p:spTree>
  </p:cSld>
  <p:clrMapOvr>
    <a:masterClrMapping/>
  </p:clrMapOvr>
  <p:transition/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Text Box 2"/>
          <p:cNvSpPr txBox="1">
            <a:spLocks noChangeArrowheads="1"/>
          </p:cNvSpPr>
          <p:nvPr/>
        </p:nvSpPr>
        <p:spPr bwMode="auto">
          <a:xfrm>
            <a:off x="2060575" y="6488153"/>
            <a:ext cx="5042919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http://www.d.umn.edu/cla/faculty/troufs/anth3635/cetexts.html#InisBeag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5779" name="Text Box 3"/>
          <p:cNvSpPr txBox="1">
            <a:spLocks noChangeArrowheads="1"/>
          </p:cNvSpPr>
          <p:nvPr/>
        </p:nvSpPr>
        <p:spPr bwMode="auto">
          <a:xfrm>
            <a:off x="3357565" y="5691188"/>
            <a:ext cx="2417650" cy="794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John C.  Messenger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Inis</a:t>
            </a:r>
            <a:r>
              <a:rPr kumimoji="0" lang="en-US" sz="12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r>
              <a:rPr kumimoji="0" lang="en-US" sz="1200" b="1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Beag</a:t>
            </a:r>
            <a:r>
              <a:rPr kumimoji="0" lang="en-US" sz="12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: Isle of Ireland</a:t>
            </a: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Long Grove: IL: Waveland Press, 1983.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(ISBN: 0881330515)</a:t>
            </a:r>
          </a:p>
        </p:txBody>
      </p:sp>
      <p:pic>
        <p:nvPicPr>
          <p:cNvPr id="7578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41783" y="311150"/>
            <a:ext cx="3373437" cy="5022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5781" name="Rectangle 5"/>
          <p:cNvSpPr>
            <a:spLocks noChangeArrowheads="1"/>
          </p:cNvSpPr>
          <p:nvPr/>
        </p:nvSpPr>
        <p:spPr bwMode="auto">
          <a:xfrm>
            <a:off x="1143000" y="3032130"/>
            <a:ext cx="25146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Inis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0" lang="en-US" sz="2400" b="1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Beag</a:t>
            </a:r>
            <a:endParaRPr kumimoji="0" lang="en-US" sz="24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4" tooltip="Gaelic"/>
              </a:rPr>
              <a:t>Gaelic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: "Little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Island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"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802" name="Picture 2" descr="InisBeagRevisited_c40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2800" y="228600"/>
            <a:ext cx="25146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6803" name="Rectangle 3"/>
          <p:cNvSpPr>
            <a:spLocks noChangeArrowheads="1"/>
          </p:cNvSpPr>
          <p:nvPr/>
        </p:nvSpPr>
        <p:spPr bwMode="auto">
          <a:xfrm>
            <a:off x="914400" y="4114840"/>
            <a:ext cx="7315200" cy="2319337"/>
          </a:xfrm>
          <a:prstGeom prst="rect">
            <a:avLst/>
          </a:prstGeom>
          <a:solidFill>
            <a:schemeClr val="bg1"/>
          </a:solidFill>
          <a:ln w="28575" algn="ctr">
            <a:noFill/>
            <a:miter lim="800000"/>
            <a:headEnd/>
            <a:tailEnd/>
          </a:ln>
        </p:spPr>
        <p:txBody>
          <a:bodyPr lIns="228600" tIns="228600" rIns="228600" bIns="228600" anchor="ctr">
            <a:spAutoFit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INIS </a:t>
            </a:r>
            <a:r>
              <a:rPr kumimoji="0" lang="en-US" sz="1800" b="1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Beag</a:t>
            </a: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Revisited: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Anthropologist as Observant Participator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lain" startAt="1983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  Salem, WI: Sheffield.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(Reprint edition August 1989).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lain" startAt="1983"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	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1983 version was entitled 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 Anthropologist At Play: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Ballald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-mongering in Ireland and its Consequences for Research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C00000"/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815778" y="3949735"/>
            <a:ext cx="3533018" cy="954107"/>
          </a:xfrm>
          <a:prstGeom prst="rect">
            <a:avLst/>
          </a:prstGeom>
          <a:solidFill>
            <a:schemeClr val="bg1"/>
          </a:solidFill>
          <a:ln w="76200">
            <a:solidFill>
              <a:srgbClr val="AC2C35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AC2C35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AC2C35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Buñol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AC2C35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Spain</a:t>
            </a:r>
          </a:p>
        </p:txBody>
      </p:sp>
      <p:pic>
        <p:nvPicPr>
          <p:cNvPr id="3" name="Picture 2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21AC6616-3763-2CA5-4AD2-906DE6E652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2790" y="5175561"/>
            <a:ext cx="1828800" cy="1220724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2893360309"/>
      </p:ext>
    </p:extLst>
  </p:cSld>
  <p:clrMapOvr>
    <a:masterClrMapping/>
  </p:clrMapOvr>
  <p:transition/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22" name="Text Box 2"/>
          <p:cNvSpPr txBox="1">
            <a:spLocks noChangeArrowheads="1"/>
          </p:cNvSpPr>
          <p:nvPr/>
        </p:nvSpPr>
        <p:spPr bwMode="auto">
          <a:xfrm>
            <a:off x="1930410" y="6553222"/>
            <a:ext cx="5232971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200" dirty="0">
                <a:solidFill>
                  <a:srgbClr val="FFFFFF"/>
                </a:solidFill>
                <a:latin typeface="Verdana" pitchFamily="34" charset="0"/>
                <a:hlinkClick r:id="rId3"/>
              </a:rPr>
              <a:t>www.livescience.com/strangenews/080827-ap-tomato-fight.html</a:t>
            </a:r>
            <a:endParaRPr lang="en-US" sz="1200" dirty="0">
              <a:solidFill>
                <a:srgbClr val="FFFFFF"/>
              </a:solidFill>
              <a:latin typeface="Verdana" pitchFamily="34" charset="0"/>
            </a:endParaRPr>
          </a:p>
        </p:txBody>
      </p:sp>
      <p:pic>
        <p:nvPicPr>
          <p:cNvPr id="64512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2000" y="422297"/>
            <a:ext cx="7589838" cy="597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2815778" y="3949735"/>
            <a:ext cx="3533018" cy="954107"/>
          </a:xfrm>
          <a:prstGeom prst="rect">
            <a:avLst/>
          </a:prstGeom>
          <a:solidFill>
            <a:schemeClr val="bg1"/>
          </a:solidFill>
          <a:ln w="76200">
            <a:solidFill>
              <a:srgbClr val="AC2C35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AC2C35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AC2C35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Buñol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AC2C35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Spain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CF18CF7-F7F3-FEEC-2ACB-8229EE263582}"/>
              </a:ext>
            </a:extLst>
          </p:cNvPr>
          <p:cNvSpPr/>
          <p:nvPr/>
        </p:nvSpPr>
        <p:spPr>
          <a:xfrm>
            <a:off x="875899" y="2338939"/>
            <a:ext cx="7475939" cy="4716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C1706F7-B8D5-473D-D63E-414F557C7815}"/>
              </a:ext>
            </a:extLst>
          </p:cNvPr>
          <p:cNvSpPr txBox="1"/>
          <p:nvPr/>
        </p:nvSpPr>
        <p:spPr>
          <a:xfrm>
            <a:off x="2734685" y="2201565"/>
            <a:ext cx="3661865" cy="707886"/>
          </a:xfrm>
          <a:prstGeom prst="rect">
            <a:avLst/>
          </a:prstGeom>
          <a:noFill/>
          <a:ln w="76200">
            <a:solidFill>
              <a:srgbClr val="AC2C35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4000" b="1" i="1" dirty="0">
                <a:solidFill>
                  <a:srgbClr val="AC2C35"/>
                </a:solidFill>
              </a:rPr>
              <a:t>La Tomatina</a:t>
            </a:r>
          </a:p>
        </p:txBody>
      </p:sp>
      <p:sp>
        <p:nvSpPr>
          <p:cNvPr id="6" name="AutoShape 8">
            <a:extLst>
              <a:ext uri="{FF2B5EF4-FFF2-40B4-BE49-F238E27FC236}">
                <a16:creationId xmlns:a16="http://schemas.microsoft.com/office/drawing/2014/main" id="{AF3E4D5C-FD26-A118-0182-D789E3832753}"/>
              </a:ext>
            </a:extLst>
          </p:cNvPr>
          <p:cNvSpPr>
            <a:spLocks noChangeArrowheads="1"/>
          </p:cNvSpPr>
          <p:nvPr/>
        </p:nvSpPr>
        <p:spPr bwMode="auto">
          <a:xfrm rot="4981345">
            <a:off x="6798559" y="149191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85D114FA-EEA5-A104-D1BA-0952816BC07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0368" y="1346714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</p:cSld>
  <p:clrMapOvr>
    <a:masterClrMapping/>
  </p:clrMapOvr>
  <p:transition/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006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70" name="Text Box 2"/>
          <p:cNvSpPr txBox="1">
            <a:spLocks noChangeArrowheads="1"/>
          </p:cNvSpPr>
          <p:nvPr/>
        </p:nvSpPr>
        <p:spPr bwMode="auto">
          <a:xfrm>
            <a:off x="958257" y="6505097"/>
            <a:ext cx="7241085" cy="23083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https://www.euronews.com/culture/2023/08/31/la-tomatina-2023-the-best-pictures-from-the-worlds-biggest-food-fight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5FFB179-C1FB-3CF2-63C2-A7B9DFFF02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61962"/>
            <a:ext cx="9144000" cy="59340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C6AB816-1A3E-63F3-8D83-5923941F833C}"/>
              </a:ext>
            </a:extLst>
          </p:cNvPr>
          <p:cNvSpPr txBox="1"/>
          <p:nvPr/>
        </p:nvSpPr>
        <p:spPr>
          <a:xfrm>
            <a:off x="919757" y="5293360"/>
            <a:ext cx="73152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La Tomatina 2023: The best pictures from the world's biggest food fight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2FE399F-E9FD-BA0D-2BD4-6A9E1D50B6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777" y="96266"/>
            <a:ext cx="2248016" cy="31116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5D2FAF6-472E-CE32-90BF-47D58582199A}"/>
              </a:ext>
            </a:extLst>
          </p:cNvPr>
          <p:cNvSpPr txBox="1"/>
          <p:nvPr/>
        </p:nvSpPr>
        <p:spPr>
          <a:xfrm>
            <a:off x="274320" y="516492"/>
            <a:ext cx="1814362" cy="381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31 August 2023</a:t>
            </a:r>
          </a:p>
        </p:txBody>
      </p:sp>
      <p:pic>
        <p:nvPicPr>
          <p:cNvPr id="3" name="Picture 2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87FD4F05-223B-D283-8A4A-460802660F8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367" y="605569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1879588880"/>
      </p:ext>
    </p:extLst>
  </p:cSld>
  <p:clrMapOvr>
    <a:masterClrMapping/>
  </p:clrMapOvr>
  <p:transition/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006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70" name="Text Box 2"/>
          <p:cNvSpPr txBox="1">
            <a:spLocks noChangeArrowheads="1"/>
          </p:cNvSpPr>
          <p:nvPr/>
        </p:nvSpPr>
        <p:spPr bwMode="auto">
          <a:xfrm>
            <a:off x="958257" y="6505097"/>
            <a:ext cx="7241085" cy="23083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https://www.euronews.com/culture/2023/08/31/la-tomatina-2023-the-best-pictures-from-the-worlds-biggest-food-fight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9637576-11A8-8E88-7C81-847CC7B231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7A32E83-0D94-62FB-6F2E-F471FAF36247}"/>
              </a:ext>
            </a:extLst>
          </p:cNvPr>
          <p:cNvSpPr txBox="1"/>
          <p:nvPr/>
        </p:nvSpPr>
        <p:spPr>
          <a:xfrm>
            <a:off x="910135" y="5957511"/>
            <a:ext cx="7315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La Tomatina 2023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627FDF-8C72-B526-EFBE-777C132CAB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777" y="96266"/>
            <a:ext cx="2248016" cy="3111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00F3C2-FFAF-8F6D-7077-7FDD4D38CC68}"/>
              </a:ext>
            </a:extLst>
          </p:cNvPr>
          <p:cNvSpPr txBox="1"/>
          <p:nvPr/>
        </p:nvSpPr>
        <p:spPr>
          <a:xfrm>
            <a:off x="274320" y="516492"/>
            <a:ext cx="1814362" cy="381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31 August 2023</a:t>
            </a:r>
          </a:p>
        </p:txBody>
      </p:sp>
      <p:pic>
        <p:nvPicPr>
          <p:cNvPr id="6" name="Picture 5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FE913E09-F04D-DD18-16AB-A5276149F6E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367" y="605569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1476616737"/>
      </p:ext>
    </p:extLst>
  </p:cSld>
  <p:clrMapOvr>
    <a:masterClrMapping/>
  </p:clrMapOvr>
  <p:transition/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006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70" name="Text Box 2"/>
          <p:cNvSpPr txBox="1">
            <a:spLocks noChangeArrowheads="1"/>
          </p:cNvSpPr>
          <p:nvPr/>
        </p:nvSpPr>
        <p:spPr bwMode="auto">
          <a:xfrm>
            <a:off x="958257" y="6505097"/>
            <a:ext cx="7241085" cy="23083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https://www.euronews.com/culture/2023/08/31/la-tomatina-2023-the-best-pictures-from-the-worlds-biggest-food-fight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5" name="Picture 4" descr="A group of people covered in red liquid&#10;&#10;Description automatically generated">
            <a:extLst>
              <a:ext uri="{FF2B5EF4-FFF2-40B4-BE49-F238E27FC236}">
                <a16:creationId xmlns:a16="http://schemas.microsoft.com/office/drawing/2014/main" id="{2A114A6A-16E1-29A3-BE26-F0E6A59387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E9D9325-C19D-3075-AD1E-24C75F477EF4}"/>
              </a:ext>
            </a:extLst>
          </p:cNvPr>
          <p:cNvSpPr txBox="1"/>
          <p:nvPr/>
        </p:nvSpPr>
        <p:spPr>
          <a:xfrm>
            <a:off x="910135" y="5957511"/>
            <a:ext cx="7315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La Tomatina 2023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40EBEA8-0C15-24D1-2692-1E9F127D1A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777" y="96266"/>
            <a:ext cx="2248016" cy="31116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D6E96C3-9225-E469-5A23-3A6AC5A75F42}"/>
              </a:ext>
            </a:extLst>
          </p:cNvPr>
          <p:cNvSpPr txBox="1"/>
          <p:nvPr/>
        </p:nvSpPr>
        <p:spPr>
          <a:xfrm>
            <a:off x="274320" y="516492"/>
            <a:ext cx="1814362" cy="381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31 August 2023</a:t>
            </a:r>
          </a:p>
        </p:txBody>
      </p:sp>
      <p:pic>
        <p:nvPicPr>
          <p:cNvPr id="2" name="Picture 1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B2191F79-8E5B-6EF8-AC12-5687611C6F6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367" y="605569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1639438026"/>
      </p:ext>
    </p:extLst>
  </p:cSld>
  <p:clrMapOvr>
    <a:masterClrMapping/>
  </p:clrMapOvr>
  <p:transition/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006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70" name="Text Box 2"/>
          <p:cNvSpPr txBox="1">
            <a:spLocks noChangeArrowheads="1"/>
          </p:cNvSpPr>
          <p:nvPr/>
        </p:nvSpPr>
        <p:spPr bwMode="auto">
          <a:xfrm>
            <a:off x="958257" y="6505097"/>
            <a:ext cx="7241085" cy="23083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https://www.euronews.com/culture/2023/08/31/la-tomatina-2023-the-best-pictures-from-the-worlds-biggest-food-fight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4B17216-835A-5681-90DC-62C5CB95CD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089E52F-39A1-D594-6A8F-240439518F29}"/>
              </a:ext>
            </a:extLst>
          </p:cNvPr>
          <p:cNvSpPr txBox="1"/>
          <p:nvPr/>
        </p:nvSpPr>
        <p:spPr>
          <a:xfrm>
            <a:off x="910135" y="5957511"/>
            <a:ext cx="7315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La Tomatina 2023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F36116-A667-F13D-8CC2-DC09E32BE9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777" y="96266"/>
            <a:ext cx="2248016" cy="3111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EA57268-BD2D-A94D-1D72-6D91BFB1A665}"/>
              </a:ext>
            </a:extLst>
          </p:cNvPr>
          <p:cNvSpPr txBox="1"/>
          <p:nvPr/>
        </p:nvSpPr>
        <p:spPr>
          <a:xfrm>
            <a:off x="274320" y="516492"/>
            <a:ext cx="1814362" cy="381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31 August 2023</a:t>
            </a:r>
          </a:p>
        </p:txBody>
      </p:sp>
      <p:pic>
        <p:nvPicPr>
          <p:cNvPr id="6" name="Picture 5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3B9BD2C0-3C67-FCB0-CACD-FFBDA6F1556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367" y="605569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1644797528"/>
      </p:ext>
    </p:extLst>
  </p:cSld>
  <p:clrMapOvr>
    <a:masterClrMapping/>
  </p:clrMapOvr>
  <p:transition/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006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70" name="Text Box 2"/>
          <p:cNvSpPr txBox="1">
            <a:spLocks noChangeArrowheads="1"/>
          </p:cNvSpPr>
          <p:nvPr/>
        </p:nvSpPr>
        <p:spPr bwMode="auto">
          <a:xfrm>
            <a:off x="958257" y="6505097"/>
            <a:ext cx="7241085" cy="23083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https://www.euronews.com/culture/2023/08/31/la-tomatina-2023-the-best-pictures-from-the-worlds-biggest-food-fight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869588-823D-567D-3262-054D245812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AAE9A99-E863-EB3A-FB9F-B6B2DF37BFA3}"/>
              </a:ext>
            </a:extLst>
          </p:cNvPr>
          <p:cNvSpPr txBox="1"/>
          <p:nvPr/>
        </p:nvSpPr>
        <p:spPr>
          <a:xfrm>
            <a:off x="910135" y="5957511"/>
            <a:ext cx="7315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La Tomatina 2023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B0E854-D209-3EE8-4C08-D91B1041A0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777" y="96266"/>
            <a:ext cx="2248016" cy="3111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BFDDAD-67C2-726A-1105-A113A1A3B816}"/>
              </a:ext>
            </a:extLst>
          </p:cNvPr>
          <p:cNvSpPr txBox="1"/>
          <p:nvPr/>
        </p:nvSpPr>
        <p:spPr>
          <a:xfrm>
            <a:off x="274320" y="516492"/>
            <a:ext cx="1814362" cy="381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31 August 2023</a:t>
            </a:r>
          </a:p>
        </p:txBody>
      </p:sp>
      <p:pic>
        <p:nvPicPr>
          <p:cNvPr id="6" name="Picture 5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C3245A63-B18A-DF76-AFC5-F22573C8854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367" y="605569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843571535"/>
      </p:ext>
    </p:extLst>
  </p:cSld>
  <p:clrMapOvr>
    <a:masterClrMapping/>
  </p:clrMapOvr>
  <p:transition/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006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70" name="Text Box 2"/>
          <p:cNvSpPr txBox="1">
            <a:spLocks noChangeArrowheads="1"/>
          </p:cNvSpPr>
          <p:nvPr/>
        </p:nvSpPr>
        <p:spPr bwMode="auto">
          <a:xfrm>
            <a:off x="1940035" y="6505097"/>
            <a:ext cx="5232971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www.livescience.com/strangenews/080827-ap-tomato-fight.html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647171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612404"/>
            <a:ext cx="9144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2CDE49F-00E7-6CDE-6778-60E9BC981C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777" y="96266"/>
            <a:ext cx="2248016" cy="31116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D3C5A2C-E778-2E8B-B92D-C242FABD327D}"/>
              </a:ext>
            </a:extLst>
          </p:cNvPr>
          <p:cNvSpPr txBox="1"/>
          <p:nvPr/>
        </p:nvSpPr>
        <p:spPr>
          <a:xfrm>
            <a:off x="274320" y="516492"/>
            <a:ext cx="1814362" cy="381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31 August 2023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DF26BC-E4AC-F006-F05D-966425C815E0}"/>
              </a:ext>
            </a:extLst>
          </p:cNvPr>
          <p:cNvSpPr txBox="1"/>
          <p:nvPr/>
        </p:nvSpPr>
        <p:spPr>
          <a:xfrm>
            <a:off x="910135" y="5957511"/>
            <a:ext cx="7315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La Tomatina 2023</a:t>
            </a:r>
          </a:p>
        </p:txBody>
      </p:sp>
      <p:pic>
        <p:nvPicPr>
          <p:cNvPr id="5" name="Picture 4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364D3C6F-7FA2-2421-03A4-4EA7B6AF6CC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367" y="605569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1179817849"/>
      </p:ext>
    </p:extLst>
  </p:cSld>
  <p:clrMapOvr>
    <a:masterClrMapping/>
  </p:clrMapOvr>
  <p:transition/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70" name="Text Box 2"/>
          <p:cNvSpPr txBox="1">
            <a:spLocks noChangeArrowheads="1"/>
          </p:cNvSpPr>
          <p:nvPr/>
        </p:nvSpPr>
        <p:spPr bwMode="auto">
          <a:xfrm>
            <a:off x="2036633" y="6548470"/>
            <a:ext cx="5028941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http://www.bbc.com/news/av/world-europe-41094786/spanish-tomato-record-in-annual-tomatina-food-fight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5" y="43542"/>
            <a:ext cx="9144000" cy="5182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362857" y="5173794"/>
            <a:ext cx="8302172" cy="13311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Spanish tomato record in annual Tomatina food fight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30 August 2017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Some 160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tonnes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of over-ripe tomatoes were thrown in the annual Tomatina food-fight in eastern Spain. Security was tight as an estimated 22,000 locals and tourists turned the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centre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of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Buñol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red.</a:t>
            </a:r>
          </a:p>
        </p:txBody>
      </p:sp>
      <p:pic>
        <p:nvPicPr>
          <p:cNvPr id="2" name="Picture 1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7FE8AD22-5029-BD34-32BC-CD2CBF33743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367" y="605569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2768138303"/>
      </p:ext>
    </p:extLst>
  </p:cSld>
  <p:clrMapOvr>
    <a:masterClrMapping/>
  </p:clrMapOvr>
  <p:transition/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22" name="Text Box 2"/>
          <p:cNvSpPr txBox="1">
            <a:spLocks noChangeArrowheads="1"/>
          </p:cNvSpPr>
          <p:nvPr/>
        </p:nvSpPr>
        <p:spPr bwMode="auto">
          <a:xfrm>
            <a:off x="3122629" y="6553210"/>
            <a:ext cx="2872902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http://en.wikipedia.org/wiki/Battle_of_the_Oranges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25" y="166225"/>
            <a:ext cx="7772400" cy="6217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444487" y="5083615"/>
            <a:ext cx="3032882" cy="961586"/>
          </a:xfrm>
          <a:prstGeom prst="rect">
            <a:avLst/>
          </a:prstGeom>
          <a:solidFill>
            <a:schemeClr val="bg1"/>
          </a:solidFill>
          <a:ln w="76200">
            <a:solidFill>
              <a:srgbClr val="D88E45"/>
            </a:solidFill>
          </a:ln>
        </p:spPr>
        <p:txBody>
          <a:bodyPr wrap="none" lIns="228600" tIns="45720" rIns="228600" bIns="45720" rtlCol="0">
            <a:no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D88E4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D88E4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Ivrea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D88E4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, Italy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AF515BC-483E-575F-2332-C1E88E6183A6}"/>
              </a:ext>
            </a:extLst>
          </p:cNvPr>
          <p:cNvSpPr txBox="1"/>
          <p:nvPr/>
        </p:nvSpPr>
        <p:spPr>
          <a:xfrm>
            <a:off x="1986887" y="812800"/>
            <a:ext cx="4821833" cy="961587"/>
          </a:xfrm>
          <a:prstGeom prst="rect">
            <a:avLst/>
          </a:prstGeom>
          <a:solidFill>
            <a:schemeClr val="bg1"/>
          </a:solidFill>
          <a:ln w="76200">
            <a:solidFill>
              <a:srgbClr val="D88E45"/>
            </a:solidFill>
          </a:ln>
        </p:spPr>
        <p:txBody>
          <a:bodyPr wrap="none" lIns="228600" tIns="45720" rIns="228600" bIns="45720" rtlCol="0">
            <a:no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D88E4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Battle of the Oranges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srgbClr val="D88E4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8CE5EB04-D522-1065-E64B-C0F03F748C2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169" y="694324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</p:spTree>
    <p:extLst>
      <p:ext uri="{BB962C8B-B14F-4D97-AF65-F5344CB8AC3E}">
        <p14:creationId xmlns:p14="http://schemas.microsoft.com/office/powerpoint/2010/main" val="453629670"/>
      </p:ext>
    </p:extLst>
  </p:cSld>
  <p:clrMapOvr>
    <a:masterClrMapping/>
  </p:clrMapOvr>
  <p:transition/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D88E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9E6EA3-F95D-89F1-986B-2F3CB9A0B6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718" y="838091"/>
            <a:ext cx="9144000" cy="5132389"/>
          </a:xfrm>
          <a:prstGeom prst="rect">
            <a:avLst/>
          </a:prstGeom>
        </p:spPr>
      </p:pic>
      <p:sp>
        <p:nvSpPr>
          <p:cNvPr id="4" name="Text Box 2">
            <a:extLst>
              <a:ext uri="{FF2B5EF4-FFF2-40B4-BE49-F238E27FC236}">
                <a16:creationId xmlns:a16="http://schemas.microsoft.com/office/drawing/2014/main" id="{F15A7FA7-499F-C49A-EE71-382A9DA234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95629" y="6553210"/>
            <a:ext cx="3169457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https://www.facebook.com/watch/?v=572341151279943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222D1A-D031-3CF3-955A-6A370B6EAB46}"/>
              </a:ext>
            </a:extLst>
          </p:cNvPr>
          <p:cNvSpPr txBox="1"/>
          <p:nvPr/>
        </p:nvSpPr>
        <p:spPr>
          <a:xfrm>
            <a:off x="3371187" y="6032501"/>
            <a:ext cx="2407313" cy="520700"/>
          </a:xfrm>
          <a:prstGeom prst="rect">
            <a:avLst/>
          </a:prstGeom>
          <a:solidFill>
            <a:srgbClr val="D88E45"/>
          </a:solidFill>
          <a:ln w="76200">
            <a:solidFill>
              <a:srgbClr val="D88E45"/>
            </a:solidFill>
          </a:ln>
        </p:spPr>
        <p:txBody>
          <a:bodyPr wrap="none" lIns="228600" tIns="0" rIns="228600" bIns="0" rtlCol="0">
            <a:no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Ivrea, Italy</a:t>
            </a:r>
          </a:p>
        </p:txBody>
      </p:sp>
      <p:pic>
        <p:nvPicPr>
          <p:cNvPr id="2" name="Picture 1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C381089F-CF8B-FA4E-DFA9-A046C89FAB9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7312" y="1762728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</p:spTree>
    <p:extLst>
      <p:ext uri="{BB962C8B-B14F-4D97-AF65-F5344CB8AC3E}">
        <p14:creationId xmlns:p14="http://schemas.microsoft.com/office/powerpoint/2010/main" val="2177002730"/>
      </p:ext>
    </p:extLst>
  </p:cSld>
  <p:clrMapOvr>
    <a:masterClrMapping/>
  </p:clrMapOvr>
  <p:transition/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D88E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22" name="Text Box 2"/>
          <p:cNvSpPr txBox="1">
            <a:spLocks noChangeArrowheads="1"/>
          </p:cNvSpPr>
          <p:nvPr/>
        </p:nvSpPr>
        <p:spPr bwMode="auto">
          <a:xfrm>
            <a:off x="3122629" y="6553210"/>
            <a:ext cx="2872902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http://en.wikipedia.org/wiki/Battle_of_the_Oranges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95" y="398245"/>
            <a:ext cx="9144000" cy="6080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1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1790FD9E-764D-6DCA-F360-B9587FDB91B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169" y="694324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</p:spTree>
    <p:extLst>
      <p:ext uri="{BB962C8B-B14F-4D97-AF65-F5344CB8AC3E}">
        <p14:creationId xmlns:p14="http://schemas.microsoft.com/office/powerpoint/2010/main" val="2472014479"/>
      </p:ext>
    </p:extLst>
  </p:cSld>
  <p:clrMapOvr>
    <a:masterClrMapping/>
  </p:clrMapOvr>
  <p:transition/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D88E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22" name="Text Box 2"/>
          <p:cNvSpPr txBox="1">
            <a:spLocks noChangeArrowheads="1"/>
          </p:cNvSpPr>
          <p:nvPr/>
        </p:nvSpPr>
        <p:spPr bwMode="auto">
          <a:xfrm>
            <a:off x="2347929" y="6553210"/>
            <a:ext cx="4451860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https://www.buzzfeednews.com/article/kennethbachor/italy-battle-of-the-oranges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C15D561-A568-1DA2-63ED-B3C9417EB3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82905"/>
            <a:ext cx="9144000" cy="60921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32579C1-E141-F32D-8D06-72C9261A736D}"/>
              </a:ext>
            </a:extLst>
          </p:cNvPr>
          <p:cNvSpPr txBox="1"/>
          <p:nvPr/>
        </p:nvSpPr>
        <p:spPr>
          <a:xfrm>
            <a:off x="812800" y="5960155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22 February 2023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114C08-0F99-0932-CDD2-FD4F75DFBD24}"/>
              </a:ext>
            </a:extLst>
          </p:cNvPr>
          <p:cNvSpPr txBox="1"/>
          <p:nvPr/>
        </p:nvSpPr>
        <p:spPr>
          <a:xfrm>
            <a:off x="825500" y="5667023"/>
            <a:ext cx="2413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BuzzFeed News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5" name="Picture 4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A6566263-8428-4D94-C665-D3AE77C739F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169" y="694324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</p:spTree>
    <p:extLst>
      <p:ext uri="{BB962C8B-B14F-4D97-AF65-F5344CB8AC3E}">
        <p14:creationId xmlns:p14="http://schemas.microsoft.com/office/powerpoint/2010/main" val="3066487486"/>
      </p:ext>
    </p:extLst>
  </p:cSld>
  <p:clrMapOvr>
    <a:masterClrMapping/>
  </p:clrMapOvr>
  <p:transition/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D88E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22" name="Text Box 2"/>
          <p:cNvSpPr txBox="1">
            <a:spLocks noChangeArrowheads="1"/>
          </p:cNvSpPr>
          <p:nvPr/>
        </p:nvSpPr>
        <p:spPr bwMode="auto">
          <a:xfrm>
            <a:off x="2347929" y="6553210"/>
            <a:ext cx="4451860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https://www.buzzfeednews.com/article/kennethbachor/italy-battle-of-the-oranges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6BA3D0F-43BA-C5F1-4743-DDEEBFBB97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82905"/>
            <a:ext cx="9144000" cy="6092190"/>
          </a:xfrm>
          <a:prstGeom prst="rect">
            <a:avLst/>
          </a:prstGeom>
        </p:spPr>
      </p:pic>
      <p:pic>
        <p:nvPicPr>
          <p:cNvPr id="4" name="Picture 3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DDCCDB49-AD84-C31C-7E1E-8DC8ADD1B48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169" y="694324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</p:spTree>
    <p:extLst>
      <p:ext uri="{BB962C8B-B14F-4D97-AF65-F5344CB8AC3E}">
        <p14:creationId xmlns:p14="http://schemas.microsoft.com/office/powerpoint/2010/main" val="4215500572"/>
      </p:ext>
    </p:extLst>
  </p:cSld>
  <p:clrMapOvr>
    <a:masterClrMapping/>
  </p:clrMapOvr>
  <p:transition/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D88E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22" name="Text Box 2"/>
          <p:cNvSpPr txBox="1">
            <a:spLocks noChangeArrowheads="1"/>
          </p:cNvSpPr>
          <p:nvPr/>
        </p:nvSpPr>
        <p:spPr bwMode="auto">
          <a:xfrm>
            <a:off x="2347929" y="6553210"/>
            <a:ext cx="4451860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https://www.buzzfeednews.com/article/kennethbachor/italy-battle-of-the-oranges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6689CA6-DAEB-7256-C616-D401B27506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6558" y="0"/>
            <a:ext cx="457088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73644B6-4116-9E41-E97D-166051C6BCD6}"/>
              </a:ext>
            </a:extLst>
          </p:cNvPr>
          <p:cNvSpPr txBox="1"/>
          <p:nvPr/>
        </p:nvSpPr>
        <p:spPr>
          <a:xfrm>
            <a:off x="1491894" y="5747435"/>
            <a:ext cx="61849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Stefano, 28, an orange thrower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from Team Death. </a:t>
            </a:r>
          </a:p>
        </p:txBody>
      </p:sp>
      <p:sp>
        <p:nvSpPr>
          <p:cNvPr id="5" name="Text Box 2">
            <a:extLst>
              <a:ext uri="{FF2B5EF4-FFF2-40B4-BE49-F238E27FC236}">
                <a16:creationId xmlns:a16="http://schemas.microsoft.com/office/drawing/2014/main" id="{CCA87780-EC81-CB62-505D-F766973BE1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66829" y="6553210"/>
            <a:ext cx="6784230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5"/>
              </a:rPr>
              <a:t>https://www.nytimes.com/2023/03/21/magazine/battle-oranges-italy.html?action=click&amp;module=RelatedLinks&amp;pgtype=Article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A65FE9-C2B7-BC40-792A-266AA62954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906" y="402679"/>
            <a:ext cx="2457576" cy="28576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EB34D5-0006-46CE-B602-617D6042B864}"/>
              </a:ext>
            </a:extLst>
          </p:cNvPr>
          <p:cNvSpPr txBox="1"/>
          <p:nvPr/>
        </p:nvSpPr>
        <p:spPr>
          <a:xfrm>
            <a:off x="526191" y="786333"/>
            <a:ext cx="17399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21 March 2023</a:t>
            </a:r>
          </a:p>
        </p:txBody>
      </p:sp>
      <p:pic>
        <p:nvPicPr>
          <p:cNvPr id="6" name="Picture 5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A095D9AD-947E-28C2-3739-4588A5D955F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169" y="694324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</p:spTree>
    <p:extLst>
      <p:ext uri="{BB962C8B-B14F-4D97-AF65-F5344CB8AC3E}">
        <p14:creationId xmlns:p14="http://schemas.microsoft.com/office/powerpoint/2010/main" val="47623292"/>
      </p:ext>
    </p:extLst>
  </p:cSld>
  <p:clrMapOvr>
    <a:masterClrMapping/>
  </p:clrMapOvr>
  <p:transition/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203976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 little background on community studies in anthropology, and especially in Europe . . . 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50534"/>
      </p:ext>
    </p:extLst>
  </p:cSld>
  <p:clrMapOvr>
    <a:masterClrMapping/>
  </p:clrMapOvr>
  <p:transition/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5613" y="1165479"/>
            <a:ext cx="8226425" cy="5187199"/>
          </a:xfrm>
        </p:spPr>
        <p:txBody>
          <a:bodyPr/>
          <a:lstStyle/>
          <a:p>
            <a:pPr marL="0" indent="0" algn="ctr" eaLnBrk="1" hangingPunct="1">
              <a:buNone/>
            </a:pPr>
            <a:r>
              <a:rPr lang="en-US" sz="4000" b="1" dirty="0">
                <a:solidFill>
                  <a:srgbClr val="FF0000"/>
                </a:solidFill>
              </a:rPr>
              <a:t>Early studies of communities in Europe were </a:t>
            </a:r>
            <a:r>
              <a:rPr lang="en-US" sz="4000" b="1" i="1" dirty="0">
                <a:solidFill>
                  <a:srgbClr val="FF0000"/>
                </a:solidFill>
              </a:rPr>
              <a:t>strongly</a:t>
            </a:r>
            <a:r>
              <a:rPr lang="en-US" sz="4000" b="1" dirty="0">
                <a:solidFill>
                  <a:srgbClr val="FF0000"/>
                </a:solidFill>
              </a:rPr>
              <a:t> influenced by the research and writing of University of Chicago anthropologists working in Mexican communities . . .  </a:t>
            </a:r>
          </a:p>
        </p:txBody>
      </p:sp>
    </p:spTree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5613" y="1627488"/>
            <a:ext cx="8226425" cy="45704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dirty="0"/>
              <a:t>“. . . </a:t>
            </a:r>
            <a:r>
              <a:rPr lang="en-US" b="1" dirty="0"/>
              <a:t>the preference for [studying] peasant communities is due in part to the influence of </a:t>
            </a:r>
            <a:r>
              <a:rPr lang="en-US" b="1" dirty="0">
                <a:solidFill>
                  <a:srgbClr val="FF0000"/>
                </a:solidFill>
              </a:rPr>
              <a:t>Radcliffe-Brown</a:t>
            </a:r>
            <a:r>
              <a:rPr lang="en-US" b="1" dirty="0"/>
              <a:t> and </a:t>
            </a:r>
            <a:r>
              <a:rPr lang="en-US" b="1" dirty="0">
                <a:solidFill>
                  <a:srgbClr val="FF0000"/>
                </a:solidFill>
              </a:rPr>
              <a:t>Robert Redfield</a:t>
            </a:r>
            <a:r>
              <a:rPr lang="en-US" b="1" dirty="0"/>
              <a:t> at the University of Chicago . . .”</a:t>
            </a:r>
          </a:p>
        </p:txBody>
      </p:sp>
      <p:sp>
        <p:nvSpPr>
          <p:cNvPr id="54276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</p:spTree>
    <p:extLst>
      <p:ext uri="{BB962C8B-B14F-4D97-AF65-F5344CB8AC3E}">
        <p14:creationId xmlns:p14="http://schemas.microsoft.com/office/powerpoint/2010/main" val="3261564483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5613" y="1627488"/>
            <a:ext cx="8226425" cy="45704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dirty="0">
                <a:solidFill>
                  <a:schemeClr val="bg1">
                    <a:lumMod val="75000"/>
                  </a:schemeClr>
                </a:solidFill>
              </a:rPr>
              <a:t>“. . . 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</a:rPr>
              <a:t>the preference for [studying] peasant communities is due in part to the influence of </a:t>
            </a:r>
            <a:r>
              <a:rPr lang="en-US" b="1" dirty="0">
                <a:solidFill>
                  <a:srgbClr val="3C2418"/>
                </a:solidFill>
              </a:rPr>
              <a:t>Radcliffe-Brown and Robert Redfield at the University of Chicago . . .”</a:t>
            </a:r>
          </a:p>
        </p:txBody>
      </p:sp>
      <p:sp>
        <p:nvSpPr>
          <p:cNvPr id="54276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3C2418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BA41315-1ACA-20B3-1961-A4DCEEA6B11F}"/>
              </a:ext>
            </a:extLst>
          </p:cNvPr>
          <p:cNvSpPr/>
          <p:nvPr/>
        </p:nvSpPr>
        <p:spPr>
          <a:xfrm>
            <a:off x="4307435" y="5362328"/>
            <a:ext cx="423705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and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Oscar Lewis . . .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6831010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9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47741" y="1600200"/>
            <a:ext cx="1643063" cy="2286000"/>
          </a:xfrm>
        </p:spPr>
      </p:pic>
      <p:sp>
        <p:nvSpPr>
          <p:cNvPr id="5530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2302850" y="2668588"/>
            <a:ext cx="5486400" cy="3351212"/>
          </a:xfrm>
        </p:spPr>
        <p:txBody>
          <a:bodyPr/>
          <a:lstStyle/>
          <a:p>
            <a:pPr eaLnBrk="1" hangingPunct="1">
              <a:lnSpc>
                <a:spcPct val="110000"/>
              </a:lnSpc>
              <a:buFontTx/>
              <a:buNone/>
            </a:pPr>
            <a:r>
              <a:rPr lang="en-US" sz="2000" b="1" dirty="0">
                <a:solidFill>
                  <a:srgbClr val="000000"/>
                </a:solidFill>
              </a:rPr>
              <a:t>1952</a:t>
            </a:r>
            <a:r>
              <a:rPr lang="en-US" sz="2000" b="1" i="1" dirty="0">
                <a:solidFill>
                  <a:srgbClr val="000000"/>
                </a:solidFill>
              </a:rPr>
              <a:t> 	Structure and Function 	in Primitive Society</a:t>
            </a:r>
          </a:p>
          <a:p>
            <a:pPr eaLnBrk="1" hangingPunct="1">
              <a:lnSpc>
                <a:spcPct val="110000"/>
              </a:lnSpc>
              <a:buFontTx/>
              <a:buNone/>
            </a:pPr>
            <a:r>
              <a:rPr lang="en-US" sz="1600" b="1" dirty="0"/>
              <a:t>		Glencoe, IL.: The Free Press</a:t>
            </a:r>
            <a:endParaRPr lang="en-US" sz="1600" dirty="0"/>
          </a:p>
          <a:p>
            <a:pPr eaLnBrk="1" hangingPunct="1">
              <a:lnSpc>
                <a:spcPct val="110000"/>
              </a:lnSpc>
            </a:pPr>
            <a:endParaRPr lang="en-US" sz="1600" b="1" dirty="0">
              <a:solidFill>
                <a:srgbClr val="000000"/>
              </a:solidFill>
            </a:endParaRPr>
          </a:p>
          <a:p>
            <a:pPr eaLnBrk="1" hangingPunct="1">
              <a:lnSpc>
                <a:spcPct val="110000"/>
              </a:lnSpc>
              <a:buFontTx/>
              <a:buNone/>
            </a:pPr>
            <a:r>
              <a:rPr lang="en-US" sz="2000" b="1" dirty="0">
                <a:solidFill>
                  <a:srgbClr val="000000"/>
                </a:solidFill>
              </a:rPr>
              <a:t>1964</a:t>
            </a:r>
            <a:r>
              <a:rPr lang="en-US" sz="2000" b="1" i="1" dirty="0">
                <a:solidFill>
                  <a:srgbClr val="000000"/>
                </a:solidFill>
              </a:rPr>
              <a:t>	Andaman Islanders</a:t>
            </a:r>
          </a:p>
          <a:p>
            <a:pPr eaLnBrk="1" hangingPunct="1">
              <a:lnSpc>
                <a:spcPct val="110000"/>
              </a:lnSpc>
              <a:buFontTx/>
              <a:buNone/>
            </a:pPr>
            <a:r>
              <a:rPr lang="en-US" sz="1600" b="1" dirty="0"/>
              <a:t>		Glencoe, IL.: The Free </a:t>
            </a:r>
          </a:p>
          <a:p>
            <a:pPr eaLnBrk="1" hangingPunct="1">
              <a:lnSpc>
                <a:spcPct val="110000"/>
              </a:lnSpc>
              <a:buFontTx/>
              <a:buNone/>
            </a:pPr>
            <a:r>
              <a:rPr lang="en-US" sz="1600" b="1" dirty="0"/>
              <a:t>		Press</a:t>
            </a:r>
            <a:br>
              <a:rPr lang="en-US" sz="2400" b="1" i="1" dirty="0">
                <a:solidFill>
                  <a:srgbClr val="000000"/>
                </a:solidFill>
              </a:rPr>
            </a:br>
            <a:endParaRPr lang="en-US" sz="2400" b="1" i="1" dirty="0">
              <a:solidFill>
                <a:srgbClr val="000000"/>
              </a:solidFill>
            </a:endParaRPr>
          </a:p>
          <a:p>
            <a:pPr eaLnBrk="1" hangingPunct="1">
              <a:lnSpc>
                <a:spcPct val="110000"/>
              </a:lnSpc>
              <a:buFontTx/>
              <a:buNone/>
            </a:pPr>
            <a:r>
              <a:rPr lang="en-US" sz="1800" dirty="0">
                <a:solidFill>
                  <a:srgbClr val="000000"/>
                </a:solidFill>
              </a:rPr>
              <a:t>	</a:t>
            </a:r>
          </a:p>
          <a:p>
            <a:pPr eaLnBrk="1" hangingPunct="1">
              <a:lnSpc>
                <a:spcPct val="110000"/>
              </a:lnSpc>
              <a:buFontTx/>
              <a:buNone/>
            </a:pPr>
            <a:endParaRPr lang="en-US" sz="1800" dirty="0">
              <a:solidFill>
                <a:srgbClr val="000000"/>
              </a:solidFill>
            </a:endParaRPr>
          </a:p>
        </p:txBody>
      </p:sp>
      <p:sp>
        <p:nvSpPr>
          <p:cNvPr id="55301" name="Text Box 5"/>
          <p:cNvSpPr txBox="1">
            <a:spLocks noChangeArrowheads="1"/>
          </p:cNvSpPr>
          <p:nvPr/>
        </p:nvSpPr>
        <p:spPr bwMode="auto">
          <a:xfrm>
            <a:off x="2715125" y="1847246"/>
            <a:ext cx="5562600" cy="430887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Alfred Reginald Radcliffe-Brown</a:t>
            </a:r>
          </a:p>
        </p:txBody>
      </p:sp>
      <p:pic>
        <p:nvPicPr>
          <p:cNvPr id="55302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1491" y="3891014"/>
            <a:ext cx="1714500" cy="22860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pic>
        <p:nvPicPr>
          <p:cNvPr id="55303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14400" y="4114840"/>
            <a:ext cx="1905000" cy="20288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2" name="Rectangle 2">
            <a:extLst>
              <a:ext uri="{FF2B5EF4-FFF2-40B4-BE49-F238E27FC236}">
                <a16:creationId xmlns:a16="http://schemas.microsoft.com/office/drawing/2014/main" id="{35DA93AB-F626-9672-4528-FB3F7C9466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27038"/>
            <a:ext cx="8229600" cy="411162"/>
          </a:xfrm>
          <a:solidFill>
            <a:srgbClr val="FFFFFF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sz="1600" dirty="0"/>
              <a:t>“Classics" in the Anthropology of Europe</a:t>
            </a:r>
            <a:endParaRPr lang="en-US" sz="1800" dirty="0"/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59C0675D-21F9-183A-15F3-3CED4969F5FB}"/>
              </a:ext>
            </a:extLst>
          </p:cNvPr>
          <p:cNvSpPr>
            <a:spLocks noChangeArrowheads="1"/>
          </p:cNvSpPr>
          <p:nvPr/>
        </p:nvSpPr>
        <p:spPr bwMode="auto">
          <a:xfrm rot="3090744">
            <a:off x="7125853" y="22106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27038"/>
            <a:ext cx="8229600" cy="411162"/>
          </a:xfrm>
          <a:solidFill>
            <a:srgbClr val="FFFFFF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sz="1600" dirty="0"/>
              <a:t>“Classics" in the Anthropology of Europe</a:t>
            </a:r>
            <a:endParaRPr lang="en-US" sz="1800" dirty="0"/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200" y="1438982"/>
            <a:ext cx="7315200" cy="4570412"/>
          </a:xfrm>
        </p:spPr>
        <p:txBody>
          <a:bodyPr/>
          <a:lstStyle/>
          <a:p>
            <a:pPr lvl="1" eaLnBrk="1" hangingPunct="1">
              <a:buFontTx/>
              <a:buNone/>
              <a:tabLst>
                <a:tab pos="1600200" algn="l"/>
              </a:tabLst>
            </a:pPr>
            <a:endParaRPr lang="en-US" sz="1100" b="1" i="1" dirty="0"/>
          </a:p>
          <a:p>
            <a:pPr lvl="1" eaLnBrk="1" hangingPunct="1">
              <a:buFontTx/>
              <a:buNone/>
              <a:tabLst>
                <a:tab pos="1600200" algn="l"/>
              </a:tabLst>
            </a:pPr>
            <a:r>
              <a:rPr lang="en-US" sz="2000" b="1" dirty="0"/>
              <a:t>	1930</a:t>
            </a:r>
            <a:r>
              <a:rPr lang="en-US" sz="2000" b="1" i="1" dirty="0"/>
              <a:t>	</a:t>
            </a:r>
            <a:r>
              <a:rPr lang="en-US" sz="2000" b="1" i="1" dirty="0" err="1"/>
              <a:t>Tepoztlán</a:t>
            </a:r>
            <a:r>
              <a:rPr lang="en-US" sz="2000" b="1" i="1" dirty="0"/>
              <a:t>, a Mexican Village: A 	Study of Folk Life</a:t>
            </a:r>
          </a:p>
          <a:p>
            <a:pPr lvl="3" eaLnBrk="1" hangingPunct="1">
              <a:buFontTx/>
              <a:buNone/>
              <a:tabLst>
                <a:tab pos="1600200" algn="l"/>
              </a:tabLst>
            </a:pPr>
            <a:r>
              <a:rPr lang="en-US" sz="1600" b="1" dirty="0"/>
              <a:t>	Chicago: University of Chicago Press</a:t>
            </a:r>
          </a:p>
          <a:p>
            <a:pPr lvl="3" eaLnBrk="1" hangingPunct="1">
              <a:buFontTx/>
              <a:buNone/>
              <a:tabLst>
                <a:tab pos="1600200" algn="l"/>
              </a:tabLst>
            </a:pPr>
            <a:endParaRPr lang="en-US" sz="400" b="1" dirty="0"/>
          </a:p>
          <a:p>
            <a:pPr lvl="1" eaLnBrk="1" hangingPunct="1">
              <a:buFontTx/>
              <a:buNone/>
              <a:tabLst>
                <a:tab pos="1600200" algn="l"/>
              </a:tabLst>
            </a:pPr>
            <a:r>
              <a:rPr lang="en-US" sz="2000" b="1" dirty="0"/>
              <a:t>	1941	</a:t>
            </a:r>
            <a:r>
              <a:rPr lang="en-US" sz="2000" b="1" i="1" dirty="0"/>
              <a:t>Folk Culture of Yucatan</a:t>
            </a:r>
          </a:p>
          <a:p>
            <a:pPr lvl="3" eaLnBrk="1" hangingPunct="1">
              <a:spcBef>
                <a:spcPts val="0"/>
              </a:spcBef>
              <a:buFontTx/>
              <a:buNone/>
              <a:tabLst>
                <a:tab pos="1600200" algn="l"/>
              </a:tabLst>
            </a:pPr>
            <a:r>
              <a:rPr lang="en-US" sz="1600" b="1" dirty="0"/>
              <a:t>	Chicago: University of Chicago </a:t>
            </a:r>
          </a:p>
          <a:p>
            <a:pPr lvl="3" eaLnBrk="1" hangingPunct="1">
              <a:spcBef>
                <a:spcPts val="0"/>
              </a:spcBef>
              <a:buFontTx/>
              <a:buNone/>
              <a:tabLst>
                <a:tab pos="1600200" algn="l"/>
              </a:tabLst>
            </a:pPr>
            <a:r>
              <a:rPr lang="en-US" sz="1600" b="1" dirty="0"/>
              <a:t>	Press</a:t>
            </a:r>
          </a:p>
          <a:p>
            <a:pPr eaLnBrk="1" hangingPunct="1">
              <a:tabLst>
                <a:tab pos="1600200" algn="l"/>
              </a:tabLst>
            </a:pPr>
            <a:endParaRPr lang="en-US" sz="2800" b="1" dirty="0"/>
          </a:p>
        </p:txBody>
      </p:sp>
      <p:pic>
        <p:nvPicPr>
          <p:cNvPr id="5632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10594" y="3882192"/>
            <a:ext cx="1829594" cy="22860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pic>
        <p:nvPicPr>
          <p:cNvPr id="5632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4420" y="4267200"/>
            <a:ext cx="1190625" cy="19050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sp>
        <p:nvSpPr>
          <p:cNvPr id="2" name="Text Box 4">
            <a:extLst>
              <a:ext uri="{FF2B5EF4-FFF2-40B4-BE49-F238E27FC236}">
                <a16:creationId xmlns:a16="http://schemas.microsoft.com/office/drawing/2014/main" id="{7AAD9C2E-BB74-1CA7-11C5-CF63642701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70517" y="1841633"/>
            <a:ext cx="6019800" cy="430887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Robert Redfield</a:t>
            </a:r>
          </a:p>
        </p:txBody>
      </p:sp>
      <p:sp>
        <p:nvSpPr>
          <p:cNvPr id="6" name="AutoShape 8">
            <a:extLst>
              <a:ext uri="{FF2B5EF4-FFF2-40B4-BE49-F238E27FC236}">
                <a16:creationId xmlns:a16="http://schemas.microsoft.com/office/drawing/2014/main" id="{658FBF8C-01E5-A6FA-7B3B-94D3B858F2F9}"/>
              </a:ext>
            </a:extLst>
          </p:cNvPr>
          <p:cNvSpPr>
            <a:spLocks noChangeArrowheads="1"/>
          </p:cNvSpPr>
          <p:nvPr/>
        </p:nvSpPr>
        <p:spPr bwMode="auto">
          <a:xfrm rot="3090744">
            <a:off x="6452753" y="41156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27038"/>
            <a:ext cx="8229600" cy="411162"/>
          </a:xfrm>
          <a:solidFill>
            <a:srgbClr val="FFFFFF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sz="1600" dirty="0"/>
              <a:t>“Classics" in the Anthropology of Europe</a:t>
            </a:r>
            <a:endParaRPr lang="en-US" sz="1800" dirty="0"/>
          </a:p>
        </p:txBody>
      </p:sp>
      <p:sp>
        <p:nvSpPr>
          <p:cNvPr id="2" name="Text Box 4">
            <a:extLst>
              <a:ext uri="{FF2B5EF4-FFF2-40B4-BE49-F238E27FC236}">
                <a16:creationId xmlns:a16="http://schemas.microsoft.com/office/drawing/2014/main" id="{7AAD9C2E-BB74-1CA7-11C5-CF63642701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70523" y="1841633"/>
            <a:ext cx="6019800" cy="430887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Oscar Lewis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7C77C0A-BD80-3CFD-938D-62D3037A6422}"/>
              </a:ext>
            </a:extLst>
          </p:cNvPr>
          <p:cNvSpPr txBox="1"/>
          <p:nvPr/>
        </p:nvSpPr>
        <p:spPr>
          <a:xfrm>
            <a:off x="2565133" y="2482599"/>
            <a:ext cx="5731844" cy="1261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 eaLnBrk="1" hangingPunct="1"/>
            <a:r>
              <a:rPr lang="en-US" sz="2000" b="1" i="1" dirty="0"/>
              <a:t>Life in a Mexican Village: </a:t>
            </a:r>
            <a:r>
              <a:rPr lang="en-US" sz="2000" b="1" i="1" dirty="0" err="1"/>
              <a:t>Tepoztlán</a:t>
            </a:r>
            <a:r>
              <a:rPr lang="en-US" sz="2000" b="1" i="1" dirty="0"/>
              <a:t> Restudied</a:t>
            </a:r>
          </a:p>
          <a:p>
            <a:pPr lvl="1"/>
            <a:r>
              <a:rPr lang="en-US" sz="1600" b="1" dirty="0"/>
              <a:t>Champaign: University of Illinois</a:t>
            </a:r>
          </a:p>
          <a:p>
            <a:pPr lvl="1" eaLnBrk="1" hangingPunct="1"/>
            <a:endParaRPr lang="en-US" sz="2000" b="1" i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9D2EC16-A529-EDA2-B3CB-875C936F447B}"/>
              </a:ext>
            </a:extLst>
          </p:cNvPr>
          <p:cNvSpPr txBox="1"/>
          <p:nvPr/>
        </p:nvSpPr>
        <p:spPr>
          <a:xfrm>
            <a:off x="2180118" y="251522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/>
              <a:t>  1951</a:t>
            </a:r>
            <a:endParaRPr lang="en-US" dirty="0"/>
          </a:p>
        </p:txBody>
      </p:sp>
      <p:pic>
        <p:nvPicPr>
          <p:cNvPr id="14" name="Picture 13" descr="A close-up of a book&#10;&#10;Description automatically generated">
            <a:extLst>
              <a:ext uri="{FF2B5EF4-FFF2-40B4-BE49-F238E27FC236}">
                <a16:creationId xmlns:a16="http://schemas.microsoft.com/office/drawing/2014/main" id="{B9F57861-6FA1-4B54-4028-D3C4772613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072" y="3667226"/>
            <a:ext cx="1725015" cy="2514600"/>
          </a:xfrm>
          <a:prstGeom prst="rect">
            <a:avLst/>
          </a:prstGeom>
        </p:spPr>
      </p:pic>
      <p:pic>
        <p:nvPicPr>
          <p:cNvPr id="16" name="Picture 4">
            <a:extLst>
              <a:ext uri="{FF2B5EF4-FFF2-40B4-BE49-F238E27FC236}">
                <a16:creationId xmlns:a16="http://schemas.microsoft.com/office/drawing/2014/main" id="{015B2A72-4E37-61F2-B36F-F2A22375C4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74644" y="3667226"/>
            <a:ext cx="2514600" cy="25146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pic>
        <p:nvPicPr>
          <p:cNvPr id="17" name="Picture 5">
            <a:extLst>
              <a:ext uri="{FF2B5EF4-FFF2-40B4-BE49-F238E27FC236}">
                <a16:creationId xmlns:a16="http://schemas.microsoft.com/office/drawing/2014/main" id="{320AB0D5-BF8B-B444-097E-5C6F9A1AA6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82770" y="3657601"/>
            <a:ext cx="1523130" cy="25146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7E119F1-0958-EA62-7013-A816CEFB94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9686" y="3665582"/>
            <a:ext cx="1818250" cy="25146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F1AE679-AC26-77C1-EEE1-D0516D68BF74}"/>
              </a:ext>
            </a:extLst>
          </p:cNvPr>
          <p:cNvSpPr txBox="1"/>
          <p:nvPr/>
        </p:nvSpPr>
        <p:spPr>
          <a:xfrm>
            <a:off x="1437368" y="6189045"/>
            <a:ext cx="603189" cy="369332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r>
              <a:rPr lang="en-US" sz="1800" b="1" dirty="0"/>
              <a:t>1951</a:t>
            </a:r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B75D4B4-906A-B44C-C2B6-0A61C5CB66DF}"/>
              </a:ext>
            </a:extLst>
          </p:cNvPr>
          <p:cNvSpPr txBox="1"/>
          <p:nvPr/>
        </p:nvSpPr>
        <p:spPr>
          <a:xfrm>
            <a:off x="3370443" y="6187440"/>
            <a:ext cx="603189" cy="369332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r>
              <a:rPr lang="en-US" sz="1800" b="1" dirty="0"/>
              <a:t>1959</a:t>
            </a:r>
            <a:endParaRPr lang="en-US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8A5A46F-7F21-161F-EEF3-01F15B0CE6A5}"/>
              </a:ext>
            </a:extLst>
          </p:cNvPr>
          <p:cNvSpPr txBox="1"/>
          <p:nvPr/>
        </p:nvSpPr>
        <p:spPr>
          <a:xfrm>
            <a:off x="5083746" y="6204227"/>
            <a:ext cx="603189" cy="369332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r>
              <a:rPr lang="en-US" sz="1800" b="1" dirty="0"/>
              <a:t>19</a:t>
            </a:r>
            <a:r>
              <a:rPr lang="en-US" b="1" dirty="0"/>
              <a:t>6</a:t>
            </a:r>
            <a:r>
              <a:rPr lang="en-US" sz="1800" b="1" dirty="0"/>
              <a:t>1</a:t>
            </a:r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109FE7C-68AD-0E2E-FC74-B8FEE035ACF8}"/>
              </a:ext>
            </a:extLst>
          </p:cNvPr>
          <p:cNvSpPr txBox="1"/>
          <p:nvPr/>
        </p:nvSpPr>
        <p:spPr>
          <a:xfrm>
            <a:off x="6797043" y="6197067"/>
            <a:ext cx="1047548" cy="369330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r>
              <a:rPr lang="en-US" sz="1800" b="1" i="1" dirty="0"/>
              <a:t>ca.</a:t>
            </a:r>
            <a:r>
              <a:rPr lang="en-US" sz="1800" b="1" dirty="0"/>
              <a:t> 1970</a:t>
            </a:r>
            <a:endParaRPr lang="en-US" dirty="0"/>
          </a:p>
        </p:txBody>
      </p:sp>
      <p:sp>
        <p:nvSpPr>
          <p:cNvPr id="24" name="AutoShape 8">
            <a:extLst>
              <a:ext uri="{FF2B5EF4-FFF2-40B4-BE49-F238E27FC236}">
                <a16:creationId xmlns:a16="http://schemas.microsoft.com/office/drawing/2014/main" id="{58677ED4-8067-5059-BB4B-BD9CE78EDA34}"/>
              </a:ext>
            </a:extLst>
          </p:cNvPr>
          <p:cNvSpPr>
            <a:spLocks noChangeArrowheads="1"/>
          </p:cNvSpPr>
          <p:nvPr/>
        </p:nvSpPr>
        <p:spPr bwMode="auto">
          <a:xfrm rot="3090744">
            <a:off x="6160653" y="47506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25996721"/>
      </p:ext>
    </p:extLst>
  </p:cSld>
  <p:clrMapOvr>
    <a:masterClrMapping/>
  </p:clrMapOvr>
  <p:transition/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598613"/>
            <a:ext cx="7315200" cy="4570412"/>
          </a:xfrm>
        </p:spPr>
        <p:txBody>
          <a:bodyPr/>
          <a:lstStyle/>
          <a:p>
            <a:pPr eaLnBrk="1" hangingPunct="1"/>
            <a:r>
              <a:rPr lang="en-US" sz="2400" dirty="0">
                <a:solidFill>
                  <a:schemeClr val="accent1"/>
                </a:solidFill>
              </a:rPr>
              <a:t>as we have seen,</a:t>
            </a:r>
            <a:r>
              <a:rPr lang="en-US" sz="2400" dirty="0"/>
              <a:t> </a:t>
            </a:r>
            <a:r>
              <a:rPr lang="en-US" sz="2400" dirty="0">
                <a:solidFill>
                  <a:schemeClr val="accent1"/>
                </a:solidFill>
              </a:rPr>
              <a:t>for many years</a:t>
            </a:r>
            <a:r>
              <a:rPr lang="en-US" sz="2400" dirty="0"/>
              <a:t>  </a:t>
            </a:r>
          </a:p>
          <a:p>
            <a:pPr eaLnBrk="1" hangingPunct="1">
              <a:buNone/>
            </a:pPr>
            <a:r>
              <a:rPr lang="en-US" sz="2400" b="1" dirty="0"/>
              <a:t>	</a:t>
            </a:r>
            <a:r>
              <a:rPr lang="en-US" sz="4000" b="1" dirty="0">
                <a:solidFill>
                  <a:srgbClr val="FF0000"/>
                </a:solidFill>
              </a:rPr>
              <a:t>the island model</a:t>
            </a:r>
            <a:r>
              <a:rPr lang="en-US" sz="4000" b="1" dirty="0"/>
              <a:t> </a:t>
            </a:r>
            <a:r>
              <a:rPr lang="en-US" b="1" dirty="0"/>
              <a:t>of peasant / community studies </a:t>
            </a:r>
            <a:r>
              <a:rPr lang="en-US" b="1" dirty="0">
                <a:solidFill>
                  <a:srgbClr val="FF0000"/>
                </a:solidFill>
              </a:rPr>
              <a:t>dominated Europeanist anthropology</a:t>
            </a:r>
            <a:r>
              <a:rPr lang="en-US" b="1" dirty="0"/>
              <a:t>, and to some extent continues to do so</a:t>
            </a:r>
            <a:endParaRPr lang="en-US" sz="2400" b="1" dirty="0"/>
          </a:p>
          <a:p>
            <a:pPr eaLnBrk="1" hangingPunct="1"/>
            <a:endParaRPr lang="en-US" sz="200" dirty="0">
              <a:solidFill>
                <a:schemeClr val="accent1"/>
              </a:solidFill>
            </a:endParaRPr>
          </a:p>
          <a:p>
            <a:pPr lvl="1" eaLnBrk="1" hangingPunct="1"/>
            <a:r>
              <a:rPr lang="en-US" sz="1200" dirty="0">
                <a:solidFill>
                  <a:schemeClr val="accent1"/>
                </a:solidFill>
              </a:rPr>
              <a:t>whether or not the peasant community was on an island, the community itself was treated as a self-contained unit</a:t>
            </a:r>
          </a:p>
          <a:p>
            <a:pPr eaLnBrk="1" hangingPunct="1"/>
            <a:endParaRPr lang="en-US" sz="500" dirty="0">
              <a:solidFill>
                <a:schemeClr val="accent1"/>
              </a:solidFill>
            </a:endParaRPr>
          </a:p>
          <a:p>
            <a:pPr lvl="1" eaLnBrk="1" hangingPunct="1"/>
            <a:r>
              <a:rPr lang="en-US" sz="1200" dirty="0">
                <a:solidFill>
                  <a:schemeClr val="accent1"/>
                </a:solidFill>
              </a:rPr>
              <a:t>see </a:t>
            </a:r>
            <a:r>
              <a:rPr lang="en-US" sz="1200" dirty="0" err="1">
                <a:solidFill>
                  <a:schemeClr val="accent1"/>
                </a:solidFill>
              </a:rPr>
              <a:t>Kertzer’s</a:t>
            </a:r>
            <a:r>
              <a:rPr lang="en-US" sz="1200" dirty="0">
                <a:solidFill>
                  <a:schemeClr val="accent1"/>
                </a:solidFill>
              </a:rPr>
              <a:t> discussion of the anthropological yearning for “the simplicity of a manageable field setting ...  Where ...  The scale is human, and the cow dung wafts through the air”</a:t>
            </a:r>
          </a:p>
        </p:txBody>
      </p:sp>
      <p:sp>
        <p:nvSpPr>
          <p:cNvPr id="53252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</p:spTree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5613" y="1280978"/>
            <a:ext cx="8226425" cy="45704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sz="3600" b="1" dirty="0"/>
              <a:t>community studies </a:t>
            </a:r>
            <a:r>
              <a:rPr lang="en-US" dirty="0"/>
              <a:t>and </a:t>
            </a:r>
            <a:r>
              <a:rPr lang="en-US" sz="3600" b="1" dirty="0"/>
              <a:t>peasant studies</a:t>
            </a:r>
            <a:r>
              <a:rPr lang="en-US" dirty="0"/>
              <a:t> by and large perpetuated the </a:t>
            </a:r>
            <a:r>
              <a:rPr lang="en-US" sz="3600" b="1" dirty="0">
                <a:solidFill>
                  <a:srgbClr val="FF0000"/>
                </a:solidFill>
              </a:rPr>
              <a:t>island model</a:t>
            </a:r>
            <a:r>
              <a:rPr lang="en-US" sz="3600" b="1" dirty="0"/>
              <a:t> </a:t>
            </a:r>
            <a:r>
              <a:rPr lang="en-US" dirty="0"/>
              <a:t>of anthropological units of study with its concomitant ideas and notions of . . .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</p:txBody>
      </p:sp>
      <p:sp>
        <p:nvSpPr>
          <p:cNvPr id="60420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</p:spTree>
  </p:cSld>
  <p:clrMapOvr>
    <a:masterClrMapping/>
  </p:clrMapOvr>
  <p:transition/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8000" y="2462479"/>
            <a:ext cx="7315200" cy="3112821"/>
          </a:xfrm>
        </p:spPr>
        <p:txBody>
          <a:bodyPr/>
          <a:lstStyle/>
          <a:p>
            <a:pPr marL="0" indent="0" defTabSz="739775" eaLnBrk="1" hangingPunct="1">
              <a:buNone/>
              <a:tabLst>
                <a:tab pos="914400" algn="l"/>
              </a:tabLst>
            </a:pPr>
            <a:r>
              <a:rPr lang="en-US" sz="3600" b="1" dirty="0"/>
              <a:t>research that emphasized</a:t>
            </a:r>
          </a:p>
          <a:p>
            <a:pPr lvl="2" defTabSz="739775" eaLnBrk="1" hangingPunct="1">
              <a:tabLst>
                <a:tab pos="914400" algn="l"/>
              </a:tabLst>
            </a:pPr>
            <a:r>
              <a:rPr lang="en-US" sz="3600" b="1" dirty="0"/>
              <a:t>self-sufficiency </a:t>
            </a:r>
          </a:p>
          <a:p>
            <a:pPr lvl="2" defTabSz="739775" eaLnBrk="1" hangingPunct="1">
              <a:tabLst>
                <a:tab pos="914400" algn="l"/>
              </a:tabLst>
            </a:pPr>
            <a:r>
              <a:rPr lang="en-US" sz="3600" b="1" dirty="0"/>
              <a:t>and isolation</a:t>
            </a:r>
          </a:p>
        </p:txBody>
      </p:sp>
      <p:sp>
        <p:nvSpPr>
          <p:cNvPr id="57348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</p:spTree>
  </p:cSld>
  <p:clrMapOvr>
    <a:masterClrMapping/>
  </p:clrMapOvr>
  <p:transition/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4023" y="2053004"/>
            <a:ext cx="7745113" cy="3801696"/>
          </a:xfrm>
        </p:spPr>
        <p:txBody>
          <a:bodyPr/>
          <a:lstStyle/>
          <a:p>
            <a:pPr marL="0" indent="0" defTabSz="739775" eaLnBrk="1" hangingPunct="1">
              <a:lnSpc>
                <a:spcPct val="110000"/>
              </a:lnSpc>
              <a:buNone/>
              <a:tabLst>
                <a:tab pos="914400" algn="l"/>
              </a:tabLst>
            </a:pPr>
            <a:r>
              <a:rPr lang="en-US" sz="3600" b="1" dirty="0"/>
              <a:t>rather than</a:t>
            </a:r>
            <a:r>
              <a:rPr lang="en-US" sz="4000" b="1" dirty="0"/>
              <a:t> </a:t>
            </a:r>
          </a:p>
          <a:p>
            <a:pPr marL="457200" lvl="2" defTabSz="739775" eaLnBrk="1" hangingPunct="1">
              <a:lnSpc>
                <a:spcPct val="110000"/>
              </a:lnSpc>
              <a:tabLst>
                <a:tab pos="914400" algn="l"/>
              </a:tabLst>
            </a:pPr>
            <a:r>
              <a:rPr lang="en-US" sz="3600" b="1" dirty="0"/>
              <a:t>regional / national linkages</a:t>
            </a:r>
          </a:p>
          <a:p>
            <a:pPr marL="457200" lvl="2" defTabSz="739775" eaLnBrk="1" hangingPunct="1">
              <a:lnSpc>
                <a:spcPct val="110000"/>
              </a:lnSpc>
              <a:tabLst>
                <a:tab pos="914400" algn="l"/>
              </a:tabLst>
            </a:pPr>
            <a:r>
              <a:rPr lang="en-US" sz="3600" b="1" dirty="0"/>
              <a:t>migration</a:t>
            </a:r>
          </a:p>
          <a:p>
            <a:pPr marL="457200" lvl="2" defTabSz="739775" eaLnBrk="1" hangingPunct="1">
              <a:lnSpc>
                <a:spcPct val="110000"/>
              </a:lnSpc>
              <a:tabLst>
                <a:tab pos="914400" algn="l"/>
              </a:tabLst>
            </a:pPr>
            <a:r>
              <a:rPr lang="en-US" sz="3600" b="1" dirty="0"/>
              <a:t>tourism</a:t>
            </a:r>
          </a:p>
          <a:p>
            <a:pPr marL="457200" lvl="2" defTabSz="739775" eaLnBrk="1" hangingPunct="1">
              <a:lnSpc>
                <a:spcPct val="110000"/>
              </a:lnSpc>
              <a:tabLst>
                <a:tab pos="914400" algn="l"/>
              </a:tabLst>
            </a:pPr>
            <a:r>
              <a:rPr lang="en-US" sz="3600" b="1" dirty="0"/>
              <a:t>urbanization</a:t>
            </a:r>
          </a:p>
        </p:txBody>
      </p:sp>
      <p:sp>
        <p:nvSpPr>
          <p:cNvPr id="58372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</p:spTree>
  </p:cSld>
  <p:clrMapOvr>
    <a:masterClrMapping/>
  </p:clrMapOvr>
  <p:transition/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0699" y="1492333"/>
            <a:ext cx="7315200" cy="45704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sz="2800" dirty="0">
                <a:solidFill>
                  <a:schemeClr val="bg1">
                    <a:lumMod val="65000"/>
                  </a:schemeClr>
                </a:solidFill>
              </a:rPr>
              <a:t>Douglass argues that . . . </a:t>
            </a:r>
          </a:p>
          <a:p>
            <a:pPr marL="0" indent="0" eaLnBrk="1" hangingPunct="1">
              <a:buNone/>
            </a:pPr>
            <a:r>
              <a:rPr lang="en-US" sz="3600" b="1" dirty="0"/>
              <a:t>small communities are an important part of the European experience and should not be dismissed</a:t>
            </a:r>
            <a:r>
              <a:rPr lang="en-US" b="1" dirty="0"/>
              <a:t> </a:t>
            </a:r>
            <a:r>
              <a:rPr lang="en-US" sz="2800" dirty="0">
                <a:solidFill>
                  <a:schemeClr val="bg1">
                    <a:lumMod val="65000"/>
                  </a:schemeClr>
                </a:solidFill>
              </a:rPr>
              <a:t>as an intellectual interlude in theoretical trends within American anthropology</a:t>
            </a:r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</p:spTree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sz="1800"/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5026" y="1205879"/>
            <a:ext cx="7315200" cy="490616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b="1" dirty="0"/>
              <a:t>Other authors</a:t>
            </a:r>
            <a:r>
              <a:rPr lang="en-US" sz="2400" dirty="0"/>
              <a:t> have justified the use of small communities in a variety of ways:</a:t>
            </a:r>
          </a:p>
          <a:p>
            <a:pPr eaLnBrk="1" hangingPunct="1">
              <a:lnSpc>
                <a:spcPct val="80000"/>
              </a:lnSpc>
            </a:pPr>
            <a:endParaRPr lang="en-US" sz="700" dirty="0">
              <a:solidFill>
                <a:schemeClr val="accent1"/>
              </a:solidFill>
            </a:endParaRPr>
          </a:p>
          <a:p>
            <a:pPr marL="406400" lvl="1" indent="-222250" eaLnBrk="1" hangingPunct="1"/>
            <a:r>
              <a:rPr lang="en-US" sz="2000" b="1" dirty="0"/>
              <a:t>they are condensed, manageable samples of a larger whole (Hoffman)</a:t>
            </a:r>
          </a:p>
          <a:p>
            <a:pPr marL="406400" lvl="1" indent="-222250" eaLnBrk="1" hangingPunct="1"/>
            <a:r>
              <a:rPr lang="en-US" sz="2000" b="1" dirty="0"/>
              <a:t>they are primordial (</a:t>
            </a:r>
            <a:r>
              <a:rPr lang="en-US" sz="2000" b="1" dirty="0" err="1"/>
              <a:t>Dubisch</a:t>
            </a:r>
            <a:r>
              <a:rPr lang="en-US" sz="2000" b="1" dirty="0"/>
              <a:t> referring to Campbell)</a:t>
            </a:r>
          </a:p>
          <a:p>
            <a:pPr marL="406400" lvl="1" indent="-222250" eaLnBrk="1" hangingPunct="1"/>
            <a:r>
              <a:rPr lang="en-US" sz="2000" b="1" dirty="0"/>
              <a:t>they are dynamic arenas within which national self-images are formed (</a:t>
            </a:r>
            <a:r>
              <a:rPr lang="en-US" sz="2000" b="1" dirty="0" err="1"/>
              <a:t>Dubisch</a:t>
            </a:r>
            <a:r>
              <a:rPr lang="en-US" sz="2000" b="1" dirty="0"/>
              <a:t> referring to Herzfeld)</a:t>
            </a:r>
          </a:p>
          <a:p>
            <a:pPr marL="406400" lvl="1" indent="-222250" eaLnBrk="1" hangingPunct="1"/>
            <a:r>
              <a:rPr lang="en-US" sz="2000" b="1" dirty="0"/>
              <a:t>they provide the holistic and ethnographic vehicle for integrating micro and macro levels of analysis (Bennett; Wilson)</a:t>
            </a:r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</p:spTree>
  </p:cSld>
  <p:clrMapOvr>
    <a:masterClrMapping/>
  </p:clrMapOvr>
  <p:transition/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2526" y="2055813"/>
            <a:ext cx="7654874" cy="3887787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sz="2400" dirty="0">
                <a:solidFill>
                  <a:schemeClr val="bg1">
                    <a:lumMod val="75000"/>
                  </a:schemeClr>
                </a:solidFill>
              </a:rPr>
              <a:t>re</a:t>
            </a:r>
            <a:r>
              <a:rPr lang="en-US" sz="2800" dirty="0">
                <a:solidFill>
                  <a:schemeClr val="bg1">
                    <a:lumMod val="75000"/>
                  </a:schemeClr>
                </a:solidFill>
              </a:rPr>
              <a:t>searchers began to look more closely at the</a:t>
            </a:r>
            <a:r>
              <a:rPr lang="en-US" sz="28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US" sz="4000" b="1" dirty="0"/>
              <a:t>romantic myth of egalitarian communities</a:t>
            </a:r>
            <a:r>
              <a:rPr lang="en-US" sz="2800" dirty="0">
                <a:solidFill>
                  <a:schemeClr val="bg1">
                    <a:lumMod val="75000"/>
                  </a:schemeClr>
                </a:solidFill>
              </a:rPr>
              <a:t>, </a:t>
            </a:r>
          </a:p>
          <a:p>
            <a:pPr marL="0" indent="0" eaLnBrk="1" hangingPunct="1">
              <a:buNone/>
            </a:pPr>
            <a:r>
              <a:rPr lang="en-US" sz="2800" dirty="0">
                <a:solidFill>
                  <a:schemeClr val="bg1">
                    <a:lumMod val="75000"/>
                  </a:schemeClr>
                </a:solidFill>
              </a:rPr>
              <a:t>and to describe stratification systems</a:t>
            </a:r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9F485C1-839B-B328-74D7-B25D115BE14B}"/>
              </a:ext>
            </a:extLst>
          </p:cNvPr>
          <p:cNvSpPr/>
          <p:nvPr/>
        </p:nvSpPr>
        <p:spPr>
          <a:xfrm>
            <a:off x="1857832" y="1862304"/>
            <a:ext cx="54102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. . . but beware of the . . .</a:t>
            </a:r>
          </a:p>
        </p:txBody>
      </p:sp>
    </p:spTree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34" y="1016000"/>
            <a:ext cx="82296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918074" y="3618768"/>
            <a:ext cx="7315200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lvl="2" algn="ctr" eaLnBrk="1" hangingPunct="1">
              <a:spcAft>
                <a:spcPts val="500"/>
              </a:spcAft>
            </a:pPr>
            <a:r>
              <a:rPr lang="en-US" sz="2400" b="1" dirty="0">
                <a:solidFill>
                  <a:srgbClr val="000000"/>
                </a:solidFill>
              </a:rPr>
              <a:t>in anthropology became </a:t>
            </a:r>
            <a:r>
              <a:rPr lang="en-US" sz="2400" b="1" dirty="0">
                <a:solidFill>
                  <a:srgbClr val="000000"/>
                </a:solidFill>
                <a:highlight>
                  <a:srgbClr val="FFFF00"/>
                </a:highlight>
              </a:rPr>
              <a:t>one of the most famous in all of the history of the social sciences</a:t>
            </a:r>
            <a:r>
              <a:rPr lang="en-US" sz="2400" b="1" dirty="0">
                <a:solidFill>
                  <a:srgbClr val="000000"/>
                </a:solidFill>
              </a:rPr>
              <a:t> . . .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217BC0F6-0547-16F8-238C-D93EECBF8BD9}"/>
              </a:ext>
            </a:extLst>
          </p:cNvPr>
          <p:cNvSpPr>
            <a:spLocks noChangeArrowheads="1"/>
          </p:cNvSpPr>
          <p:nvPr/>
        </p:nvSpPr>
        <p:spPr bwMode="auto">
          <a:xfrm rot="13545260">
            <a:off x="705770" y="425542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A3C2B17-4629-B2A0-CB16-3A7E8C031863}"/>
              </a:ext>
            </a:extLst>
          </p:cNvPr>
          <p:cNvSpPr txBox="1"/>
          <p:nvPr/>
        </p:nvSpPr>
        <p:spPr>
          <a:xfrm>
            <a:off x="1371600" y="2894879"/>
            <a:ext cx="6400800" cy="584775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000000"/>
                </a:solidFill>
              </a:rPr>
              <a:t>The Lewis-Redfield debate</a:t>
            </a:r>
            <a:r>
              <a:rPr lang="en-US" sz="2400" b="1" dirty="0">
                <a:solidFill>
                  <a:srgbClr val="000000"/>
                </a:solidFill>
              </a:rPr>
              <a:t> </a:t>
            </a:r>
            <a:endParaRPr lang="en-US" sz="2400" dirty="0"/>
          </a:p>
        </p:txBody>
      </p:sp>
    </p:spTree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34" y="1016000"/>
            <a:ext cx="82296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913187" y="3331395"/>
            <a:ext cx="7315200" cy="2741776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lvl="2" algn="ctr" eaLnBrk="1" hangingPunct="1">
              <a:spcAft>
                <a:spcPts val="500"/>
              </a:spcAft>
            </a:pPr>
            <a:r>
              <a:rPr lang="en-US" sz="2400" b="1" dirty="0">
                <a:solidFill>
                  <a:srgbClr val="000000"/>
                </a:solidFill>
              </a:rPr>
              <a:t>one of the greatest debates (and most important) in the history of the </a:t>
            </a:r>
            <a:r>
              <a:rPr lang="en-US" sz="2400" b="1" dirty="0">
                <a:solidFill>
                  <a:srgbClr val="000000"/>
                </a:solidFill>
                <a:highlight>
                  <a:srgbClr val="FFFF00"/>
                </a:highlight>
              </a:rPr>
              <a:t>philosophy of science</a:t>
            </a:r>
            <a:r>
              <a:rPr lang="en-US" sz="2400" b="1" dirty="0">
                <a:solidFill>
                  <a:srgbClr val="000000"/>
                </a:solidFill>
              </a:rPr>
              <a:t> as well was the Lewis-Redfield debate over their interpretations of the Mexican community</a:t>
            </a:r>
          </a:p>
          <a:p>
            <a:pPr marL="0" lvl="2" algn="ctr" eaLnBrk="1" hangingPunct="1">
              <a:spcAft>
                <a:spcPts val="500"/>
              </a:spcAft>
            </a:pPr>
            <a:r>
              <a:rPr lang="en-US" sz="2400" b="1" dirty="0">
                <a:solidFill>
                  <a:srgbClr val="000000"/>
                </a:solidFill>
              </a:rPr>
              <a:t>of </a:t>
            </a:r>
            <a:r>
              <a:rPr lang="en-US" sz="2400" b="1" dirty="0" err="1">
                <a:solidFill>
                  <a:srgbClr val="000000"/>
                </a:solidFill>
              </a:rPr>
              <a:t>Tepotzlán</a:t>
            </a:r>
            <a:endParaRPr lang="en-US" sz="2400" b="1" dirty="0">
              <a:solidFill>
                <a:srgbClr val="000000"/>
              </a:solidFill>
            </a:endParaRPr>
          </a:p>
        </p:txBody>
      </p:sp>
      <p:pic>
        <p:nvPicPr>
          <p:cNvPr id="3" name="Picture 2" descr="A flag with a bird on it&#10;&#10;Description automatically generated">
            <a:extLst>
              <a:ext uri="{FF2B5EF4-FFF2-40B4-BE49-F238E27FC236}">
                <a16:creationId xmlns:a16="http://schemas.microsoft.com/office/drawing/2014/main" id="{C80BDCD4-D902-870D-B9E9-8A791A6D6BD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FF087FA-E06A-365C-CFA3-7BC9FEF9EEC8}"/>
              </a:ext>
            </a:extLst>
          </p:cNvPr>
          <p:cNvSpPr txBox="1"/>
          <p:nvPr/>
        </p:nvSpPr>
        <p:spPr>
          <a:xfrm>
            <a:off x="1028700" y="2602779"/>
            <a:ext cx="7086600" cy="584775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000000"/>
                </a:solidFill>
              </a:rPr>
              <a:t>The Lewis-Redfield debate became</a:t>
            </a:r>
            <a:endParaRPr lang="en-US" sz="2400" dirty="0"/>
          </a:p>
        </p:txBody>
      </p:sp>
    </p:spTree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311683" y="3949735"/>
            <a:ext cx="4525278" cy="95410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Tepotzlán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Mexico</a:t>
            </a: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509A1911-1107-FF03-4A6C-F926DD9D03C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325081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1244038906"/>
      </p:ext>
    </p:extLst>
  </p:cSld>
  <p:clrMapOvr>
    <a:masterClrMapping/>
  </p:clrMapOvr>
  <p:transition/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0633" y="611661"/>
            <a:ext cx="8441406" cy="4570412"/>
          </a:xfrm>
        </p:spPr>
        <p:txBody>
          <a:bodyPr/>
          <a:lstStyle/>
          <a:p>
            <a:pPr lvl="1" eaLnBrk="1" hangingPunct="1">
              <a:buFontTx/>
              <a:buNone/>
            </a:pPr>
            <a:endParaRPr lang="en-US" sz="1400" b="1" i="1" dirty="0"/>
          </a:p>
          <a:p>
            <a:pPr marL="0" indent="0" eaLnBrk="1" hangingPunct="1">
              <a:buNone/>
            </a:pPr>
            <a:r>
              <a:rPr lang="en-US" b="1" dirty="0"/>
              <a:t>Robert Redfield</a:t>
            </a:r>
          </a:p>
          <a:p>
            <a:pPr marL="231775" lvl="1" indent="-231775" eaLnBrk="1" hangingPunct="1"/>
            <a:r>
              <a:rPr lang="en-US" sz="1800" b="1" i="1" dirty="0" err="1"/>
              <a:t>Tepoztlan</a:t>
            </a:r>
            <a:r>
              <a:rPr lang="en-US" sz="1800" b="1" i="1" dirty="0"/>
              <a:t>, a Mexican Village: A Study of Folk Life </a:t>
            </a:r>
            <a:r>
              <a:rPr lang="en-US" sz="1800" dirty="0"/>
              <a:t>(1930)</a:t>
            </a:r>
          </a:p>
          <a:p>
            <a:pPr marL="231775" lvl="1" indent="-231775" eaLnBrk="1" hangingPunct="1"/>
            <a:r>
              <a:rPr lang="en-US" sz="1800" b="1" i="1" dirty="0"/>
              <a:t>Folk Culture of the Yucatan </a:t>
            </a:r>
            <a:r>
              <a:rPr lang="en-US" sz="1800" dirty="0"/>
              <a:t>(1948)</a:t>
            </a:r>
            <a:endParaRPr lang="en-US" sz="1800" i="1" dirty="0"/>
          </a:p>
          <a:p>
            <a:pPr marL="285750" indent="-285750" eaLnBrk="1" hangingPunct="1"/>
            <a:endParaRPr lang="en-US" sz="800" b="1" dirty="0"/>
          </a:p>
          <a:p>
            <a:pPr marL="285750" indent="-285750" eaLnBrk="1" hangingPunct="1">
              <a:buNone/>
            </a:pPr>
            <a:r>
              <a:rPr lang="en-US" b="1" dirty="0"/>
              <a:t>Oscar Lewis</a:t>
            </a:r>
            <a:endParaRPr lang="en-US" sz="2000" b="1" dirty="0"/>
          </a:p>
          <a:p>
            <a:pPr marL="231775" lvl="1" indent="-231775" eaLnBrk="1" hangingPunct="1"/>
            <a:r>
              <a:rPr lang="en-US" sz="1800" b="1" i="1" dirty="0"/>
              <a:t>Life in a Mexican Village: </a:t>
            </a:r>
            <a:r>
              <a:rPr lang="en-US" sz="1800" b="1" i="1" dirty="0" err="1"/>
              <a:t>Tepoztlan</a:t>
            </a:r>
            <a:r>
              <a:rPr lang="en-US" sz="1800" b="1" i="1" dirty="0"/>
              <a:t> Restudied </a:t>
            </a:r>
            <a:r>
              <a:rPr lang="en-US" sz="1800" i="1" dirty="0"/>
              <a:t> </a:t>
            </a:r>
            <a:r>
              <a:rPr lang="en-US" sz="1800" dirty="0"/>
              <a:t>(1951)</a:t>
            </a:r>
            <a:endParaRPr lang="en-US" sz="1800" i="1" dirty="0"/>
          </a:p>
          <a:p>
            <a:pPr lvl="1" eaLnBrk="1" hangingPunct="1"/>
            <a:endParaRPr lang="en-US" sz="1400" b="1" dirty="0"/>
          </a:p>
        </p:txBody>
      </p:sp>
      <p:pic>
        <p:nvPicPr>
          <p:cNvPr id="130051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92013" y="364218"/>
            <a:ext cx="1201738" cy="18383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682177" y="4818734"/>
            <a:ext cx="777240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1146175" lvl="2" indent="-288925" eaLnBrk="1" hangingPunct="1">
              <a:lnSpc>
                <a:spcPct val="150000"/>
              </a:lnSpc>
            </a:pPr>
            <a:r>
              <a:rPr lang="en-US" sz="2000" dirty="0">
                <a:solidFill>
                  <a:srgbClr val="000000"/>
                </a:solidFill>
              </a:rPr>
              <a:t>e.g., </a:t>
            </a:r>
            <a:r>
              <a:rPr lang="en-US" sz="3200" b="1" dirty="0" err="1">
                <a:solidFill>
                  <a:srgbClr val="000000"/>
                </a:solidFill>
              </a:rPr>
              <a:t>Tepotzlán</a:t>
            </a:r>
            <a:r>
              <a:rPr lang="en-US" sz="3200" b="1" dirty="0">
                <a:solidFill>
                  <a:srgbClr val="000000"/>
                </a:solidFill>
              </a:rPr>
              <a:t>, Mexico</a:t>
            </a:r>
          </a:p>
        </p:txBody>
      </p:sp>
      <p:pic>
        <p:nvPicPr>
          <p:cNvPr id="2" name="Picture 6">
            <a:extLst>
              <a:ext uri="{FF2B5EF4-FFF2-40B4-BE49-F238E27FC236}">
                <a16:creationId xmlns:a16="http://schemas.microsoft.com/office/drawing/2014/main" id="{1C00009F-590A-4920-2D6A-8C7CD28D64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32947" y="330768"/>
            <a:ext cx="1190625" cy="19050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pic>
        <p:nvPicPr>
          <p:cNvPr id="7" name="Picture 6" descr="A book with a picture of two people&#10;&#10;Description automatically generated">
            <a:extLst>
              <a:ext uri="{FF2B5EF4-FFF2-40B4-BE49-F238E27FC236}">
                <a16:creationId xmlns:a16="http://schemas.microsoft.com/office/drawing/2014/main" id="{17D2091E-6762-E1F2-F15F-F235B1A7D3E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7916" y="2712473"/>
            <a:ext cx="1398690" cy="186403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71A437C-ED74-6550-E815-2C9EEF10377B}"/>
              </a:ext>
            </a:extLst>
          </p:cNvPr>
          <p:cNvSpPr txBox="1"/>
          <p:nvPr/>
        </p:nvSpPr>
        <p:spPr>
          <a:xfrm>
            <a:off x="2286000" y="4603899"/>
            <a:ext cx="4572000" cy="461665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000000"/>
                </a:solidFill>
              </a:rPr>
              <a:t>The Lewis-Redfield debate</a:t>
            </a:r>
            <a:r>
              <a:rPr lang="en-US" sz="1800" b="1" dirty="0">
                <a:solidFill>
                  <a:srgbClr val="000000"/>
                </a:solidFill>
              </a:rPr>
              <a:t> </a:t>
            </a:r>
            <a:endParaRPr lang="en-US" dirty="0"/>
          </a:p>
        </p:txBody>
      </p:sp>
      <p:pic>
        <p:nvPicPr>
          <p:cNvPr id="5" name="Picture 4" descr="A flag with a bird on it&#10;&#10;Description automatically generated">
            <a:extLst>
              <a:ext uri="{FF2B5EF4-FFF2-40B4-BE49-F238E27FC236}">
                <a16:creationId xmlns:a16="http://schemas.microsoft.com/office/drawing/2014/main" id="{4AD2A6FF-A045-4387-5D7E-F3EF009AA77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1177" y="6262773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1207955075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0633" y="611661"/>
            <a:ext cx="8441406" cy="4570412"/>
          </a:xfrm>
        </p:spPr>
        <p:txBody>
          <a:bodyPr/>
          <a:lstStyle/>
          <a:p>
            <a:pPr lvl="1" eaLnBrk="1" hangingPunct="1">
              <a:buFontTx/>
              <a:buNone/>
            </a:pPr>
            <a:endParaRPr lang="en-US" sz="1400" b="1" i="1" dirty="0"/>
          </a:p>
          <a:p>
            <a:pPr marL="0" indent="0" eaLnBrk="1" hangingPunct="1">
              <a:buNone/>
            </a:pPr>
            <a:r>
              <a:rPr lang="en-US" b="1" dirty="0"/>
              <a:t>Robert Redfield</a:t>
            </a:r>
          </a:p>
          <a:p>
            <a:pPr marL="231775" lvl="1" indent="-231775" eaLnBrk="1" hangingPunct="1"/>
            <a:r>
              <a:rPr lang="en-US" sz="1800" b="1" i="1" dirty="0" err="1"/>
              <a:t>Tepoztlan</a:t>
            </a:r>
            <a:r>
              <a:rPr lang="en-US" sz="1800" b="1" i="1" dirty="0"/>
              <a:t>, a Mexican Village: A Study of Folk Life </a:t>
            </a:r>
            <a:r>
              <a:rPr lang="en-US" sz="1800" dirty="0"/>
              <a:t>(1930)</a:t>
            </a:r>
          </a:p>
          <a:p>
            <a:pPr marL="231775" lvl="1" indent="-231775" eaLnBrk="1" hangingPunct="1"/>
            <a:r>
              <a:rPr lang="en-US" sz="1800" b="1" i="1" dirty="0"/>
              <a:t>Folk Culture of the Yucatan </a:t>
            </a:r>
            <a:r>
              <a:rPr lang="en-US" sz="1800" dirty="0"/>
              <a:t>(1948)</a:t>
            </a:r>
            <a:endParaRPr lang="en-US" sz="1800" i="1" dirty="0"/>
          </a:p>
          <a:p>
            <a:pPr marL="285750" indent="-285750" eaLnBrk="1" hangingPunct="1"/>
            <a:endParaRPr lang="en-US" sz="800" b="1" dirty="0"/>
          </a:p>
          <a:p>
            <a:pPr marL="285750" indent="-285750" eaLnBrk="1" hangingPunct="1">
              <a:buNone/>
            </a:pPr>
            <a:r>
              <a:rPr lang="en-US" b="1" dirty="0"/>
              <a:t>Oscar Lewis</a:t>
            </a:r>
            <a:endParaRPr lang="en-US" sz="2000" b="1" dirty="0"/>
          </a:p>
          <a:p>
            <a:pPr marL="231775" lvl="1" indent="-231775" eaLnBrk="1" hangingPunct="1"/>
            <a:r>
              <a:rPr lang="en-US" sz="1800" b="1" i="1" dirty="0"/>
              <a:t>Life in a Mexican Village: </a:t>
            </a:r>
            <a:r>
              <a:rPr lang="en-US" sz="1800" b="1" i="1" dirty="0" err="1"/>
              <a:t>Tepoztlan</a:t>
            </a:r>
            <a:r>
              <a:rPr lang="en-US" sz="1800" b="1" i="1" dirty="0"/>
              <a:t> Restudied </a:t>
            </a:r>
            <a:r>
              <a:rPr lang="en-US" sz="1800" i="1" dirty="0"/>
              <a:t> </a:t>
            </a:r>
            <a:r>
              <a:rPr lang="en-US" sz="1800" dirty="0"/>
              <a:t>(1951)</a:t>
            </a:r>
            <a:endParaRPr lang="en-US" sz="1800" i="1" dirty="0"/>
          </a:p>
          <a:p>
            <a:pPr lvl="1" eaLnBrk="1" hangingPunct="1"/>
            <a:endParaRPr lang="en-US" sz="1400" b="1" dirty="0"/>
          </a:p>
        </p:txBody>
      </p:sp>
      <p:pic>
        <p:nvPicPr>
          <p:cNvPr id="130051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92013" y="389618"/>
            <a:ext cx="1201738" cy="18383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2" name="Picture 6">
            <a:extLst>
              <a:ext uri="{FF2B5EF4-FFF2-40B4-BE49-F238E27FC236}">
                <a16:creationId xmlns:a16="http://schemas.microsoft.com/office/drawing/2014/main" id="{1C00009F-590A-4920-2D6A-8C7CD28D64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32947" y="330768"/>
            <a:ext cx="1190625" cy="19050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pic>
        <p:nvPicPr>
          <p:cNvPr id="7" name="Picture 6" descr="A book with a picture of two people&#10;&#10;Description automatically generated">
            <a:extLst>
              <a:ext uri="{FF2B5EF4-FFF2-40B4-BE49-F238E27FC236}">
                <a16:creationId xmlns:a16="http://schemas.microsoft.com/office/drawing/2014/main" id="{17D2091E-6762-E1F2-F15F-F235B1A7D3E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7916" y="2712473"/>
            <a:ext cx="1398690" cy="186403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71A437C-ED74-6550-E815-2C9EEF10377B}"/>
              </a:ext>
            </a:extLst>
          </p:cNvPr>
          <p:cNvSpPr txBox="1"/>
          <p:nvPr/>
        </p:nvSpPr>
        <p:spPr>
          <a:xfrm>
            <a:off x="2286000" y="4603899"/>
            <a:ext cx="4572000" cy="461665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000000"/>
                </a:solidFill>
              </a:rPr>
              <a:t>The Lewis-Redfield debate</a:t>
            </a:r>
            <a:r>
              <a:rPr lang="en-US" sz="1800" b="1" dirty="0">
                <a:solidFill>
                  <a:srgbClr val="000000"/>
                </a:solidFill>
              </a:rPr>
              <a:t> 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7A1914-97BF-466C-8176-2713AEE776D8}"/>
              </a:ext>
            </a:extLst>
          </p:cNvPr>
          <p:cNvSpPr txBox="1"/>
          <p:nvPr/>
        </p:nvSpPr>
        <p:spPr>
          <a:xfrm>
            <a:off x="682180" y="2702689"/>
            <a:ext cx="7772400" cy="341632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lvl="2" algn="ctr" eaLnBrk="1" hangingPunct="1">
              <a:spcAft>
                <a:spcPts val="500"/>
              </a:spcAft>
            </a:pPr>
            <a:r>
              <a:rPr lang="en-US" sz="3200" b="1" dirty="0">
                <a:solidFill>
                  <a:srgbClr val="3C2418"/>
                </a:solidFill>
              </a:rPr>
              <a:t>these and similar village studies became classics in the literature on “peasant” cultures, including such topics as peasant markets, peasant food production, subsistence agriculture, and the like . . .</a:t>
            </a:r>
          </a:p>
        </p:txBody>
      </p:sp>
      <p:pic>
        <p:nvPicPr>
          <p:cNvPr id="5" name="Picture 4" descr="A flag with a bird on it&#10;&#10;Description automatically generated">
            <a:extLst>
              <a:ext uri="{FF2B5EF4-FFF2-40B4-BE49-F238E27FC236}">
                <a16:creationId xmlns:a16="http://schemas.microsoft.com/office/drawing/2014/main" id="{60FD5924-D4BC-AC62-9BD6-2BD14B2465D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1177" y="6262773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1609279169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0633" y="611661"/>
            <a:ext cx="8441406" cy="4570412"/>
          </a:xfrm>
        </p:spPr>
        <p:txBody>
          <a:bodyPr/>
          <a:lstStyle/>
          <a:p>
            <a:pPr lvl="1" eaLnBrk="1" hangingPunct="1">
              <a:buFontTx/>
              <a:buNone/>
            </a:pPr>
            <a:endParaRPr lang="en-US" sz="1400" b="1" i="1" dirty="0"/>
          </a:p>
          <a:p>
            <a:pPr marL="0" indent="0" eaLnBrk="1" hangingPunct="1">
              <a:buNone/>
            </a:pPr>
            <a:r>
              <a:rPr lang="en-US" b="1" dirty="0"/>
              <a:t>Robert Redfield</a:t>
            </a:r>
          </a:p>
          <a:p>
            <a:pPr marL="231775" lvl="1" indent="-231775" eaLnBrk="1" hangingPunct="1"/>
            <a:r>
              <a:rPr lang="en-US" sz="1800" b="1" i="1" dirty="0" err="1"/>
              <a:t>Tepoztlan</a:t>
            </a:r>
            <a:r>
              <a:rPr lang="en-US" sz="1800" b="1" i="1" dirty="0"/>
              <a:t>, a Mexican Village: A Study of Folk Life </a:t>
            </a:r>
            <a:r>
              <a:rPr lang="en-US" sz="1800" dirty="0"/>
              <a:t>(1930)</a:t>
            </a:r>
          </a:p>
          <a:p>
            <a:pPr marL="231775" lvl="1" indent="-231775" eaLnBrk="1" hangingPunct="1"/>
            <a:r>
              <a:rPr lang="en-US" sz="1800" b="1" i="1" dirty="0"/>
              <a:t>Folk Culture of the Yucatan </a:t>
            </a:r>
            <a:r>
              <a:rPr lang="en-US" sz="1800" dirty="0"/>
              <a:t>(1948)</a:t>
            </a:r>
            <a:endParaRPr lang="en-US" sz="1800" i="1" dirty="0"/>
          </a:p>
          <a:p>
            <a:pPr marL="285750" indent="-285750" eaLnBrk="1" hangingPunct="1"/>
            <a:endParaRPr lang="en-US" sz="800" b="1" dirty="0"/>
          </a:p>
          <a:p>
            <a:pPr marL="285750" indent="-285750" eaLnBrk="1" hangingPunct="1">
              <a:buNone/>
            </a:pPr>
            <a:r>
              <a:rPr lang="en-US" b="1" dirty="0"/>
              <a:t>Oscar Lewis</a:t>
            </a:r>
            <a:endParaRPr lang="en-US" sz="2000" b="1" dirty="0"/>
          </a:p>
          <a:p>
            <a:pPr marL="231775" lvl="1" indent="-231775" eaLnBrk="1" hangingPunct="1"/>
            <a:r>
              <a:rPr lang="en-US" sz="1800" b="1" i="1" dirty="0"/>
              <a:t>Life in a Mexican Village: </a:t>
            </a:r>
            <a:r>
              <a:rPr lang="en-US" sz="1800" b="1" i="1" dirty="0" err="1"/>
              <a:t>Tepoztlan</a:t>
            </a:r>
            <a:r>
              <a:rPr lang="en-US" sz="1800" b="1" i="1" dirty="0"/>
              <a:t> Restudied </a:t>
            </a:r>
            <a:r>
              <a:rPr lang="en-US" sz="1800" i="1" dirty="0"/>
              <a:t> </a:t>
            </a:r>
            <a:r>
              <a:rPr lang="en-US" sz="1800" dirty="0"/>
              <a:t>(1951)</a:t>
            </a:r>
            <a:endParaRPr lang="en-US" sz="1800" i="1" dirty="0"/>
          </a:p>
          <a:p>
            <a:pPr lvl="1" eaLnBrk="1" hangingPunct="1"/>
            <a:endParaRPr lang="en-US" sz="1400" b="1" dirty="0"/>
          </a:p>
        </p:txBody>
      </p:sp>
      <p:pic>
        <p:nvPicPr>
          <p:cNvPr id="130051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92013" y="389618"/>
            <a:ext cx="1201738" cy="18383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2" name="Picture 6">
            <a:extLst>
              <a:ext uri="{FF2B5EF4-FFF2-40B4-BE49-F238E27FC236}">
                <a16:creationId xmlns:a16="http://schemas.microsoft.com/office/drawing/2014/main" id="{1C00009F-590A-4920-2D6A-8C7CD28D64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32947" y="330768"/>
            <a:ext cx="1190625" cy="19050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pic>
        <p:nvPicPr>
          <p:cNvPr id="7" name="Picture 6" descr="A book with a picture of two people&#10;&#10;Description automatically generated">
            <a:extLst>
              <a:ext uri="{FF2B5EF4-FFF2-40B4-BE49-F238E27FC236}">
                <a16:creationId xmlns:a16="http://schemas.microsoft.com/office/drawing/2014/main" id="{17D2091E-6762-E1F2-F15F-F235B1A7D3E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7916" y="2712473"/>
            <a:ext cx="1398690" cy="18640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831967-4A6A-4328-AE72-E6F860A9C783}"/>
              </a:ext>
            </a:extLst>
          </p:cNvPr>
          <p:cNvSpPr txBox="1"/>
          <p:nvPr/>
        </p:nvSpPr>
        <p:spPr>
          <a:xfrm>
            <a:off x="694880" y="3109092"/>
            <a:ext cx="7772400" cy="2908489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457200" tIns="457200" rIns="457200" bIns="228600" rtlCol="0">
            <a:spAutoFit/>
          </a:bodyPr>
          <a:lstStyle/>
          <a:p>
            <a:pPr marL="0" lvl="2" algn="ctr" eaLnBrk="1" hangingPunct="1">
              <a:lnSpc>
                <a:spcPct val="90000"/>
              </a:lnSpc>
            </a:pPr>
            <a:r>
              <a:rPr lang="en-US" sz="3200" b="1" dirty="0">
                <a:solidFill>
                  <a:srgbClr val="000000"/>
                </a:solidFill>
              </a:rPr>
              <a:t>. . . including important relatively recent topics like the key role women play in food production and distribution in “third-world” countries</a:t>
            </a:r>
            <a:endParaRPr lang="en-US" sz="2800" b="1" dirty="0">
              <a:solidFill>
                <a:srgbClr val="000000"/>
              </a:solidFill>
            </a:endParaRPr>
          </a:p>
        </p:txBody>
      </p:sp>
      <p:pic>
        <p:nvPicPr>
          <p:cNvPr id="3" name="Picture 2" descr="A flag with a bird on it&#10;&#10;Description automatically generated">
            <a:extLst>
              <a:ext uri="{FF2B5EF4-FFF2-40B4-BE49-F238E27FC236}">
                <a16:creationId xmlns:a16="http://schemas.microsoft.com/office/drawing/2014/main" id="{D1E190D1-F22F-0BB8-C916-78B4A469E00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1177" y="6262773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1802965823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35798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Back to our 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Units of Analysis . . . 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5560444"/>
      </p:ext>
    </p:extLst>
  </p:cSld>
  <p:clrMapOvr>
    <a:masterClrMapping/>
  </p:clrMapOvr>
  <p:transition/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689250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68803876"/>
      </p:ext>
    </p:extLst>
  </p:cSld>
  <p:clrMapOvr>
    <a:masterClrMapping/>
  </p:clrMapOvr>
  <p:transition/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689250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59660C4-F930-82B3-1150-C672304202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997" y="4117486"/>
            <a:ext cx="7772400" cy="2026196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tIns="274320" bIns="91440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And regions tend to have their own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endParaRPr kumimoji="0" lang="en-US" sz="1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1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kumimoji="0" lang="en-US" sz="2400" b="0" i="1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kumimoji="0" lang="en-US" sz="2400" b="0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., the material on cultures and microcultures below.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0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9729544"/>
      </p:ext>
    </p:extLst>
  </p:cSld>
  <p:clrMapOvr>
    <a:masterClrMapping/>
  </p:clrMapOvr>
  <p:transition/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8907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the region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(not as a “culture area”)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7753160"/>
      </p:ext>
    </p:extLst>
  </p:cSld>
  <p:clrMapOvr>
    <a:masterClrMapping/>
  </p:clrMapOvr>
  <p:transition/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2547097874"/>
      </p:ext>
    </p:extLst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70005" y="1810370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Let's have a look at some regions 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(and sub-regions) 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on the west coast of Ireland . . . 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6100134"/>
      </p:ext>
    </p:extLst>
  </p:cSld>
  <p:clrMapOvr>
    <a:masterClrMapping/>
  </p:clrMapOvr>
  <p:transition/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map of ireland with different colored states">
            <a:extLst>
              <a:ext uri="{FF2B5EF4-FFF2-40B4-BE49-F238E27FC236}">
                <a16:creationId xmlns:a16="http://schemas.microsoft.com/office/drawing/2014/main" id="{A5D7DA70-7CB9-19DF-C68A-5C0992A80A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0582" y="-10594"/>
            <a:ext cx="5452817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F6EF7A6-AFD6-5CC6-B385-7DF6D26B2982}"/>
              </a:ext>
            </a:extLst>
          </p:cNvPr>
          <p:cNvSpPr txBox="1"/>
          <p:nvPr/>
        </p:nvSpPr>
        <p:spPr>
          <a:xfrm>
            <a:off x="376294" y="3168376"/>
            <a:ext cx="1998995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Shannon Region</a:t>
            </a:r>
            <a:r>
              <a:rPr lang="en-US" sz="20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</a:t>
            </a:r>
            <a:r>
              <a:rPr lang="en-US" sz="24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County Clare </a:t>
            </a:r>
          </a:p>
          <a:p>
            <a:pPr algn="ctr"/>
            <a:r>
              <a:rPr lang="en-US" sz="24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County</a:t>
            </a:r>
          </a:p>
          <a:p>
            <a:pPr algn="ctr"/>
            <a:r>
              <a:rPr lang="en-US" sz="24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Limerick</a:t>
            </a:r>
          </a:p>
        </p:txBody>
      </p:sp>
      <p:sp>
        <p:nvSpPr>
          <p:cNvPr id="14" name="Text Box 4">
            <a:extLst>
              <a:ext uri="{FF2B5EF4-FFF2-40B4-BE49-F238E27FC236}">
                <a16:creationId xmlns:a16="http://schemas.microsoft.com/office/drawing/2014/main" id="{981D9D50-0281-BEAD-5880-1D6C460E90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0314" y="233627"/>
            <a:ext cx="2646746" cy="16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Geographic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Regions of Ireland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C4155E9-C0AA-988A-7247-10819257DAFB}"/>
              </a:ext>
            </a:extLst>
          </p:cNvPr>
          <p:cNvSpPr txBox="1"/>
          <p:nvPr/>
        </p:nvSpPr>
        <p:spPr>
          <a:xfrm>
            <a:off x="2286000" y="6505963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hlinkClick r:id="rId4"/>
              </a:rPr>
              <a:t>https://www.mappr.co/counties/regions-of-ireland/</a:t>
            </a:r>
            <a:endParaRPr lang="en-US" sz="12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344A2CA-242D-4F96-04CC-D289BA788CE7}"/>
              </a:ext>
            </a:extLst>
          </p:cNvPr>
          <p:cNvSpPr txBox="1"/>
          <p:nvPr/>
        </p:nvSpPr>
        <p:spPr>
          <a:xfrm>
            <a:off x="6123571" y="2956741"/>
            <a:ext cx="1189828" cy="461665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algn="ctr"/>
            <a:r>
              <a:rPr lang="en-US" sz="1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Dublin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CE351B6-196F-1672-AD4A-E8E0A7A799DC}"/>
              </a:ext>
            </a:extLst>
          </p:cNvPr>
          <p:cNvSpPr txBox="1"/>
          <p:nvPr/>
        </p:nvSpPr>
        <p:spPr>
          <a:xfrm>
            <a:off x="6558916" y="832305"/>
            <a:ext cx="1189828" cy="461665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algn="ctr"/>
            <a:r>
              <a:rPr lang="en-US" sz="1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Belfast</a:t>
            </a:r>
            <a:endParaRPr lang="en-US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8E7CDCC-0A5D-6341-1BDA-58858417A335}"/>
              </a:ext>
            </a:extLst>
          </p:cNvPr>
          <p:cNvSpPr txBox="1"/>
          <p:nvPr/>
        </p:nvSpPr>
        <p:spPr>
          <a:xfrm rot="1473620">
            <a:off x="2064849" y="3480604"/>
            <a:ext cx="1160064" cy="231798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algn="ctr"/>
            <a:r>
              <a:rPr lang="en-US" sz="1400" b="1" dirty="0">
                <a:solidFill>
                  <a:schemeClr val="bg1">
                    <a:lumMod val="75000"/>
                  </a:schemeClr>
                </a:solidFill>
              </a:rPr>
              <a:t>Aran Islands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8A3FE6E-9DBC-A883-A08C-E75047B23EBA}"/>
              </a:ext>
            </a:extLst>
          </p:cNvPr>
          <p:cNvSpPr txBox="1"/>
          <p:nvPr/>
        </p:nvSpPr>
        <p:spPr>
          <a:xfrm>
            <a:off x="3331789" y="4367631"/>
            <a:ext cx="1351391" cy="380442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algn="ctr"/>
            <a:r>
              <a:rPr lang="en-US" sz="1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Limerick</a:t>
            </a:r>
            <a:endParaRPr lang="en-US" sz="1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A8CF6C-0C44-875B-ED60-66EBCD407D05}"/>
              </a:ext>
            </a:extLst>
          </p:cNvPr>
          <p:cNvSpPr txBox="1"/>
          <p:nvPr/>
        </p:nvSpPr>
        <p:spPr>
          <a:xfrm>
            <a:off x="2883555" y="3865608"/>
            <a:ext cx="935409" cy="380442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algn="ctr"/>
            <a:r>
              <a:rPr lang="en-US" sz="1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Ennis</a:t>
            </a:r>
            <a:endParaRPr lang="en-US" sz="1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DD10D078-69AA-249D-4DD6-F93D5E6F9571}"/>
              </a:ext>
            </a:extLst>
          </p:cNvPr>
          <p:cNvSpPr>
            <a:spLocks noChangeArrowheads="1"/>
          </p:cNvSpPr>
          <p:nvPr/>
        </p:nvSpPr>
        <p:spPr bwMode="auto">
          <a:xfrm rot="3251186">
            <a:off x="4515772" y="267763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27834022"/>
      </p:ext>
    </p:extLst>
  </p:cSld>
  <p:clrMapOvr>
    <a:masterClrMapping/>
  </p:clrMapOvr>
  <p:transition/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3352802" y="2060295"/>
            <a:ext cx="4878388" cy="3846512"/>
          </a:xfrm>
          <a:noFill/>
        </p:spPr>
        <p:txBody>
          <a:bodyPr lIns="457200" tIns="457200" rIns="182880" bIns="457200"/>
          <a:lstStyle/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en-US" b="1" dirty="0"/>
              <a:t>Conrad </a:t>
            </a:r>
            <a:r>
              <a:rPr lang="en-US" b="1" dirty="0" err="1"/>
              <a:t>Arensberg</a:t>
            </a:r>
            <a:endParaRPr lang="en-US" b="1" dirty="0"/>
          </a:p>
          <a:p>
            <a:pPr marL="0" indent="0" algn="ctr" eaLnBrk="1" hangingPunct="1">
              <a:lnSpc>
                <a:spcPct val="0"/>
              </a:lnSpc>
              <a:buFontTx/>
              <a:buNone/>
            </a:pPr>
            <a:endParaRPr lang="en-US" b="1" dirty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en-US" sz="2400" b="1" dirty="0"/>
              <a:t>1937	</a:t>
            </a:r>
            <a:r>
              <a:rPr lang="en-US" sz="2400" b="1" i="1" dirty="0"/>
              <a:t>The Irish Countryman</a:t>
            </a:r>
            <a:r>
              <a:rPr lang="en-US" sz="2400" b="1" dirty="0"/>
              <a:t>.</a:t>
            </a:r>
          </a:p>
          <a:p>
            <a:pPr marL="173038" lvl="1" indent="1588" eaLnBrk="1" hangingPunct="1">
              <a:lnSpc>
                <a:spcPct val="80000"/>
              </a:lnSpc>
              <a:buFontTx/>
              <a:buNone/>
            </a:pPr>
            <a:r>
              <a:rPr lang="en-US" sz="2400" b="1" dirty="0"/>
              <a:t>	New York: Macmillan.</a:t>
            </a:r>
          </a:p>
          <a:p>
            <a:pPr marL="173038" lvl="1" indent="1588" eaLnBrk="1" hangingPunct="1">
              <a:lnSpc>
                <a:spcPct val="80000"/>
              </a:lnSpc>
              <a:buFontTx/>
              <a:buNone/>
            </a:pPr>
            <a:endParaRPr lang="en-US" sz="1800" b="1" dirty="0"/>
          </a:p>
          <a:p>
            <a:pPr marL="173038" lvl="1" indent="1588" algn="ctr" eaLnBrk="1" hangingPunct="1">
              <a:lnSpc>
                <a:spcPct val="80000"/>
              </a:lnSpc>
              <a:buFontTx/>
              <a:buNone/>
            </a:pPr>
            <a:endParaRPr lang="en-US" sz="1600" b="1" dirty="0"/>
          </a:p>
          <a:p>
            <a:pPr marL="173038" lvl="1" indent="1588" algn="ctr" eaLnBrk="1" hangingPunct="1">
              <a:lnSpc>
                <a:spcPct val="80000"/>
              </a:lnSpc>
              <a:buFontTx/>
              <a:buNone/>
            </a:pPr>
            <a:endParaRPr lang="en-US" sz="1600" b="1" dirty="0"/>
          </a:p>
          <a:p>
            <a:pPr marL="173038" lvl="1" indent="1588" algn="ctr" eaLnBrk="1" hangingPunct="1">
              <a:lnSpc>
                <a:spcPct val="80000"/>
              </a:lnSpc>
              <a:buFontTx/>
              <a:buNone/>
            </a:pPr>
            <a:r>
              <a:rPr lang="en-US" sz="1600" b="1" dirty="0">
                <a:solidFill>
                  <a:srgbClr val="FFFFFF"/>
                </a:solidFill>
              </a:rPr>
              <a:t>”the earliest example of </a:t>
            </a:r>
            <a:r>
              <a:rPr lang="en-US" sz="1600" b="1" dirty="0" err="1">
                <a:solidFill>
                  <a:srgbClr val="FFFFFF"/>
                </a:solidFill>
              </a:rPr>
              <a:t>anglophone</a:t>
            </a:r>
            <a:r>
              <a:rPr lang="en-US" sz="1600" b="1" dirty="0">
                <a:solidFill>
                  <a:srgbClr val="FFFFFF"/>
                </a:solidFill>
              </a:rPr>
              <a:t> Europeanist anthropology”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81600" y="914426"/>
            <a:ext cx="1143000" cy="129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E61EBFA-AF1E-A31E-A1E1-11150E399F76}"/>
              </a:ext>
            </a:extLst>
          </p:cNvPr>
          <p:cNvSpPr txBox="1"/>
          <p:nvPr/>
        </p:nvSpPr>
        <p:spPr>
          <a:xfrm>
            <a:off x="3687768" y="4284205"/>
            <a:ext cx="4446492" cy="1558239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>
              <a:spcAft>
                <a:spcPts val="500"/>
              </a:spcAft>
            </a:pPr>
            <a:r>
              <a:rPr lang="en-US" sz="2800" b="1" dirty="0"/>
              <a:t>Classic early work in </a:t>
            </a:r>
          </a:p>
          <a:p>
            <a:pPr algn="ctr">
              <a:spcAft>
                <a:spcPts val="500"/>
              </a:spcAft>
            </a:pPr>
            <a:r>
              <a:rPr lang="en-US" sz="2800" b="1" dirty="0"/>
              <a:t>County Clare, in the Shannon Region</a:t>
            </a:r>
          </a:p>
          <a:p>
            <a:pPr algn="ctr">
              <a:spcAft>
                <a:spcPts val="500"/>
              </a:spcAft>
            </a:pPr>
            <a:r>
              <a:rPr lang="en-US" sz="2000" b="1" i="1" dirty="0" err="1"/>
              <a:t>Contae</a:t>
            </a:r>
            <a:r>
              <a:rPr lang="en-US" sz="2000" b="1" i="1" dirty="0"/>
              <a:t> an </a:t>
            </a:r>
            <a:r>
              <a:rPr lang="en-US" sz="2000" b="1" i="1" dirty="0" err="1"/>
              <a:t>Chláir</a:t>
            </a:r>
            <a:endParaRPr lang="en-US" sz="2000" b="1" i="1" dirty="0"/>
          </a:p>
        </p:txBody>
      </p:sp>
      <p:pic>
        <p:nvPicPr>
          <p:cNvPr id="9" name="Picture 4">
            <a:extLst>
              <a:ext uri="{FF2B5EF4-FFF2-40B4-BE49-F238E27FC236}">
                <a16:creationId xmlns:a16="http://schemas.microsoft.com/office/drawing/2014/main" id="{8D35EE8F-B361-F8B0-F502-5D06CFEB61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31955" y="1156468"/>
            <a:ext cx="2620963" cy="4570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3352802" y="1979613"/>
            <a:ext cx="4878388" cy="3846512"/>
          </a:xfrm>
          <a:noFill/>
        </p:spPr>
        <p:txBody>
          <a:bodyPr lIns="457200" tIns="457200" rIns="182880" bIns="457200"/>
          <a:lstStyle/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en-US" b="1" dirty="0"/>
              <a:t>Conrad </a:t>
            </a:r>
            <a:r>
              <a:rPr lang="en-US" b="1" dirty="0" err="1"/>
              <a:t>Arensberg</a:t>
            </a:r>
            <a:endParaRPr lang="en-US" b="1" dirty="0"/>
          </a:p>
          <a:p>
            <a:pPr marL="0" indent="0" eaLnBrk="1" hangingPunct="1">
              <a:lnSpc>
                <a:spcPct val="0"/>
              </a:lnSpc>
              <a:buFontTx/>
              <a:buNone/>
            </a:pPr>
            <a:endParaRPr lang="en-US" b="1" dirty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en-US" sz="2400" b="1" dirty="0"/>
              <a:t>1937	</a:t>
            </a:r>
            <a:r>
              <a:rPr lang="en-US" sz="2400" b="1" i="1" dirty="0"/>
              <a:t>The Irish Countryman</a:t>
            </a:r>
            <a:r>
              <a:rPr lang="en-US" sz="2400" b="1" dirty="0"/>
              <a:t>.</a:t>
            </a:r>
          </a:p>
          <a:p>
            <a:pPr marL="173038" lvl="1" indent="1588" eaLnBrk="1" hangingPunct="1">
              <a:lnSpc>
                <a:spcPct val="80000"/>
              </a:lnSpc>
              <a:buFontTx/>
              <a:buNone/>
            </a:pPr>
            <a:r>
              <a:rPr lang="en-US" sz="2400" b="1" dirty="0"/>
              <a:t>	New York: Macmillan.</a:t>
            </a:r>
          </a:p>
          <a:p>
            <a:pPr marL="173038" lvl="1" indent="1588" eaLnBrk="1" hangingPunct="1">
              <a:lnSpc>
                <a:spcPct val="80000"/>
              </a:lnSpc>
              <a:buFontTx/>
              <a:buNone/>
            </a:pPr>
            <a:endParaRPr lang="en-US" sz="1800" b="1" dirty="0"/>
          </a:p>
          <a:p>
            <a:pPr marL="173038" lvl="1" indent="1588" algn="ctr" eaLnBrk="1" hangingPunct="1">
              <a:lnSpc>
                <a:spcPct val="80000"/>
              </a:lnSpc>
              <a:buFontTx/>
              <a:buNone/>
            </a:pPr>
            <a:endParaRPr lang="en-US" sz="1600" b="1" dirty="0"/>
          </a:p>
          <a:p>
            <a:pPr marL="173038" lvl="1" indent="1588" algn="ctr" eaLnBrk="1" hangingPunct="1">
              <a:lnSpc>
                <a:spcPct val="80000"/>
              </a:lnSpc>
              <a:buFontTx/>
              <a:buNone/>
            </a:pPr>
            <a:endParaRPr lang="en-US" sz="1600" b="1" dirty="0"/>
          </a:p>
          <a:p>
            <a:pPr marL="173038" lvl="1" indent="1588" algn="ctr" eaLnBrk="1" hangingPunct="1">
              <a:lnSpc>
                <a:spcPct val="80000"/>
              </a:lnSpc>
              <a:buFontTx/>
              <a:buNone/>
            </a:pPr>
            <a:r>
              <a:rPr lang="en-US" sz="1600" b="1" dirty="0">
                <a:solidFill>
                  <a:srgbClr val="FFFFFF"/>
                </a:solidFill>
              </a:rPr>
              <a:t>”the earliest example of </a:t>
            </a:r>
            <a:r>
              <a:rPr lang="en-US" sz="1600" b="1" dirty="0" err="1">
                <a:solidFill>
                  <a:srgbClr val="FFFFFF"/>
                </a:solidFill>
              </a:rPr>
              <a:t>anglophone</a:t>
            </a:r>
            <a:r>
              <a:rPr lang="en-US" sz="1600" b="1" dirty="0">
                <a:solidFill>
                  <a:srgbClr val="FFFFFF"/>
                </a:solidFill>
              </a:rPr>
              <a:t> Europeanist anthropology”</a:t>
            </a:r>
          </a:p>
        </p:txBody>
      </p:sp>
      <p:pic>
        <p:nvPicPr>
          <p:cNvPr id="89091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14420" y="1143040"/>
            <a:ext cx="2620963" cy="4570413"/>
          </a:xfrm>
          <a:noFill/>
        </p:spPr>
      </p:pic>
      <p:sp>
        <p:nvSpPr>
          <p:cNvPr id="4" name="Rectangle 4"/>
          <p:cNvSpPr txBox="1">
            <a:spLocks noChangeArrowheads="1"/>
          </p:cNvSpPr>
          <p:nvPr/>
        </p:nvSpPr>
        <p:spPr bwMode="auto">
          <a:xfrm>
            <a:off x="762000" y="1066800"/>
            <a:ext cx="7696200" cy="5334000"/>
          </a:xfrm>
          <a:prstGeom prst="rect">
            <a:avLst/>
          </a:prstGeom>
          <a:solidFill>
            <a:srgbClr val="FFFFFF">
              <a:alpha val="50196"/>
            </a:srgbClr>
          </a:solidFill>
          <a:ln>
            <a:miter lim="800000"/>
            <a:headEnd/>
            <a:tailEnd/>
          </a:ln>
        </p:spPr>
        <p:txBody>
          <a:bodyPr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5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srgbClr val="FF00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81600" y="914426"/>
            <a:ext cx="1143000" cy="129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99396" y="685800"/>
            <a:ext cx="4401604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Rounded Rectangle 6"/>
          <p:cNvSpPr/>
          <p:nvPr/>
        </p:nvSpPr>
        <p:spPr bwMode="auto">
          <a:xfrm rot="2059827">
            <a:off x="4439647" y="3616582"/>
            <a:ext cx="1105162" cy="1433922"/>
          </a:xfrm>
          <a:prstGeom prst="roundRect">
            <a:avLst/>
          </a:pr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146321" y="4367241"/>
            <a:ext cx="1409553" cy="584775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“Clare”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982796B8-A360-A659-E376-C4FCB5E7F2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31955" y="1156468"/>
            <a:ext cx="2620963" cy="4570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AutoShape 8">
            <a:extLst>
              <a:ext uri="{FF2B5EF4-FFF2-40B4-BE49-F238E27FC236}">
                <a16:creationId xmlns:a16="http://schemas.microsoft.com/office/drawing/2014/main" id="{57298138-0A94-E594-AD46-56A41B5B5717}"/>
              </a:ext>
            </a:extLst>
          </p:cNvPr>
          <p:cNvSpPr>
            <a:spLocks noChangeArrowheads="1"/>
          </p:cNvSpPr>
          <p:nvPr/>
        </p:nvSpPr>
        <p:spPr bwMode="auto">
          <a:xfrm rot="3251186">
            <a:off x="6003917" y="2489378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342805"/>
            <a:ext cx="8226425" cy="4570412"/>
          </a:xfrm>
        </p:spPr>
        <p:txBody>
          <a:bodyPr/>
          <a:lstStyle/>
          <a:p>
            <a:pPr marL="0"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including</a:t>
            </a:r>
          </a:p>
          <a:p>
            <a:pPr marL="0"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 region</a:t>
            </a:r>
          </a:p>
          <a:p>
            <a:pPr marL="0"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within a region,</a:t>
            </a:r>
          </a:p>
          <a:p>
            <a:pPr marL="0"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 “sub-region” </a:t>
            </a:r>
          </a:p>
          <a:p>
            <a:pPr marL="0"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marL="0"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5386497"/>
      </p:ext>
    </p:extLst>
  </p:cSld>
  <p:clrMapOvr>
    <a:masterClrMapping/>
  </p:clrMapOvr>
  <p:transition/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5217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22629" t="6609" r="22198" b="9483"/>
          <a:stretch>
            <a:fillRect/>
          </a:stretch>
        </p:blipFill>
        <p:spPr bwMode="auto">
          <a:xfrm>
            <a:off x="2260600" y="457200"/>
            <a:ext cx="5078413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5218" name="Oval 3"/>
          <p:cNvSpPr>
            <a:spLocks noChangeArrowheads="1"/>
          </p:cNvSpPr>
          <p:nvPr/>
        </p:nvSpPr>
        <p:spPr bwMode="auto">
          <a:xfrm rot="2123004">
            <a:off x="3505200" y="3600450"/>
            <a:ext cx="446088" cy="666750"/>
          </a:xfrm>
          <a:prstGeom prst="ellipse">
            <a:avLst/>
          </a:prstGeom>
          <a:noFill/>
          <a:ln w="57150">
            <a:solidFill>
              <a:srgbClr val="00B05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65219" name="Text Box 4"/>
          <p:cNvSpPr txBox="1">
            <a:spLocks noChangeArrowheads="1"/>
          </p:cNvSpPr>
          <p:nvPr/>
        </p:nvSpPr>
        <p:spPr bwMode="auto">
          <a:xfrm>
            <a:off x="1219200" y="792163"/>
            <a:ext cx="6705600" cy="118903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20D63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“The Burren”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681BA69-3B3B-8933-7EFB-33AC0DC0BFDB}"/>
              </a:ext>
            </a:extLst>
          </p:cNvPr>
          <p:cNvSpPr txBox="1"/>
          <p:nvPr/>
        </p:nvSpPr>
        <p:spPr>
          <a:xfrm>
            <a:off x="268942" y="2630494"/>
            <a:ext cx="2259108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Burren is a noted </a:t>
            </a:r>
            <a:r>
              <a:rPr lang="en-US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Sub-Region</a:t>
            </a:r>
            <a:r>
              <a:rPr lang="en-US" sz="28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County Clare </a:t>
            </a:r>
          </a:p>
          <a:p>
            <a:pPr algn="ctr"/>
            <a:r>
              <a:rPr lang="en-US" sz="28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the Shannon Region </a:t>
            </a:r>
            <a:endParaRPr lang="en-US" sz="2000" b="1" dirty="0">
              <a:solidFill>
                <a:srgbClr val="3C24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99B3E26A-353C-8C14-2C17-3F02970CAD37}"/>
              </a:ext>
            </a:extLst>
          </p:cNvPr>
          <p:cNvSpPr>
            <a:spLocks noChangeArrowheads="1"/>
          </p:cNvSpPr>
          <p:nvPr/>
        </p:nvSpPr>
        <p:spPr bwMode="auto">
          <a:xfrm rot="3251186">
            <a:off x="4573522" y="2250919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8289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22629" t="6609" r="22198" b="9483"/>
          <a:stretch>
            <a:fillRect/>
          </a:stretch>
        </p:blipFill>
        <p:spPr bwMode="auto">
          <a:xfrm>
            <a:off x="2260600" y="457200"/>
            <a:ext cx="5078413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8290" name="Oval 3"/>
          <p:cNvSpPr>
            <a:spLocks noChangeArrowheads="1"/>
          </p:cNvSpPr>
          <p:nvPr/>
        </p:nvSpPr>
        <p:spPr bwMode="auto">
          <a:xfrm rot="2123004">
            <a:off x="3530881" y="3651037"/>
            <a:ext cx="446088" cy="493256"/>
          </a:xfrm>
          <a:prstGeom prst="ellipse">
            <a:avLst/>
          </a:prstGeom>
          <a:noFill/>
          <a:ln w="57150">
            <a:solidFill>
              <a:srgbClr val="00B05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68291" name="Text Box 4"/>
          <p:cNvSpPr txBox="1">
            <a:spLocks noChangeArrowheads="1"/>
          </p:cNvSpPr>
          <p:nvPr/>
        </p:nvSpPr>
        <p:spPr bwMode="auto">
          <a:xfrm>
            <a:off x="381000" y="792163"/>
            <a:ext cx="8382000" cy="11080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tIns="91440"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20D63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“The Cliffs of Mohar”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CB7031-E6B0-2B52-0311-E7D7C1877319}"/>
              </a:ext>
            </a:extLst>
          </p:cNvPr>
          <p:cNvSpPr txBox="1"/>
          <p:nvPr/>
        </p:nvSpPr>
        <p:spPr>
          <a:xfrm>
            <a:off x="268942" y="1895386"/>
            <a:ext cx="2259108" cy="440120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Cliffs are a famous  area of The Burren</a:t>
            </a:r>
          </a:p>
          <a:p>
            <a:pPr algn="ctr"/>
            <a:r>
              <a:rPr lang="en-US" sz="28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County Clare </a:t>
            </a:r>
          </a:p>
          <a:p>
            <a:pPr algn="ctr"/>
            <a:r>
              <a:rPr lang="en-US" sz="28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the Shannon Region </a:t>
            </a:r>
            <a:endParaRPr lang="en-US" sz="2000" b="1" dirty="0">
              <a:solidFill>
                <a:srgbClr val="3C24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DD914FF4-0487-125B-93BD-770E1A0655D9}"/>
              </a:ext>
            </a:extLst>
          </p:cNvPr>
          <p:cNvSpPr>
            <a:spLocks noChangeArrowheads="1"/>
          </p:cNvSpPr>
          <p:nvPr/>
        </p:nvSpPr>
        <p:spPr bwMode="auto">
          <a:xfrm rot="3251186">
            <a:off x="4525397" y="222204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map of ireland with different colored states">
            <a:extLst>
              <a:ext uri="{FF2B5EF4-FFF2-40B4-BE49-F238E27FC236}">
                <a16:creationId xmlns:a16="http://schemas.microsoft.com/office/drawing/2014/main" id="{A5D7DA70-7CB9-19DF-C68A-5C0992A80A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0582" y="-10594"/>
            <a:ext cx="5452817" cy="6858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C4155E9-C0AA-988A-7247-10819257DAFB}"/>
              </a:ext>
            </a:extLst>
          </p:cNvPr>
          <p:cNvSpPr txBox="1"/>
          <p:nvPr/>
        </p:nvSpPr>
        <p:spPr>
          <a:xfrm>
            <a:off x="2286000" y="6505963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hlinkClick r:id="rId4"/>
              </a:rPr>
              <a:t>https://www.mappr.co/counties/regions-of-ireland/</a:t>
            </a:r>
            <a:endParaRPr lang="en-US" sz="12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344A2CA-242D-4F96-04CC-D289BA788CE7}"/>
              </a:ext>
            </a:extLst>
          </p:cNvPr>
          <p:cNvSpPr txBox="1"/>
          <p:nvPr/>
        </p:nvSpPr>
        <p:spPr>
          <a:xfrm>
            <a:off x="6066235" y="2944356"/>
            <a:ext cx="1189828" cy="461665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algn="ctr"/>
            <a:r>
              <a:rPr lang="en-US" sz="1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Dublin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CE351B6-196F-1672-AD4A-E8E0A7A799DC}"/>
              </a:ext>
            </a:extLst>
          </p:cNvPr>
          <p:cNvSpPr txBox="1"/>
          <p:nvPr/>
        </p:nvSpPr>
        <p:spPr>
          <a:xfrm>
            <a:off x="6101716" y="1063139"/>
            <a:ext cx="1189828" cy="461665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algn="ctr"/>
            <a:r>
              <a:rPr lang="en-US" sz="1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Belfast</a:t>
            </a:r>
            <a:endParaRPr lang="en-US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8E7CDCC-0A5D-6341-1BDA-58858417A335}"/>
              </a:ext>
            </a:extLst>
          </p:cNvPr>
          <p:cNvSpPr txBox="1"/>
          <p:nvPr/>
        </p:nvSpPr>
        <p:spPr>
          <a:xfrm rot="1473620">
            <a:off x="2064849" y="3480604"/>
            <a:ext cx="1160064" cy="231798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algn="ctr"/>
            <a:r>
              <a:rPr lang="en-US" sz="1400" b="1" dirty="0">
                <a:solidFill>
                  <a:schemeClr val="bg1">
                    <a:lumMod val="75000"/>
                  </a:schemeClr>
                </a:solidFill>
              </a:rPr>
              <a:t>Aran Islands</a:t>
            </a: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DD10D078-69AA-249D-4DD6-F93D5E6F9571}"/>
              </a:ext>
            </a:extLst>
          </p:cNvPr>
          <p:cNvSpPr>
            <a:spLocks noChangeArrowheads="1"/>
          </p:cNvSpPr>
          <p:nvPr/>
        </p:nvSpPr>
        <p:spPr bwMode="auto">
          <a:xfrm rot="3251186">
            <a:off x="4515772" y="389684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0D42C6-7BD8-76A8-38E3-5BF3A26C92FF}"/>
              </a:ext>
            </a:extLst>
          </p:cNvPr>
          <p:cNvSpPr txBox="1"/>
          <p:nvPr/>
        </p:nvSpPr>
        <p:spPr>
          <a:xfrm>
            <a:off x="3616379" y="5632427"/>
            <a:ext cx="857008" cy="461665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algn="ctr"/>
            <a:r>
              <a:rPr lang="en-US" sz="1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Cork</a:t>
            </a:r>
            <a:endParaRPr lang="en-US" sz="1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7BD3FF-9CB5-5093-73F2-FB231D74A3EA}"/>
              </a:ext>
            </a:extLst>
          </p:cNvPr>
          <p:cNvSpPr txBox="1"/>
          <p:nvPr/>
        </p:nvSpPr>
        <p:spPr>
          <a:xfrm>
            <a:off x="2371571" y="4989600"/>
            <a:ext cx="1151455" cy="399265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algn="ctr"/>
            <a:r>
              <a:rPr lang="en-US" sz="1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Tralee</a:t>
            </a:r>
            <a:endParaRPr lang="en-US" sz="1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9777A9-284A-1C45-E186-79A03D219BAC}"/>
              </a:ext>
            </a:extLst>
          </p:cNvPr>
          <p:cNvSpPr txBox="1"/>
          <p:nvPr/>
        </p:nvSpPr>
        <p:spPr>
          <a:xfrm>
            <a:off x="304574" y="2826863"/>
            <a:ext cx="2348981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Cork/Kerry Region</a:t>
            </a:r>
            <a:r>
              <a:rPr lang="en-US" sz="20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</a:t>
            </a:r>
            <a:r>
              <a:rPr lang="en-US" sz="24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Counties Cork </a:t>
            </a:r>
          </a:p>
          <a:p>
            <a:pPr algn="ctr"/>
            <a:r>
              <a:rPr lang="en-US" sz="24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</a:t>
            </a:r>
          </a:p>
          <a:p>
            <a:pPr algn="ctr"/>
            <a:r>
              <a:rPr lang="en-US" sz="24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Kerry</a:t>
            </a:r>
          </a:p>
          <a:p>
            <a:pPr algn="ctr"/>
            <a:r>
              <a:rPr lang="en-US" sz="24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aka “The Southern Region”</a:t>
            </a:r>
          </a:p>
        </p:txBody>
      </p:sp>
      <p:sp>
        <p:nvSpPr>
          <p:cNvPr id="7" name="Text Box 4">
            <a:extLst>
              <a:ext uri="{FF2B5EF4-FFF2-40B4-BE49-F238E27FC236}">
                <a16:creationId xmlns:a16="http://schemas.microsoft.com/office/drawing/2014/main" id="{0E43E3F6-F339-10A4-D212-AD8132FCF6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0314" y="233627"/>
            <a:ext cx="2646746" cy="16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Geographic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Regions of Ireland</a:t>
            </a:r>
          </a:p>
        </p:txBody>
      </p:sp>
    </p:spTree>
    <p:extLst>
      <p:ext uri="{BB962C8B-B14F-4D97-AF65-F5344CB8AC3E}">
        <p14:creationId xmlns:p14="http://schemas.microsoft.com/office/powerpoint/2010/main" val="2093498319"/>
      </p:ext>
    </p:extLst>
  </p:cSld>
  <p:clrMapOvr>
    <a:masterClrMapping/>
  </p:clrMapOvr>
  <p:transition/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2081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22629" t="6609" r="22198" b="9483"/>
          <a:stretch>
            <a:fillRect/>
          </a:stretch>
        </p:blipFill>
        <p:spPr bwMode="auto">
          <a:xfrm>
            <a:off x="2260600" y="457200"/>
            <a:ext cx="5078413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65251" name="Oval 3"/>
          <p:cNvSpPr>
            <a:spLocks noChangeArrowheads="1"/>
          </p:cNvSpPr>
          <p:nvPr/>
        </p:nvSpPr>
        <p:spPr bwMode="auto">
          <a:xfrm rot="4064073">
            <a:off x="2933700" y="4686300"/>
            <a:ext cx="609600" cy="990600"/>
          </a:xfrm>
          <a:prstGeom prst="ellipse">
            <a:avLst/>
          </a:prstGeom>
          <a:noFill/>
          <a:ln w="57150">
            <a:solidFill>
              <a:srgbClr val="00B05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02083" name="Text Box 4"/>
          <p:cNvSpPr txBox="1">
            <a:spLocks noChangeArrowheads="1"/>
          </p:cNvSpPr>
          <p:nvPr/>
        </p:nvSpPr>
        <p:spPr bwMode="auto">
          <a:xfrm>
            <a:off x="1094075" y="782538"/>
            <a:ext cx="6952648" cy="120032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20D63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“Ring of Kerry”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4AC018-DA28-D070-6E7D-6F96C608901B}"/>
              </a:ext>
            </a:extLst>
          </p:cNvPr>
          <p:cNvSpPr txBox="1"/>
          <p:nvPr/>
        </p:nvSpPr>
        <p:spPr>
          <a:xfrm>
            <a:off x="249692" y="2514994"/>
            <a:ext cx="2259108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“Ring of Kerry” is a noted </a:t>
            </a:r>
            <a:r>
              <a:rPr lang="en-US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Sub-Region</a:t>
            </a:r>
            <a:r>
              <a:rPr lang="en-US" sz="28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County Kerry </a:t>
            </a:r>
          </a:p>
          <a:p>
            <a:pPr algn="ctr"/>
            <a:r>
              <a:rPr lang="en-US" sz="28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the Cork/Kerry Region </a:t>
            </a:r>
            <a:endParaRPr lang="en-US" sz="2000" b="1" dirty="0">
              <a:solidFill>
                <a:srgbClr val="3C24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D8BB0FCA-1222-5F4A-C6EE-B4BDB7CDBA10}"/>
              </a:ext>
            </a:extLst>
          </p:cNvPr>
          <p:cNvSpPr>
            <a:spLocks noChangeArrowheads="1"/>
          </p:cNvSpPr>
          <p:nvPr/>
        </p:nvSpPr>
        <p:spPr bwMode="auto">
          <a:xfrm rot="3251186">
            <a:off x="4205120" y="341557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7745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22629" t="6609" r="22198" b="9483"/>
          <a:stretch>
            <a:fillRect/>
          </a:stretch>
        </p:blipFill>
        <p:spPr bwMode="auto">
          <a:xfrm>
            <a:off x="2260600" y="457200"/>
            <a:ext cx="5078413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07907" name="Oval 3"/>
          <p:cNvSpPr>
            <a:spLocks noChangeArrowheads="1"/>
          </p:cNvSpPr>
          <p:nvPr/>
        </p:nvSpPr>
        <p:spPr bwMode="auto">
          <a:xfrm rot="-1123889">
            <a:off x="2438400" y="4648200"/>
            <a:ext cx="996950" cy="609600"/>
          </a:xfrm>
          <a:prstGeom prst="ellipse">
            <a:avLst/>
          </a:prstGeom>
          <a:noFill/>
          <a:ln w="57150">
            <a:solidFill>
              <a:srgbClr val="00B05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87747" name="Text Box 4"/>
          <p:cNvSpPr txBox="1">
            <a:spLocks noChangeArrowheads="1"/>
          </p:cNvSpPr>
          <p:nvPr/>
        </p:nvSpPr>
        <p:spPr bwMode="auto">
          <a:xfrm>
            <a:off x="587139" y="695912"/>
            <a:ext cx="7988967" cy="120032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20D63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Dingle Peninsula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AFABF79-D593-38A9-110D-EACCA2E97962}"/>
              </a:ext>
            </a:extLst>
          </p:cNvPr>
          <p:cNvSpPr txBox="1"/>
          <p:nvPr/>
        </p:nvSpPr>
        <p:spPr>
          <a:xfrm>
            <a:off x="207509" y="1860662"/>
            <a:ext cx="2339791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“Dingle Peninsula” </a:t>
            </a:r>
          </a:p>
          <a:p>
            <a:pPr algn="ctr"/>
            <a:r>
              <a:rPr lang="en-US" sz="24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 another noted </a:t>
            </a:r>
            <a:r>
              <a:rPr lang="en-US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Sub-Region</a:t>
            </a:r>
            <a:r>
              <a:rPr lang="en-US" sz="24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County Kerry </a:t>
            </a:r>
          </a:p>
          <a:p>
            <a:pPr algn="ctr"/>
            <a:r>
              <a:rPr lang="en-US" sz="24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the Cork/Kerry Region, aka “The Southern Region”</a:t>
            </a: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97D170F8-6A91-BF12-7500-F1DE73F58523}"/>
              </a:ext>
            </a:extLst>
          </p:cNvPr>
          <p:cNvSpPr>
            <a:spLocks noChangeArrowheads="1"/>
          </p:cNvSpPr>
          <p:nvPr/>
        </p:nvSpPr>
        <p:spPr bwMode="auto">
          <a:xfrm rot="3251186">
            <a:off x="3983739" y="3280818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5153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22629" t="6609" r="22198" b="9483"/>
          <a:stretch>
            <a:fillRect/>
          </a:stretch>
        </p:blipFill>
        <p:spPr bwMode="auto">
          <a:xfrm>
            <a:off x="2260600" y="457200"/>
            <a:ext cx="5078413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20547" name="Oval 3"/>
          <p:cNvSpPr>
            <a:spLocks noChangeArrowheads="1"/>
          </p:cNvSpPr>
          <p:nvPr/>
        </p:nvSpPr>
        <p:spPr bwMode="auto">
          <a:xfrm rot="4064073">
            <a:off x="3082925" y="5146675"/>
            <a:ext cx="369888" cy="896938"/>
          </a:xfrm>
          <a:prstGeom prst="ellipse">
            <a:avLst/>
          </a:prstGeom>
          <a:noFill/>
          <a:ln w="57150">
            <a:solidFill>
              <a:srgbClr val="00B05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05155" name="Text Box 4"/>
          <p:cNvSpPr txBox="1">
            <a:spLocks noChangeArrowheads="1"/>
          </p:cNvSpPr>
          <p:nvPr/>
        </p:nvSpPr>
        <p:spPr bwMode="auto">
          <a:xfrm>
            <a:off x="1219200" y="792163"/>
            <a:ext cx="6705600" cy="118903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>
                <a:ln>
                  <a:noFill/>
                </a:ln>
                <a:solidFill>
                  <a:srgbClr val="20D63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Bantry Bay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3523488" y="6214646"/>
            <a:ext cx="210666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“Ring of Kerry”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5FEEEC5-58CD-FF54-2502-E6CFBDD69CDE}"/>
              </a:ext>
            </a:extLst>
          </p:cNvPr>
          <p:cNvSpPr txBox="1"/>
          <p:nvPr/>
        </p:nvSpPr>
        <p:spPr>
          <a:xfrm>
            <a:off x="207509" y="2178296"/>
            <a:ext cx="2339791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Bantry Bay </a:t>
            </a:r>
          </a:p>
          <a:p>
            <a:pPr algn="ctr"/>
            <a:r>
              <a:rPr lang="en-US" sz="24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 a noted </a:t>
            </a:r>
            <a:r>
              <a:rPr lang="en-US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Sub-Region</a:t>
            </a:r>
            <a:r>
              <a:rPr lang="en-US" sz="24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en-US" sz="24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 County Cork </a:t>
            </a:r>
          </a:p>
          <a:p>
            <a:pPr algn="ctr"/>
            <a:r>
              <a:rPr lang="en-US" sz="24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the Cork/Kerry Region, aka “The Southern Region”</a:t>
            </a: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D434B8F4-F178-C71E-35C5-393860C56391}"/>
              </a:ext>
            </a:extLst>
          </p:cNvPr>
          <p:cNvSpPr>
            <a:spLocks noChangeArrowheads="1"/>
          </p:cNvSpPr>
          <p:nvPr/>
        </p:nvSpPr>
        <p:spPr bwMode="auto">
          <a:xfrm rot="3251186">
            <a:off x="4224373" y="387758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0273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22629" t="6609" r="22198" b="9483"/>
          <a:stretch>
            <a:fillRect/>
          </a:stretch>
        </p:blipFill>
        <p:spPr bwMode="auto">
          <a:xfrm>
            <a:off x="2260600" y="457200"/>
            <a:ext cx="5078413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08931" name="Oval 3"/>
          <p:cNvSpPr>
            <a:spLocks noChangeArrowheads="1"/>
          </p:cNvSpPr>
          <p:nvPr/>
        </p:nvSpPr>
        <p:spPr bwMode="auto">
          <a:xfrm rot="-959178">
            <a:off x="3871913" y="4986338"/>
            <a:ext cx="914400" cy="609600"/>
          </a:xfrm>
          <a:prstGeom prst="ellipse">
            <a:avLst/>
          </a:prstGeom>
          <a:noFill/>
          <a:ln w="57150">
            <a:solidFill>
              <a:srgbClr val="00B050"/>
            </a:solidFill>
            <a:round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20000"/>
              </a:spcBef>
            </a:pPr>
            <a:endParaRPr lang="en-US"/>
          </a:p>
        </p:txBody>
      </p:sp>
      <p:sp>
        <p:nvSpPr>
          <p:cNvPr id="310275" name="Text Box 4"/>
          <p:cNvSpPr txBox="1">
            <a:spLocks noChangeArrowheads="1"/>
          </p:cNvSpPr>
          <p:nvPr/>
        </p:nvSpPr>
        <p:spPr bwMode="auto">
          <a:xfrm>
            <a:off x="1219200" y="792163"/>
            <a:ext cx="6705600" cy="118903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</a:pPr>
            <a:r>
              <a:rPr lang="en-US" sz="7200" b="1">
                <a:solidFill>
                  <a:srgbClr val="20D636"/>
                </a:solidFill>
              </a:rPr>
              <a:t>Cork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C302269-333B-46CC-3CA1-EDCB639A175E}"/>
              </a:ext>
            </a:extLst>
          </p:cNvPr>
          <p:cNvSpPr txBox="1"/>
          <p:nvPr/>
        </p:nvSpPr>
        <p:spPr>
          <a:xfrm>
            <a:off x="178634" y="3083072"/>
            <a:ext cx="2339791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Cork City is the capital County Cork </a:t>
            </a:r>
          </a:p>
          <a:p>
            <a:pPr algn="ctr"/>
            <a:r>
              <a:rPr lang="en-US" sz="24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the Cork/Kerry Region, aka “The Southern Region”</a:t>
            </a:r>
          </a:p>
        </p:txBody>
      </p:sp>
    </p:spTree>
  </p:cSld>
  <p:clrMapOvr>
    <a:masterClrMapping/>
  </p:clrMapOvr>
  <p:transition/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map of ireland with different colored states">
            <a:extLst>
              <a:ext uri="{FF2B5EF4-FFF2-40B4-BE49-F238E27FC236}">
                <a16:creationId xmlns:a16="http://schemas.microsoft.com/office/drawing/2014/main" id="{A5D7DA70-7CB9-19DF-C68A-5C0992A80A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0582" y="-10594"/>
            <a:ext cx="5452817" cy="6858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C4155E9-C0AA-988A-7247-10819257DAFB}"/>
              </a:ext>
            </a:extLst>
          </p:cNvPr>
          <p:cNvSpPr txBox="1"/>
          <p:nvPr/>
        </p:nvSpPr>
        <p:spPr>
          <a:xfrm>
            <a:off x="2286000" y="6505963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hlinkClick r:id="rId4"/>
              </a:rPr>
              <a:t>https://www.mappr.co/counties/regions-of-ireland/</a:t>
            </a:r>
            <a:endParaRPr lang="en-US" sz="12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344A2CA-242D-4F96-04CC-D289BA788CE7}"/>
              </a:ext>
            </a:extLst>
          </p:cNvPr>
          <p:cNvSpPr txBox="1"/>
          <p:nvPr/>
        </p:nvSpPr>
        <p:spPr>
          <a:xfrm>
            <a:off x="6066235" y="2944356"/>
            <a:ext cx="1189828" cy="461665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algn="ctr"/>
            <a:r>
              <a:rPr lang="en-US" sz="1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Dublin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CE351B6-196F-1672-AD4A-E8E0A7A799DC}"/>
              </a:ext>
            </a:extLst>
          </p:cNvPr>
          <p:cNvSpPr txBox="1"/>
          <p:nvPr/>
        </p:nvSpPr>
        <p:spPr>
          <a:xfrm>
            <a:off x="6101716" y="1063139"/>
            <a:ext cx="1189828" cy="461665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algn="ctr"/>
            <a:r>
              <a:rPr lang="en-US" sz="1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Belfast</a:t>
            </a:r>
            <a:endParaRPr lang="en-US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8E7CDCC-0A5D-6341-1BDA-58858417A335}"/>
              </a:ext>
            </a:extLst>
          </p:cNvPr>
          <p:cNvSpPr txBox="1"/>
          <p:nvPr/>
        </p:nvSpPr>
        <p:spPr>
          <a:xfrm rot="1473620">
            <a:off x="2064849" y="3480604"/>
            <a:ext cx="1160064" cy="231798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algn="ctr"/>
            <a:r>
              <a:rPr lang="en-US" sz="1400" b="1" dirty="0"/>
              <a:t>Aran Islands</a:t>
            </a: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DD10D078-69AA-249D-4DD6-F93D5E6F9571}"/>
              </a:ext>
            </a:extLst>
          </p:cNvPr>
          <p:cNvSpPr>
            <a:spLocks noChangeArrowheads="1"/>
          </p:cNvSpPr>
          <p:nvPr/>
        </p:nvSpPr>
        <p:spPr bwMode="auto">
          <a:xfrm rot="3251186">
            <a:off x="3479717" y="2210148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9777A9-284A-1C45-E186-79A03D219BAC}"/>
              </a:ext>
            </a:extLst>
          </p:cNvPr>
          <p:cNvSpPr txBox="1"/>
          <p:nvPr/>
        </p:nvSpPr>
        <p:spPr>
          <a:xfrm>
            <a:off x="198699" y="3539135"/>
            <a:ext cx="2348981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Aran Islands are a famous  region </a:t>
            </a:r>
          </a:p>
          <a:p>
            <a:pPr algn="ctr"/>
            <a:r>
              <a:rPr lang="en-US" sz="32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 their own</a:t>
            </a:r>
            <a:r>
              <a:rPr lang="en-US" sz="2000" b="1" dirty="0"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en-US" sz="2400" b="1" dirty="0">
              <a:solidFill>
                <a:srgbClr val="3C24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 Box 4">
            <a:extLst>
              <a:ext uri="{FF2B5EF4-FFF2-40B4-BE49-F238E27FC236}">
                <a16:creationId xmlns:a16="http://schemas.microsoft.com/office/drawing/2014/main" id="{0E43E3F6-F339-10A4-D212-AD8132FCF6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0314" y="233627"/>
            <a:ext cx="2646746" cy="16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Geographic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Regions of Ireland</a:t>
            </a:r>
          </a:p>
        </p:txBody>
      </p:sp>
    </p:spTree>
    <p:extLst>
      <p:ext uri="{BB962C8B-B14F-4D97-AF65-F5344CB8AC3E}">
        <p14:creationId xmlns:p14="http://schemas.microsoft.com/office/powerpoint/2010/main" val="4227392298"/>
      </p:ext>
    </p:extLst>
  </p:cSld>
  <p:clrMapOvr>
    <a:masterClrMapping/>
  </p:clrMapOvr>
  <p:transition/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396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885838" y="714375"/>
            <a:ext cx="7343775" cy="6216650"/>
          </a:xfrm>
        </p:spPr>
        <p:txBody>
          <a:bodyPr>
            <a:spAutoFit/>
          </a:bodyPr>
          <a:lstStyle/>
          <a:p>
            <a:pPr eaLnBrk="1" hangingPunct="1">
              <a:lnSpc>
                <a:spcPct val="70000"/>
              </a:lnSpc>
              <a:buFontTx/>
              <a:buNone/>
            </a:pPr>
            <a:endParaRPr lang="en-US" sz="4000" b="1" dirty="0">
              <a:latin typeface="Verdana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sz="2800" b="1" dirty="0">
                <a:latin typeface="Verdana" pitchFamily="34" charset="0"/>
              </a:rPr>
              <a:t>“units of analysis” may include:</a:t>
            </a:r>
          </a:p>
          <a:p>
            <a:pPr eaLnBrk="1" hangingPunct="1">
              <a:lnSpc>
                <a:spcPct val="60000"/>
              </a:lnSpc>
              <a:buFontTx/>
              <a:buNone/>
            </a:pPr>
            <a:endParaRPr lang="en-US" sz="2800" b="1" dirty="0">
              <a:latin typeface="Verdana" pitchFamily="34" charset="0"/>
            </a:endParaRPr>
          </a:p>
          <a:p>
            <a:pPr marL="865188" lvl="1" indent="-407988" eaLnBrk="1" hangingPunct="1">
              <a:lnSpc>
                <a:spcPct val="90000"/>
              </a:lnSpc>
            </a:pPr>
            <a:r>
              <a:rPr lang="en-US" b="1" dirty="0">
                <a:solidFill>
                  <a:schemeClr val="accent1"/>
                </a:solidFill>
                <a:latin typeface="Verdana" pitchFamily="34" charset="0"/>
              </a:rPr>
              <a:t>one person </a:t>
            </a:r>
            <a:r>
              <a:rPr lang="en-US" sz="1800" dirty="0">
                <a:solidFill>
                  <a:schemeClr val="accent1"/>
                </a:solidFill>
                <a:latin typeface="Verdana" pitchFamily="34" charset="0"/>
              </a:rPr>
              <a:t>(e.g., Paul Buffalo)</a:t>
            </a:r>
          </a:p>
          <a:p>
            <a:pPr marL="865188" lvl="1" indent="-407988" eaLnBrk="1" hangingPunct="1">
              <a:lnSpc>
                <a:spcPct val="90000"/>
              </a:lnSpc>
            </a:pPr>
            <a:r>
              <a:rPr lang="en-US" b="1" dirty="0">
                <a:solidFill>
                  <a:schemeClr val="accent1"/>
                </a:solidFill>
                <a:latin typeface="Verdana" pitchFamily="34" charset="0"/>
              </a:rPr>
              <a:t>the family </a:t>
            </a:r>
            <a:r>
              <a:rPr lang="en-US" sz="1600" dirty="0">
                <a:solidFill>
                  <a:schemeClr val="accent1"/>
                </a:solidFill>
                <a:latin typeface="Verdana" pitchFamily="34" charset="0"/>
              </a:rPr>
              <a:t>(e.g., </a:t>
            </a:r>
            <a:r>
              <a:rPr lang="en-US" sz="1600" dirty="0" err="1">
                <a:solidFill>
                  <a:schemeClr val="accent1"/>
                </a:solidFill>
                <a:latin typeface="Verdana" pitchFamily="34" charset="0"/>
              </a:rPr>
              <a:t>Strodtbeck</a:t>
            </a:r>
            <a:r>
              <a:rPr lang="en-US" sz="1600" dirty="0">
                <a:solidFill>
                  <a:schemeClr val="accent1"/>
                </a:solidFill>
                <a:latin typeface="Verdana" pitchFamily="34" charset="0"/>
              </a:rPr>
              <a:t>)</a:t>
            </a:r>
          </a:p>
          <a:p>
            <a:pPr marL="865188" lvl="1" indent="-407988" eaLnBrk="1" hangingPunct="1">
              <a:lnSpc>
                <a:spcPct val="90000"/>
              </a:lnSpc>
            </a:pPr>
            <a:r>
              <a:rPr lang="en-US" b="1" dirty="0">
                <a:solidFill>
                  <a:schemeClr val="accent1"/>
                </a:solidFill>
                <a:latin typeface="Verdana" pitchFamily="34" charset="0"/>
              </a:rPr>
              <a:t>the community</a:t>
            </a:r>
          </a:p>
          <a:p>
            <a:pPr marL="865188" lvl="1" indent="-407988" eaLnBrk="1" hangingPunct="1">
              <a:lnSpc>
                <a:spcPct val="90000"/>
              </a:lnSpc>
            </a:pPr>
            <a:r>
              <a:rPr lang="en-US" b="1" dirty="0">
                <a:latin typeface="Verdana" pitchFamily="34" charset="0"/>
              </a:rPr>
              <a:t>a region</a:t>
            </a:r>
          </a:p>
          <a:p>
            <a:pPr marL="865188" lvl="1" indent="-407988" eaLnBrk="1" hangingPunct="1">
              <a:lnSpc>
                <a:spcPct val="90000"/>
              </a:lnSpc>
            </a:pPr>
            <a:r>
              <a:rPr lang="en-US" b="1" dirty="0">
                <a:solidFill>
                  <a:schemeClr val="bg1"/>
                </a:solidFill>
                <a:latin typeface="Verdana" pitchFamily="34" charset="0"/>
              </a:rPr>
              <a:t>“culture area”</a:t>
            </a:r>
          </a:p>
          <a:p>
            <a:pPr marL="865188" lvl="1" indent="-407988" eaLnBrk="1" hangingPunct="1">
              <a:lnSpc>
                <a:spcPct val="90000"/>
              </a:lnSpc>
            </a:pPr>
            <a:r>
              <a:rPr lang="en-US" b="1" dirty="0">
                <a:solidFill>
                  <a:schemeClr val="bg1"/>
                </a:solidFill>
                <a:latin typeface="Verdana" pitchFamily="34" charset="0"/>
              </a:rPr>
              <a:t>a culture / “subculture”</a:t>
            </a:r>
          </a:p>
          <a:p>
            <a:pPr marL="1208088" lvl="2" eaLnBrk="1" hangingPunct="1">
              <a:lnSpc>
                <a:spcPct val="90000"/>
              </a:lnSpc>
            </a:pPr>
            <a:r>
              <a:rPr lang="en-US" sz="1800" b="1" dirty="0">
                <a:solidFill>
                  <a:schemeClr val="bg1"/>
                </a:solidFill>
                <a:latin typeface="Verdana" pitchFamily="34" charset="0"/>
              </a:rPr>
              <a:t> Chicanos</a:t>
            </a:r>
          </a:p>
          <a:p>
            <a:pPr marL="1208088" lvl="2" eaLnBrk="1" hangingPunct="1">
              <a:lnSpc>
                <a:spcPct val="90000"/>
              </a:lnSpc>
            </a:pPr>
            <a:r>
              <a:rPr lang="en-US" sz="1800" b="1" dirty="0">
                <a:solidFill>
                  <a:schemeClr val="bg1"/>
                </a:solidFill>
                <a:latin typeface="Verdana" pitchFamily="34" charset="0"/>
              </a:rPr>
              <a:t>“Irish”</a:t>
            </a:r>
          </a:p>
          <a:p>
            <a:pPr marL="1208088" lvl="2" eaLnBrk="1" hangingPunct="1">
              <a:lnSpc>
                <a:spcPct val="90000"/>
              </a:lnSpc>
            </a:pPr>
            <a:r>
              <a:rPr lang="en-US" sz="1800" b="1" dirty="0">
                <a:solidFill>
                  <a:schemeClr val="bg1"/>
                </a:solidFill>
                <a:latin typeface="Verdana" pitchFamily="34" charset="0"/>
              </a:rPr>
              <a:t>“Irish </a:t>
            </a:r>
            <a:r>
              <a:rPr lang="en-US" sz="1800" b="1" dirty="0" err="1">
                <a:solidFill>
                  <a:schemeClr val="bg1"/>
                </a:solidFill>
                <a:latin typeface="Verdana" pitchFamily="34" charset="0"/>
              </a:rPr>
              <a:t>Travellers</a:t>
            </a:r>
            <a:r>
              <a:rPr lang="en-US" sz="1800" b="1" dirty="0">
                <a:solidFill>
                  <a:schemeClr val="bg1"/>
                </a:solidFill>
                <a:latin typeface="Verdana" pitchFamily="34" charset="0"/>
              </a:rPr>
              <a:t>” (“Gypsies”)</a:t>
            </a:r>
          </a:p>
          <a:p>
            <a:pPr marL="1208088" lvl="2" eaLnBrk="1" hangingPunct="1">
              <a:lnSpc>
                <a:spcPct val="90000"/>
              </a:lnSpc>
            </a:pPr>
            <a:r>
              <a:rPr lang="en-US" sz="1800" b="1" dirty="0">
                <a:solidFill>
                  <a:schemeClr val="bg1"/>
                </a:solidFill>
                <a:latin typeface="Verdana" pitchFamily="34" charset="0"/>
              </a:rPr>
              <a:t>“Rom” (“Gypsies”)</a:t>
            </a:r>
          </a:p>
          <a:p>
            <a:pPr marL="1208088" lvl="2" eaLnBrk="1" hangingPunct="1">
              <a:lnSpc>
                <a:spcPct val="90000"/>
              </a:lnSpc>
            </a:pPr>
            <a:r>
              <a:rPr lang="en-US" sz="1800" b="1" dirty="0">
                <a:solidFill>
                  <a:schemeClr val="bg1"/>
                </a:solidFill>
                <a:latin typeface="Verdana" pitchFamily="34" charset="0"/>
              </a:rPr>
              <a:t>“Basques”</a:t>
            </a:r>
          </a:p>
          <a:p>
            <a:pPr marL="1208088" lvl="2" eaLnBrk="1" hangingPunct="1">
              <a:lnSpc>
                <a:spcPct val="90000"/>
              </a:lnSpc>
            </a:pPr>
            <a:r>
              <a:rPr lang="en-US" sz="1800" b="1" dirty="0">
                <a:solidFill>
                  <a:schemeClr val="bg1"/>
                </a:solidFill>
                <a:latin typeface="Verdana" pitchFamily="34" charset="0"/>
              </a:rPr>
              <a:t>  Catalans</a:t>
            </a:r>
          </a:p>
        </p:txBody>
      </p:sp>
      <p:sp>
        <p:nvSpPr>
          <p:cNvPr id="723970" name="TextBox 2"/>
          <p:cNvSpPr txBox="1">
            <a:spLocks noChangeArrowheads="1"/>
          </p:cNvSpPr>
          <p:nvPr/>
        </p:nvSpPr>
        <p:spPr bwMode="auto">
          <a:xfrm>
            <a:off x="2590800" y="4165626"/>
            <a:ext cx="404841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kumimoji="0" lang="en-US" sz="3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the Aran Islands</a:t>
            </a:r>
          </a:p>
        </p:txBody>
      </p:sp>
    </p:spTree>
  </p:cSld>
  <p:clrMapOvr>
    <a:masterClrMapping/>
  </p:clrMapOvr>
  <p:transition/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697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22629" t="6609" r="22198" b="9483"/>
          <a:stretch>
            <a:fillRect/>
          </a:stretch>
        </p:blipFill>
        <p:spPr bwMode="auto">
          <a:xfrm>
            <a:off x="2265363" y="461963"/>
            <a:ext cx="5078412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70758" name="Oval 6"/>
          <p:cNvSpPr>
            <a:spLocks noChangeArrowheads="1"/>
          </p:cNvSpPr>
          <p:nvPr/>
        </p:nvSpPr>
        <p:spPr bwMode="auto">
          <a:xfrm rot="-3879821">
            <a:off x="2828925" y="3343275"/>
            <a:ext cx="838200" cy="1009650"/>
          </a:xfrm>
          <a:prstGeom prst="ellipse">
            <a:avLst/>
          </a:prstGeom>
          <a:gradFill rotWithShape="1">
            <a:gsLst>
              <a:gs pos="0">
                <a:schemeClr val="accent2">
                  <a:alpha val="10001"/>
                </a:schemeClr>
              </a:gs>
              <a:gs pos="100000">
                <a:schemeClr val="accent2">
                  <a:gamma/>
                  <a:shade val="46275"/>
                  <a:invGamma/>
                  <a:alpha val="10001"/>
                </a:schemeClr>
              </a:gs>
            </a:gsLst>
            <a:lin ang="5400000" scaled="1"/>
          </a:gradFill>
          <a:ln w="57150">
            <a:solidFill>
              <a:srgbClr val="00B05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0" y="3371046"/>
            <a:ext cx="276252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Aran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Islands</a:t>
            </a:r>
          </a:p>
        </p:txBody>
      </p:sp>
      <p:sp>
        <p:nvSpPr>
          <p:cNvPr id="2" name="Text Box 4">
            <a:extLst>
              <a:ext uri="{FF2B5EF4-FFF2-40B4-BE49-F238E27FC236}">
                <a16:creationId xmlns:a16="http://schemas.microsoft.com/office/drawing/2014/main" id="{2953EE42-557D-5DAE-2526-74689A75F8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19200" y="792163"/>
            <a:ext cx="6705600" cy="10156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20D63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Aran Islands</a:t>
            </a:r>
          </a:p>
        </p:txBody>
      </p:sp>
    </p:spTree>
  </p:cSld>
  <p:clrMapOvr>
    <a:masterClrMapping/>
  </p:clrMapOvr>
  <p:transition/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3352802" y="1979613"/>
            <a:ext cx="4878388" cy="3846512"/>
          </a:xfrm>
          <a:noFill/>
        </p:spPr>
        <p:txBody>
          <a:bodyPr lIns="457200" tIns="457200" rIns="182880" bIns="457200"/>
          <a:lstStyle/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en-US" b="1" dirty="0"/>
              <a:t>Conrad </a:t>
            </a:r>
            <a:r>
              <a:rPr lang="en-US" b="1" dirty="0" err="1"/>
              <a:t>Arensberg</a:t>
            </a:r>
            <a:endParaRPr lang="en-US" b="1" dirty="0"/>
          </a:p>
          <a:p>
            <a:pPr marL="0" indent="0" eaLnBrk="1" hangingPunct="1">
              <a:lnSpc>
                <a:spcPct val="0"/>
              </a:lnSpc>
              <a:buFontTx/>
              <a:buNone/>
            </a:pPr>
            <a:endParaRPr lang="en-US" b="1" dirty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en-US" sz="2400" b="1" dirty="0"/>
              <a:t>1937	</a:t>
            </a:r>
            <a:r>
              <a:rPr lang="en-US" sz="2400" b="1" i="1" dirty="0"/>
              <a:t>The Irish Countryman</a:t>
            </a:r>
            <a:r>
              <a:rPr lang="en-US" sz="2400" b="1" dirty="0"/>
              <a:t>.</a:t>
            </a:r>
          </a:p>
          <a:p>
            <a:pPr marL="173038" lvl="1" indent="1588" eaLnBrk="1" hangingPunct="1">
              <a:lnSpc>
                <a:spcPct val="80000"/>
              </a:lnSpc>
              <a:buFontTx/>
              <a:buNone/>
            </a:pPr>
            <a:r>
              <a:rPr lang="en-US" sz="2400" b="1" dirty="0"/>
              <a:t>	New York: Macmillan.</a:t>
            </a:r>
          </a:p>
          <a:p>
            <a:pPr marL="173038" lvl="1" indent="1588" eaLnBrk="1" hangingPunct="1">
              <a:lnSpc>
                <a:spcPct val="80000"/>
              </a:lnSpc>
              <a:buFontTx/>
              <a:buNone/>
            </a:pPr>
            <a:endParaRPr lang="en-US" sz="1800" b="1" dirty="0"/>
          </a:p>
          <a:p>
            <a:pPr marL="173038" lvl="1" indent="1588" algn="ctr" eaLnBrk="1" hangingPunct="1">
              <a:lnSpc>
                <a:spcPct val="80000"/>
              </a:lnSpc>
              <a:buFontTx/>
              <a:buNone/>
            </a:pPr>
            <a:endParaRPr lang="en-US" sz="1600" b="1" dirty="0"/>
          </a:p>
          <a:p>
            <a:pPr marL="173038" lvl="1" indent="1588" algn="ctr" eaLnBrk="1" hangingPunct="1">
              <a:lnSpc>
                <a:spcPct val="80000"/>
              </a:lnSpc>
              <a:buFontTx/>
              <a:buNone/>
            </a:pPr>
            <a:endParaRPr lang="en-US" sz="1600" b="1" dirty="0"/>
          </a:p>
          <a:p>
            <a:pPr marL="173038" lvl="1" indent="1588" algn="ctr" eaLnBrk="1" hangingPunct="1">
              <a:lnSpc>
                <a:spcPct val="80000"/>
              </a:lnSpc>
              <a:buFontTx/>
              <a:buNone/>
            </a:pPr>
            <a:r>
              <a:rPr lang="en-US" sz="1600" b="1" dirty="0">
                <a:solidFill>
                  <a:srgbClr val="FFFFFF"/>
                </a:solidFill>
              </a:rPr>
              <a:t>”the earliest example of </a:t>
            </a:r>
            <a:r>
              <a:rPr lang="en-US" sz="1600" b="1" dirty="0" err="1">
                <a:solidFill>
                  <a:srgbClr val="FFFFFF"/>
                </a:solidFill>
              </a:rPr>
              <a:t>anglophone</a:t>
            </a:r>
            <a:r>
              <a:rPr lang="en-US" sz="1600" b="1" dirty="0">
                <a:solidFill>
                  <a:srgbClr val="FFFFFF"/>
                </a:solidFill>
              </a:rPr>
              <a:t> Europeanist anthropology”</a:t>
            </a:r>
          </a:p>
        </p:txBody>
      </p:sp>
      <p:pic>
        <p:nvPicPr>
          <p:cNvPr id="89091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14420" y="1143040"/>
            <a:ext cx="2620963" cy="4570413"/>
          </a:xfrm>
          <a:noFill/>
        </p:spPr>
      </p:pic>
      <p:sp>
        <p:nvSpPr>
          <p:cNvPr id="4" name="Rectangle 4"/>
          <p:cNvSpPr txBox="1">
            <a:spLocks noChangeArrowheads="1"/>
          </p:cNvSpPr>
          <p:nvPr/>
        </p:nvSpPr>
        <p:spPr bwMode="auto">
          <a:xfrm>
            <a:off x="762000" y="1066800"/>
            <a:ext cx="7696200" cy="5334000"/>
          </a:xfrm>
          <a:prstGeom prst="rect">
            <a:avLst/>
          </a:prstGeom>
          <a:solidFill>
            <a:srgbClr val="FFFFFF">
              <a:alpha val="50196"/>
            </a:srgbClr>
          </a:solidFill>
          <a:ln>
            <a:miter lim="800000"/>
            <a:headEnd/>
            <a:tailEnd/>
          </a:ln>
        </p:spPr>
        <p:txBody>
          <a:bodyPr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5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srgbClr val="FF00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81600" y="914426"/>
            <a:ext cx="1143000" cy="129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99396" y="685800"/>
            <a:ext cx="4401604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89078" y="2743204"/>
            <a:ext cx="3463925" cy="1622425"/>
          </a:xfrm>
          <a:prstGeom prst="rect">
            <a:avLst/>
          </a:prstGeom>
          <a:noFill/>
          <a:ln w="76200">
            <a:solidFill>
              <a:srgbClr val="FFC000"/>
            </a:solidFill>
            <a:miter lim="800000"/>
            <a:headEnd/>
            <a:tailEnd/>
          </a:ln>
          <a:effectLst/>
        </p:spPr>
      </p:pic>
      <p:sp>
        <p:nvSpPr>
          <p:cNvPr id="10" name="Rectangle 9"/>
          <p:cNvSpPr/>
          <p:nvPr/>
        </p:nvSpPr>
        <p:spPr>
          <a:xfrm>
            <a:off x="1547265" y="3704773"/>
            <a:ext cx="2262735" cy="584775"/>
          </a:xfrm>
          <a:prstGeom prst="rect">
            <a:avLst/>
          </a:prstGeom>
          <a:solidFill>
            <a:srgbClr val="FFFFFF">
              <a:alpha val="50196"/>
            </a:srgbClr>
          </a:solidFill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 w="12700">
                  <a:solidFill>
                    <a:srgbClr val="C0504D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Aran</a:t>
            </a:r>
            <a:r>
              <a:rPr kumimoji="0" lang="en-US" sz="32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 Islands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endParaRPr lang="en-US" sz="1400"/>
          </a:p>
        </p:txBody>
      </p:sp>
      <p:sp>
        <p:nvSpPr>
          <p:cNvPr id="7782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346595" y="1600206"/>
            <a:ext cx="4340225" cy="4525963"/>
          </a:xfrm>
        </p:spPr>
        <p:txBody>
          <a:bodyPr/>
          <a:lstStyle/>
          <a:p>
            <a:pPr marL="465138" indent="-465138" eaLnBrk="1" hangingPunct="1">
              <a:lnSpc>
                <a:spcPct val="140000"/>
              </a:lnSpc>
              <a:buFontTx/>
              <a:buNone/>
            </a:pPr>
            <a:endParaRPr lang="en-US" sz="2400" b="1" dirty="0"/>
          </a:p>
          <a:p>
            <a:pPr marL="465138" indent="-465138" eaLnBrk="1" hangingPunct="1">
              <a:lnSpc>
                <a:spcPct val="140000"/>
              </a:lnSpc>
              <a:buFontTx/>
              <a:buNone/>
            </a:pPr>
            <a:r>
              <a:rPr lang="en-US" sz="2400" b="1" dirty="0"/>
              <a:t>. . . . backed up in image by the film</a:t>
            </a:r>
          </a:p>
          <a:p>
            <a:pPr marL="465138" indent="-465138" eaLnBrk="1" hangingPunct="1">
              <a:lnSpc>
                <a:spcPct val="140000"/>
              </a:lnSpc>
              <a:buFontTx/>
              <a:buNone/>
            </a:pPr>
            <a:r>
              <a:rPr lang="en-US" sz="2400" b="1" i="1" dirty="0"/>
              <a:t>	Man of </a:t>
            </a:r>
            <a:r>
              <a:rPr lang="en-US" sz="2400" b="1" i="1" dirty="0" err="1"/>
              <a:t>Aran</a:t>
            </a:r>
            <a:endParaRPr lang="en-US" sz="2400" b="1" i="1" dirty="0"/>
          </a:p>
          <a:p>
            <a:pPr marL="465138" indent="-465138" eaLnBrk="1" hangingPunct="1">
              <a:lnSpc>
                <a:spcPct val="80000"/>
              </a:lnSpc>
              <a:buFontTx/>
              <a:buNone/>
            </a:pPr>
            <a:endParaRPr lang="en-US" sz="2400" b="1" i="1" dirty="0"/>
          </a:p>
          <a:p>
            <a:pPr marL="465138" indent="-465138" eaLnBrk="1" hangingPunct="1">
              <a:lnSpc>
                <a:spcPct val="80000"/>
              </a:lnSpc>
              <a:buFontTx/>
              <a:buNone/>
            </a:pPr>
            <a:r>
              <a:rPr lang="en-US" sz="1600" i="1" dirty="0"/>
              <a:t>	   </a:t>
            </a:r>
            <a:r>
              <a:rPr lang="en-US" sz="1400" i="1" dirty="0"/>
              <a:t>(77 min, 1934, B&amp;W)</a:t>
            </a:r>
            <a:r>
              <a:rPr lang="en-US" sz="1400" dirty="0"/>
              <a:t> </a:t>
            </a:r>
            <a:endParaRPr lang="en-US" sz="1600" i="1" dirty="0"/>
          </a:p>
          <a:p>
            <a:pPr marL="465138" indent="-465138" eaLnBrk="1" hangingPunct="1">
              <a:lnSpc>
                <a:spcPct val="80000"/>
              </a:lnSpc>
            </a:pPr>
            <a:endParaRPr lang="en-US" sz="1600" dirty="0"/>
          </a:p>
          <a:p>
            <a:pPr marL="977900" lvl="1" eaLnBrk="1" hangingPunct="1">
              <a:lnSpc>
                <a:spcPct val="80000"/>
              </a:lnSpc>
            </a:pPr>
            <a:r>
              <a:rPr lang="en-US" sz="1400" dirty="0"/>
              <a:t>Robert J. Flaherty,</a:t>
            </a:r>
          </a:p>
          <a:p>
            <a:pPr marL="977900" lvl="1" eaLnBrk="1" hangingPunct="1">
              <a:lnSpc>
                <a:spcPct val="80000"/>
              </a:lnSpc>
            </a:pPr>
            <a:r>
              <a:rPr lang="en-US" sz="1400" dirty="0"/>
              <a:t>Colman “Tiger” King,</a:t>
            </a:r>
          </a:p>
          <a:p>
            <a:pPr marL="977900" lvl="1" eaLnBrk="1" hangingPunct="1">
              <a:lnSpc>
                <a:spcPct val="80000"/>
              </a:lnSpc>
            </a:pPr>
            <a:r>
              <a:rPr lang="en-US" sz="1400" dirty="0"/>
              <a:t>Maggie </a:t>
            </a:r>
            <a:r>
              <a:rPr lang="en-US" sz="1400" dirty="0" err="1"/>
              <a:t>Dirrane</a:t>
            </a:r>
            <a:r>
              <a:rPr lang="en-US" sz="1400" dirty="0"/>
              <a:t>, and </a:t>
            </a:r>
          </a:p>
          <a:p>
            <a:pPr marL="977900" lvl="1" eaLnBrk="1" hangingPunct="1">
              <a:lnSpc>
                <a:spcPct val="80000"/>
              </a:lnSpc>
            </a:pPr>
            <a:r>
              <a:rPr lang="en-US" sz="1400" dirty="0"/>
              <a:t>Michael </a:t>
            </a:r>
            <a:r>
              <a:rPr lang="en-US" sz="1400" dirty="0" err="1"/>
              <a:t>Dirrane</a:t>
            </a:r>
            <a:endParaRPr lang="en-US" sz="1400" dirty="0"/>
          </a:p>
          <a:p>
            <a:pPr marL="977900" lvl="1" eaLnBrk="1" hangingPunct="1">
              <a:lnSpc>
                <a:spcPct val="80000"/>
              </a:lnSpc>
            </a:pPr>
            <a:endParaRPr lang="en-US" sz="1400" dirty="0"/>
          </a:p>
        </p:txBody>
      </p:sp>
      <p:pic>
        <p:nvPicPr>
          <p:cNvPr id="778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013" y="1144588"/>
            <a:ext cx="4037012" cy="457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75846" name="Text Box 6"/>
          <p:cNvSpPr txBox="1">
            <a:spLocks noChangeArrowheads="1"/>
          </p:cNvSpPr>
          <p:nvPr/>
        </p:nvSpPr>
        <p:spPr bwMode="auto">
          <a:xfrm>
            <a:off x="1183339" y="6026380"/>
            <a:ext cx="6795247" cy="615553"/>
          </a:xfrm>
          <a:prstGeom prst="rect">
            <a:avLst/>
          </a:prstGeom>
          <a:solidFill>
            <a:schemeClr val="bg1"/>
          </a:solidFill>
          <a:ln w="28575" algn="ctr">
            <a:noFill/>
            <a:miter lim="800000"/>
            <a:headEnd/>
            <a:tailEnd/>
          </a:ln>
        </p:spPr>
        <p:txBody>
          <a:bodyPr wrap="square" lIns="91440" tIns="91440" rIns="91440"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we will see this “classic” film in class</a:t>
            </a:r>
          </a:p>
        </p:txBody>
      </p:sp>
    </p:spTree>
  </p:cSld>
  <p:clrMapOvr>
    <a:masterClrMapping/>
  </p:clrMapOvr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5378" name="Picture 2">
            <a:hlinkClick r:id="rId3"/>
            <a:extLst>
              <a:ext uri="{FF2B5EF4-FFF2-40B4-BE49-F238E27FC236}">
                <a16:creationId xmlns:a16="http://schemas.microsoft.com/office/drawing/2014/main" id="{28AEA83E-0F55-A2C4-D3B9-923F7E3ACC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29" t="6609" r="22198" b="9483"/>
          <a:stretch>
            <a:fillRect/>
          </a:stretch>
        </p:blipFill>
        <p:spPr bwMode="auto">
          <a:xfrm>
            <a:off x="2260600" y="717178"/>
            <a:ext cx="5078413" cy="579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85379" name="Freeform 3">
            <a:extLst>
              <a:ext uri="{FF2B5EF4-FFF2-40B4-BE49-F238E27FC236}">
                <a16:creationId xmlns:a16="http://schemas.microsoft.com/office/drawing/2014/main" id="{A812D175-0A1E-5EDC-9CED-E0DF84371A65}"/>
              </a:ext>
            </a:extLst>
          </p:cNvPr>
          <p:cNvSpPr>
            <a:spLocks/>
          </p:cNvSpPr>
          <p:nvPr/>
        </p:nvSpPr>
        <p:spPr bwMode="auto">
          <a:xfrm>
            <a:off x="4572000" y="1755405"/>
            <a:ext cx="1403350" cy="1262063"/>
          </a:xfrm>
          <a:custGeom>
            <a:avLst/>
            <a:gdLst>
              <a:gd name="T0" fmla="*/ 376 w 884"/>
              <a:gd name="T1" fmla="*/ 15 h 795"/>
              <a:gd name="T2" fmla="*/ 307 w 884"/>
              <a:gd name="T3" fmla="*/ 126 h 795"/>
              <a:gd name="T4" fmla="*/ 265 w 884"/>
              <a:gd name="T5" fmla="*/ 234 h 795"/>
              <a:gd name="T6" fmla="*/ 118 w 884"/>
              <a:gd name="T7" fmla="*/ 294 h 795"/>
              <a:gd name="T8" fmla="*/ 130 w 884"/>
              <a:gd name="T9" fmla="*/ 324 h 795"/>
              <a:gd name="T10" fmla="*/ 163 w 884"/>
              <a:gd name="T11" fmla="*/ 360 h 795"/>
              <a:gd name="T12" fmla="*/ 64 w 884"/>
              <a:gd name="T13" fmla="*/ 399 h 795"/>
              <a:gd name="T14" fmla="*/ 40 w 884"/>
              <a:gd name="T15" fmla="*/ 414 h 795"/>
              <a:gd name="T16" fmla="*/ 1 w 884"/>
              <a:gd name="T17" fmla="*/ 444 h 795"/>
              <a:gd name="T18" fmla="*/ 46 w 884"/>
              <a:gd name="T19" fmla="*/ 537 h 795"/>
              <a:gd name="T20" fmla="*/ 88 w 884"/>
              <a:gd name="T21" fmla="*/ 582 h 795"/>
              <a:gd name="T22" fmla="*/ 142 w 884"/>
              <a:gd name="T23" fmla="*/ 645 h 795"/>
              <a:gd name="T24" fmla="*/ 196 w 884"/>
              <a:gd name="T25" fmla="*/ 663 h 795"/>
              <a:gd name="T26" fmla="*/ 241 w 884"/>
              <a:gd name="T27" fmla="*/ 711 h 795"/>
              <a:gd name="T28" fmla="*/ 274 w 884"/>
              <a:gd name="T29" fmla="*/ 705 h 795"/>
              <a:gd name="T30" fmla="*/ 256 w 884"/>
              <a:gd name="T31" fmla="*/ 699 h 795"/>
              <a:gd name="T32" fmla="*/ 238 w 884"/>
              <a:gd name="T33" fmla="*/ 702 h 795"/>
              <a:gd name="T34" fmla="*/ 301 w 884"/>
              <a:gd name="T35" fmla="*/ 690 h 795"/>
              <a:gd name="T36" fmla="*/ 349 w 884"/>
              <a:gd name="T37" fmla="*/ 690 h 795"/>
              <a:gd name="T38" fmla="*/ 370 w 884"/>
              <a:gd name="T39" fmla="*/ 666 h 795"/>
              <a:gd name="T40" fmla="*/ 409 w 884"/>
              <a:gd name="T41" fmla="*/ 606 h 795"/>
              <a:gd name="T42" fmla="*/ 460 w 884"/>
              <a:gd name="T43" fmla="*/ 498 h 795"/>
              <a:gd name="T44" fmla="*/ 508 w 884"/>
              <a:gd name="T45" fmla="*/ 546 h 795"/>
              <a:gd name="T46" fmla="*/ 544 w 884"/>
              <a:gd name="T47" fmla="*/ 591 h 795"/>
              <a:gd name="T48" fmla="*/ 577 w 884"/>
              <a:gd name="T49" fmla="*/ 642 h 795"/>
              <a:gd name="T50" fmla="*/ 649 w 884"/>
              <a:gd name="T51" fmla="*/ 699 h 795"/>
              <a:gd name="T52" fmla="*/ 643 w 884"/>
              <a:gd name="T53" fmla="*/ 696 h 795"/>
              <a:gd name="T54" fmla="*/ 685 w 884"/>
              <a:gd name="T55" fmla="*/ 771 h 795"/>
              <a:gd name="T56" fmla="*/ 760 w 884"/>
              <a:gd name="T57" fmla="*/ 762 h 795"/>
              <a:gd name="T58" fmla="*/ 823 w 884"/>
              <a:gd name="T59" fmla="*/ 753 h 795"/>
              <a:gd name="T60" fmla="*/ 874 w 884"/>
              <a:gd name="T61" fmla="*/ 786 h 795"/>
              <a:gd name="T62" fmla="*/ 883 w 884"/>
              <a:gd name="T63" fmla="*/ 795 h 79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884" h="795">
                <a:moveTo>
                  <a:pt x="409" y="0"/>
                </a:moveTo>
                <a:cubicBezTo>
                  <a:pt x="395" y="5"/>
                  <a:pt x="387" y="4"/>
                  <a:pt x="376" y="15"/>
                </a:cubicBezTo>
                <a:cubicBezTo>
                  <a:pt x="370" y="32"/>
                  <a:pt x="370" y="38"/>
                  <a:pt x="355" y="48"/>
                </a:cubicBezTo>
                <a:cubicBezTo>
                  <a:pt x="338" y="74"/>
                  <a:pt x="334" y="108"/>
                  <a:pt x="307" y="126"/>
                </a:cubicBezTo>
                <a:cubicBezTo>
                  <a:pt x="297" y="156"/>
                  <a:pt x="288" y="181"/>
                  <a:pt x="271" y="207"/>
                </a:cubicBezTo>
                <a:cubicBezTo>
                  <a:pt x="268" y="212"/>
                  <a:pt x="266" y="231"/>
                  <a:pt x="265" y="234"/>
                </a:cubicBezTo>
                <a:cubicBezTo>
                  <a:pt x="263" y="240"/>
                  <a:pt x="259" y="252"/>
                  <a:pt x="259" y="252"/>
                </a:cubicBezTo>
                <a:cubicBezTo>
                  <a:pt x="251" y="327"/>
                  <a:pt x="222" y="292"/>
                  <a:pt x="118" y="294"/>
                </a:cubicBezTo>
                <a:cubicBezTo>
                  <a:pt x="115" y="303"/>
                  <a:pt x="111" y="311"/>
                  <a:pt x="118" y="321"/>
                </a:cubicBezTo>
                <a:cubicBezTo>
                  <a:pt x="120" y="324"/>
                  <a:pt x="126" y="323"/>
                  <a:pt x="130" y="324"/>
                </a:cubicBezTo>
                <a:cubicBezTo>
                  <a:pt x="142" y="329"/>
                  <a:pt x="150" y="336"/>
                  <a:pt x="163" y="339"/>
                </a:cubicBezTo>
                <a:cubicBezTo>
                  <a:pt x="166" y="347"/>
                  <a:pt x="169" y="351"/>
                  <a:pt x="163" y="360"/>
                </a:cubicBezTo>
                <a:cubicBezTo>
                  <a:pt x="159" y="366"/>
                  <a:pt x="151" y="366"/>
                  <a:pt x="145" y="369"/>
                </a:cubicBezTo>
                <a:cubicBezTo>
                  <a:pt x="119" y="382"/>
                  <a:pt x="93" y="394"/>
                  <a:pt x="64" y="399"/>
                </a:cubicBezTo>
                <a:cubicBezTo>
                  <a:pt x="62" y="402"/>
                  <a:pt x="61" y="406"/>
                  <a:pt x="58" y="408"/>
                </a:cubicBezTo>
                <a:cubicBezTo>
                  <a:pt x="53" y="411"/>
                  <a:pt x="40" y="414"/>
                  <a:pt x="40" y="414"/>
                </a:cubicBezTo>
                <a:cubicBezTo>
                  <a:pt x="36" y="427"/>
                  <a:pt x="22" y="430"/>
                  <a:pt x="10" y="438"/>
                </a:cubicBezTo>
                <a:cubicBezTo>
                  <a:pt x="7" y="440"/>
                  <a:pt x="1" y="444"/>
                  <a:pt x="1" y="444"/>
                </a:cubicBezTo>
                <a:cubicBezTo>
                  <a:pt x="3" y="470"/>
                  <a:pt x="0" y="479"/>
                  <a:pt x="13" y="498"/>
                </a:cubicBezTo>
                <a:cubicBezTo>
                  <a:pt x="17" y="524"/>
                  <a:pt x="20" y="532"/>
                  <a:pt x="46" y="537"/>
                </a:cubicBezTo>
                <a:cubicBezTo>
                  <a:pt x="50" y="549"/>
                  <a:pt x="45" y="563"/>
                  <a:pt x="52" y="573"/>
                </a:cubicBezTo>
                <a:cubicBezTo>
                  <a:pt x="55" y="577"/>
                  <a:pt x="84" y="581"/>
                  <a:pt x="88" y="582"/>
                </a:cubicBezTo>
                <a:cubicBezTo>
                  <a:pt x="94" y="586"/>
                  <a:pt x="107" y="584"/>
                  <a:pt x="109" y="591"/>
                </a:cubicBezTo>
                <a:cubicBezTo>
                  <a:pt x="125" y="646"/>
                  <a:pt x="95" y="638"/>
                  <a:pt x="142" y="645"/>
                </a:cubicBezTo>
                <a:cubicBezTo>
                  <a:pt x="154" y="649"/>
                  <a:pt x="166" y="653"/>
                  <a:pt x="178" y="657"/>
                </a:cubicBezTo>
                <a:cubicBezTo>
                  <a:pt x="184" y="659"/>
                  <a:pt x="196" y="663"/>
                  <a:pt x="196" y="663"/>
                </a:cubicBezTo>
                <a:cubicBezTo>
                  <a:pt x="208" y="675"/>
                  <a:pt x="209" y="684"/>
                  <a:pt x="226" y="690"/>
                </a:cubicBezTo>
                <a:cubicBezTo>
                  <a:pt x="233" y="711"/>
                  <a:pt x="226" y="706"/>
                  <a:pt x="241" y="711"/>
                </a:cubicBezTo>
                <a:cubicBezTo>
                  <a:pt x="249" y="710"/>
                  <a:pt x="257" y="709"/>
                  <a:pt x="265" y="708"/>
                </a:cubicBezTo>
                <a:cubicBezTo>
                  <a:pt x="268" y="707"/>
                  <a:pt x="277" y="705"/>
                  <a:pt x="274" y="705"/>
                </a:cubicBezTo>
                <a:cubicBezTo>
                  <a:pt x="265" y="705"/>
                  <a:pt x="256" y="707"/>
                  <a:pt x="247" y="708"/>
                </a:cubicBezTo>
                <a:cubicBezTo>
                  <a:pt x="231" y="713"/>
                  <a:pt x="235" y="713"/>
                  <a:pt x="256" y="699"/>
                </a:cubicBezTo>
                <a:lnTo>
                  <a:pt x="256" y="699"/>
                </a:lnTo>
                <a:cubicBezTo>
                  <a:pt x="250" y="700"/>
                  <a:pt x="244" y="701"/>
                  <a:pt x="238" y="702"/>
                </a:cubicBezTo>
                <a:cubicBezTo>
                  <a:pt x="252" y="723"/>
                  <a:pt x="234" y="703"/>
                  <a:pt x="232" y="696"/>
                </a:cubicBezTo>
                <a:cubicBezTo>
                  <a:pt x="255" y="695"/>
                  <a:pt x="278" y="690"/>
                  <a:pt x="301" y="690"/>
                </a:cubicBezTo>
                <a:cubicBezTo>
                  <a:pt x="311" y="690"/>
                  <a:pt x="319" y="696"/>
                  <a:pt x="328" y="696"/>
                </a:cubicBezTo>
                <a:cubicBezTo>
                  <a:pt x="301" y="683"/>
                  <a:pt x="330" y="693"/>
                  <a:pt x="349" y="690"/>
                </a:cubicBezTo>
                <a:cubicBezTo>
                  <a:pt x="355" y="666"/>
                  <a:pt x="346" y="687"/>
                  <a:pt x="364" y="675"/>
                </a:cubicBezTo>
                <a:cubicBezTo>
                  <a:pt x="367" y="673"/>
                  <a:pt x="367" y="668"/>
                  <a:pt x="370" y="666"/>
                </a:cubicBezTo>
                <a:cubicBezTo>
                  <a:pt x="377" y="661"/>
                  <a:pt x="392" y="660"/>
                  <a:pt x="400" y="657"/>
                </a:cubicBezTo>
                <a:cubicBezTo>
                  <a:pt x="408" y="633"/>
                  <a:pt x="409" y="641"/>
                  <a:pt x="409" y="606"/>
                </a:cubicBezTo>
                <a:lnTo>
                  <a:pt x="412" y="546"/>
                </a:lnTo>
                <a:lnTo>
                  <a:pt x="460" y="498"/>
                </a:lnTo>
                <a:lnTo>
                  <a:pt x="508" y="498"/>
                </a:lnTo>
                <a:lnTo>
                  <a:pt x="508" y="546"/>
                </a:lnTo>
                <a:cubicBezTo>
                  <a:pt x="519" y="550"/>
                  <a:pt x="534" y="549"/>
                  <a:pt x="541" y="558"/>
                </a:cubicBezTo>
                <a:cubicBezTo>
                  <a:pt x="548" y="567"/>
                  <a:pt x="541" y="580"/>
                  <a:pt x="544" y="591"/>
                </a:cubicBezTo>
                <a:cubicBezTo>
                  <a:pt x="546" y="598"/>
                  <a:pt x="556" y="609"/>
                  <a:pt x="556" y="609"/>
                </a:cubicBezTo>
                <a:cubicBezTo>
                  <a:pt x="559" y="629"/>
                  <a:pt x="559" y="633"/>
                  <a:pt x="577" y="642"/>
                </a:cubicBezTo>
                <a:cubicBezTo>
                  <a:pt x="595" y="668"/>
                  <a:pt x="582" y="659"/>
                  <a:pt x="619" y="663"/>
                </a:cubicBezTo>
                <a:cubicBezTo>
                  <a:pt x="628" y="676"/>
                  <a:pt x="649" y="685"/>
                  <a:pt x="649" y="699"/>
                </a:cubicBezTo>
                <a:cubicBezTo>
                  <a:pt x="650" y="696"/>
                  <a:pt x="655" y="691"/>
                  <a:pt x="652" y="690"/>
                </a:cubicBezTo>
                <a:cubicBezTo>
                  <a:pt x="649" y="688"/>
                  <a:pt x="644" y="692"/>
                  <a:pt x="643" y="696"/>
                </a:cubicBezTo>
                <a:cubicBezTo>
                  <a:pt x="639" y="714"/>
                  <a:pt x="641" y="732"/>
                  <a:pt x="640" y="750"/>
                </a:cubicBezTo>
                <a:cubicBezTo>
                  <a:pt x="645" y="783"/>
                  <a:pt x="649" y="774"/>
                  <a:pt x="685" y="771"/>
                </a:cubicBezTo>
                <a:cubicBezTo>
                  <a:pt x="693" y="766"/>
                  <a:pt x="712" y="759"/>
                  <a:pt x="712" y="759"/>
                </a:cubicBezTo>
                <a:cubicBezTo>
                  <a:pt x="740" y="768"/>
                  <a:pt x="724" y="766"/>
                  <a:pt x="760" y="762"/>
                </a:cubicBezTo>
                <a:cubicBezTo>
                  <a:pt x="764" y="741"/>
                  <a:pt x="771" y="735"/>
                  <a:pt x="790" y="729"/>
                </a:cubicBezTo>
                <a:cubicBezTo>
                  <a:pt x="814" y="733"/>
                  <a:pt x="815" y="729"/>
                  <a:pt x="823" y="753"/>
                </a:cubicBezTo>
                <a:cubicBezTo>
                  <a:pt x="824" y="756"/>
                  <a:pt x="852" y="758"/>
                  <a:pt x="859" y="759"/>
                </a:cubicBezTo>
                <a:cubicBezTo>
                  <a:pt x="872" y="772"/>
                  <a:pt x="867" y="764"/>
                  <a:pt x="874" y="786"/>
                </a:cubicBezTo>
                <a:cubicBezTo>
                  <a:pt x="875" y="789"/>
                  <a:pt x="880" y="789"/>
                  <a:pt x="883" y="792"/>
                </a:cubicBezTo>
                <a:cubicBezTo>
                  <a:pt x="884" y="793"/>
                  <a:pt x="883" y="794"/>
                  <a:pt x="883" y="795"/>
                </a:cubicBezTo>
              </a:path>
            </a:pathLst>
          </a:custGeom>
          <a:noFill/>
          <a:ln w="38100" cap="flat" cmpd="sng">
            <a:solidFill>
              <a:schemeClr val="tx1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485381" name="Text Box 5">
            <a:extLst>
              <a:ext uri="{FF2B5EF4-FFF2-40B4-BE49-F238E27FC236}">
                <a16:creationId xmlns:a16="http://schemas.microsoft.com/office/drawing/2014/main" id="{E311BD2D-D6A3-6E6F-54D4-C6472DFE2B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53200" y="3124200"/>
            <a:ext cx="2438400" cy="207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Northern Ireland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is part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of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“The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United Kingdom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 . .”</a:t>
            </a:r>
          </a:p>
        </p:txBody>
      </p:sp>
      <p:sp>
        <p:nvSpPr>
          <p:cNvPr id="2" name="AutoShape 4">
            <a:extLst>
              <a:ext uri="{FF2B5EF4-FFF2-40B4-BE49-F238E27FC236}">
                <a16:creationId xmlns:a16="http://schemas.microsoft.com/office/drawing/2014/main" id="{BE7020D9-146E-B79B-CFD7-A139C824C9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00263" y="1739155"/>
            <a:ext cx="2133600" cy="1143000"/>
          </a:xfrm>
          <a:prstGeom prst="leftArrow">
            <a:avLst>
              <a:gd name="adj1" fmla="val 50000"/>
              <a:gd name="adj2" fmla="val 46667"/>
            </a:avLst>
          </a:prstGeom>
          <a:solidFill>
            <a:srgbClr val="00B050"/>
          </a:solidFill>
          <a:ln w="762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5" name="Text Box 4">
            <a:extLst>
              <a:ext uri="{FF2B5EF4-FFF2-40B4-BE49-F238E27FC236}">
                <a16:creationId xmlns:a16="http://schemas.microsoft.com/office/drawing/2014/main" id="{57225987-85AD-1CC7-627D-8BB83BD9A4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19198" y="263247"/>
            <a:ext cx="6705600" cy="969496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bIns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20D63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B81C5A7-7B51-4925-7327-1028AC6038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7283" y="1306967"/>
            <a:ext cx="520727" cy="311166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70005" y="2127382"/>
            <a:ext cx="8226425" cy="2935355"/>
          </a:xfrm>
        </p:spPr>
        <p:txBody>
          <a:bodyPr>
            <a:spAutoFit/>
          </a:bodyPr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Other countries have similar regions . . . 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5917945"/>
      </p:ext>
    </p:extLst>
  </p:cSld>
  <p:clrMapOvr>
    <a:masterClrMapping/>
  </p:clrMapOvr>
  <p:transition/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1348154" y="3758493"/>
            <a:ext cx="5638800" cy="610307"/>
          </a:xfrm>
          <a:prstGeom prst="rect">
            <a:avLst/>
          </a:prstGeom>
          <a:solidFill>
            <a:srgbClr val="FFFFFF"/>
          </a:solidFill>
        </p:spPr>
        <p:txBody>
          <a:bodyPr wrap="square" lIns="109728" rIns="109728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not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as a “culture area”)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502111" y="4561804"/>
            <a:ext cx="6718186" cy="193899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Andalusia, Spain</a:t>
            </a:r>
          </a:p>
          <a:p>
            <a:pPr marL="1146175" marR="0" lvl="2" indent="-11461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Languedoc, France</a:t>
            </a:r>
          </a:p>
          <a:p>
            <a:pPr marL="1146175" marR="0" lvl="2" indent="-11461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</a:t>
            </a:r>
            <a:r>
              <a:rPr lang="en-US" sz="3200" b="1" dirty="0">
                <a:solidFill>
                  <a:srgbClr val="000000"/>
                </a:solidFill>
              </a:rPr>
              <a:t>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Northamptonshire, England</a:t>
            </a:r>
          </a:p>
        </p:txBody>
      </p:sp>
    </p:spTree>
    <p:extLst>
      <p:ext uri="{BB962C8B-B14F-4D97-AF65-F5344CB8AC3E}">
        <p14:creationId xmlns:p14="http://schemas.microsoft.com/office/powerpoint/2010/main" val="3914182152"/>
      </p:ext>
    </p:extLst>
  </p:cSld>
  <p:clrMapOvr>
    <a:masterClrMapping/>
  </p:clrMapOvr>
  <p:transition/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59651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Corgi Books (2000)</a:t>
            </a:r>
          </a:p>
        </p:txBody>
      </p:sp>
      <p:pic>
        <p:nvPicPr>
          <p:cNvPr id="6" name="Picture 5" descr="trtemp_image cop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34816" y="355598"/>
            <a:ext cx="3478378" cy="5486400"/>
          </a:xfrm>
          <a:prstGeom prst="rect">
            <a:avLst/>
          </a:prstGeom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D77CDAFD-01C6-DEBD-093F-F9B7D45EA102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6900957" y="400717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C96C0724-5A40-C023-5981-6C1F0F3547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32935" y="5388810"/>
            <a:ext cx="4668907" cy="369332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Writes about England, Spain, and France</a:t>
            </a:r>
          </a:p>
        </p:txBody>
      </p:sp>
      <p:pic>
        <p:nvPicPr>
          <p:cNvPr id="4" name="Picture 3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B26EA468-9F31-52E7-2E6C-4CB27CEAB76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9932" y="714688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  <p:pic>
        <p:nvPicPr>
          <p:cNvPr id="5" name="Picture 4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59D6CF79-70FF-5F38-498C-61598E24278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8717" y="724313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  <p:pic>
        <p:nvPicPr>
          <p:cNvPr id="8" name="Picture 7" descr="A red white and blue flag&#10;&#10;Description automatically generated">
            <a:extLst>
              <a:ext uri="{FF2B5EF4-FFF2-40B4-BE49-F238E27FC236}">
                <a16:creationId xmlns:a16="http://schemas.microsoft.com/office/drawing/2014/main" id="{9963E499-C9C7-00D5-01B3-F296CBEE5B4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2260" y="718029"/>
            <a:ext cx="914400" cy="609600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4205172882"/>
      </p:ext>
    </p:extLst>
  </p:cSld>
  <p:clrMapOvr>
    <a:masterClrMapping/>
  </p:clrMapOvr>
  <p:transition/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59651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Corgi Books (2000)</a:t>
            </a:r>
          </a:p>
        </p:txBody>
      </p:sp>
      <p:pic>
        <p:nvPicPr>
          <p:cNvPr id="6" name="Picture 5" descr="trtemp_image cop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34816" y="355598"/>
            <a:ext cx="3478378" cy="54864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219211" y="3599538"/>
            <a:ext cx="6686447" cy="2677656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including peasant life in Europe . . .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especially Spain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(Andalusia)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France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(Languedoc)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England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(Northamptonshire)</a:t>
            </a:r>
          </a:p>
        </p:txBody>
      </p:sp>
    </p:spTree>
  </p:cSld>
  <p:clrMapOvr>
    <a:masterClrMapping/>
  </p:clrMapOvr>
  <p:transition/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6" name="Oval 6"/>
          <p:cNvSpPr>
            <a:spLocks noChangeArrowheads="1"/>
          </p:cNvSpPr>
          <p:nvPr/>
        </p:nvSpPr>
        <p:spPr bwMode="auto">
          <a:xfrm>
            <a:off x="2607753" y="2819400"/>
            <a:ext cx="7027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7" name="Oval 7"/>
          <p:cNvSpPr>
            <a:spLocks noChangeArrowheads="1"/>
          </p:cNvSpPr>
          <p:nvPr/>
        </p:nvSpPr>
        <p:spPr bwMode="auto">
          <a:xfrm>
            <a:off x="4207936" y="2514600"/>
            <a:ext cx="1651000" cy="12001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1" name="Oval 11"/>
          <p:cNvSpPr>
            <a:spLocks noChangeArrowheads="1"/>
          </p:cNvSpPr>
          <p:nvPr/>
        </p:nvSpPr>
        <p:spPr bwMode="auto">
          <a:xfrm>
            <a:off x="4305300" y="2500313"/>
            <a:ext cx="948267" cy="5334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9" name="Oval 19"/>
          <p:cNvSpPr>
            <a:spLocks noChangeArrowheads="1"/>
          </p:cNvSpPr>
          <p:nvPr/>
        </p:nvSpPr>
        <p:spPr bwMode="auto">
          <a:xfrm>
            <a:off x="3420553" y="1643063"/>
            <a:ext cx="23283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20800" y="1295400"/>
            <a:ext cx="650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Rectangle 4"/>
          <p:cNvSpPr txBox="1">
            <a:spLocks noChangeArrowheads="1"/>
          </p:cNvSpPr>
          <p:nvPr/>
        </p:nvSpPr>
        <p:spPr bwMode="auto">
          <a:xfrm>
            <a:off x="762000" y="1219200"/>
            <a:ext cx="7315200" cy="44958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5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99469452"/>
      </p:ext>
    </p:extLst>
  </p:cSld>
  <p:clrMapOvr>
    <a:masterClrMapping/>
  </p:clrMapOvr>
  <p:transition/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70005" y="1702284"/>
            <a:ext cx="8226425" cy="4794769"/>
          </a:xfrm>
        </p:spPr>
        <p:txBody>
          <a:bodyPr>
            <a:noAutofit/>
          </a:bodyPr>
          <a:lstStyle/>
          <a:p>
            <a:pPr marL="0" indent="0"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Belgium, for e.g., has . . .</a:t>
            </a:r>
          </a:p>
          <a:p>
            <a:pPr marL="509588" indent="-277813" eaLnBrk="1" hangingPunct="1"/>
            <a:r>
              <a:rPr lang="en-US" sz="4400" b="1" dirty="0">
                <a:solidFill>
                  <a:srgbClr val="FF0000"/>
                </a:solidFill>
              </a:rPr>
              <a:t>Flanders </a:t>
            </a:r>
            <a:r>
              <a:rPr lang="en-US" sz="2400" b="1" dirty="0">
                <a:solidFill>
                  <a:srgbClr val="FF0000"/>
                </a:solidFill>
              </a:rPr>
              <a:t>(</a:t>
            </a:r>
            <a:r>
              <a:rPr lang="en-US" sz="2400" b="1" dirty="0">
                <a:solidFill>
                  <a:schemeClr val="bg1"/>
                </a:solidFill>
              </a:rPr>
              <a:t>Dutch speaking</a:t>
            </a:r>
            <a:r>
              <a:rPr lang="en-US" sz="2400" b="1" dirty="0">
                <a:solidFill>
                  <a:srgbClr val="FF0000"/>
                </a:solidFill>
              </a:rPr>
              <a:t>)</a:t>
            </a:r>
          </a:p>
          <a:p>
            <a:pPr marL="509588" indent="-277813" eaLnBrk="1" hangingPunct="1"/>
            <a:r>
              <a:rPr lang="en-US" sz="4400" b="1" dirty="0">
                <a:solidFill>
                  <a:srgbClr val="FF0000"/>
                </a:solidFill>
              </a:rPr>
              <a:t>Wallonia </a:t>
            </a:r>
            <a:r>
              <a:rPr lang="en-US" sz="2400" b="1" dirty="0">
                <a:solidFill>
                  <a:srgbClr val="FF0000"/>
                </a:solidFill>
              </a:rPr>
              <a:t>(</a:t>
            </a:r>
            <a:r>
              <a:rPr lang="en-US" sz="2400" b="1" dirty="0">
                <a:solidFill>
                  <a:schemeClr val="bg1"/>
                </a:solidFill>
              </a:rPr>
              <a:t>French speaking</a:t>
            </a:r>
            <a:r>
              <a:rPr lang="en-US" sz="2400" b="1" dirty="0">
                <a:solidFill>
                  <a:srgbClr val="FF0000"/>
                </a:solidFill>
              </a:rPr>
              <a:t>)</a:t>
            </a:r>
          </a:p>
          <a:p>
            <a:pPr marL="509588" indent="-277813" eaLnBrk="1" hangingPunct="1"/>
            <a:r>
              <a:rPr lang="en-US" sz="4400" b="1" dirty="0">
                <a:solidFill>
                  <a:srgbClr val="FF0000"/>
                </a:solidFill>
              </a:rPr>
              <a:t>Brussels </a:t>
            </a:r>
            <a:r>
              <a:rPr lang="en-US" sz="2400" b="1" dirty="0">
                <a:solidFill>
                  <a:srgbClr val="FF0000"/>
                </a:solidFill>
              </a:rPr>
              <a:t>(</a:t>
            </a:r>
            <a:r>
              <a:rPr lang="en-US" sz="2400" b="1" dirty="0">
                <a:solidFill>
                  <a:schemeClr val="bg1"/>
                </a:solidFill>
              </a:rPr>
              <a:t>English,  Dutch, and French speaking</a:t>
            </a:r>
            <a:r>
              <a:rPr lang="en-US" sz="2400" b="1" dirty="0">
                <a:solidFill>
                  <a:srgbClr val="FF0000"/>
                </a:solidFill>
              </a:rPr>
              <a:t>)</a:t>
            </a:r>
          </a:p>
          <a:p>
            <a:pPr algn="ctr" eaLnBrk="1" hangingPunct="1">
              <a:buFontTx/>
              <a:buNone/>
            </a:pPr>
            <a:endParaRPr lang="en-US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8807576"/>
      </p:ext>
    </p:extLst>
  </p:cSld>
  <p:clrMapOvr>
    <a:masterClrMapping/>
  </p:clrMapOvr>
  <p:transition/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6" name="Oval 6"/>
          <p:cNvSpPr>
            <a:spLocks noChangeArrowheads="1"/>
          </p:cNvSpPr>
          <p:nvPr/>
        </p:nvSpPr>
        <p:spPr bwMode="auto">
          <a:xfrm>
            <a:off x="2607753" y="2819400"/>
            <a:ext cx="7027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7" name="Oval 7"/>
          <p:cNvSpPr>
            <a:spLocks noChangeArrowheads="1"/>
          </p:cNvSpPr>
          <p:nvPr/>
        </p:nvSpPr>
        <p:spPr bwMode="auto">
          <a:xfrm>
            <a:off x="4207936" y="2514600"/>
            <a:ext cx="1651000" cy="12001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1" name="Oval 11"/>
          <p:cNvSpPr>
            <a:spLocks noChangeArrowheads="1"/>
          </p:cNvSpPr>
          <p:nvPr/>
        </p:nvSpPr>
        <p:spPr bwMode="auto">
          <a:xfrm>
            <a:off x="4305300" y="2500313"/>
            <a:ext cx="948267" cy="5334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9" name="Oval 19"/>
          <p:cNvSpPr>
            <a:spLocks noChangeArrowheads="1"/>
          </p:cNvSpPr>
          <p:nvPr/>
        </p:nvSpPr>
        <p:spPr bwMode="auto">
          <a:xfrm>
            <a:off x="3420553" y="1643063"/>
            <a:ext cx="23283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20800" y="1295400"/>
            <a:ext cx="650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Rectangle 4"/>
          <p:cNvSpPr txBox="1">
            <a:spLocks noChangeArrowheads="1"/>
          </p:cNvSpPr>
          <p:nvPr/>
        </p:nvSpPr>
        <p:spPr bwMode="auto">
          <a:xfrm>
            <a:off x="762000" y="1219200"/>
            <a:ext cx="7315200" cy="44958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5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Flanders               Wallonia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2432" y="1460046"/>
            <a:ext cx="2057400" cy="13670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76800" y="1447800"/>
            <a:ext cx="20574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771101957"/>
      </p:ext>
    </p:extLst>
  </p:cSld>
  <p:clrMapOvr>
    <a:masterClrMapping/>
  </p:clrMapOvr>
  <p:transition/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754" name="Text Box 2"/>
          <p:cNvSpPr txBox="1">
            <a:spLocks noChangeArrowheads="1"/>
          </p:cNvSpPr>
          <p:nvPr/>
        </p:nvSpPr>
        <p:spPr bwMode="auto">
          <a:xfrm>
            <a:off x="4986931" y="5101732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58755" name="Text Box 3"/>
          <p:cNvSpPr txBox="1">
            <a:spLocks noChangeArrowheads="1"/>
          </p:cNvSpPr>
          <p:nvPr/>
        </p:nvSpPr>
        <p:spPr bwMode="auto">
          <a:xfrm>
            <a:off x="6207541" y="2587132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2346" y="458331"/>
            <a:ext cx="6859307" cy="5942469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286000" y="6475869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http://news.bbc.co.uk/2/hi/europe/country_profiles/999709.stm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6457069"/>
      </p:ext>
    </p:extLst>
  </p:cSld>
  <p:clrMapOvr>
    <a:masterClrMapping/>
  </p:clrMapOvr>
  <p:transition/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0" y="609600"/>
            <a:ext cx="3860800" cy="57912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52400" y="1082037"/>
            <a:ext cx="4495800" cy="54502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 </a:t>
            </a:r>
            <a:br>
              <a:rPr lang="en-US" sz="3200" b="1" dirty="0">
                <a:solidFill>
                  <a:srgbClr val="FFFFFF"/>
                </a:solidFill>
                <a:latin typeface="Verdana" pitchFamily="34" charset="0"/>
              </a:rPr>
            </a:b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Associate Professor, Biomechanics, in the UMD </a:t>
            </a:r>
            <a:b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</a:b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Health, Physical Education and Recreation Department,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grew up in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Belgium</a:t>
            </a:r>
            <a:r>
              <a:rPr lang="en-US" sz="2400" dirty="0">
                <a:solidFill>
                  <a:srgbClr val="FFFFFF"/>
                </a:solidFill>
                <a:latin typeface="Verdana" pitchFamily="34" charset="0"/>
              </a:rPr>
              <a:t>. In school he studied the three official languages (Dutch, French, and German, and also English). In addition, as a college-bound student, he elected to also study Latin and Greek.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1E250BD-866D-3795-EFF3-28D0A8004849}"/>
              </a:ext>
            </a:extLst>
          </p:cNvPr>
          <p:cNvSpPr/>
          <p:nvPr/>
        </p:nvSpPr>
        <p:spPr>
          <a:xfrm>
            <a:off x="304800" y="878298"/>
            <a:ext cx="44958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 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4"/>
              </a:rPr>
              <a:t>Morris Levy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, Ph.D.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604272"/>
      </p:ext>
    </p:extLst>
  </p:cSld>
  <p:clrMapOvr>
    <a:masterClrMapping/>
  </p:clrMapOvr>
  <p:transition/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Notre Dame logo.">
            <a:extLst>
              <a:ext uri="{FF2B5EF4-FFF2-40B4-BE49-F238E27FC236}">
                <a16:creationId xmlns:a16="http://schemas.microsoft.com/office/drawing/2014/main" id="{9DF1877D-E178-B243-1818-FAAF548855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8590359" cy="6837626"/>
          </a:xfrm>
          <a:prstGeom prst="rect">
            <a:avLst/>
          </a:prstGeom>
          <a:solidFill>
            <a:schemeClr val="bg1">
              <a:alpha val="98000"/>
            </a:schemeClr>
          </a:solidFill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66D5F03-C07E-FA7D-4586-B59CB098243C}"/>
              </a:ext>
            </a:extLst>
          </p:cNvPr>
          <p:cNvSpPr/>
          <p:nvPr/>
        </p:nvSpPr>
        <p:spPr>
          <a:xfrm>
            <a:off x="0" y="68499"/>
            <a:ext cx="9144000" cy="6837626"/>
          </a:xfrm>
          <a:prstGeom prst="rect">
            <a:avLst/>
          </a:prstGeom>
          <a:solidFill>
            <a:schemeClr val="bg1">
              <a:alpha val="85000"/>
            </a:schemeClr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latin typeface="Verdana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33EDD72-8BCC-4A47-D6B4-F338BE29A960}"/>
              </a:ext>
            </a:extLst>
          </p:cNvPr>
          <p:cNvSpPr txBox="1"/>
          <p:nvPr/>
        </p:nvSpPr>
        <p:spPr>
          <a:xfrm>
            <a:off x="949482" y="385007"/>
            <a:ext cx="7231993" cy="61120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defTabSz="914400" rtl="0" eaLnBrk="1" fontAlgn="base" latinLnBrk="0" hangingPunct="1">
              <a:spcBef>
                <a:spcPts val="25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 college classmate from Belgium could not remember ever not speaking four languages. </a:t>
            </a:r>
          </a:p>
          <a:p>
            <a:pPr marL="0" marR="0" lvl="0" indent="0" defTabSz="914400" rtl="0" eaLnBrk="1" fontAlgn="base" latinLnBrk="0" hangingPunct="1">
              <a:spcBef>
                <a:spcPts val="25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That sort of thing is probably common where a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country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has one or more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regions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where a significant number of people speak a different language, and people are “naturally” bi- or tri-lingual.</a:t>
            </a:r>
          </a:p>
          <a:p>
            <a:pPr marL="0" marR="0" lvl="0" indent="0" defTabSz="914400" rtl="0" eaLnBrk="1" fontAlgn="base" latinLnBrk="0" hangingPunct="1">
              <a:spcBef>
                <a:spcPts val="25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latin typeface="Verdana" pitchFamily="34" charset="0"/>
              </a:rPr>
              <a:t>Regional differences are usually more profound, as </a:t>
            </a:r>
            <a:r>
              <a:rPr lang="en-US" sz="2800" b="1" dirty="0">
                <a:solidFill>
                  <a:srgbClr val="FF0000"/>
                </a:solidFill>
                <a:latin typeface="Verdana" pitchFamily="34" charset="0"/>
              </a:rPr>
              <a:t>in northern Italy</a:t>
            </a:r>
            <a:r>
              <a:rPr lang="en-US" sz="2800" b="1" dirty="0">
                <a:latin typeface="Verdana" pitchFamily="34" charset="0"/>
              </a:rPr>
              <a:t>. . .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881030110"/>
      </p:ext>
    </p:extLst>
  </p:cSld>
  <p:clrMapOvr>
    <a:masterClrMapping/>
  </p:clrMapOvr>
  <p:transition/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886" y="843351"/>
            <a:ext cx="7315200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2785971" y="5867400"/>
            <a:ext cx="2225289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Copyright © Tim Roufs 2009-2017</a:t>
            </a:r>
          </a:p>
        </p:txBody>
      </p:sp>
    </p:spTree>
    <p:extLst>
      <p:ext uri="{BB962C8B-B14F-4D97-AF65-F5344CB8AC3E}">
        <p14:creationId xmlns:p14="http://schemas.microsoft.com/office/powerpoint/2010/main" val="3940645317"/>
      </p:ext>
    </p:extLst>
  </p:cSld>
  <p:clrMapOvr>
    <a:masterClrMapping/>
  </p:clrMapOvr>
  <p:transition/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4"/>
          <p:cNvSpPr>
            <a:spLocks noChangeArrowheads="1"/>
          </p:cNvSpPr>
          <p:nvPr/>
        </p:nvSpPr>
        <p:spPr bwMode="auto">
          <a:xfrm>
            <a:off x="3206914" y="6551842"/>
            <a:ext cx="272382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www.jdbassc.com/maps/map_southern_italy.asp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51203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14400" y="609600"/>
            <a:ext cx="7315200" cy="57004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4495800" y="2425104"/>
            <a:ext cx="199445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German</a:t>
            </a:r>
          </a:p>
        </p:txBody>
      </p:sp>
      <p:sp>
        <p:nvSpPr>
          <p:cNvPr id="5" name="Rectangle 4"/>
          <p:cNvSpPr/>
          <p:nvPr/>
        </p:nvSpPr>
        <p:spPr>
          <a:xfrm>
            <a:off x="1217794" y="2691825"/>
            <a:ext cx="17540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French</a:t>
            </a:r>
          </a:p>
        </p:txBody>
      </p:sp>
      <p:sp>
        <p:nvSpPr>
          <p:cNvPr id="6" name="Rectangle 5"/>
          <p:cNvSpPr/>
          <p:nvPr/>
        </p:nvSpPr>
        <p:spPr>
          <a:xfrm>
            <a:off x="6730046" y="2441608"/>
            <a:ext cx="132119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Slovene</a:t>
            </a:r>
          </a:p>
        </p:txBody>
      </p:sp>
      <p:sp>
        <p:nvSpPr>
          <p:cNvPr id="7" name="Rectangle 6"/>
          <p:cNvSpPr/>
          <p:nvPr/>
        </p:nvSpPr>
        <p:spPr>
          <a:xfrm>
            <a:off x="3703320" y="4038600"/>
            <a:ext cx="3058851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Italian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26D693B-5B0A-483A-8840-35BA46CB3CB1}"/>
              </a:ext>
            </a:extLst>
          </p:cNvPr>
          <p:cNvSpPr/>
          <p:nvPr/>
        </p:nvSpPr>
        <p:spPr>
          <a:xfrm>
            <a:off x="3749571" y="4953000"/>
            <a:ext cx="326082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 spoken throughout Italy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C2C900-A0D9-E10E-9C6E-1C98C501E563}"/>
              </a:ext>
            </a:extLst>
          </p:cNvPr>
          <p:cNvSpPr txBox="1"/>
          <p:nvPr/>
        </p:nvSpPr>
        <p:spPr>
          <a:xfrm>
            <a:off x="1323670" y="876181"/>
            <a:ext cx="650166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latin typeface="Verdana" pitchFamily="34" charset="0"/>
              </a:rPr>
              <a:t>In northern Italy people in three </a:t>
            </a:r>
            <a:r>
              <a:rPr lang="en-US" sz="2000" b="1" dirty="0">
                <a:solidFill>
                  <a:srgbClr val="FF0000"/>
                </a:solidFill>
                <a:latin typeface="Verdana" pitchFamily="34" charset="0"/>
              </a:rPr>
              <a:t>regions</a:t>
            </a:r>
            <a:r>
              <a:rPr lang="en-US" sz="2000" b="1" dirty="0">
                <a:latin typeface="Verdana" pitchFamily="34" charset="0"/>
              </a:rPr>
              <a:t> speak a different primary language, </a:t>
            </a:r>
          </a:p>
          <a:p>
            <a:pPr algn="ctr"/>
            <a:r>
              <a:rPr lang="en-US" sz="2000" b="1" dirty="0">
                <a:latin typeface="Verdana" pitchFamily="34" charset="0"/>
              </a:rPr>
              <a:t>in addition to Italian . . . </a:t>
            </a:r>
            <a:endParaRPr lang="en-US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353DD12D-7A7A-8EEC-6630-96A345E1EE2D}"/>
                  </a:ext>
                </a:extLst>
              </p14:cNvPr>
              <p14:cNvContentPartPr/>
              <p14:nvPr/>
            </p14:nvContentPartPr>
            <p14:xfrm>
              <a:off x="4715867" y="5630760"/>
              <a:ext cx="1173600" cy="24084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353DD12D-7A7A-8EEC-6630-96A345E1EE2D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662227" y="5522760"/>
                <a:ext cx="1281240" cy="456480"/>
              </a:xfrm>
              <a:prstGeom prst="rect">
                <a:avLst/>
              </a:prstGeom>
            </p:spPr>
          </p:pic>
        </mc:Fallback>
      </mc:AlternateContent>
      <p:sp>
        <p:nvSpPr>
          <p:cNvPr id="11" name="AutoShape 8">
            <a:extLst>
              <a:ext uri="{FF2B5EF4-FFF2-40B4-BE49-F238E27FC236}">
                <a16:creationId xmlns:a16="http://schemas.microsoft.com/office/drawing/2014/main" id="{F5AC1A05-E94D-1D3C-A9BC-74A389EAFD97}"/>
              </a:ext>
            </a:extLst>
          </p:cNvPr>
          <p:cNvSpPr>
            <a:spLocks noChangeArrowheads="1"/>
          </p:cNvSpPr>
          <p:nvPr/>
        </p:nvSpPr>
        <p:spPr bwMode="auto">
          <a:xfrm rot="14537735">
            <a:off x="4055145" y="5545112"/>
            <a:ext cx="480873" cy="915681"/>
          </a:xfrm>
          <a:prstGeom prst="downArrow">
            <a:avLst>
              <a:gd name="adj1" fmla="val 50000"/>
              <a:gd name="adj2" fmla="val 50245"/>
            </a:avLst>
          </a:prstGeom>
          <a:solidFill>
            <a:schemeClr val="bg1"/>
          </a:solidFill>
          <a:ln w="57150">
            <a:solidFill>
              <a:srgbClr val="009246"/>
            </a:solidFill>
            <a:miter lim="800000"/>
            <a:headEnd/>
            <a:tailEnd/>
          </a:ln>
        </p:spPr>
        <p:txBody>
          <a:bodyPr vert="vert" wrap="none" lIns="182880" tIns="45720" rIns="182880" bIns="4572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CE2B37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Tuscany</a:t>
            </a:r>
          </a:p>
        </p:txBody>
      </p:sp>
    </p:spTree>
    <p:extLst>
      <p:ext uri="{BB962C8B-B14F-4D97-AF65-F5344CB8AC3E}">
        <p14:creationId xmlns:p14="http://schemas.microsoft.com/office/powerpoint/2010/main" val="3797220814"/>
      </p:ext>
    </p:extLst>
  </p:cSld>
  <p:clrMapOvr>
    <a:masterClrMapping/>
  </p:clrMapOvr>
  <p:transition/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r>
              <a:rPr lang="en-US" sz="1200" dirty="0">
                <a:latin typeface="Verdana" pitchFamily="34" charset="0"/>
              </a:rPr>
              <a:t>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1348154" y="3758493"/>
            <a:ext cx="5638800" cy="610307"/>
          </a:xfrm>
          <a:prstGeom prst="rect">
            <a:avLst/>
          </a:prstGeom>
          <a:solidFill>
            <a:srgbClr val="FFFFFF"/>
          </a:solidFill>
        </p:spPr>
        <p:txBody>
          <a:bodyPr wrap="square" lIns="109728" rIns="109728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not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as a “culture area”)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743769" y="4946816"/>
            <a:ext cx="3675686" cy="95410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Tuscany, Italy</a:t>
            </a:r>
          </a:p>
        </p:txBody>
      </p:sp>
      <p:pic>
        <p:nvPicPr>
          <p:cNvPr id="2" name="Picture 1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A2E3859E-CB5E-6D46-AF16-E78A3F6705C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800" y="6113546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</p:spTree>
    <p:extLst>
      <p:ext uri="{BB962C8B-B14F-4D97-AF65-F5344CB8AC3E}">
        <p14:creationId xmlns:p14="http://schemas.microsoft.com/office/powerpoint/2010/main" val="2200908880"/>
      </p:ext>
    </p:extLst>
  </p:cSld>
  <p:clrMapOvr>
    <a:masterClrMapping/>
  </p:clrMapOvr>
  <p:transition/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A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0E86B8-A0E6-F6A7-D4B3-3A29BCD88B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4199"/>
            <a:ext cx="9144000" cy="6249601"/>
          </a:xfrm>
          <a:prstGeom prst="rect">
            <a:avLst/>
          </a:prstGeom>
        </p:spPr>
      </p:pic>
      <p:sp>
        <p:nvSpPr>
          <p:cNvPr id="5" name="AutoShape 8">
            <a:extLst>
              <a:ext uri="{FF2B5EF4-FFF2-40B4-BE49-F238E27FC236}">
                <a16:creationId xmlns:a16="http://schemas.microsoft.com/office/drawing/2014/main" id="{34C1EFA2-84C0-EAB2-70B5-358DFE96FB46}"/>
              </a:ext>
            </a:extLst>
          </p:cNvPr>
          <p:cNvSpPr>
            <a:spLocks noChangeArrowheads="1"/>
          </p:cNvSpPr>
          <p:nvPr/>
        </p:nvSpPr>
        <p:spPr bwMode="auto">
          <a:xfrm rot="14537735">
            <a:off x="690573" y="1509179"/>
            <a:ext cx="940777" cy="2145039"/>
          </a:xfrm>
          <a:prstGeom prst="downArrow">
            <a:avLst>
              <a:gd name="adj1" fmla="val 50000"/>
              <a:gd name="adj2" fmla="val 50245"/>
            </a:avLst>
          </a:prstGeom>
          <a:solidFill>
            <a:schemeClr val="bg1"/>
          </a:solidFill>
          <a:ln w="57150">
            <a:solidFill>
              <a:srgbClr val="009246"/>
            </a:solidFill>
            <a:miter lim="800000"/>
            <a:headEnd/>
            <a:tailEnd/>
          </a:ln>
        </p:spPr>
        <p:txBody>
          <a:bodyPr vert="vert" wrap="none" lIns="182880" tIns="45720" rIns="182880" bIns="4572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E2B37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Tuscany</a:t>
            </a:r>
          </a:p>
        </p:txBody>
      </p:sp>
      <p:pic>
        <p:nvPicPr>
          <p:cNvPr id="13" name="Picture 12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1464849E-D8BB-A6DE-EA5F-BC5FF3738E3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0024" y="797133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1B0A051-49E3-636E-055D-199E57AC13DD}"/>
              </a:ext>
            </a:extLst>
          </p:cNvPr>
          <p:cNvSpPr txBox="1"/>
          <p:nvPr/>
        </p:nvSpPr>
        <p:spPr>
          <a:xfrm>
            <a:off x="824076" y="2655123"/>
            <a:ext cx="5249465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</a:rPr>
              <a:t>In the neighboring Tuscany </a:t>
            </a:r>
            <a:r>
              <a:rPr lang="en-US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</a:rPr>
              <a:t>region</a:t>
            </a:r>
          </a:p>
          <a:p>
            <a:pPr algn="ctr"/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</a:rPr>
              <a:t> they speak Italian, which historically was based on the Florentine dialect . . . </a:t>
            </a:r>
            <a:endParaRPr lang="en-US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181BB22-8744-F960-09F6-0106A861F01F}"/>
              </a:ext>
            </a:extLst>
          </p:cNvPr>
          <p:cNvSpPr/>
          <p:nvPr/>
        </p:nvSpPr>
        <p:spPr>
          <a:xfrm>
            <a:off x="187932" y="427801"/>
            <a:ext cx="96853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French</a:t>
            </a:r>
            <a:endParaRPr kumimoji="0" lang="en-US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9E8A080-DC9C-1887-C762-91CC11490C50}"/>
              </a:ext>
            </a:extLst>
          </p:cNvPr>
          <p:cNvSpPr/>
          <p:nvPr/>
        </p:nvSpPr>
        <p:spPr>
          <a:xfrm>
            <a:off x="1834061" y="89247"/>
            <a:ext cx="1090363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German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9CED806-9A43-8503-C323-F0B69406B65E}"/>
              </a:ext>
            </a:extLst>
          </p:cNvPr>
          <p:cNvSpPr/>
          <p:nvPr/>
        </p:nvSpPr>
        <p:spPr>
          <a:xfrm>
            <a:off x="2796622" y="304689"/>
            <a:ext cx="97975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Slovene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0747ABF-EDB8-7FF0-039E-4D52B9186B21}"/>
              </a:ext>
            </a:extLst>
          </p:cNvPr>
          <p:cNvSpPr/>
          <p:nvPr/>
        </p:nvSpPr>
        <p:spPr>
          <a:xfrm>
            <a:off x="2121007" y="1841114"/>
            <a:ext cx="95250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Italian</a:t>
            </a:r>
            <a:endParaRPr kumimoji="0" lang="en-US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6053050"/>
      </p:ext>
    </p:extLst>
  </p:cSld>
  <p:clrMapOvr>
    <a:masterClrMapping/>
  </p:clrMapOvr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3049515" y="6392319"/>
            <a:ext cx="3025187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http://healthmap.files.wordpress.com/2009/12/tuscany-map.gif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95497" y="188023"/>
            <a:ext cx="4929414" cy="54611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1219207" y="5123520"/>
            <a:ext cx="6686447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Tuscany is one of about 30 food 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regions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in Italy . . .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9" name="Oval 8"/>
          <p:cNvSpPr/>
          <p:nvPr/>
        </p:nvSpPr>
        <p:spPr bwMode="auto">
          <a:xfrm rot="1563196">
            <a:off x="2382915" y="2823210"/>
            <a:ext cx="444795" cy="347999"/>
          </a:xfrm>
          <a:prstGeom prst="ellipse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CE3121B9-4946-E27F-45B7-D642535707F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169" y="1887859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  <p:sp>
        <p:nvSpPr>
          <p:cNvPr id="3" name="AutoShape 8">
            <a:extLst>
              <a:ext uri="{FF2B5EF4-FFF2-40B4-BE49-F238E27FC236}">
                <a16:creationId xmlns:a16="http://schemas.microsoft.com/office/drawing/2014/main" id="{C3C777FA-7877-6374-E842-65F1B8D347A4}"/>
              </a:ext>
            </a:extLst>
          </p:cNvPr>
          <p:cNvSpPr>
            <a:spLocks noChangeArrowheads="1"/>
          </p:cNvSpPr>
          <p:nvPr/>
        </p:nvSpPr>
        <p:spPr bwMode="auto">
          <a:xfrm rot="15610377">
            <a:off x="1701225" y="1307047"/>
            <a:ext cx="940777" cy="2145039"/>
          </a:xfrm>
          <a:prstGeom prst="downArrow">
            <a:avLst>
              <a:gd name="adj1" fmla="val 50000"/>
              <a:gd name="adj2" fmla="val 50245"/>
            </a:avLst>
          </a:prstGeom>
          <a:solidFill>
            <a:schemeClr val="bg1"/>
          </a:solidFill>
          <a:ln w="57150">
            <a:solidFill>
              <a:srgbClr val="009246"/>
            </a:solidFill>
            <a:miter lim="800000"/>
            <a:headEnd/>
            <a:tailEnd/>
          </a:ln>
        </p:spPr>
        <p:txBody>
          <a:bodyPr vert="vert" wrap="none" lIns="182880" tIns="45720" rIns="182880" bIns="4572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E2B37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Pisa</a:t>
            </a: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576E0865-80BD-3D09-CDEE-FD9C44919B7E}"/>
              </a:ext>
            </a:extLst>
          </p:cNvPr>
          <p:cNvSpPr>
            <a:spLocks noChangeArrowheads="1"/>
          </p:cNvSpPr>
          <p:nvPr/>
        </p:nvSpPr>
        <p:spPr bwMode="auto">
          <a:xfrm rot="4368292">
            <a:off x="6025325" y="549476"/>
            <a:ext cx="940777" cy="2145039"/>
          </a:xfrm>
          <a:prstGeom prst="downArrow">
            <a:avLst>
              <a:gd name="adj1" fmla="val 50000"/>
              <a:gd name="adj2" fmla="val 50245"/>
            </a:avLst>
          </a:prstGeom>
          <a:solidFill>
            <a:schemeClr val="bg1"/>
          </a:solidFill>
          <a:ln w="57150">
            <a:solidFill>
              <a:srgbClr val="009246"/>
            </a:solidFill>
            <a:miter lim="800000"/>
            <a:headEnd/>
            <a:tailEnd/>
          </a:ln>
        </p:spPr>
        <p:txBody>
          <a:bodyPr vert="vert270" wrap="none" lIns="182880" tIns="45720" rIns="182880" bIns="4572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E2B37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Florence</a:t>
            </a:r>
          </a:p>
        </p:txBody>
      </p:sp>
    </p:spTree>
    <p:extLst>
      <p:ext uri="{BB962C8B-B14F-4D97-AF65-F5344CB8AC3E}">
        <p14:creationId xmlns:p14="http://schemas.microsoft.com/office/powerpoint/2010/main" val="2439691079"/>
      </p:ext>
    </p:extLst>
  </p:cSld>
  <p:clrMapOvr>
    <a:masterClrMapping/>
  </p:clrMapOvr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58620" y="353790"/>
            <a:ext cx="3621024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3673614" y="5944012"/>
            <a:ext cx="178125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North Point Press, 989)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219211" y="5123512"/>
            <a:ext cx="6686447" cy="1141338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 excellent work on 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locavorism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and seasonality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in the Tuscany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region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1CA26421-7EC3-EE05-490B-95E9B7B2806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169" y="694324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</p:spTree>
    <p:extLst>
      <p:ext uri="{BB962C8B-B14F-4D97-AF65-F5344CB8AC3E}">
        <p14:creationId xmlns:p14="http://schemas.microsoft.com/office/powerpoint/2010/main" val="2144699680"/>
      </p:ext>
    </p:extLst>
  </p:cSld>
  <p:clrMapOvr>
    <a:masterClrMapping/>
  </p:clrMapOvr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52721" y="609605"/>
            <a:ext cx="3838575" cy="476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1219211" y="4920328"/>
            <a:ext cx="6686447" cy="1667123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 excellent work on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regional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cuisines of Italy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all regions of Italy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Personal Opinion:  One of the finest books of its kind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F367F98F-D632-5470-08AC-91DA812F98E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169" y="694324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</p:spTree>
    <p:extLst>
      <p:ext uri="{BB962C8B-B14F-4D97-AF65-F5344CB8AC3E}">
        <p14:creationId xmlns:p14="http://schemas.microsoft.com/office/powerpoint/2010/main" val="3016868361"/>
      </p:ext>
    </p:extLst>
  </p:cSld>
  <p:clrMapOvr>
    <a:masterClrMapping/>
  </p:clrMapOvr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4528B13-CFB7-BD2C-BD64-DC8F6766CFD0}"/>
              </a:ext>
            </a:extLst>
          </p:cNvPr>
          <p:cNvSpPr/>
          <p:nvPr/>
        </p:nvSpPr>
        <p:spPr bwMode="auto">
          <a:xfrm>
            <a:off x="708207" y="627527"/>
            <a:ext cx="7726680" cy="579120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1" i="1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0B641D2-E409-2392-6979-E3053BF26B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187" y="795154"/>
            <a:ext cx="7315200" cy="384526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B21CD41-84E3-C3A9-C87A-2404791901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3308" y="4717640"/>
            <a:ext cx="7315200" cy="1572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9427864"/>
      </p:ext>
    </p:extLst>
  </p:cSld>
  <p:clrMapOvr>
    <a:masterClrMapping/>
  </p:clrMapOvr>
  <p:transition/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F1F1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A548BEF-87F6-1FDE-5374-CDBDF973C1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" y="257175"/>
            <a:ext cx="8572500" cy="63436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96D05B7-0E3F-6820-8407-E8E581CA10C2}"/>
              </a:ext>
            </a:extLst>
          </p:cNvPr>
          <p:cNvSpPr txBox="1"/>
          <p:nvPr/>
        </p:nvSpPr>
        <p:spPr>
          <a:xfrm>
            <a:off x="1934678" y="6515590"/>
            <a:ext cx="528908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hlinkClick r:id="rId3"/>
              </a:rPr>
              <a:t>https://doublespeakdojo.com/how-common-is-french-in-canada-revealed/</a:t>
            </a:r>
            <a:endParaRPr lang="en-US" sz="1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BA797B-3F64-AFD9-373F-774222666AC9}"/>
              </a:ext>
            </a:extLst>
          </p:cNvPr>
          <p:cNvSpPr txBox="1"/>
          <p:nvPr/>
        </p:nvSpPr>
        <p:spPr>
          <a:xfrm>
            <a:off x="1323670" y="876181"/>
            <a:ext cx="6501667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solidFill>
                  <a:srgbClr val="FF0000"/>
                </a:solidFill>
                <a:latin typeface="Verdana" pitchFamily="34" charset="0"/>
              </a:rPr>
              <a:t>In the</a:t>
            </a:r>
            <a:r>
              <a:rPr lang="en-US" sz="2000" b="1" dirty="0">
                <a:latin typeface="Verdana" pitchFamily="34" charset="0"/>
              </a:rPr>
              <a:t> </a:t>
            </a:r>
            <a:r>
              <a:rPr lang="en-US" sz="2000" b="1" dirty="0">
                <a:solidFill>
                  <a:srgbClr val="FF0000"/>
                </a:solidFill>
                <a:latin typeface="Verdana" pitchFamily="34" charset="0"/>
              </a:rPr>
              <a:t>Quebec</a:t>
            </a:r>
            <a:r>
              <a:rPr lang="en-US" sz="2000" b="1" dirty="0">
                <a:latin typeface="Verdana" pitchFamily="34" charset="0"/>
              </a:rPr>
              <a:t> </a:t>
            </a:r>
            <a:r>
              <a:rPr lang="en-US" sz="2000" b="1" dirty="0">
                <a:solidFill>
                  <a:srgbClr val="FF0000"/>
                </a:solidFill>
                <a:latin typeface="Verdana" pitchFamily="34" charset="0"/>
              </a:rPr>
              <a:t>region of Canada</a:t>
            </a:r>
            <a:r>
              <a:rPr lang="en-US" sz="2000" b="1" dirty="0">
                <a:latin typeface="Verdana" pitchFamily="34" charset="0"/>
              </a:rPr>
              <a:t> </a:t>
            </a:r>
            <a:r>
              <a:rPr lang="en-US" sz="2000" b="1" dirty="0">
                <a:solidFill>
                  <a:srgbClr val="FF0000"/>
                </a:solidFill>
                <a:latin typeface="Verdana" pitchFamily="34" charset="0"/>
              </a:rPr>
              <a:t>French</a:t>
            </a:r>
            <a:r>
              <a:rPr lang="en-US" sz="2000" b="1" dirty="0">
                <a:latin typeface="Verdana" pitchFamily="34" charset="0"/>
              </a:rPr>
              <a:t> </a:t>
            </a:r>
            <a:r>
              <a:rPr lang="en-US" sz="2000" b="1" dirty="0">
                <a:solidFill>
                  <a:srgbClr val="FF0000"/>
                </a:solidFill>
                <a:latin typeface="Verdana" pitchFamily="34" charset="0"/>
              </a:rPr>
              <a:t>is</a:t>
            </a:r>
            <a:r>
              <a:rPr lang="en-US" sz="2000" b="1" dirty="0">
                <a:latin typeface="Verdana" pitchFamily="34" charset="0"/>
              </a:rPr>
              <a:t> </a:t>
            </a:r>
            <a:r>
              <a:rPr lang="en-US" sz="2000" b="1" dirty="0">
                <a:solidFill>
                  <a:srgbClr val="FF0000"/>
                </a:solidFill>
                <a:latin typeface="Verdana" pitchFamily="34" charset="0"/>
              </a:rPr>
              <a:t>the first language of 71% of the population. </a:t>
            </a:r>
            <a:r>
              <a:rPr lang="en-US" sz="2000" b="1" dirty="0">
                <a:latin typeface="Verdana" pitchFamily="34" charset="0"/>
              </a:rPr>
              <a:t>About 95% of the population speak French.* . . </a:t>
            </a:r>
            <a:endParaRPr lang="en-US" sz="2000" dirty="0"/>
          </a:p>
        </p:txBody>
      </p:sp>
      <p:sp>
        <p:nvSpPr>
          <p:cNvPr id="10" name="AutoShape 8">
            <a:extLst>
              <a:ext uri="{FF2B5EF4-FFF2-40B4-BE49-F238E27FC236}">
                <a16:creationId xmlns:a16="http://schemas.microsoft.com/office/drawing/2014/main" id="{5602F88B-F06B-ABE1-FEFF-6BF0872D8176}"/>
              </a:ext>
            </a:extLst>
          </p:cNvPr>
          <p:cNvSpPr>
            <a:spLocks noChangeArrowheads="1"/>
          </p:cNvSpPr>
          <p:nvPr/>
        </p:nvSpPr>
        <p:spPr bwMode="auto">
          <a:xfrm rot="18835698">
            <a:off x="5679014" y="166558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CE6AB5-55E6-B26A-D6F3-359A757C4C0E}"/>
              </a:ext>
            </a:extLst>
          </p:cNvPr>
          <p:cNvSpPr txBox="1"/>
          <p:nvPr/>
        </p:nvSpPr>
        <p:spPr>
          <a:xfrm>
            <a:off x="2286000" y="6197959"/>
            <a:ext cx="4572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dirty="0"/>
              <a:t>*</a:t>
            </a:r>
            <a:r>
              <a:rPr lang="en-US" sz="1200" dirty="0">
                <a:hlinkClick r:id="rId4"/>
              </a:rPr>
              <a:t>https://en.wikipedia.org/wiki/French_language_in_Canada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840943343"/>
      </p:ext>
    </p:extLst>
  </p:cSld>
  <p:clrMapOvr>
    <a:masterClrMapping/>
  </p:clrMapOvr>
  <p:transition/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653142"/>
            <a:ext cx="6477000" cy="565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2438413" y="6551842"/>
            <a:ext cx="4213013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http://www.mprnews.org/story/2016/08/01/npr-books-what-college-freshmen-are-reading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3800" y="348342"/>
            <a:ext cx="12700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411882"/>
      </p:ext>
    </p:extLst>
  </p:cSld>
  <p:clrMapOvr>
    <a:masterClrMapping/>
  </p:clrMapOvr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een and white oval logo&#10;&#10;Description automatically generated">
            <a:extLst>
              <a:ext uri="{FF2B5EF4-FFF2-40B4-BE49-F238E27FC236}">
                <a16:creationId xmlns:a16="http://schemas.microsoft.com/office/drawing/2014/main" id="{9CBD9787-6806-CA8B-4A18-B60FB27A81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9186" y="1295949"/>
            <a:ext cx="7315200" cy="4811151"/>
          </a:xfrm>
          <a:prstGeom prst="rect">
            <a:avLst/>
          </a:prstGeom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D4CDFADB-7793-F108-D99C-BAA80EA023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0"/>
            <a:ext cx="9143999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  <a:noAutofit/>
          </a:bodyPr>
          <a:lstStyle>
            <a:lvl1pPr marL="342900" indent="-3429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 eaLnBrk="1" hangingPunct="1">
              <a:buFontTx/>
              <a:buNone/>
            </a:pPr>
            <a:endParaRPr lang="en-US" sz="3600" b="1" kern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 eaLnBrk="1" hangingPunct="1">
              <a:lnSpc>
                <a:spcPct val="100000"/>
              </a:lnSpc>
              <a:buFontTx/>
              <a:buNone/>
            </a:pPr>
            <a:r>
              <a:rPr lang="en-US" sz="3600" b="1" kern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what didn’t you know about the influence of Belgium’s </a:t>
            </a:r>
          </a:p>
          <a:p>
            <a:pPr marL="0" indent="0" algn="ctr" eaLnBrk="1" hangingPunct="1">
              <a:lnSpc>
                <a:spcPct val="100000"/>
              </a:lnSpc>
              <a:buFontTx/>
              <a:buNone/>
            </a:pPr>
            <a:r>
              <a:rPr lang="en-US" sz="3600" b="1" kern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French-Speaking </a:t>
            </a:r>
          </a:p>
          <a:p>
            <a:pPr marL="0" indent="0" algn="ctr" eaLnBrk="1" hangingPunct="1">
              <a:lnSpc>
                <a:spcPct val="100000"/>
              </a:lnSpc>
              <a:buFontTx/>
              <a:buNone/>
            </a:pPr>
            <a:r>
              <a:rPr lang="en-US" sz="3600" b="1" kern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Wallonians</a:t>
            </a:r>
            <a:r>
              <a:rPr lang="en-US" sz="3600" b="1" kern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 algn="ctr" eaLnBrk="1" hangingPunct="1">
              <a:lnSpc>
                <a:spcPct val="100000"/>
              </a:lnSpc>
              <a:buFontTx/>
              <a:buNone/>
            </a:pPr>
            <a:r>
              <a:rPr lang="en-US" sz="3600" b="1" kern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 Packerland? </a:t>
            </a:r>
          </a:p>
        </p:txBody>
      </p:sp>
    </p:spTree>
    <p:extLst>
      <p:ext uri="{BB962C8B-B14F-4D97-AF65-F5344CB8AC3E}">
        <p14:creationId xmlns:p14="http://schemas.microsoft.com/office/powerpoint/2010/main" val="150385959"/>
      </p:ext>
    </p:extLst>
  </p:cSld>
  <p:clrMapOvr>
    <a:masterClrMapping/>
  </p:clrMapOvr>
  <p:transition/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1" y="205479"/>
            <a:ext cx="9057213" cy="6126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2286000" y="6516470"/>
            <a:ext cx="4572000" cy="253916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https://www.travelwisconsin.com/events/fairs-festivals/booya-days-40367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559810" y="6216134"/>
            <a:ext cx="197342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Cadott, Wisconsin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7316266" y="1034534"/>
            <a:ext cx="11250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Wallonia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(Belgium)</a:t>
            </a:r>
          </a:p>
        </p:txBody>
      </p:sp>
      <p:pic>
        <p:nvPicPr>
          <p:cNvPr id="15365" name="Picture 5" descr="http://www.d.umn.edu/cla/faculty/troufs/anth1095/images/flag_wallonia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1899" y="442912"/>
            <a:ext cx="685800" cy="51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360714" y="2235460"/>
            <a:ext cx="7855035" cy="3816429"/>
          </a:xfrm>
          <a:prstGeom prst="rect">
            <a:avLst/>
          </a:prstGeom>
          <a:ln w="76200">
            <a:noFill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The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Green Bay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and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UPER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Wallonians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celebrate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with Booyah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5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(French-speaking Belgians)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1BC19433-03FC-D5C3-7712-C68945EAE906}"/>
              </a:ext>
            </a:extLst>
          </p:cNvPr>
          <p:cNvSpPr>
            <a:spLocks noChangeArrowheads="1"/>
          </p:cNvSpPr>
          <p:nvPr/>
        </p:nvSpPr>
        <p:spPr bwMode="auto">
          <a:xfrm rot="18835698">
            <a:off x="5881145" y="770439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F2842C-E0F6-6B1B-00FA-4B3B0958CC10}"/>
              </a:ext>
            </a:extLst>
          </p:cNvPr>
          <p:cNvSpPr txBox="1"/>
          <p:nvPr/>
        </p:nvSpPr>
        <p:spPr>
          <a:xfrm>
            <a:off x="3559811" y="552506"/>
            <a:ext cx="38901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(another interesting “region” . . .)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931948"/>
      </p:ext>
    </p:extLst>
  </p:cSld>
  <p:clrMapOvr>
    <a:masterClrMapping/>
  </p:clrMapOvr>
  <p:transition/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8700" y="457200"/>
            <a:ext cx="4168858" cy="59436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355488" y="5606534"/>
            <a:ext cx="24352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Greenwood Press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31 May 2018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666750" y="3762127"/>
            <a:ext cx="7772400" cy="1778949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301752" tIns="301752" rIns="301752" bIns="301752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This book features NE Wisconsin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“Booyah”</a:t>
            </a:r>
          </a:p>
        </p:txBody>
      </p:sp>
    </p:spTree>
    <p:extLst>
      <p:ext uri="{BB962C8B-B14F-4D97-AF65-F5344CB8AC3E}">
        <p14:creationId xmlns:p14="http://schemas.microsoft.com/office/powerpoint/2010/main" val="2897941746"/>
      </p:ext>
    </p:extLst>
  </p:cSld>
  <p:clrMapOvr>
    <a:masterClrMapping/>
  </p:clrMapOvr>
  <p:transition/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8700" y="457200"/>
            <a:ext cx="4168858" cy="59436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355488" y="5606534"/>
            <a:ext cx="24352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Greenwood Press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31 May 2018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019410" y="5293890"/>
            <a:ext cx="7162065" cy="981778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457200" tIns="457200" rIns="457200" bIns="457200" anchor="ctr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Roufs, Timothy G. 2018.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"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Booyah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."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From 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We Eat What?: A Cultural Encyclopedia of Unusual Foods in the United States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by Jonathan Deutsch, (Ed.). Santa Barbara, CA: ABC-CLIO, pp. 30-36. (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link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0382413"/>
      </p:ext>
    </p:extLst>
  </p:cSld>
  <p:clrMapOvr>
    <a:masterClrMapping/>
  </p:clrMapOvr>
  <p:transition/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1" y="205479"/>
            <a:ext cx="9057213" cy="6126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2286000" y="6516470"/>
            <a:ext cx="4572000" cy="253916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https://www.travelwisconsin.com/events/fairs-festivals/booya-days-40367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559810" y="6216134"/>
            <a:ext cx="197342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Cadott, Wisconsin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7316266" y="1034534"/>
            <a:ext cx="11250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Wallonia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(Belgium)</a:t>
            </a:r>
          </a:p>
        </p:txBody>
      </p:sp>
      <p:pic>
        <p:nvPicPr>
          <p:cNvPr id="15365" name="Picture 5" descr="http://www.d.umn.edu/cla/faculty/troufs/anth1095/images/flag_wallonia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1899" y="442912"/>
            <a:ext cx="685800" cy="51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4036165"/>
      </p:ext>
    </p:extLst>
  </p:cSld>
  <p:clrMapOvr>
    <a:masterClrMapping/>
  </p:clrMapOvr>
  <p:transition/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F413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09650"/>
            <a:ext cx="9144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3382010" y="6165334"/>
            <a:ext cx="233487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Green Bay, Wisconsin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286000" y="649673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https://www.facebook.com/TheBooyahShed/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9" name="Picture 5" descr="http://www.d.umn.edu/cla/faculty/troufs/anth1095/images/flag_wallonia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1899" y="442912"/>
            <a:ext cx="685800" cy="51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7316266" y="1034534"/>
            <a:ext cx="11250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5DA13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Wallonia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5DA13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(Belgium)</a:t>
            </a:r>
          </a:p>
        </p:txBody>
      </p:sp>
    </p:spTree>
    <p:extLst>
      <p:ext uri="{BB962C8B-B14F-4D97-AF65-F5344CB8AC3E}">
        <p14:creationId xmlns:p14="http://schemas.microsoft.com/office/powerpoint/2010/main" val="31667538"/>
      </p:ext>
    </p:extLst>
  </p:cSld>
  <p:clrMapOvr>
    <a:masterClrMapping/>
  </p:clrMapOvr>
  <p:transition/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689250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3658981513"/>
      </p:ext>
    </p:extLst>
  </p:cSld>
  <p:clrMapOvr>
    <a:masterClrMapping/>
  </p:clrMapOvr>
  <p:transition/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“cultural area”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5058290"/>
      </p:ext>
    </p:extLst>
  </p:cSld>
  <p:clrMapOvr>
    <a:masterClrMapping/>
  </p:clrMapOvr>
  <p:transition/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FF0000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3536284" y="4940263"/>
            <a:ext cx="207460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for e.g.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54639" y="4251985"/>
            <a:ext cx="7073358" cy="392592"/>
          </a:xfrm>
          <a:prstGeom prst="rect">
            <a:avLst/>
          </a:prstGeom>
          <a:solidFill>
            <a:srgbClr val="FFFFFF"/>
          </a:solidFill>
        </p:spPr>
        <p:txBody>
          <a:bodyPr wrap="square" lIns="109728" rIns="109728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(as a technical term used in Anthropology)</a:t>
            </a:r>
          </a:p>
        </p:txBody>
      </p:sp>
    </p:spTree>
    <p:extLst>
      <p:ext uri="{BB962C8B-B14F-4D97-AF65-F5344CB8AC3E}">
        <p14:creationId xmlns:p14="http://schemas.microsoft.com/office/powerpoint/2010/main" val="2373913916"/>
      </p:ext>
    </p:extLst>
  </p:cSld>
  <p:clrMapOvr>
    <a:masterClrMapping/>
  </p:clrMapOvr>
  <p:transition/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5" descr="LonelyPlanetEurope_Irelan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6325" y="662220"/>
            <a:ext cx="7000875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1593224" y="4657447"/>
            <a:ext cx="5979886" cy="1938992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Europe is now officially an anthropological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“culture area”</a:t>
            </a:r>
          </a:p>
        </p:txBody>
      </p:sp>
      <p:sp>
        <p:nvSpPr>
          <p:cNvPr id="4" name="Rectangle 3"/>
          <p:cNvSpPr/>
          <p:nvPr/>
        </p:nvSpPr>
        <p:spPr>
          <a:xfrm>
            <a:off x="718461" y="557282"/>
            <a:ext cx="5979886" cy="683264"/>
          </a:xfrm>
          <a:prstGeom prst="rect">
            <a:avLst/>
          </a:prstGeom>
          <a:solidFill>
            <a:srgbClr val="FFFFFF"/>
          </a:solidFill>
          <a:ln w="76200">
            <a:noFill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33200126"/>
      </p:ext>
    </p:extLst>
  </p:cSld>
  <p:clrMapOvr>
    <a:masterClrMapping/>
  </p:clrMapOvr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1143000"/>
            <a:ext cx="33528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le 4"/>
          <p:cNvSpPr txBox="1">
            <a:spLocks noChangeArrowheads="1"/>
          </p:cNvSpPr>
          <p:nvPr/>
        </p:nvSpPr>
        <p:spPr bwMode="auto">
          <a:xfrm>
            <a:off x="0" y="3810018"/>
            <a:ext cx="9144000" cy="166199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Europe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as an</a:t>
            </a:r>
            <a:b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Ethnographic “Culture Area”</a:t>
            </a:r>
          </a:p>
        </p:txBody>
      </p:sp>
      <p:sp>
        <p:nvSpPr>
          <p:cNvPr id="11" name="Rectangle 4"/>
          <p:cNvSpPr txBox="1">
            <a:spLocks noChangeArrowheads="1"/>
          </p:cNvSpPr>
          <p:nvPr/>
        </p:nvSpPr>
        <p:spPr bwMode="auto">
          <a:xfrm>
            <a:off x="0" y="1066800"/>
            <a:ext cx="9144000" cy="2743200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miter lim="800000"/>
            <a:headEnd/>
            <a:tailEnd/>
          </a:ln>
        </p:spPr>
        <p:txBody>
          <a:bodyPr wrap="none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1289119"/>
      </p:ext>
    </p:extLst>
  </p:cSld>
  <p:clrMapOvr>
    <a:masterClrMapping/>
  </p:clrMapOvr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6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0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13694" y="5965161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Grub Street Cookery (2008)</a:t>
            </a:r>
          </a:p>
        </p:txBody>
      </p:sp>
      <p:pic>
        <p:nvPicPr>
          <p:cNvPr id="8" name="Picture 7" descr="trtemp_imag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63608" y="811883"/>
            <a:ext cx="3628280" cy="5029200"/>
          </a:xfrm>
          <a:prstGeom prst="rect">
            <a:avLst/>
          </a:prstGeom>
        </p:spPr>
      </p:pic>
      <p:pic>
        <p:nvPicPr>
          <p:cNvPr id="10" name="Picture 9" descr="trtemp_imag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18435" y="805532"/>
            <a:ext cx="3832251" cy="502920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4136568" y="5957903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Grub Street Cookery (2010)</a:t>
            </a:r>
          </a:p>
        </p:txBody>
      </p:sp>
      <p:sp>
        <p:nvSpPr>
          <p:cNvPr id="9" name="Rectangle 8"/>
          <p:cNvSpPr/>
          <p:nvPr/>
        </p:nvSpPr>
        <p:spPr>
          <a:xfrm>
            <a:off x="1567546" y="5978388"/>
            <a:ext cx="5979886" cy="590931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these are about a “culture area”</a:t>
            </a:r>
          </a:p>
        </p:txBody>
      </p:sp>
    </p:spTree>
    <p:extLst>
      <p:ext uri="{BB962C8B-B14F-4D97-AF65-F5344CB8AC3E}">
        <p14:creationId xmlns:p14="http://schemas.microsoft.com/office/powerpoint/2010/main" val="3917187440"/>
      </p:ext>
    </p:extLst>
  </p:cSld>
  <p:clrMapOvr>
    <a:masterClrMapping/>
  </p:clrMapOvr>
  <p:transition/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754188"/>
            <a:ext cx="8226425" cy="4570412"/>
          </a:xfrm>
        </p:spPr>
        <p:txBody>
          <a:bodyPr/>
          <a:lstStyle/>
          <a:p>
            <a:pPr marL="0" indent="0"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some areas are </a:t>
            </a:r>
          </a:p>
          <a:p>
            <a:pPr marL="0" indent="0"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“officially”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anthropological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“cultural areas” . . .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as defined by the HRAF . . .</a:t>
            </a:r>
            <a:endParaRPr 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0071093"/>
      </p:ext>
    </p:extLst>
  </p:cSld>
  <p:clrMapOvr>
    <a:masterClrMapping/>
  </p:clrMapOvr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643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0071" y="814397"/>
            <a:ext cx="7315200" cy="5484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46435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3286342" y="6395322"/>
            <a:ext cx="2553904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http://eclectic.ss.uci.edu/~</a:t>
            </a: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drwhite/worldcul/atlas.htm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219208" y="3019027"/>
            <a:ext cx="6686447" cy="295465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“culture areas” were initially established by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George P. Murdock and associates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are commonly associated with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HRAF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(the Human Relations Area Files)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its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World Ethnographic Atlas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EDEC1117-4600-10E6-F11C-3CD80E8812A5}"/>
              </a:ext>
            </a:extLst>
          </p:cNvPr>
          <p:cNvSpPr>
            <a:spLocks noChangeArrowheads="1"/>
          </p:cNvSpPr>
          <p:nvPr/>
        </p:nvSpPr>
        <p:spPr bwMode="auto">
          <a:xfrm rot="6330498">
            <a:off x="7789964" y="84065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44882951"/>
      </p:ext>
    </p:extLst>
  </p:cSld>
  <p:clrMapOvr>
    <a:masterClrMapping/>
  </p:clrMapOvr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643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0071" y="814397"/>
            <a:ext cx="7315200" cy="5484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46435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3286342" y="6395322"/>
            <a:ext cx="2553904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http://eclectic.ss.uci.edu/~</a:t>
            </a: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drwhite/worldcul/atlas.htm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8344" y="4639129"/>
            <a:ext cx="3009900" cy="129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1391653"/>
      </p:ext>
    </p:extLst>
  </p:cSld>
  <p:clrMapOvr>
    <a:masterClrMapping/>
  </p:clrMapOvr>
</p:sld>
</file>

<file path=ppt/slides/slide1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5988" y="819164"/>
            <a:ext cx="7313612" cy="5484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3315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2686838" y="6553217"/>
            <a:ext cx="3714479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http://eclectic.ss.uci.edu/~</a:t>
            </a: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drwhite/worldcul/atlas.htm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" name="Picture 6" descr="trtemp_HRAFimage cop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15640" y="1981200"/>
            <a:ext cx="2727960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963040"/>
      </p:ext>
    </p:extLst>
  </p:cSld>
  <p:clrMapOvr>
    <a:masterClrMapping/>
  </p:clrMapOvr>
</p:sld>
</file>

<file path=ppt/slides/slide1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EE1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547" name="Text Box 2"/>
          <p:cNvSpPr txBox="1">
            <a:spLocks noChangeArrowheads="1"/>
          </p:cNvSpPr>
          <p:nvPr/>
        </p:nvSpPr>
        <p:spPr bwMode="auto">
          <a:xfrm>
            <a:off x="3090624" y="6540739"/>
            <a:ext cx="295305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http://en.wikipedia.org/wiki/Culture_areas_of_North_America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7185" y="82786"/>
            <a:ext cx="5008973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1219208" y="5747705"/>
            <a:ext cx="6686447" cy="769441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North America has several official “culture areas” </a:t>
            </a:r>
          </a:p>
        </p:txBody>
      </p:sp>
    </p:spTree>
    <p:extLst>
      <p:ext uri="{BB962C8B-B14F-4D97-AF65-F5344CB8AC3E}">
        <p14:creationId xmlns:p14="http://schemas.microsoft.com/office/powerpoint/2010/main" val="4206054073"/>
      </p:ext>
    </p:extLst>
  </p:cSld>
  <p:clrMapOvr>
    <a:masterClrMapping/>
  </p:clrMapOvr>
  <p:transition/>
</p:sld>
</file>

<file path=ppt/slides/slide1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dirty="0">
                <a:solidFill>
                  <a:srgbClr val="FF0000"/>
                </a:solidFill>
              </a:rPr>
              <a:t>some culture areas were </a:t>
            </a:r>
            <a:r>
              <a:rPr lang="en-US" sz="3600" b="1" i="1" dirty="0">
                <a:solidFill>
                  <a:srgbClr val="FF0000"/>
                </a:solidFill>
              </a:rPr>
              <a:t>very </a:t>
            </a:r>
            <a:r>
              <a:rPr lang="en-US" sz="3600" b="1" dirty="0">
                <a:solidFill>
                  <a:srgbClr val="FF0000"/>
                </a:solidFill>
              </a:rPr>
              <a:t>carefully and precisely defined</a:t>
            </a:r>
            <a:r>
              <a:rPr lang="en-US" sz="3600" b="1" dirty="0"/>
              <a:t>,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/>
              <a:t>such as “Mesoamerica” as defined in 1952 by Paul </a:t>
            </a:r>
            <a:r>
              <a:rPr lang="en-US" sz="3600" b="1" dirty="0" err="1"/>
              <a:t>Kirchoff</a:t>
            </a:r>
            <a:r>
              <a:rPr lang="en-US" sz="3600" b="1" dirty="0"/>
              <a:t>  ...</a:t>
            </a:r>
          </a:p>
        </p:txBody>
      </p:sp>
      <p:sp>
        <p:nvSpPr>
          <p:cNvPr id="26627" name="Text Box 3"/>
          <p:cNvSpPr txBox="1">
            <a:spLocks noChangeArrowheads="1"/>
          </p:cNvSpPr>
          <p:nvPr/>
        </p:nvSpPr>
        <p:spPr bwMode="auto">
          <a:xfrm>
            <a:off x="914400" y="6172240"/>
            <a:ext cx="7391400" cy="58102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Kirchhoff, Paul. "Meso-America," in </a:t>
            </a: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Heritage of Conquest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, Sol Tax, ed., pp. 17-30. Glencoe, Illinois, 1952.</a:t>
            </a:r>
          </a:p>
        </p:txBody>
      </p:sp>
    </p:spTree>
    <p:extLst>
      <p:ext uri="{BB962C8B-B14F-4D97-AF65-F5344CB8AC3E}">
        <p14:creationId xmlns:p14="http://schemas.microsoft.com/office/powerpoint/2010/main" val="969938201"/>
      </p:ext>
    </p:extLst>
  </p:cSld>
  <p:clrMapOvr>
    <a:masterClrMapping/>
  </p:clrMapOvr>
</p:sld>
</file>

<file path=ppt/slides/slide1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dirty="0">
                <a:solidFill>
                  <a:schemeClr val="bg2"/>
                </a:solidFill>
              </a:rPr>
              <a:t>some culture areas were very carefully and precisely defined,</a:t>
            </a:r>
            <a:r>
              <a:rPr lang="en-US" sz="3600" b="1" dirty="0">
                <a:solidFill>
                  <a:srgbClr val="FF0000"/>
                </a:solidFill>
              </a:rPr>
              <a:t> such as “Mesoamerica” as defined in 1952 by Paul </a:t>
            </a:r>
            <a:r>
              <a:rPr lang="en-US" sz="3600" b="1" dirty="0" err="1">
                <a:solidFill>
                  <a:srgbClr val="FF0000"/>
                </a:solidFill>
              </a:rPr>
              <a:t>Kirchoff</a:t>
            </a:r>
            <a:r>
              <a:rPr lang="en-US" sz="3600" b="1" dirty="0">
                <a:solidFill>
                  <a:srgbClr val="FF0000"/>
                </a:solidFill>
              </a:rPr>
              <a:t> . . .</a:t>
            </a:r>
          </a:p>
        </p:txBody>
      </p:sp>
      <p:sp>
        <p:nvSpPr>
          <p:cNvPr id="27651" name="Text Box 3"/>
          <p:cNvSpPr txBox="1">
            <a:spLocks noChangeArrowheads="1"/>
          </p:cNvSpPr>
          <p:nvPr/>
        </p:nvSpPr>
        <p:spPr bwMode="auto">
          <a:xfrm>
            <a:off x="914400" y="6172200"/>
            <a:ext cx="7391400" cy="52322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Kirchhoff, Paul. "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Meso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-America," in </a:t>
            </a:r>
            <a:r>
              <a:rPr kumimoji="0" lang="en-US" sz="14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Heritage of Conquest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, Sol Tax, ed., pp. 17-30. Glencoe, Illinois, 1952.</a:t>
            </a:r>
          </a:p>
        </p:txBody>
      </p:sp>
    </p:spTree>
    <p:extLst>
      <p:ext uri="{BB962C8B-B14F-4D97-AF65-F5344CB8AC3E}">
        <p14:creationId xmlns:p14="http://schemas.microsoft.com/office/powerpoint/2010/main" val="4107270281"/>
      </p:ext>
    </p:extLst>
  </p:cSld>
  <p:clrMapOvr>
    <a:masterClrMapping/>
  </p:clrMapOvr>
</p:sld>
</file>

<file path=ppt/slides/slide1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5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2763838" y="6395322"/>
            <a:ext cx="362471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http://www.d.umn.edu/cla/faculty/troufs/anth3618/maKirchhof_handout.html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7655" y="1132116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2808515" y="3243107"/>
            <a:ext cx="4572000" cy="236988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Paul Kirchhoff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defined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"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Meso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-America"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as a culture area in 1952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in </a:t>
            </a: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Heritage of Conquest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Sol Tax, ed., pp. 17-30. Glencoe, Illinois</a:t>
            </a:r>
          </a:p>
        </p:txBody>
      </p:sp>
    </p:spTree>
    <p:extLst>
      <p:ext uri="{BB962C8B-B14F-4D97-AF65-F5344CB8AC3E}">
        <p14:creationId xmlns:p14="http://schemas.microsoft.com/office/powerpoint/2010/main" val="292811986"/>
      </p:ext>
    </p:extLst>
  </p:cSld>
  <p:clrMapOvr>
    <a:masterClrMapping/>
  </p:clrMapOvr>
</p:sld>
</file>

<file path=ppt/slides/slide1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19728"/>
            <a:ext cx="8226425" cy="4570412"/>
          </a:xfrm>
        </p:spPr>
        <p:txBody>
          <a:bodyPr/>
          <a:lstStyle/>
          <a:p>
            <a:pPr marL="0" indent="0"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“Mesoamerica” </a:t>
            </a:r>
          </a:p>
          <a:p>
            <a:pPr marL="0" indent="0"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in Anthropology, </a:t>
            </a:r>
          </a:p>
          <a:p>
            <a:pPr marL="0" indent="0"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for e.g., is different from “Middle America” in Geology . . .</a:t>
            </a:r>
            <a:endParaRPr 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8020436"/>
      </p:ext>
    </p:extLst>
  </p:cSld>
  <p:clrMapOvr>
    <a:masterClrMapping/>
  </p:clrMapOvr>
</p:sld>
</file>

<file path=ppt/slides/slide1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01" name="Picture 2" descr="Mesoameric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81068" y="-6350"/>
            <a:ext cx="7348537" cy="681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02" name="Text Box 3"/>
          <p:cNvSpPr txBox="1">
            <a:spLocks noChangeArrowheads="1"/>
          </p:cNvSpPr>
          <p:nvPr/>
        </p:nvSpPr>
        <p:spPr bwMode="auto">
          <a:xfrm>
            <a:off x="1850169" y="671393"/>
            <a:ext cx="2444900" cy="954107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C06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“Mesoamerica”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C06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(“culture area)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C06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(Anthropology)</a:t>
            </a:r>
          </a:p>
        </p:txBody>
      </p:sp>
      <p:sp>
        <p:nvSpPr>
          <p:cNvPr id="358403" name="Line 4"/>
          <p:cNvSpPr>
            <a:spLocks noChangeShapeType="1"/>
          </p:cNvSpPr>
          <p:nvPr/>
        </p:nvSpPr>
        <p:spPr bwMode="auto">
          <a:xfrm flipV="1">
            <a:off x="3005150" y="1625500"/>
            <a:ext cx="161931" cy="50810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4" name="Text Box 5"/>
          <p:cNvSpPr txBox="1">
            <a:spLocks noChangeArrowheads="1"/>
          </p:cNvSpPr>
          <p:nvPr/>
        </p:nvSpPr>
        <p:spPr bwMode="auto">
          <a:xfrm>
            <a:off x="4459297" y="1447801"/>
            <a:ext cx="2755690" cy="954107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C06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“Middle America”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C06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(geological area)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C06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(Geology)</a:t>
            </a:r>
            <a:endParaRPr kumimoji="1" lang="en-US" sz="2000" b="1" i="0" u="none" strike="noStrike" kern="1200" cap="none" spc="0" normalizeH="0" baseline="0" noProof="0" dirty="0">
              <a:ln>
                <a:noFill/>
              </a:ln>
              <a:solidFill>
                <a:srgbClr val="0C06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5" name="Line 6"/>
          <p:cNvSpPr>
            <a:spLocks noChangeShapeType="1"/>
          </p:cNvSpPr>
          <p:nvPr/>
        </p:nvSpPr>
        <p:spPr bwMode="auto">
          <a:xfrm>
            <a:off x="6318738" y="2401909"/>
            <a:ext cx="212691" cy="950892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6516524"/>
      </p:ext>
    </p:extLst>
  </p:cSld>
  <p:clrMapOvr>
    <a:masterClrMapping/>
  </p:clrMapOvr>
  <p:transition/>
</p:sld>
</file>

<file path=ppt/slides/slide1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 bwMode="auto">
          <a:xfrm>
            <a:off x="460379" y="1710438"/>
            <a:ext cx="8226425" cy="4099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some “areas” </a:t>
            </a:r>
            <a:r>
              <a:rPr kumimoji="0" lang="en-US" sz="5400" b="1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are not</a:t>
            </a:r>
            <a:r>
              <a:rPr kumimoji="0" lang="en-US" sz="5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</a:t>
            </a: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“officially”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anthropological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“cultural areas” . . .</a:t>
            </a:r>
            <a:endParaRPr kumimoji="0" lang="en-US" sz="36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09402921"/>
      </p:ext>
    </p:extLst>
  </p:cSld>
  <p:clrMapOvr>
    <a:masterClrMapping/>
  </p:clrMapOvr>
</p:sld>
</file>

<file path=ppt/slides/slide1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3600" b="1" dirty="0">
                <a:solidFill>
                  <a:srgbClr val="FF0000"/>
                </a:solidFill>
              </a:rPr>
              <a:t>some areas that have been defined (by others) </a:t>
            </a:r>
            <a:r>
              <a:rPr lang="en-US" sz="3600" b="1" i="1" dirty="0">
                <a:solidFill>
                  <a:srgbClr val="FF0000"/>
                </a:solidFill>
              </a:rPr>
              <a:t>around</a:t>
            </a:r>
            <a:r>
              <a:rPr lang="en-US" sz="3600" b="1" dirty="0">
                <a:solidFill>
                  <a:srgbClr val="FF0000"/>
                </a:solidFill>
              </a:rPr>
              <a:t> cultural items / traits 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3600" b="1" dirty="0">
                <a:solidFill>
                  <a:srgbClr val="FF0000"/>
                </a:solidFill>
              </a:rPr>
              <a:t>are not the same as the anthropologists’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“cultural areas” . . .</a:t>
            </a:r>
            <a:endParaRPr 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0899284"/>
      </p:ext>
    </p:extLst>
  </p:cSld>
  <p:clrMapOvr>
    <a:masterClrMapping/>
  </p:clrMapOvr>
</p:sld>
</file>

<file path=ppt/slides/slide1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547" name="Text Box 2"/>
          <p:cNvSpPr txBox="1">
            <a:spLocks noChangeArrowheads="1"/>
          </p:cNvSpPr>
          <p:nvPr/>
        </p:nvSpPr>
        <p:spPr bwMode="auto">
          <a:xfrm>
            <a:off x="3105138" y="6608267"/>
            <a:ext cx="295305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http://en.wikipedia.org/wiki/Culture_areas_of_North_America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439" y="2158093"/>
            <a:ext cx="4083050" cy="408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76131" y="826835"/>
            <a:ext cx="4276046" cy="38971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le 8"/>
          <p:cNvSpPr/>
          <p:nvPr/>
        </p:nvSpPr>
        <p:spPr>
          <a:xfrm>
            <a:off x="509466" y="5760058"/>
            <a:ext cx="8121647" cy="794064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culture “areas” that are not “culture areas”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F356CD7-805C-1033-7741-40FAC3E3B9EC}"/>
              </a:ext>
            </a:extLst>
          </p:cNvPr>
          <p:cNvSpPr txBox="1"/>
          <p:nvPr/>
        </p:nvSpPr>
        <p:spPr>
          <a:xfrm>
            <a:off x="4604622" y="4844297"/>
            <a:ext cx="3818157" cy="769441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not official “culture areas” </a:t>
            </a:r>
          </a:p>
        </p:txBody>
      </p:sp>
    </p:spTree>
    <p:extLst>
      <p:ext uri="{BB962C8B-B14F-4D97-AF65-F5344CB8AC3E}">
        <p14:creationId xmlns:p14="http://schemas.microsoft.com/office/powerpoint/2010/main" val="952761589"/>
      </p:ext>
    </p:extLst>
  </p:cSld>
  <p:clrMapOvr>
    <a:masterClrMapping/>
  </p:clrMapOvr>
  <p:transition/>
</p:sld>
</file>

<file path=ppt/slides/slide1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65" y="-659862"/>
            <a:ext cx="4712935" cy="5377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0353" y="507013"/>
            <a:ext cx="4615180" cy="4206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 bwMode="auto">
          <a:xfrm>
            <a:off x="62265" y="-544359"/>
            <a:ext cx="9081735" cy="1055413"/>
          </a:xfrm>
          <a:prstGeom prst="rect">
            <a:avLst/>
          </a:prstGeom>
          <a:solidFill>
            <a:schemeClr val="tx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2" name="Rectangle 11"/>
          <p:cNvSpPr/>
          <p:nvPr/>
        </p:nvSpPr>
        <p:spPr bwMode="auto">
          <a:xfrm>
            <a:off x="11464" y="5163962"/>
            <a:ext cx="9081735" cy="1055413"/>
          </a:xfrm>
          <a:prstGeom prst="rect">
            <a:avLst/>
          </a:prstGeom>
          <a:solidFill>
            <a:schemeClr val="tx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499841" y="5760058"/>
            <a:ext cx="8121647" cy="794064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. . . even though they 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look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quite a bit alike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93B23C-4A27-B85C-89B9-15AF8E123790}"/>
              </a:ext>
            </a:extLst>
          </p:cNvPr>
          <p:cNvSpPr txBox="1"/>
          <p:nvPr/>
        </p:nvSpPr>
        <p:spPr>
          <a:xfrm>
            <a:off x="773538" y="4845897"/>
            <a:ext cx="3182449" cy="769441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official “culture areas”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D79FA7-AB82-EEED-2125-31B1D764682F}"/>
              </a:ext>
            </a:extLst>
          </p:cNvPr>
          <p:cNvSpPr txBox="1"/>
          <p:nvPr/>
        </p:nvSpPr>
        <p:spPr>
          <a:xfrm>
            <a:off x="4806751" y="4844297"/>
            <a:ext cx="3818157" cy="769441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not official “culture areas” </a:t>
            </a:r>
          </a:p>
        </p:txBody>
      </p:sp>
      <p:sp>
        <p:nvSpPr>
          <p:cNvPr id="5" name="Text Box 2">
            <a:extLst>
              <a:ext uri="{FF2B5EF4-FFF2-40B4-BE49-F238E27FC236}">
                <a16:creationId xmlns:a16="http://schemas.microsoft.com/office/drawing/2014/main" id="{3E01C545-72F5-956B-5E90-15669882F2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05138" y="6608267"/>
            <a:ext cx="295305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4"/>
              </a:rPr>
              <a:t>http://en.wikipedia.org/wiki/Culture_areas_of_North_America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2663571"/>
      </p:ext>
    </p:extLst>
  </p:cSld>
  <p:clrMapOvr>
    <a:masterClrMapping/>
  </p:clrMapOvr>
  <p:transition/>
</p:sld>
</file>

<file path=ppt/slides/slide1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914400" y="1001520"/>
            <a:ext cx="7315200" cy="5016758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it can get confusing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because, among other things,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some regions we consider cultural areas in general are also officially designated as “cultural areas” in modern Anthropology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for e.g. . . .</a:t>
            </a:r>
          </a:p>
        </p:txBody>
      </p:sp>
    </p:spTree>
    <p:extLst>
      <p:ext uri="{BB962C8B-B14F-4D97-AF65-F5344CB8AC3E}">
        <p14:creationId xmlns:p14="http://schemas.microsoft.com/office/powerpoint/2010/main" val="1138113402"/>
      </p:ext>
    </p:extLst>
  </p:cSld>
  <p:clrMapOvr>
    <a:masterClrMapping/>
  </p:clrMapOvr>
</p:sld>
</file>

<file path=ppt/slides/slide1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264787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some </a:t>
            </a:r>
            <a:r>
              <a:rPr lang="en-US" sz="4000" b="1" dirty="0">
                <a:solidFill>
                  <a:schemeClr val="bg1"/>
                </a:solidFill>
              </a:rPr>
              <a:t>other</a:t>
            </a:r>
            <a:r>
              <a:rPr lang="en-US" sz="4000" b="1" dirty="0">
                <a:solidFill>
                  <a:srgbClr val="FF0000"/>
                </a:solidFill>
              </a:rPr>
              <a:t> examples that are </a:t>
            </a:r>
            <a:r>
              <a:rPr lang="en-US" sz="4000" b="1" dirty="0">
                <a:solidFill>
                  <a:schemeClr val="bg1"/>
                </a:solidFill>
              </a:rPr>
              <a:t>called “culture areas”</a:t>
            </a:r>
            <a:r>
              <a:rPr lang="en-US" sz="4000" b="1" dirty="0">
                <a:solidFill>
                  <a:srgbClr val="FF0000"/>
                </a:solidFill>
              </a:rPr>
              <a:t>, or something similar to that (areas that have been defined by others </a:t>
            </a:r>
            <a:r>
              <a:rPr lang="en-US" sz="4000" b="1" i="1" dirty="0">
                <a:solidFill>
                  <a:srgbClr val="FF0000"/>
                </a:solidFill>
              </a:rPr>
              <a:t>around</a:t>
            </a:r>
            <a:r>
              <a:rPr lang="en-US" sz="4000" b="1" dirty="0">
                <a:solidFill>
                  <a:srgbClr val="FF0000"/>
                </a:solidFill>
              </a:rPr>
              <a:t> cultural items / traits) include things like . . .</a:t>
            </a:r>
          </a:p>
        </p:txBody>
      </p:sp>
    </p:spTree>
    <p:extLst>
      <p:ext uri="{BB962C8B-B14F-4D97-AF65-F5344CB8AC3E}">
        <p14:creationId xmlns:p14="http://schemas.microsoft.com/office/powerpoint/2010/main" val="2178721902"/>
      </p:ext>
    </p:extLst>
  </p:cSld>
  <p:clrMapOvr>
    <a:masterClrMapping/>
  </p:clrMapOvr>
</p:sld>
</file>

<file path=ppt/slides/slide1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6046" y="351985"/>
            <a:ext cx="8229600" cy="617175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2771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3070232" y="6553213"/>
            <a:ext cx="3148171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http://www.tibetantrekking.com/tcamap.html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D65EF538-2D74-1A4C-E6C2-F080C93AF407}"/>
              </a:ext>
            </a:extLst>
          </p:cNvPr>
          <p:cNvSpPr>
            <a:spLocks noChangeArrowheads="1"/>
          </p:cNvSpPr>
          <p:nvPr/>
        </p:nvSpPr>
        <p:spPr bwMode="auto">
          <a:xfrm rot="6330498">
            <a:off x="6365425" y="115828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B8BBAE5A-FDCF-E1FB-3177-CB37B2AAD824}"/>
                  </a:ext>
                </a:extLst>
              </p14:cNvPr>
              <p14:cNvContentPartPr/>
              <p14:nvPr/>
            </p14:nvContentPartPr>
            <p14:xfrm>
              <a:off x="4456307" y="1750680"/>
              <a:ext cx="1173960" cy="3024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B8BBAE5A-FDCF-E1FB-3177-CB37B2AAD824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402667" y="1643040"/>
                <a:ext cx="1281600" cy="2458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46572048"/>
      </p:ext>
    </p:extLst>
  </p:cSld>
  <p:clrMapOvr>
    <a:masterClrMapping/>
  </p:clrMapOvr>
</p:sld>
</file>

<file path=ppt/slides/slide1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2" y="964521"/>
            <a:ext cx="8229600" cy="52205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5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2124079" y="6553213"/>
            <a:ext cx="5055743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http://</a:t>
            </a: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www.worldbook.com/features/explorers/assets/LR004185_subI.gif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34AE9160-C4E9-9BA7-0EB6-115D9D12C264}"/>
              </a:ext>
            </a:extLst>
          </p:cNvPr>
          <p:cNvSpPr>
            <a:spLocks noChangeArrowheads="1"/>
          </p:cNvSpPr>
          <p:nvPr/>
        </p:nvSpPr>
        <p:spPr bwMode="auto">
          <a:xfrm rot="6330498">
            <a:off x="5874532" y="262132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13C5847C-6663-D6A5-F570-CAD82DE7CF93}"/>
                  </a:ext>
                </a:extLst>
              </p14:cNvPr>
              <p14:cNvContentPartPr/>
              <p14:nvPr/>
            </p14:nvContentPartPr>
            <p14:xfrm>
              <a:off x="3474587" y="3195000"/>
              <a:ext cx="1683720" cy="5868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13C5847C-6663-D6A5-F570-CAD82DE7CF93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420947" y="3087000"/>
                <a:ext cx="1791360" cy="2743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50288964"/>
      </p:ext>
    </p:extLst>
  </p:cSld>
  <p:clrMapOvr>
    <a:masterClrMapping/>
  </p:clrMapOvr>
</p:sld>
</file>

<file path=ppt/slides/slide1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6045" y="353560"/>
            <a:ext cx="8229600" cy="6171753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1747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3178175" y="6553213"/>
            <a:ext cx="293702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http://en.wikipedia.org/wiki/Cultural_area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B774B674-7F3E-B413-81E3-D618B88249A9}"/>
              </a:ext>
            </a:extLst>
          </p:cNvPr>
          <p:cNvSpPr>
            <a:spLocks noChangeArrowheads="1"/>
          </p:cNvSpPr>
          <p:nvPr/>
        </p:nvSpPr>
        <p:spPr bwMode="auto">
          <a:xfrm rot="14328584">
            <a:off x="1543165" y="46527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02947A34-0D97-661E-906F-74FCCBC7AA31}"/>
                  </a:ext>
                </a:extLst>
              </p14:cNvPr>
              <p14:cNvContentPartPr/>
              <p14:nvPr/>
            </p14:nvContentPartPr>
            <p14:xfrm>
              <a:off x="4157867" y="807840"/>
              <a:ext cx="1000440" cy="7812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02947A34-0D97-661E-906F-74FCCBC7AA31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103867" y="700200"/>
                <a:ext cx="1108080" cy="2937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492938894"/>
      </p:ext>
    </p:extLst>
  </p:cSld>
  <p:clrMapOvr>
    <a:masterClrMapping/>
  </p:clrMapOvr>
</p:sld>
</file>

<file path=ppt/slides/slide1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63" y="351982"/>
            <a:ext cx="8229600" cy="6171754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</p:pic>
      <p:sp>
        <p:nvSpPr>
          <p:cNvPr id="34819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2106621" y="6553213"/>
            <a:ext cx="5065361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http://</a:t>
            </a:r>
            <a:r>
              <a:rPr kumimoji="1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www.roconsulboston.com/Pages/InfoPages/Pers/GhinCioban.html</a:t>
            </a:r>
            <a:endParaRPr kumimoji="1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14666" y="4134832"/>
            <a:ext cx="8121647" cy="1264449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HRAF Ethnographic Atlases illustrate </a:t>
            </a:r>
          </a:p>
          <a:p>
            <a:pPr marL="0" marR="0" lvl="1" indent="0" algn="ctr" defTabSz="914400" rtl="0" eaLnBrk="1" fontAlgn="base" latinLnBrk="0" hangingPunct="1"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Anthropological “Culture Areas”</a:t>
            </a:r>
          </a:p>
        </p:txBody>
      </p:sp>
    </p:spTree>
    <p:extLst>
      <p:ext uri="{BB962C8B-B14F-4D97-AF65-F5344CB8AC3E}">
        <p14:creationId xmlns:p14="http://schemas.microsoft.com/office/powerpoint/2010/main" val="1379401077"/>
      </p:ext>
    </p:extLst>
  </p:cSld>
  <p:clrMapOvr>
    <a:masterClrMapping/>
  </p:clrMapOvr>
</p:sld>
</file>

<file path=ppt/slides/slide1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2106621" y="6553213"/>
            <a:ext cx="5065361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http://</a:t>
            </a:r>
            <a:r>
              <a:rPr kumimoji="1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www.roconsulboston.com/Pages/InfoPages/Pers/GhinCioban.html</a:t>
            </a:r>
            <a:endParaRPr kumimoji="1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14673" y="4134828"/>
            <a:ext cx="8121647" cy="1302921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But not all atlases with “culture areas” are</a:t>
            </a:r>
          </a:p>
          <a:p>
            <a:pPr marL="0" marR="0" lvl="1" indent="0" algn="ctr" defTabSz="914400" rtl="0" eaLnBrk="1" fontAlgn="base" latinLnBrk="0" hangingPunct="1"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HRAF Ethnographic Atlases</a:t>
            </a:r>
          </a:p>
        </p:txBody>
      </p:sp>
    </p:spTree>
    <p:extLst>
      <p:ext uri="{BB962C8B-B14F-4D97-AF65-F5344CB8AC3E}">
        <p14:creationId xmlns:p14="http://schemas.microsoft.com/office/powerpoint/2010/main" val="4136676525"/>
      </p:ext>
    </p:extLst>
  </p:cSld>
  <p:clrMapOvr>
    <a:masterClrMapping/>
  </p:clrMapOvr>
</p:sld>
</file>

<file path=ppt/slides/slide1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6045" y="337469"/>
            <a:ext cx="8229600" cy="617175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5843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2724158" y="6553213"/>
            <a:ext cx="3808607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http://</a:t>
            </a: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www.rmib-geoscience.nl/links/Ethnographic.ecp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8CA78512-06EC-F88D-FA56-FD4B4F137470}"/>
              </a:ext>
            </a:extLst>
          </p:cNvPr>
          <p:cNvSpPr>
            <a:spLocks noChangeArrowheads="1"/>
          </p:cNvSpPr>
          <p:nvPr/>
        </p:nvSpPr>
        <p:spPr bwMode="auto">
          <a:xfrm rot="7310748">
            <a:off x="7193197" y="198606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7581911"/>
      </p:ext>
    </p:extLst>
  </p:cSld>
  <p:clrMapOvr>
    <a:masterClrMapping/>
  </p:clrMapOvr>
</p:sld>
</file>

<file path=ppt/slides/slide2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1283" y="186193"/>
            <a:ext cx="8229600" cy="648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2617936" y="6393555"/>
            <a:ext cx="3853491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whttp://www.antiqueprints.com/images/af1/f1533.jpg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A7ADA727-A019-00DD-B908-CD3EDB8A1547}"/>
              </a:ext>
            </a:extLst>
          </p:cNvPr>
          <p:cNvSpPr>
            <a:spLocks noChangeArrowheads="1"/>
          </p:cNvSpPr>
          <p:nvPr/>
        </p:nvSpPr>
        <p:spPr bwMode="auto">
          <a:xfrm rot="12569688">
            <a:off x="628767" y="492177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42517800"/>
      </p:ext>
    </p:extLst>
  </p:cSld>
  <p:clrMapOvr>
    <a:masterClrMapping/>
  </p:clrMapOvr>
</p:sld>
</file>

<file path=ppt/slides/slide20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30717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culture </a:t>
            </a: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/ “subculture” </a:t>
            </a:r>
            <a:r>
              <a:rPr lang="en-US" b="1" dirty="0">
                <a:latin typeface="Verdana" pitchFamily="34" charset="0"/>
              </a:rPr>
              <a:t>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3390806590"/>
      </p:ext>
    </p:extLst>
  </p:cSld>
  <p:clrMapOvr>
    <a:masterClrMapping/>
  </p:clrMapOvr>
  <p:transition/>
</p:sld>
</file>

<file path=ppt/slides/slide2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8000" b="1" dirty="0">
                <a:solidFill>
                  <a:srgbClr val="FF0000"/>
                </a:solidFill>
              </a:rPr>
              <a:t>a culture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8431693"/>
      </p:ext>
    </p:extLst>
  </p:cSld>
  <p:clrMapOvr>
    <a:masterClrMapping/>
  </p:clrMapOvr>
  <p:transition/>
</p:sld>
</file>

<file path=ppt/slides/slide20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FF0000"/>
                </a:solidFill>
                <a:latin typeface="Verdana" pitchFamily="34" charset="0"/>
              </a:rPr>
              <a:t>a culture</a:t>
            </a: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 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1301582" y="4629904"/>
            <a:ext cx="6533379" cy="1983620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182880" tIns="228600" rIns="18288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cultures are major groups of</a:t>
            </a:r>
          </a:p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individuals with common customs,</a:t>
            </a:r>
          </a:p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traditions, history, and origin, </a:t>
            </a:r>
          </a:p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sharing a common language</a:t>
            </a:r>
          </a:p>
        </p:txBody>
      </p:sp>
    </p:spTree>
    <p:extLst>
      <p:ext uri="{BB962C8B-B14F-4D97-AF65-F5344CB8AC3E}">
        <p14:creationId xmlns:p14="http://schemas.microsoft.com/office/powerpoint/2010/main" val="4069625948"/>
      </p:ext>
    </p:extLst>
  </p:cSld>
  <p:clrMapOvr>
    <a:masterClrMapping/>
  </p:clrMapOvr>
  <p:transition/>
</p:sld>
</file>

<file path=ppt/slides/slide2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3381270427"/>
      </p:ext>
    </p:extLst>
  </p:cSld>
  <p:clrMapOvr>
    <a:masterClrMapping/>
  </p:clrMapOvr>
</p:sld>
</file>

<file path=ppt/slides/slide20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a culture 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2498129" y="4613019"/>
            <a:ext cx="4172616" cy="1169551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tIns="91440" bIns="91440">
            <a:spAutoFit/>
          </a:bodyPr>
          <a:lstStyle/>
          <a:p>
            <a:pPr marL="339725" marR="0" lvl="1" indent="-280988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“The English”</a:t>
            </a:r>
          </a:p>
          <a:p>
            <a:pPr marL="339725" marR="0" lvl="1" indent="-280988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and things English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4" name="Picture 3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08B362AF-EE7E-6AD0-40B8-423BFD058ED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6773" y="594120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78463298"/>
      </p:ext>
    </p:extLst>
  </p:cSld>
  <p:clrMapOvr>
    <a:masterClrMapping/>
  </p:clrMapOvr>
  <p:transition/>
</p:sld>
</file>

<file path=ppt/slides/slide2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85F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large building with towers and a body of water with Palace of Westminster in the background&#10;&#10;Description automatically generated">
            <a:extLst>
              <a:ext uri="{FF2B5EF4-FFF2-40B4-BE49-F238E27FC236}">
                <a16:creationId xmlns:a16="http://schemas.microsoft.com/office/drawing/2014/main" id="{0056F573-9A73-BCC4-9E7D-CB0E5813E5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51080"/>
            <a:ext cx="9144000" cy="46253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8D1C019-0F7C-7A07-7FB3-09200FE7B449}"/>
              </a:ext>
            </a:extLst>
          </p:cNvPr>
          <p:cNvSpPr txBox="1"/>
          <p:nvPr/>
        </p:nvSpPr>
        <p:spPr>
          <a:xfrm>
            <a:off x="1977990" y="5949016"/>
            <a:ext cx="52024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/>
              <a:t>Houses of Parliament, London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8D66C8-086E-EFBB-09BC-8A449895D992}"/>
              </a:ext>
            </a:extLst>
          </p:cNvPr>
          <p:cNvSpPr txBox="1"/>
          <p:nvPr/>
        </p:nvSpPr>
        <p:spPr>
          <a:xfrm>
            <a:off x="1424537" y="6506933"/>
            <a:ext cx="629010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hlinkClick r:id="rId3"/>
              </a:rPr>
              <a:t>https://commons.wikimedia.org/wiki/File:Houses_of_Parliament_in_2022_(cropped).jpg</a:t>
            </a:r>
            <a:endParaRPr lang="en-US" sz="1200" dirty="0"/>
          </a:p>
        </p:txBody>
      </p:sp>
      <p:pic>
        <p:nvPicPr>
          <p:cNvPr id="10" name="Picture 9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F806EEF6-0D19-88A7-B08B-DC6EDC4B120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1232945567"/>
      </p:ext>
    </p:extLst>
  </p:cSld>
  <p:clrMapOvr>
    <a:masterClrMapping/>
  </p:clrMapOvr>
</p:sld>
</file>

<file path=ppt/slides/slide2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2DC5504B-E3A2-FF8A-F567-F0D313808F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800" y="1257900"/>
            <a:ext cx="5486400" cy="4457700"/>
          </a:xfrm>
          <a:prstGeom prst="rect">
            <a:avLst/>
          </a:prstGeom>
        </p:spPr>
      </p:pic>
      <p:pic>
        <p:nvPicPr>
          <p:cNvPr id="9" name="Picture 8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0E1EB28F-CB3A-6932-BC6D-BA24CD14F57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2017792994"/>
      </p:ext>
    </p:extLst>
  </p:cSld>
  <p:clrMapOvr>
    <a:masterClrMapping/>
  </p:clrMapOvr>
</p:sld>
</file>

<file path=ppt/slides/slide2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541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A plate of food with a fork and knife&#10;&#10;Description automatically generated">
            <a:extLst>
              <a:ext uri="{FF2B5EF4-FFF2-40B4-BE49-F238E27FC236}">
                <a16:creationId xmlns:a16="http://schemas.microsoft.com/office/drawing/2014/main" id="{CF709D72-CB8C-08EE-B7E3-E0FC352AC9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7" y="28874"/>
            <a:ext cx="9144000" cy="68580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FC74136-A7F8-7C4A-672A-83F3C12A3345}"/>
              </a:ext>
            </a:extLst>
          </p:cNvPr>
          <p:cNvSpPr txBox="1"/>
          <p:nvPr/>
        </p:nvSpPr>
        <p:spPr>
          <a:xfrm>
            <a:off x="2468880" y="5419626"/>
            <a:ext cx="520245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“Full English Breakfast”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“The Full ‘Monty’”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E0A2FDB-0793-FE1C-7AAC-DFE12D23CE59}"/>
              </a:ext>
            </a:extLst>
          </p:cNvPr>
          <p:cNvSpPr txBox="1"/>
          <p:nvPr/>
        </p:nvSpPr>
        <p:spPr>
          <a:xfrm>
            <a:off x="1426945" y="6542753"/>
            <a:ext cx="629010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hlinkClick r:id="rId3"/>
              </a:rPr>
              <a:t>https://commons.wikimedia.org/wiki/File:Full_English_breakfast.jpg</a:t>
            </a:r>
            <a:endParaRPr lang="en-US" sz="1200" dirty="0"/>
          </a:p>
        </p:txBody>
      </p:sp>
      <p:pic>
        <p:nvPicPr>
          <p:cNvPr id="19" name="Picture 18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A0881CC9-E562-5316-29AD-866D96561F4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157362880"/>
      </p:ext>
    </p:extLst>
  </p:cSld>
  <p:clrMapOvr>
    <a:masterClrMapping/>
  </p:clrMapOvr>
</p:sld>
</file>

<file path=ppt/slides/slide2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725712" y="4978176"/>
            <a:ext cx="7707085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“English Tea”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Devon cream tea, comprising tea taken with scones, clotted cream and jam</a:t>
            </a:r>
          </a:p>
        </p:txBody>
      </p:sp>
      <p:sp>
        <p:nvSpPr>
          <p:cNvPr id="4" name="Rectangle 3"/>
          <p:cNvSpPr/>
          <p:nvPr/>
        </p:nvSpPr>
        <p:spPr>
          <a:xfrm>
            <a:off x="4246470" y="6564418"/>
            <a:ext cx="665567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Wikipedia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6" name="Picture 5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1B492347-4F35-4D7C-3938-5BAF515F9BB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2404050613"/>
      </p:ext>
    </p:extLst>
  </p:cSld>
  <p:clrMapOvr>
    <a:masterClrMapping/>
  </p:clrMapOvr>
</p:sld>
</file>

<file path=ppt/slides/slide2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unday roast beef with Yorkshire pudding.">
            <a:extLst>
              <a:ext uri="{FF2B5EF4-FFF2-40B4-BE49-F238E27FC236}">
                <a16:creationId xmlns:a16="http://schemas.microsoft.com/office/drawing/2014/main" id="{80A454B8-D9AA-E6BC-A763-01E158D645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0A73EB8-F1CC-DC2E-C078-8510629CC98A}"/>
              </a:ext>
            </a:extLst>
          </p:cNvPr>
          <p:cNvSpPr/>
          <p:nvPr/>
        </p:nvSpPr>
        <p:spPr>
          <a:xfrm>
            <a:off x="465830" y="6162084"/>
            <a:ext cx="819690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“Sunday Roast Beef” with Yorkshire Pudding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8BD42F2-77A0-9085-5F83-AB6FF5E63FCE}"/>
              </a:ext>
            </a:extLst>
          </p:cNvPr>
          <p:cNvSpPr txBox="1"/>
          <p:nvPr/>
        </p:nvSpPr>
        <p:spPr>
          <a:xfrm>
            <a:off x="1436570" y="6581253"/>
            <a:ext cx="629010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hlinkClick r:id="rId3"/>
              </a:rPr>
              <a:t>https://commons.wikimedia.org/wiki/File:Roast_beef_(10098413).jpg</a:t>
            </a:r>
            <a:endParaRPr lang="en-US" sz="1200" dirty="0"/>
          </a:p>
        </p:txBody>
      </p:sp>
      <p:pic>
        <p:nvPicPr>
          <p:cNvPr id="12" name="Picture 11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39853E1E-59DF-DBCC-8BAA-C88A414A8D4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1106678825"/>
      </p:ext>
    </p:extLst>
  </p:cSld>
  <p:clrMapOvr>
    <a:masterClrMapping/>
  </p:clrMapOvr>
</p:sld>
</file>

<file path=ppt/slides/slide2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532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red double decker bus with people standing in front of it">
            <a:extLst>
              <a:ext uri="{FF2B5EF4-FFF2-40B4-BE49-F238E27FC236}">
                <a16:creationId xmlns:a16="http://schemas.microsoft.com/office/drawing/2014/main" id="{1FA2B8DD-56AA-4E8C-2BE8-EFBF0D2FCD2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720"/>
            <a:ext cx="9144000" cy="609681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F41D431-65DA-639E-FD0A-B4DC46FA10FB}"/>
              </a:ext>
            </a:extLst>
          </p:cNvPr>
          <p:cNvSpPr txBox="1"/>
          <p:nvPr/>
        </p:nvSpPr>
        <p:spPr>
          <a:xfrm>
            <a:off x="4798194" y="5535127"/>
            <a:ext cx="381401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Double-decker Bus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Fish and Chips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B7F559B-0064-6F5F-C9F5-0DD3651A9C78}"/>
              </a:ext>
            </a:extLst>
          </p:cNvPr>
          <p:cNvSpPr txBox="1"/>
          <p:nvPr/>
        </p:nvSpPr>
        <p:spPr>
          <a:xfrm>
            <a:off x="1203160" y="6542753"/>
            <a:ext cx="706253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hlinkClick r:id="rId3"/>
              </a:rPr>
              <a:t>https://upload.wikimedia.org/wikipedia/commons/f/f1/Fish_%26_Chip_Routemaster_%282%29.jpg</a:t>
            </a:r>
            <a:endParaRPr lang="en-US" sz="1200" dirty="0"/>
          </a:p>
        </p:txBody>
      </p:sp>
      <p:pic>
        <p:nvPicPr>
          <p:cNvPr id="13" name="Picture 12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E02DC2A2-A1AB-D3C6-C053-ADAFA81014E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317175812"/>
      </p:ext>
    </p:extLst>
  </p:cSld>
  <p:clrMapOvr>
    <a:masterClrMapping/>
  </p:clrMapOvr>
</p:sld>
</file>

<file path=ppt/slides/slide2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B8C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standing in a line&#10;&#10;Description automatically generated">
            <a:extLst>
              <a:ext uri="{FF2B5EF4-FFF2-40B4-BE49-F238E27FC236}">
                <a16:creationId xmlns:a16="http://schemas.microsoft.com/office/drawing/2014/main" id="{3CD1BCF6-337A-7917-636A-FDA876023A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04" y="480607"/>
            <a:ext cx="9144000" cy="607280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C4856A-8C47-44B0-A7A4-7E83B9B51FDE}"/>
              </a:ext>
            </a:extLst>
          </p:cNvPr>
          <p:cNvSpPr txBox="1"/>
          <p:nvPr/>
        </p:nvSpPr>
        <p:spPr>
          <a:xfrm>
            <a:off x="760401" y="6542753"/>
            <a:ext cx="76111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hlinkClick r:id="rId3"/>
              </a:rPr>
              <a:t>https://www.countrylife.co.uk/comment-opinion/curious-questions-why-do-the-british-love-to-queue-246730</a:t>
            </a:r>
            <a:endParaRPr lang="en-US" sz="1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E43297-341B-E63D-110D-DB5E4DD70C3A}"/>
              </a:ext>
            </a:extLst>
          </p:cNvPr>
          <p:cNvSpPr txBox="1"/>
          <p:nvPr/>
        </p:nvSpPr>
        <p:spPr>
          <a:xfrm>
            <a:off x="2671008" y="5265619"/>
            <a:ext cx="381401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Queueing</a:t>
            </a:r>
          </a:p>
          <a:p>
            <a:pPr algn="ctr"/>
            <a:r>
              <a:rPr lang="en-US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(almost anywhere)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pic>
        <p:nvPicPr>
          <p:cNvPr id="7" name="Picture 6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E07131F0-77B9-C894-81EE-2F8FEC8373C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2893132397"/>
      </p:ext>
    </p:extLst>
  </p:cSld>
  <p:clrMapOvr>
    <a:masterClrMapping/>
  </p:clrMapOvr>
</p:sld>
</file>

<file path=ppt/slides/slide2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43628" y="439056"/>
            <a:ext cx="4042132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2FA11E41-D9B6-2192-FE24-276B391DD93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2866975016"/>
      </p:ext>
    </p:extLst>
  </p:cSld>
  <p:clrMapOvr>
    <a:masterClrMapping/>
  </p:clrMapOvr>
</p:sld>
</file>

<file path=ppt/slides/slide2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990600"/>
            <a:ext cx="9144000" cy="484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2259866" y="4158113"/>
            <a:ext cx="462427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rush Script Std" pitchFamily="50" charset="0"/>
                <a:ea typeface="+mn-ea"/>
                <a:cs typeface="+mn-cs"/>
              </a:rPr>
              <a:t>The English People</a:t>
            </a:r>
          </a:p>
        </p:txBody>
      </p:sp>
      <p:sp>
        <p:nvSpPr>
          <p:cNvPr id="5" name="Rectangle 4"/>
          <p:cNvSpPr/>
          <p:nvPr/>
        </p:nvSpPr>
        <p:spPr>
          <a:xfrm>
            <a:off x="2286000" y="640080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http://en.wikipedia.org/wiki/File:The_Fabs.JPG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D193B24B-2A04-0413-C684-7BD4FD92209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0867" y="358553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1190923288"/>
      </p:ext>
    </p:extLst>
  </p:cSld>
  <p:clrMapOvr>
    <a:masterClrMapping/>
  </p:clrMapOvr>
</p:sld>
</file>

<file path=ppt/slides/slide2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277256"/>
            <a:ext cx="9144000" cy="48649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2286000" y="640080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http://en.wikipedia.org/wiki/English_people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391763" y="4649450"/>
            <a:ext cx="4360489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rush Script Std" pitchFamily="50" charset="0"/>
                <a:ea typeface="+mn-ea"/>
                <a:cs typeface="+mn-cs"/>
              </a:rPr>
              <a:t>The English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rush Script Std" pitchFamily="50" charset="0"/>
                <a:ea typeface="+mn-ea"/>
                <a:cs typeface="+mn-cs"/>
              </a:rPr>
              <a:t>answer to the Crickets </a:t>
            </a:r>
          </a:p>
        </p:txBody>
      </p:sp>
      <p:pic>
        <p:nvPicPr>
          <p:cNvPr id="3" name="Picture 2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CC424209-F11F-B19E-E0B5-2ED05B1333F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3700837584"/>
      </p:ext>
    </p:extLst>
  </p:cSld>
  <p:clrMapOvr>
    <a:masterClrMapping/>
  </p:clrMapOvr>
</p:sld>
</file>

<file path=ppt/slides/slide2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4600" y="0"/>
            <a:ext cx="4087928" cy="6839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2286000" y="640080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http://en.wikipedia.org/wiki/Charles_Dickons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66740D6-DB8C-C289-DB1F-10AF795E9515}"/>
              </a:ext>
            </a:extLst>
          </p:cNvPr>
          <p:cNvSpPr txBox="1"/>
          <p:nvPr/>
        </p:nvSpPr>
        <p:spPr>
          <a:xfrm>
            <a:off x="2537529" y="4334157"/>
            <a:ext cx="4087928" cy="1077218"/>
          </a:xfrm>
          <a:prstGeom prst="rect">
            <a:avLst/>
          </a:prstGeom>
          <a:noFill/>
          <a:ln w="76200">
            <a:noFill/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rush Script Std" pitchFamily="50" charset="0"/>
                <a:ea typeface="+mn-ea"/>
                <a:cs typeface="+mn-cs"/>
              </a:rPr>
              <a:t>“Typically English”</a:t>
            </a:r>
            <a:endParaRPr kumimoji="0" lang="en-US" sz="400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ea typeface="+mn-ea"/>
              <a:cs typeface="+mn-cs"/>
            </a:endParaRPr>
          </a:p>
        </p:txBody>
      </p:sp>
      <p:pic>
        <p:nvPicPr>
          <p:cNvPr id="6" name="Picture 5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A377860F-7BAD-71FF-75AE-2646309D61F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3186740199"/>
      </p:ext>
    </p:extLst>
  </p:cSld>
  <p:clrMapOvr>
    <a:masterClrMapping/>
  </p:clrMapOvr>
  <p:transition/>
</p:sld>
</file>

<file path=ppt/slides/slide2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0"/>
            <a:ext cx="8229600" cy="682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2286000" y="640080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http://en.wikipedia.org/wiki/Charles_Dickons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D1C8AE4-DE1F-9F99-4E4A-D40A6D9DEB1A}"/>
              </a:ext>
            </a:extLst>
          </p:cNvPr>
          <p:cNvSpPr txBox="1"/>
          <p:nvPr/>
        </p:nvSpPr>
        <p:spPr>
          <a:xfrm>
            <a:off x="4371276" y="2399474"/>
            <a:ext cx="4087928" cy="892552"/>
          </a:xfrm>
          <a:prstGeom prst="rect">
            <a:avLst/>
          </a:prstGeom>
          <a:noFill/>
          <a:ln w="76200">
            <a:noFill/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srgbClr val="8C4B3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rush Script Std" pitchFamily="50" charset="0"/>
                <a:ea typeface="+mn-ea"/>
                <a:cs typeface="+mn-cs"/>
              </a:rPr>
              <a:t>An English Classic</a:t>
            </a: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srgbClr val="8C4B3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2733724"/>
      </p:ext>
    </p:extLst>
  </p:cSld>
  <p:clrMapOvr>
    <a:masterClrMapping/>
  </p:clrMapOvr>
  <p:transition/>
</p:sld>
</file>

<file path=ppt/slides/slide2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30717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</a:t>
            </a: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 “subculture” </a:t>
            </a:r>
            <a:r>
              <a:rPr lang="en-US" b="1" dirty="0">
                <a:latin typeface="Verdana" pitchFamily="34" charset="0"/>
              </a:rPr>
              <a:t>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2582698052"/>
      </p:ext>
    </p:extLst>
  </p:cSld>
  <p:clrMapOvr>
    <a:masterClrMapping/>
  </p:clrMapOvr>
  <p:transition/>
</p:sld>
</file>

<file path=ppt/slides/slide2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a “subculture”</a:t>
            </a:r>
            <a:br>
              <a:rPr lang="en-US" sz="7200" b="1" dirty="0">
                <a:solidFill>
                  <a:srgbClr val="FF0000"/>
                </a:solidFill>
              </a:rPr>
            </a:br>
            <a:r>
              <a:rPr lang="en-US" sz="2400" b="1" dirty="0">
                <a:solidFill>
                  <a:srgbClr val="FF0000"/>
                </a:solidFill>
              </a:rPr>
              <a:t>(“local culture”)</a:t>
            </a:r>
            <a:br>
              <a:rPr lang="en-US" sz="2400" b="1" dirty="0">
                <a:solidFill>
                  <a:srgbClr val="FF0000"/>
                </a:solidFill>
              </a:rPr>
            </a:br>
            <a:r>
              <a:rPr lang="en-US" sz="2400" b="1" dirty="0">
                <a:solidFill>
                  <a:srgbClr val="FF0000"/>
                </a:solidFill>
              </a:rPr>
              <a:t>(“</a:t>
            </a:r>
            <a:r>
              <a:rPr lang="en-US" sz="2400" b="1" dirty="0" err="1">
                <a:solidFill>
                  <a:srgbClr val="FF0000"/>
                </a:solidFill>
              </a:rPr>
              <a:t>microculture</a:t>
            </a:r>
            <a:r>
              <a:rPr lang="en-US" sz="2400" b="1" dirty="0">
                <a:solidFill>
                  <a:srgbClr val="FF0000"/>
                </a:solidFill>
              </a:rPr>
              <a:t>”)</a:t>
            </a:r>
            <a:br>
              <a:rPr lang="en-US" sz="2400" b="1" dirty="0">
                <a:solidFill>
                  <a:srgbClr val="FF0000"/>
                </a:solidFill>
              </a:rPr>
            </a:b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4385627"/>
      </p:ext>
    </p:extLst>
  </p:cSld>
  <p:clrMapOvr>
    <a:masterClrMapping/>
  </p:clrMapOvr>
  <p:transition/>
</p:sld>
</file>

<file path=ppt/slides/slide2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2096050"/>
            <a:ext cx="6908800" cy="363176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within “culture areas” there are most often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“subcultures”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these are also known as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kumimoji="1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microcultures</a:t>
            </a: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occasionally as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“local cultures”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2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2096050"/>
            <a:ext cx="6908800" cy="363176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within “culture areas” there are most often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“subcultures”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these are also known as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kumimoji="1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microcultures</a:t>
            </a: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occasionally as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“local cultures”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2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2096050"/>
            <a:ext cx="6908800" cy="363176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within “culture areas” there are most often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“subcultures”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these are also known as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kumimoji="1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microcultures</a:t>
            </a: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occasionally as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“local cultures”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2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2096050"/>
            <a:ext cx="6908800" cy="363176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within “culture areas” there are most often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“subcultures”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these are also known as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kumimoji="1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microcultures</a:t>
            </a: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65000"/>
                </a:srgbClr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occasionally as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“local cultures”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2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2096050"/>
            <a:ext cx="6908800" cy="363176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within “culture areas” there are most often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“subcultures”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these are also known as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kumimoji="1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microcultures</a:t>
            </a: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65000"/>
                </a:srgbClr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occasionally as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“local cultures”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96694" y="4891256"/>
            <a:ext cx="7772400" cy="129266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2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there are </a:t>
            </a:r>
            <a:r>
              <a:rPr kumimoji="0" lang="en-US" sz="36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lots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of them</a:t>
            </a:r>
          </a:p>
        </p:txBody>
      </p:sp>
    </p:spTree>
  </p:cSld>
  <p:clrMapOvr>
    <a:masterClrMapping/>
  </p:clrMapOvr>
  <p:transition/>
</p:sld>
</file>

<file path=ppt/slides/slide2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2745383258"/>
      </p:ext>
    </p:extLst>
  </p:cSld>
  <p:clrMapOvr>
    <a:masterClrMapping/>
  </p:clrMapOvr>
</p:sld>
</file>

<file path=ppt/slides/slide2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21091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en-US" b="1" dirty="0">
                <a:latin typeface="Verdana" pitchFamily="34" charset="0"/>
              </a:rPr>
              <a:t>“subculture” </a:t>
            </a:r>
            <a:r>
              <a:rPr lang="en-US" b="1" dirty="0">
                <a:solidFill>
                  <a:schemeClr val="bg1"/>
                </a:solidFill>
                <a:latin typeface="Verdana" pitchFamily="34" charset="0"/>
              </a:rPr>
              <a:t>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5" name="Rectangle 4"/>
          <p:cNvSpPr/>
          <p:nvPr/>
        </p:nvSpPr>
        <p:spPr>
          <a:xfrm>
            <a:off x="654508" y="4593775"/>
            <a:ext cx="7854227" cy="1754326"/>
          </a:xfrm>
          <a:prstGeom prst="rect">
            <a:avLst/>
          </a:prstGeom>
          <a:ln w="25400"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marL="339725" marR="0" lvl="1" indent="-280988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 England a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“subculture”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can be a “local culture”, </a:t>
            </a:r>
          </a:p>
          <a:p>
            <a:pPr marL="339725" marR="0" lvl="1" indent="-280988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like Geordie . . .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1575129"/>
      </p:ext>
    </p:extLst>
  </p:cSld>
  <p:clrMapOvr>
    <a:masterClrMapping/>
  </p:clrMapOvr>
  <p:transition/>
</p:sld>
</file>

<file path=ppt/slides/slide2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953664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“subculture” </a:t>
            </a:r>
            <a:br>
              <a:rPr lang="en-US" sz="3600" b="1" dirty="0">
                <a:solidFill>
                  <a:srgbClr val="FF0000"/>
                </a:solidFill>
                <a:latin typeface="Verdana" pitchFamily="34" charset="0"/>
              </a:rPr>
            </a:br>
            <a:r>
              <a:rPr lang="en-US" sz="2400" b="1" dirty="0">
                <a:solidFill>
                  <a:srgbClr val="FF0000"/>
                </a:solidFill>
                <a:latin typeface="Verdana" pitchFamily="34" charset="0"/>
              </a:rPr>
              <a:t>                      </a:t>
            </a: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“local culture”</a:t>
            </a:r>
            <a:br>
              <a:rPr lang="en-US" sz="3600" b="1" dirty="0">
                <a:solidFill>
                  <a:srgbClr val="FF0000"/>
                </a:solidFill>
                <a:latin typeface="Verdana" pitchFamily="34" charset="0"/>
              </a:rPr>
            </a:b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               “</a:t>
            </a:r>
            <a:r>
              <a:rPr lang="en-US" sz="3600" b="1" dirty="0" err="1">
                <a:solidFill>
                  <a:srgbClr val="FF0000"/>
                </a:solidFill>
                <a:latin typeface="Verdana" pitchFamily="34" charset="0"/>
              </a:rPr>
              <a:t>microculture</a:t>
            </a: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”</a:t>
            </a:r>
            <a:endParaRPr lang="en-US" b="1" dirty="0">
              <a:solidFill>
                <a:srgbClr val="FF0000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227128" y="5625362"/>
            <a:ext cx="3589765" cy="707886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>
            <a:spAutoFit/>
          </a:bodyPr>
          <a:lstStyle/>
          <a:p>
            <a:pPr marL="633413" marR="0" lvl="1" indent="-29368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Geordie   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2011879"/>
      </p:ext>
    </p:extLst>
  </p:cSld>
  <p:clrMapOvr>
    <a:masterClrMapping/>
  </p:clrMapOvr>
  <p:transition/>
</p:sld>
</file>

<file path=ppt/slides/slide2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BF8D9C79-845C-48A7-9371-6460E6A42C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3227" y="417820"/>
            <a:ext cx="5486400" cy="601014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27BA313-6888-4E9D-AC93-2A641F7F49AE}"/>
              </a:ext>
            </a:extLst>
          </p:cNvPr>
          <p:cNvSpPr txBox="1"/>
          <p:nvPr/>
        </p:nvSpPr>
        <p:spPr>
          <a:xfrm>
            <a:off x="2286000" y="6610254"/>
            <a:ext cx="45720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https://www.chroniclelive.co.uk/news/history/geordie-most-popular-uk-accent-19854855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0208EB-B50F-42E5-AF3A-CBB78FC95512}"/>
              </a:ext>
            </a:extLst>
          </p:cNvPr>
          <p:cNvSpPr txBox="1"/>
          <p:nvPr/>
        </p:nvSpPr>
        <p:spPr>
          <a:xfrm>
            <a:off x="1754503" y="1518299"/>
            <a:ext cx="2439991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17 FEB 2021</a:t>
            </a:r>
          </a:p>
        </p:txBody>
      </p:sp>
      <p:pic>
        <p:nvPicPr>
          <p:cNvPr id="11" name="Picture 10" descr="A blu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879F0152-7951-4BC3-B7B4-A4784CB34A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7476" y="1422019"/>
            <a:ext cx="2114659" cy="45722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3ACB404-8364-A015-A615-069AB4204F25}"/>
              </a:ext>
            </a:extLst>
          </p:cNvPr>
          <p:cNvSpPr/>
          <p:nvPr/>
        </p:nvSpPr>
        <p:spPr bwMode="auto">
          <a:xfrm>
            <a:off x="5947476" y="1353904"/>
            <a:ext cx="2205122" cy="560785"/>
          </a:xfrm>
          <a:prstGeom prst="rect">
            <a:avLst/>
          </a:prstGeom>
          <a:solidFill>
            <a:schemeClr val="bg1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9BC72C1-2A9A-C9B4-FAEC-6CC8526D392A}"/>
              </a:ext>
            </a:extLst>
          </p:cNvPr>
          <p:cNvSpPr/>
          <p:nvPr/>
        </p:nvSpPr>
        <p:spPr bwMode="auto">
          <a:xfrm>
            <a:off x="1844373" y="2059806"/>
            <a:ext cx="5384200" cy="369332"/>
          </a:xfrm>
          <a:prstGeom prst="rect">
            <a:avLst/>
          </a:prstGeom>
          <a:solidFill>
            <a:srgbClr val="E1F5EC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8" name="AutoShape 8">
            <a:extLst>
              <a:ext uri="{FF2B5EF4-FFF2-40B4-BE49-F238E27FC236}">
                <a16:creationId xmlns:a16="http://schemas.microsoft.com/office/drawing/2014/main" id="{F9C7637F-41F4-2663-4072-150164F55018}"/>
              </a:ext>
            </a:extLst>
          </p:cNvPr>
          <p:cNvSpPr>
            <a:spLocks noChangeArrowheads="1"/>
          </p:cNvSpPr>
          <p:nvPr/>
        </p:nvSpPr>
        <p:spPr bwMode="auto">
          <a:xfrm rot="6977108">
            <a:off x="6919537" y="74825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78449738-0A50-1050-E197-663985F46074}"/>
                  </a:ext>
                </a:extLst>
              </p14:cNvPr>
              <p14:cNvContentPartPr/>
              <p14:nvPr/>
            </p14:nvContentPartPr>
            <p14:xfrm>
              <a:off x="2945027" y="817920"/>
              <a:ext cx="2136600" cy="10692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78449738-0A50-1050-E197-663985F46074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891387" y="710280"/>
                <a:ext cx="2244240" cy="322560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Picture 3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F55AC861-B46E-C66C-C45C-991C3D5E9977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714688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3963947045"/>
      </p:ext>
    </p:extLst>
  </p:cSld>
  <p:clrMapOvr>
    <a:masterClrMapping/>
  </p:clrMapOvr>
</p:sld>
</file>

<file path=ppt/slides/slide2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BF8D9C79-845C-48A7-9371-6460E6A42C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3227" y="417820"/>
            <a:ext cx="5486400" cy="601014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27BA313-6888-4E9D-AC93-2A641F7F49AE}"/>
              </a:ext>
            </a:extLst>
          </p:cNvPr>
          <p:cNvSpPr txBox="1"/>
          <p:nvPr/>
        </p:nvSpPr>
        <p:spPr>
          <a:xfrm>
            <a:off x="2286000" y="6610254"/>
            <a:ext cx="45720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https://www.chroniclelive.co.uk/news/history/geordie-most-popular-uk-accent-19854855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0208EB-B50F-42E5-AF3A-CBB78FC95512}"/>
              </a:ext>
            </a:extLst>
          </p:cNvPr>
          <p:cNvSpPr txBox="1"/>
          <p:nvPr/>
        </p:nvSpPr>
        <p:spPr>
          <a:xfrm>
            <a:off x="1754503" y="1518299"/>
            <a:ext cx="2439991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17 FEB 2021</a:t>
            </a:r>
          </a:p>
        </p:txBody>
      </p:sp>
      <p:pic>
        <p:nvPicPr>
          <p:cNvPr id="11" name="Picture 10" descr="A blu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879F0152-7951-4BC3-B7B4-A4784CB34A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7476" y="1422019"/>
            <a:ext cx="2114659" cy="457223"/>
          </a:xfrm>
          <a:prstGeom prst="rect">
            <a:avLst/>
          </a:prstGeom>
        </p:spPr>
      </p:pic>
      <p:pic>
        <p:nvPicPr>
          <p:cNvPr id="3" name="Picture 2" descr="Map&#10;&#10;Description automatically generated">
            <a:extLst>
              <a:ext uri="{FF2B5EF4-FFF2-40B4-BE49-F238E27FC236}">
                <a16:creationId xmlns:a16="http://schemas.microsoft.com/office/drawing/2014/main" id="{6E56D14B-FE58-4F86-8B56-AFF39207678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2506383"/>
            <a:ext cx="5486400" cy="366262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03517CE-B707-4B3C-A7B7-1FA9123B6F9F}"/>
              </a:ext>
            </a:extLst>
          </p:cNvPr>
          <p:cNvSpPr txBox="1"/>
          <p:nvPr/>
        </p:nvSpPr>
        <p:spPr>
          <a:xfrm>
            <a:off x="2278816" y="5784020"/>
            <a:ext cx="45720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6"/>
              </a:rPr>
              <a:t>https://travelmedium.com/uk/england/newcastle/geordie-accent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59E384E-7504-EC58-F622-AB9EE7BB082A}"/>
              </a:ext>
            </a:extLst>
          </p:cNvPr>
          <p:cNvSpPr/>
          <p:nvPr/>
        </p:nvSpPr>
        <p:spPr bwMode="auto">
          <a:xfrm>
            <a:off x="1844373" y="2059806"/>
            <a:ext cx="5384200" cy="369332"/>
          </a:xfrm>
          <a:prstGeom prst="rect">
            <a:avLst/>
          </a:prstGeom>
          <a:solidFill>
            <a:srgbClr val="E1F5EC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9497BFC-E415-B01A-A186-253F9BD834CB}"/>
              </a:ext>
            </a:extLst>
          </p:cNvPr>
          <p:cNvSpPr/>
          <p:nvPr/>
        </p:nvSpPr>
        <p:spPr bwMode="auto">
          <a:xfrm>
            <a:off x="5947476" y="1353904"/>
            <a:ext cx="2205122" cy="560785"/>
          </a:xfrm>
          <a:prstGeom prst="rect">
            <a:avLst/>
          </a:prstGeom>
          <a:solidFill>
            <a:schemeClr val="bg1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8" name="AutoShape 8">
            <a:extLst>
              <a:ext uri="{FF2B5EF4-FFF2-40B4-BE49-F238E27FC236}">
                <a16:creationId xmlns:a16="http://schemas.microsoft.com/office/drawing/2014/main" id="{30FD419D-8D53-44FE-CF5C-B9D70DEA8284}"/>
              </a:ext>
            </a:extLst>
          </p:cNvPr>
          <p:cNvSpPr>
            <a:spLocks noChangeArrowheads="1"/>
          </p:cNvSpPr>
          <p:nvPr/>
        </p:nvSpPr>
        <p:spPr bwMode="auto">
          <a:xfrm rot="3578166">
            <a:off x="6257683" y="159912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A10138ED-2CC0-7FFE-DAC7-AFB4807DECCE}"/>
                  </a:ext>
                </a:extLst>
              </p14:cNvPr>
              <p14:cNvContentPartPr/>
              <p14:nvPr/>
            </p14:nvContentPartPr>
            <p14:xfrm>
              <a:off x="5505707" y="5139720"/>
              <a:ext cx="403560" cy="2088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A10138ED-2CC0-7FFE-DAC7-AFB4807DECCE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451707" y="5031720"/>
                <a:ext cx="511200" cy="236520"/>
              </a:xfrm>
              <a:prstGeom prst="rect">
                <a:avLst/>
              </a:prstGeom>
            </p:spPr>
          </p:pic>
        </mc:Fallback>
      </mc:AlternateContent>
      <p:pic>
        <p:nvPicPr>
          <p:cNvPr id="12" name="Picture 11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A2369E5B-583A-E35B-9DF0-F433CF3D4468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714688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3120891384"/>
      </p:ext>
    </p:extLst>
  </p:cSld>
  <p:clrMapOvr>
    <a:masterClrMapping/>
  </p:clrMapOvr>
</p:sld>
</file>

<file path=ppt/slides/slide2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33400"/>
            <a:ext cx="9144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30F2ECB-5083-F026-B939-D6BEF99C3D1A}"/>
              </a:ext>
            </a:extLst>
          </p:cNvPr>
          <p:cNvSpPr/>
          <p:nvPr/>
        </p:nvSpPr>
        <p:spPr>
          <a:xfrm>
            <a:off x="3083783" y="5673489"/>
            <a:ext cx="2970508" cy="707886"/>
          </a:xfrm>
          <a:prstGeom prst="rect">
            <a:avLst/>
          </a:prstGeom>
          <a:solidFill>
            <a:schemeClr val="bg1"/>
          </a:solidFill>
          <a:ln w="57150"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marL="339725" marR="0" lvl="1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Geordie   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093D0AA-91D1-B75B-47AC-6730B9A2E93B}"/>
              </a:ext>
            </a:extLst>
          </p:cNvPr>
          <p:cNvSpPr/>
          <p:nvPr/>
        </p:nvSpPr>
        <p:spPr>
          <a:xfrm>
            <a:off x="2286000" y="662218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http://en.wikipedia.org/wiki/Billy_Elliot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3" name="Picture 2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CFFEBB58-3236-37B7-BEEF-764A6E34568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714688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238941946"/>
      </p:ext>
    </p:extLst>
  </p:cSld>
  <p:clrMapOvr>
    <a:masterClrMapping/>
  </p:clrMapOvr>
  <p:transition/>
</p:sld>
</file>

<file path=ppt/slides/slide2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286000" y="6631808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2"/>
              </a:rPr>
              <a:t>http://en.wikipedia.org/wiki/Billy_Elliot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33400"/>
            <a:ext cx="9144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88920" y="2743200"/>
            <a:ext cx="5974080" cy="3733800"/>
          </a:xfrm>
          <a:prstGeom prst="rect">
            <a:avLst/>
          </a:prstGeom>
          <a:noFill/>
          <a:ln w="76200">
            <a:solidFill>
              <a:srgbClr val="FFC000"/>
            </a:solidFill>
            <a:miter lim="800000"/>
            <a:headEnd/>
            <a:tailEnd/>
          </a:ln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F9E569CC-7A61-5470-5466-1199D3C861EB}"/>
              </a:ext>
            </a:extLst>
          </p:cNvPr>
          <p:cNvSpPr>
            <a:spLocks noChangeArrowheads="1"/>
          </p:cNvSpPr>
          <p:nvPr/>
        </p:nvSpPr>
        <p:spPr bwMode="auto">
          <a:xfrm rot="4622457">
            <a:off x="5997800" y="278303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209EB101-85A0-25A5-3880-63C65766425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714688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3111699385"/>
      </p:ext>
    </p:extLst>
  </p:cSld>
  <p:clrMapOvr>
    <a:masterClrMapping/>
  </p:clrMapOvr>
  <p:transition/>
</p:sld>
</file>

<file path=ppt/slides/slide2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33400"/>
            <a:ext cx="9144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58462" y="2589236"/>
            <a:ext cx="3524250" cy="341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AE1A08C-8006-2EE2-7DBD-214738D5D93C}"/>
              </a:ext>
            </a:extLst>
          </p:cNvPr>
          <p:cNvSpPr/>
          <p:nvPr/>
        </p:nvSpPr>
        <p:spPr>
          <a:xfrm>
            <a:off x="3083783" y="5885243"/>
            <a:ext cx="2970508" cy="707886"/>
          </a:xfrm>
          <a:prstGeom prst="rect">
            <a:avLst/>
          </a:prstGeom>
          <a:solidFill>
            <a:schemeClr val="bg1"/>
          </a:solidFill>
          <a:ln w="57150"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marL="339725" marR="0" lvl="1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Geordie   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F5B5340-1F7A-46F2-B42F-B770FC4BFAEC}"/>
              </a:ext>
            </a:extLst>
          </p:cNvPr>
          <p:cNvSpPr/>
          <p:nvPr/>
        </p:nvSpPr>
        <p:spPr>
          <a:xfrm>
            <a:off x="2286000" y="662218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4"/>
              </a:rPr>
              <a:t>http://en.wikipedia.org/wiki/Billy_Elliot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3" name="Picture 2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4B61B7A5-3985-BBD6-A048-B5637222034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714688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836951548"/>
      </p:ext>
    </p:extLst>
  </p:cSld>
  <p:clrMapOvr>
    <a:masterClrMapping/>
  </p:clrMapOvr>
  <p:transition/>
</p:sld>
</file>

<file path=ppt/slides/slide2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 “subculture”</a:t>
            </a:r>
            <a:br>
              <a:rPr lang="en-US" sz="4400" b="1" dirty="0">
                <a:solidFill>
                  <a:srgbClr val="FF0000"/>
                </a:solidFill>
              </a:rPr>
            </a:br>
            <a:r>
              <a:rPr lang="en-US" sz="2400" b="1" dirty="0">
                <a:solidFill>
                  <a:srgbClr val="FF0000"/>
                </a:solidFill>
              </a:rPr>
              <a:t>(“local culture”)</a:t>
            </a:r>
            <a:br>
              <a:rPr lang="en-US" sz="2400" b="1" dirty="0">
                <a:solidFill>
                  <a:srgbClr val="FF0000"/>
                </a:solidFill>
              </a:rPr>
            </a:br>
            <a:r>
              <a:rPr lang="en-US" sz="2400" b="1" dirty="0">
                <a:solidFill>
                  <a:srgbClr val="FF0000"/>
                </a:solidFill>
              </a:rPr>
              <a:t>(“</a:t>
            </a:r>
            <a:r>
              <a:rPr lang="en-US" sz="2400" b="1" dirty="0" err="1">
                <a:solidFill>
                  <a:srgbClr val="FF0000"/>
                </a:solidFill>
              </a:rPr>
              <a:t>microculture</a:t>
            </a:r>
            <a:r>
              <a:rPr lang="en-US" sz="2400" b="1" dirty="0">
                <a:solidFill>
                  <a:srgbClr val="FF0000"/>
                </a:solidFill>
              </a:rPr>
              <a:t>”)</a:t>
            </a:r>
            <a:br>
              <a:rPr lang="en-US" sz="2400" b="1" dirty="0">
                <a:solidFill>
                  <a:srgbClr val="FF0000"/>
                </a:solidFill>
              </a:rPr>
            </a:b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20859"/>
      </p:ext>
    </p:extLst>
  </p:cSld>
  <p:clrMapOvr>
    <a:masterClrMapping/>
  </p:clrMapOvr>
  <p:transition/>
</p:sld>
</file>

<file path=ppt/slides/slide2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536284" y="5479521"/>
            <a:ext cx="207460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for e.g.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27261" y="5221525"/>
            <a:ext cx="8499107" cy="132343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other “local cultures” in Europe include . . .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78350335"/>
      </p:ext>
    </p:extLst>
  </p:cSld>
  <p:clrMapOvr>
    <a:masterClrMapping/>
  </p:clrMapOvr>
  <p:transition/>
</p:sld>
</file>

<file path=ppt/slides/slide2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979007" y="5419099"/>
            <a:ext cx="5399555" cy="800219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lIns="182880" tIns="91440" rIns="182880" bIns="91440">
            <a:spAutoFit/>
          </a:bodyPr>
          <a:lstStyle/>
          <a:p>
            <a:pPr marL="339725" marR="0" lvl="1" indent="-3397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Irish “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Travellers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”</a:t>
            </a:r>
          </a:p>
        </p:txBody>
      </p:sp>
      <p:pic>
        <p:nvPicPr>
          <p:cNvPr id="7" name="Picture 6" descr="A flag of ireland with green white and orange stripes&#10;&#10;Description automatically generated">
            <a:extLst>
              <a:ext uri="{FF2B5EF4-FFF2-40B4-BE49-F238E27FC236}">
                <a16:creationId xmlns:a16="http://schemas.microsoft.com/office/drawing/2014/main" id="{9769D6DD-761F-C8E8-FD95-694199D1C53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775" y="382615"/>
            <a:ext cx="914400" cy="457200"/>
          </a:xfrm>
          <a:prstGeom prst="rect">
            <a:avLst/>
          </a:prstGeom>
          <a:ln w="12700">
            <a:solidFill>
              <a:srgbClr val="169B62"/>
            </a:solidFill>
          </a:ln>
        </p:spPr>
      </p:pic>
    </p:spTree>
    <p:extLst>
      <p:ext uri="{BB962C8B-B14F-4D97-AF65-F5344CB8AC3E}">
        <p14:creationId xmlns:p14="http://schemas.microsoft.com/office/powerpoint/2010/main" val="556691780"/>
      </p:ext>
    </p:extLst>
  </p:cSld>
  <p:clrMapOvr>
    <a:masterClrMapping/>
  </p:clrMapOvr>
  <p:transition/>
</p:sld>
</file>

<file path=ppt/slides/slide2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5"/>
          <p:cNvSpPr>
            <a:spLocks noChangeArrowheads="1"/>
          </p:cNvSpPr>
          <p:nvPr/>
        </p:nvSpPr>
        <p:spPr bwMode="auto">
          <a:xfrm>
            <a:off x="3886200" y="1371614"/>
            <a:ext cx="4572000" cy="460126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The Irish Tinkers: The Urbanization of an Itinerant People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by George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Gmelch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1985</a:t>
            </a:r>
          </a:p>
        </p:txBody>
      </p:sp>
      <p:pic>
        <p:nvPicPr>
          <p:cNvPr id="98307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4648200"/>
            <a:ext cx="2895600" cy="1974850"/>
          </a:xfrm>
          <a:prstGeom prst="rect">
            <a:avLst/>
          </a:prstGeom>
          <a:noFill/>
          <a:ln w="28575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98308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4400" y="685800"/>
            <a:ext cx="2408238" cy="3657600"/>
          </a:xfrm>
          <a:prstGeom prst="rect">
            <a:avLst/>
          </a:prstGeom>
          <a:noFill/>
          <a:ln w="25400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3" name="Picture 2" descr="A flag of ireland with green white and orange stripes&#10;&#10;Description automatically generated">
            <a:extLst>
              <a:ext uri="{FF2B5EF4-FFF2-40B4-BE49-F238E27FC236}">
                <a16:creationId xmlns:a16="http://schemas.microsoft.com/office/drawing/2014/main" id="{D26A652A-23C1-870D-67BB-E7C199D8CE8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775" y="382615"/>
            <a:ext cx="914400" cy="457200"/>
          </a:xfrm>
          <a:prstGeom prst="rect">
            <a:avLst/>
          </a:prstGeom>
          <a:ln w="12700">
            <a:solidFill>
              <a:srgbClr val="169B62"/>
            </a:solidFill>
          </a:ln>
        </p:spPr>
      </p:pic>
    </p:spTree>
    <p:extLst>
      <p:ext uri="{BB962C8B-B14F-4D97-AF65-F5344CB8AC3E}">
        <p14:creationId xmlns:p14="http://schemas.microsoft.com/office/powerpoint/2010/main" val="3815952967"/>
      </p:ext>
    </p:extLst>
  </p:cSld>
  <p:clrMapOvr>
    <a:masterClrMapping/>
  </p:clrMapOvr>
  <p:transition/>
</p:sld>
</file>

<file path=ppt/slides/slide2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5"/>
          <p:cNvSpPr>
            <a:spLocks noChangeArrowheads="1"/>
          </p:cNvSpPr>
          <p:nvPr/>
        </p:nvSpPr>
        <p:spPr bwMode="auto">
          <a:xfrm>
            <a:off x="4829175" y="1511314"/>
            <a:ext cx="3819526" cy="4585871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Nan: The Life of an Irish Travelling Woman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2000" b="1" i="1" dirty="0">
              <a:solidFill>
                <a:srgbClr val="FFFFFF"/>
              </a:solidFill>
              <a:latin typeface="Verdana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by Sharon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Gmelch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1991</a:t>
            </a:r>
          </a:p>
        </p:txBody>
      </p:sp>
      <p:pic>
        <p:nvPicPr>
          <p:cNvPr id="3" name="Picture 2" descr="A flag of ireland with green white and orange stripes&#10;&#10;Description automatically generated">
            <a:extLst>
              <a:ext uri="{FF2B5EF4-FFF2-40B4-BE49-F238E27FC236}">
                <a16:creationId xmlns:a16="http://schemas.microsoft.com/office/drawing/2014/main" id="{D26A652A-23C1-870D-67BB-E7C199D8CE8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775" y="382615"/>
            <a:ext cx="914400" cy="457200"/>
          </a:xfrm>
          <a:prstGeom prst="rect">
            <a:avLst/>
          </a:prstGeom>
          <a:ln w="12700">
            <a:solidFill>
              <a:srgbClr val="169B62"/>
            </a:solidFill>
          </a:ln>
        </p:spPr>
      </p:pic>
      <p:pic>
        <p:nvPicPr>
          <p:cNvPr id="10" name="Picture 9" descr="A book cover of an old person&#10;&#10;Description automatically generated">
            <a:extLst>
              <a:ext uri="{FF2B5EF4-FFF2-40B4-BE49-F238E27FC236}">
                <a16:creationId xmlns:a16="http://schemas.microsoft.com/office/drawing/2014/main" id="{EC5974B6-5E29-BB9B-6E47-6CC6EBA0B3B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100" y="535015"/>
            <a:ext cx="3657600" cy="5769085"/>
          </a:xfrm>
          <a:prstGeom prst="rect">
            <a:avLst/>
          </a:prstGeom>
          <a:ln w="25400">
            <a:solidFill>
              <a:srgbClr val="FFFFFF"/>
            </a:solidFill>
          </a:ln>
        </p:spPr>
      </p:pic>
    </p:spTree>
    <p:extLst>
      <p:ext uri="{BB962C8B-B14F-4D97-AF65-F5344CB8AC3E}">
        <p14:creationId xmlns:p14="http://schemas.microsoft.com/office/powerpoint/2010/main" val="2929929937"/>
      </p:ext>
    </p:extLst>
  </p:cSld>
  <p:clrMapOvr>
    <a:masterClrMapping/>
  </p:clrMapOvr>
  <p:transition/>
</p:sld>
</file>

<file path=ppt/slides/slide2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399922" y="5419099"/>
            <a:ext cx="4503477" cy="800219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lIns="182880" tIns="91440" rIns="182880" bIns="91440">
            <a:spAutoFit/>
          </a:bodyPr>
          <a:lstStyle/>
          <a:p>
            <a:pPr marL="339725" marR="0" lvl="1" indent="-3397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“Rom”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(“Gypsies”)</a:t>
            </a:r>
          </a:p>
        </p:txBody>
      </p:sp>
      <p:sp>
        <p:nvSpPr>
          <p:cNvPr id="2" name="Flowchart: Summing Junction 1">
            <a:extLst>
              <a:ext uri="{FF2B5EF4-FFF2-40B4-BE49-F238E27FC236}">
                <a16:creationId xmlns:a16="http://schemas.microsoft.com/office/drawing/2014/main" id="{9D749B9D-B531-82B1-3FD9-0C3C708DD27E}"/>
              </a:ext>
            </a:extLst>
          </p:cNvPr>
          <p:cNvSpPr/>
          <p:nvPr/>
        </p:nvSpPr>
        <p:spPr bwMode="auto">
          <a:xfrm>
            <a:off x="5236142" y="5621154"/>
            <a:ext cx="612648" cy="612648"/>
          </a:xfrm>
          <a:prstGeom prst="flowChartSummingJunction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pic>
        <p:nvPicPr>
          <p:cNvPr id="5" name="Picture 4" descr="A red circle with green and blue colors&#10;&#10;Description automatically generated">
            <a:extLst>
              <a:ext uri="{FF2B5EF4-FFF2-40B4-BE49-F238E27FC236}">
                <a16:creationId xmlns:a16="http://schemas.microsoft.com/office/drawing/2014/main" id="{D40107F4-E8C6-D07E-4371-4BF5F594CE1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4812" y="235790"/>
            <a:ext cx="9144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410227"/>
      </p:ext>
    </p:extLst>
  </p:cSld>
  <p:clrMapOvr>
    <a:masterClrMapping/>
  </p:clrMapOvr>
  <p:transition/>
</p:sld>
</file>

<file path=ppt/slides/slide2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2498529461"/>
      </p:ext>
    </p:extLst>
  </p:cSld>
  <p:clrMapOvr>
    <a:masterClrMapping/>
  </p:clrMapOvr>
  <p:transition/>
</p:sld>
</file>

<file path=ppt/slides/slide2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399922" y="5197717"/>
            <a:ext cx="2778646" cy="800219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lIns="182880" tIns="91440" rIns="182880" bIns="91440">
            <a:spAutoFit/>
          </a:bodyPr>
          <a:lstStyle/>
          <a:p>
            <a:pPr marL="339725" marR="0" lvl="1" indent="-3397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Basques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7" name="Picture 6" descr="A red and green flag&#10;&#10;Description automatically generated">
            <a:extLst>
              <a:ext uri="{FF2B5EF4-FFF2-40B4-BE49-F238E27FC236}">
                <a16:creationId xmlns:a16="http://schemas.microsoft.com/office/drawing/2014/main" id="{E5F9229E-5283-2A58-A292-623DFEE36F2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3110" y="6155800"/>
            <a:ext cx="914400" cy="512064"/>
          </a:xfrm>
          <a:prstGeom prst="rect">
            <a:avLst/>
          </a:prstGeom>
          <a:ln w="12700">
            <a:solidFill>
              <a:srgbClr val="D52B1E"/>
            </a:solidFill>
          </a:ln>
        </p:spPr>
      </p:pic>
    </p:spTree>
    <p:extLst>
      <p:ext uri="{BB962C8B-B14F-4D97-AF65-F5344CB8AC3E}">
        <p14:creationId xmlns:p14="http://schemas.microsoft.com/office/powerpoint/2010/main" val="1266822866"/>
      </p:ext>
    </p:extLst>
  </p:cSld>
  <p:clrMapOvr>
    <a:masterClrMapping/>
  </p:clrMapOvr>
  <p:transition/>
</p:sld>
</file>

<file path=ppt/slides/slide2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9330" name="Text Box 2"/>
          <p:cNvSpPr txBox="1">
            <a:spLocks noChangeArrowheads="1"/>
          </p:cNvSpPr>
          <p:nvPr/>
        </p:nvSpPr>
        <p:spPr bwMode="auto">
          <a:xfrm>
            <a:off x="2689225" y="6400800"/>
            <a:ext cx="3725863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http://www.d.umn.edu/cla/faculty/troufs/anth3635/cetexts.html#BasqueHistory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39331" name="Text Box 4"/>
          <p:cNvSpPr txBox="1">
            <a:spLocks noChangeArrowheads="1"/>
          </p:cNvSpPr>
          <p:nvPr/>
        </p:nvSpPr>
        <p:spPr bwMode="auto">
          <a:xfrm>
            <a:off x="3260725" y="5727700"/>
            <a:ext cx="25923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Mark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Kurlansky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Basque History of the World</a:t>
            </a: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NY: Penguin Books, 1999.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(ISBN: 0140298517)</a:t>
            </a:r>
          </a:p>
        </p:txBody>
      </p:sp>
      <p:pic>
        <p:nvPicPr>
          <p:cNvPr id="739332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62275" y="1027113"/>
            <a:ext cx="3181350" cy="457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" descr="A red and green flag&#10;&#10;Description automatically generated">
            <a:extLst>
              <a:ext uri="{FF2B5EF4-FFF2-40B4-BE49-F238E27FC236}">
                <a16:creationId xmlns:a16="http://schemas.microsoft.com/office/drawing/2014/main" id="{1EDE849F-27B6-105D-B6B4-8652BDDB407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473" y="707902"/>
            <a:ext cx="914400" cy="512064"/>
          </a:xfrm>
          <a:prstGeom prst="rect">
            <a:avLst/>
          </a:prstGeom>
          <a:ln w="12700">
            <a:solidFill>
              <a:srgbClr val="D52B1E"/>
            </a:solidFill>
          </a:ln>
        </p:spPr>
      </p:pic>
    </p:spTree>
    <p:extLst>
      <p:ext uri="{BB962C8B-B14F-4D97-AF65-F5344CB8AC3E}">
        <p14:creationId xmlns:p14="http://schemas.microsoft.com/office/powerpoint/2010/main" val="1118964028"/>
      </p:ext>
    </p:extLst>
  </p:cSld>
  <p:clrMapOvr>
    <a:masterClrMapping/>
  </p:clrMapOvr>
  <p:transition/>
</p:sld>
</file>

<file path=ppt/slides/slide2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</a:t>
            </a:r>
            <a:r>
              <a:rPr lang="en-US" b="1" dirty="0" err="1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houesehold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212719" y="5183057"/>
            <a:ext cx="2908168" cy="800219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lIns="182880" tIns="91440" rIns="182880" bIns="91440">
            <a:spAutoFit/>
          </a:bodyPr>
          <a:lstStyle/>
          <a:p>
            <a:pPr marL="339725" marR="0" lvl="1" indent="-28098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Catalans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 descr="A red and yellow striped flag&#10;&#10;Description automatically generated">
            <a:extLst>
              <a:ext uri="{FF2B5EF4-FFF2-40B4-BE49-F238E27FC236}">
                <a16:creationId xmlns:a16="http://schemas.microsoft.com/office/drawing/2014/main" id="{8E5BF6CB-FEB8-51C1-F810-B2E08257EFD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1426" y="6112243"/>
            <a:ext cx="914400" cy="609600"/>
          </a:xfrm>
          <a:prstGeom prst="rect">
            <a:avLst/>
          </a:prstGeom>
          <a:ln w="12700">
            <a:solidFill>
              <a:srgbClr val="DA121A"/>
            </a:solidFill>
          </a:ln>
        </p:spPr>
      </p:pic>
      <p:pic>
        <p:nvPicPr>
          <p:cNvPr id="4" name="Picture 3" descr="A flag with a star on it&#10;&#10;Description automatically generated">
            <a:extLst>
              <a:ext uri="{FF2B5EF4-FFF2-40B4-BE49-F238E27FC236}">
                <a16:creationId xmlns:a16="http://schemas.microsoft.com/office/drawing/2014/main" id="{41B43282-0273-6744-FD30-F1DBEF2C81B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4616" y="6112835"/>
            <a:ext cx="914400" cy="609600"/>
          </a:xfrm>
          <a:prstGeom prst="rect">
            <a:avLst/>
          </a:prstGeom>
          <a:ln w="12700">
            <a:solidFill>
              <a:srgbClr val="CC0504"/>
            </a:solidFill>
          </a:ln>
        </p:spPr>
      </p:pic>
      <p:pic>
        <p:nvPicPr>
          <p:cNvPr id="5" name="Picture 4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A734339B-919F-47CA-9145-AEE494BC3E7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5341" y="6111481"/>
            <a:ext cx="914400" cy="610362"/>
          </a:xfrm>
          <a:prstGeom prst="rect">
            <a:avLst/>
          </a:prstGeom>
          <a:ln w="12700">
            <a:solidFill>
              <a:srgbClr val="AD1519"/>
            </a:solidFill>
          </a:ln>
        </p:spPr>
      </p:pic>
    </p:spTree>
    <p:extLst>
      <p:ext uri="{BB962C8B-B14F-4D97-AF65-F5344CB8AC3E}">
        <p14:creationId xmlns:p14="http://schemas.microsoft.com/office/powerpoint/2010/main" val="2480748838"/>
      </p:ext>
    </p:extLst>
  </p:cSld>
  <p:clrMapOvr>
    <a:masterClrMapping/>
  </p:clrMapOvr>
  <p:transition/>
</p:sld>
</file>

<file path=ppt/slides/slide2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58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2972B9A-BBE8-459D-8234-A078CDA362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8379" y="38501"/>
            <a:ext cx="4572000" cy="67491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95151E-E028-431F-91F1-A2D4608D5C4E}"/>
              </a:ext>
            </a:extLst>
          </p:cNvPr>
          <p:cNvSpPr txBox="1"/>
          <p:nvPr/>
        </p:nvSpPr>
        <p:spPr>
          <a:xfrm>
            <a:off x="2286000" y="5764817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Sagrada Familia from Plaça de Gaudi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Barcelona, ​​Catalonia, Spain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42AB2A-9635-429B-8267-077212784605}"/>
              </a:ext>
            </a:extLst>
          </p:cNvPr>
          <p:cNvSpPr txBox="1"/>
          <p:nvPr/>
        </p:nvSpPr>
        <p:spPr>
          <a:xfrm>
            <a:off x="3940768" y="6642556"/>
            <a:ext cx="1227221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Wikipedia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A red and yellow striped flag&#10;&#10;Description automatically generated">
            <a:extLst>
              <a:ext uri="{FF2B5EF4-FFF2-40B4-BE49-F238E27FC236}">
                <a16:creationId xmlns:a16="http://schemas.microsoft.com/office/drawing/2014/main" id="{4524EC6B-AD46-0CCD-827D-7E1B000AA10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9129" y="693220"/>
            <a:ext cx="914400" cy="609600"/>
          </a:xfrm>
          <a:prstGeom prst="rect">
            <a:avLst/>
          </a:prstGeom>
          <a:ln w="12700">
            <a:solidFill>
              <a:srgbClr val="DA121A"/>
            </a:solidFill>
          </a:ln>
        </p:spPr>
      </p:pic>
      <p:pic>
        <p:nvPicPr>
          <p:cNvPr id="7" name="Picture 6" descr="A flag with a star on it&#10;&#10;Description automatically generated">
            <a:extLst>
              <a:ext uri="{FF2B5EF4-FFF2-40B4-BE49-F238E27FC236}">
                <a16:creationId xmlns:a16="http://schemas.microsoft.com/office/drawing/2014/main" id="{524D7EE4-D7A7-B50D-83B7-FEC9D857DB0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2224" y="693220"/>
            <a:ext cx="914400" cy="609600"/>
          </a:xfrm>
          <a:prstGeom prst="rect">
            <a:avLst/>
          </a:prstGeom>
          <a:ln w="12700">
            <a:solidFill>
              <a:srgbClr val="CC0504"/>
            </a:solidFill>
          </a:ln>
        </p:spPr>
      </p:pic>
      <p:pic>
        <p:nvPicPr>
          <p:cNvPr id="12" name="Picture 11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F852771A-4A60-DA38-2FB9-ECD687CEAFA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8632" y="693220"/>
            <a:ext cx="914400" cy="610362"/>
          </a:xfrm>
          <a:prstGeom prst="rect">
            <a:avLst/>
          </a:prstGeom>
          <a:ln w="12700">
            <a:solidFill>
              <a:srgbClr val="AD1519"/>
            </a:solidFill>
          </a:ln>
        </p:spPr>
      </p:pic>
    </p:spTree>
    <p:extLst>
      <p:ext uri="{BB962C8B-B14F-4D97-AF65-F5344CB8AC3E}">
        <p14:creationId xmlns:p14="http://schemas.microsoft.com/office/powerpoint/2010/main" val="409459204"/>
      </p:ext>
    </p:extLst>
  </p:cSld>
  <p:clrMapOvr>
    <a:masterClrMapping/>
  </p:clrMapOvr>
</p:sld>
</file>

<file path=ppt/slides/slide2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58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2972B9A-BBE8-459D-8234-A078CDA362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8379" y="38501"/>
            <a:ext cx="4572000" cy="67491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95151E-E028-431F-91F1-A2D4608D5C4E}"/>
              </a:ext>
            </a:extLst>
          </p:cNvPr>
          <p:cNvSpPr txBox="1"/>
          <p:nvPr/>
        </p:nvSpPr>
        <p:spPr>
          <a:xfrm>
            <a:off x="2286000" y="6072829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Sagrada Familia from Plaça de Gaudi, Barcelona, ​​Catalonia, Spain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42AB2A-9635-429B-8267-077212784605}"/>
              </a:ext>
            </a:extLst>
          </p:cNvPr>
          <p:cNvSpPr txBox="1"/>
          <p:nvPr/>
        </p:nvSpPr>
        <p:spPr>
          <a:xfrm>
            <a:off x="3940768" y="6642556"/>
            <a:ext cx="1227221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Wikipedia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D7F8E6-7003-0DA8-F01C-EDF41B97D347}"/>
              </a:ext>
            </a:extLst>
          </p:cNvPr>
          <p:cNvSpPr txBox="1"/>
          <p:nvPr/>
        </p:nvSpPr>
        <p:spPr>
          <a:xfrm>
            <a:off x="919212" y="5104201"/>
            <a:ext cx="7315200" cy="107393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ctr"/>
            <a:r>
              <a:rPr lang="en-US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Gaudí's</a:t>
            </a: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Sagrada </a:t>
            </a:r>
            <a:r>
              <a:rPr lang="en-US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Família</a:t>
            </a: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wins a building permit – 137 years after work began</a:t>
            </a:r>
          </a:p>
        </p:txBody>
      </p:sp>
      <p:pic>
        <p:nvPicPr>
          <p:cNvPr id="2" name="Picture 1" descr="A red and yellow striped flag&#10;&#10;Description automatically generated">
            <a:extLst>
              <a:ext uri="{FF2B5EF4-FFF2-40B4-BE49-F238E27FC236}">
                <a16:creationId xmlns:a16="http://schemas.microsoft.com/office/drawing/2014/main" id="{A62C3091-8574-210B-150C-9736F578AF8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9129" y="693220"/>
            <a:ext cx="914400" cy="609600"/>
          </a:xfrm>
          <a:prstGeom prst="rect">
            <a:avLst/>
          </a:prstGeom>
          <a:ln w="12700">
            <a:solidFill>
              <a:srgbClr val="DA121A"/>
            </a:solidFill>
          </a:ln>
        </p:spPr>
      </p:pic>
      <p:pic>
        <p:nvPicPr>
          <p:cNvPr id="5" name="Picture 4" descr="A flag with a star on it&#10;&#10;Description automatically generated">
            <a:extLst>
              <a:ext uri="{FF2B5EF4-FFF2-40B4-BE49-F238E27FC236}">
                <a16:creationId xmlns:a16="http://schemas.microsoft.com/office/drawing/2014/main" id="{E12884DA-8661-0806-5ED9-185689E1966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2224" y="693220"/>
            <a:ext cx="914400" cy="609600"/>
          </a:xfrm>
          <a:prstGeom prst="rect">
            <a:avLst/>
          </a:prstGeom>
          <a:ln w="12700">
            <a:solidFill>
              <a:srgbClr val="CC0504"/>
            </a:solidFill>
          </a:ln>
        </p:spPr>
      </p:pic>
      <p:pic>
        <p:nvPicPr>
          <p:cNvPr id="7" name="Picture 6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683B80F2-5938-E0D3-4E1A-9A2C3DEA147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8632" y="693220"/>
            <a:ext cx="914400" cy="610362"/>
          </a:xfrm>
          <a:prstGeom prst="rect">
            <a:avLst/>
          </a:prstGeom>
          <a:ln w="12700">
            <a:solidFill>
              <a:srgbClr val="AD1519"/>
            </a:solidFill>
          </a:ln>
        </p:spPr>
      </p:pic>
    </p:spTree>
    <p:extLst>
      <p:ext uri="{BB962C8B-B14F-4D97-AF65-F5344CB8AC3E}">
        <p14:creationId xmlns:p14="http://schemas.microsoft.com/office/powerpoint/2010/main" val="3499043821"/>
      </p:ext>
    </p:extLst>
  </p:cSld>
  <p:clrMapOvr>
    <a:masterClrMapping/>
  </p:clrMapOvr>
</p:sld>
</file>

<file path=ppt/slides/slide2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58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2972B9A-BBE8-459D-8234-A078CDA362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8379" y="38501"/>
            <a:ext cx="4572000" cy="67491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95151E-E028-431F-91F1-A2D4608D5C4E}"/>
              </a:ext>
            </a:extLst>
          </p:cNvPr>
          <p:cNvSpPr txBox="1"/>
          <p:nvPr/>
        </p:nvSpPr>
        <p:spPr>
          <a:xfrm>
            <a:off x="2286000" y="6072829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Sagrada Familia from Plaça de Gaudi, Barcelona, ​​Catalonia, Spain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42AB2A-9635-429B-8267-077212784605}"/>
              </a:ext>
            </a:extLst>
          </p:cNvPr>
          <p:cNvSpPr txBox="1"/>
          <p:nvPr/>
        </p:nvSpPr>
        <p:spPr>
          <a:xfrm>
            <a:off x="3940768" y="6642556"/>
            <a:ext cx="1227221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Wikipedia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D7F8E6-7003-0DA8-F01C-EDF41B97D347}"/>
              </a:ext>
            </a:extLst>
          </p:cNvPr>
          <p:cNvSpPr txBox="1"/>
          <p:nvPr/>
        </p:nvSpPr>
        <p:spPr>
          <a:xfrm>
            <a:off x="919212" y="4006922"/>
            <a:ext cx="7315200" cy="107393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After 140 years, Antoni </a:t>
            </a:r>
            <a:r>
              <a:rPr lang="en-US" sz="2800" b="1" dirty="0" err="1">
                <a:solidFill>
                  <a:schemeClr val="bg1"/>
                </a:solidFill>
              </a:rPr>
              <a:t>Gaudí’s</a:t>
            </a:r>
            <a:r>
              <a:rPr lang="en-US" sz="2800" b="1" dirty="0">
                <a:solidFill>
                  <a:schemeClr val="bg1"/>
                </a:solidFill>
              </a:rPr>
              <a:t> unrealized masterpiece is finally nearing completion. But hurdles still remain, with construction to last until at least 2026.</a:t>
            </a:r>
          </a:p>
          <a:p>
            <a:pPr algn="ctr"/>
            <a:r>
              <a:rPr lang="en-US" sz="2000" dirty="0">
                <a:solidFill>
                  <a:schemeClr val="bg1"/>
                </a:solidFill>
              </a:rPr>
              <a:t>3 December 2023</a:t>
            </a: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</p:txBody>
      </p:sp>
      <p:pic>
        <p:nvPicPr>
          <p:cNvPr id="2" name="Picture 1" descr="A red and yellow striped flag&#10;&#10;Description automatically generated">
            <a:extLst>
              <a:ext uri="{FF2B5EF4-FFF2-40B4-BE49-F238E27FC236}">
                <a16:creationId xmlns:a16="http://schemas.microsoft.com/office/drawing/2014/main" id="{12132344-78B1-0DDE-AEC9-CA8A456A750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9129" y="693220"/>
            <a:ext cx="914400" cy="609600"/>
          </a:xfrm>
          <a:prstGeom prst="rect">
            <a:avLst/>
          </a:prstGeom>
          <a:ln w="12700">
            <a:solidFill>
              <a:srgbClr val="DA121A"/>
            </a:solidFill>
          </a:ln>
        </p:spPr>
      </p:pic>
      <p:pic>
        <p:nvPicPr>
          <p:cNvPr id="5" name="Picture 4" descr="A flag with a star on it&#10;&#10;Description automatically generated">
            <a:extLst>
              <a:ext uri="{FF2B5EF4-FFF2-40B4-BE49-F238E27FC236}">
                <a16:creationId xmlns:a16="http://schemas.microsoft.com/office/drawing/2014/main" id="{EDE765AE-7D73-6421-83F1-82D43311C1B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2224" y="693220"/>
            <a:ext cx="914400" cy="609600"/>
          </a:xfrm>
          <a:prstGeom prst="rect">
            <a:avLst/>
          </a:prstGeom>
          <a:ln w="12700">
            <a:solidFill>
              <a:srgbClr val="CC0504"/>
            </a:solidFill>
          </a:ln>
        </p:spPr>
      </p:pic>
      <p:pic>
        <p:nvPicPr>
          <p:cNvPr id="7" name="Picture 6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C569C681-CF83-A358-35CD-6BECD2E0E0F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8632" y="693220"/>
            <a:ext cx="914400" cy="610362"/>
          </a:xfrm>
          <a:prstGeom prst="rect">
            <a:avLst/>
          </a:prstGeom>
          <a:ln w="12700">
            <a:solidFill>
              <a:srgbClr val="AD1519"/>
            </a:solidFill>
          </a:ln>
        </p:spPr>
      </p:pic>
    </p:spTree>
    <p:extLst>
      <p:ext uri="{BB962C8B-B14F-4D97-AF65-F5344CB8AC3E}">
        <p14:creationId xmlns:p14="http://schemas.microsoft.com/office/powerpoint/2010/main" val="542841173"/>
      </p:ext>
    </p:extLst>
  </p:cSld>
  <p:clrMapOvr>
    <a:masterClrMapping/>
  </p:clrMapOvr>
</p:sld>
</file>

<file path=ppt/slides/slide2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erson, dancer, people, posing&#10;&#10;Description automatically generated">
            <a:extLst>
              <a:ext uri="{FF2B5EF4-FFF2-40B4-BE49-F238E27FC236}">
                <a16:creationId xmlns:a16="http://schemas.microsoft.com/office/drawing/2014/main" id="{C31B4D7B-5261-4E14-9DE9-E9BC0B41B5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3389"/>
            <a:ext cx="9144000" cy="645537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FEF452F-8BC7-4AD4-BD2A-D9B71B29F1B0}"/>
              </a:ext>
            </a:extLst>
          </p:cNvPr>
          <p:cNvSpPr txBox="1"/>
          <p:nvPr/>
        </p:nvSpPr>
        <p:spPr>
          <a:xfrm>
            <a:off x="2286000" y="6188330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i="1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Festes</a:t>
            </a:r>
            <a:r>
              <a:rPr kumimoji="0" lang="en-US" sz="1800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de Santa </a:t>
            </a:r>
            <a:r>
              <a:rPr kumimoji="0" lang="en-US" sz="1800" i="1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Eulàlia</a:t>
            </a:r>
            <a:endParaRPr kumimoji="0" lang="en-US" sz="1800" i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n-ea"/>
              <a:cs typeface="+mn-cs"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3E163B5-B90F-438F-802B-CBB0A32A6AD9}"/>
              </a:ext>
            </a:extLst>
          </p:cNvPr>
          <p:cNvSpPr txBox="1"/>
          <p:nvPr/>
        </p:nvSpPr>
        <p:spPr>
          <a:xfrm>
            <a:off x="3940768" y="6565556"/>
            <a:ext cx="1227221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Wikipedia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218D4CD-C7E0-41A9-2613-B7789BEE200C}"/>
              </a:ext>
            </a:extLst>
          </p:cNvPr>
          <p:cNvSpPr/>
          <p:nvPr/>
        </p:nvSpPr>
        <p:spPr>
          <a:xfrm>
            <a:off x="2290524" y="4682192"/>
            <a:ext cx="4586512" cy="615553"/>
          </a:xfrm>
          <a:prstGeom prst="rect">
            <a:avLst/>
          </a:prstGeom>
          <a:solidFill>
            <a:srgbClr val="2C756A">
              <a:alpha val="34118"/>
            </a:srgbClr>
          </a:solidFill>
          <a:ln w="57150">
            <a:solidFill>
              <a:srgbClr val="FFC000"/>
            </a:solidFill>
          </a:ln>
        </p:spPr>
        <p:txBody>
          <a:bodyPr wrap="none" lIns="182880" tIns="91440" rIns="182880" bIns="91440">
            <a:spAutoFit/>
          </a:bodyPr>
          <a:lstStyle/>
          <a:p>
            <a:pPr marL="339725" marR="0" lvl="1" indent="-28098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</a:rPr>
              <a:t>Barcelona,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Catalonia</a:t>
            </a:r>
          </a:p>
        </p:txBody>
      </p:sp>
      <p:pic>
        <p:nvPicPr>
          <p:cNvPr id="4" name="Picture 3" descr="A red and yellow striped flag&#10;&#10;Description automatically generated">
            <a:extLst>
              <a:ext uri="{FF2B5EF4-FFF2-40B4-BE49-F238E27FC236}">
                <a16:creationId xmlns:a16="http://schemas.microsoft.com/office/drawing/2014/main" id="{C414038F-0C21-8214-4938-69E0BCE6C7D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9129" y="693220"/>
            <a:ext cx="914400" cy="609600"/>
          </a:xfrm>
          <a:prstGeom prst="rect">
            <a:avLst/>
          </a:prstGeom>
          <a:ln w="12700">
            <a:solidFill>
              <a:srgbClr val="DA121A"/>
            </a:solidFill>
          </a:ln>
        </p:spPr>
      </p:pic>
      <p:pic>
        <p:nvPicPr>
          <p:cNvPr id="5" name="Picture 4" descr="A flag with a star on it&#10;&#10;Description automatically generated">
            <a:extLst>
              <a:ext uri="{FF2B5EF4-FFF2-40B4-BE49-F238E27FC236}">
                <a16:creationId xmlns:a16="http://schemas.microsoft.com/office/drawing/2014/main" id="{B50739FE-E2B5-0426-5951-4FC51700AE66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2224" y="693220"/>
            <a:ext cx="914400" cy="609600"/>
          </a:xfrm>
          <a:prstGeom prst="rect">
            <a:avLst/>
          </a:prstGeom>
          <a:ln w="12700">
            <a:solidFill>
              <a:srgbClr val="CC0504"/>
            </a:solidFill>
          </a:ln>
        </p:spPr>
      </p:pic>
      <p:pic>
        <p:nvPicPr>
          <p:cNvPr id="6" name="Picture 5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A09B2C96-3AD0-561B-2B7F-B436A075DEA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8632" y="693220"/>
            <a:ext cx="914400" cy="610362"/>
          </a:xfrm>
          <a:prstGeom prst="rect">
            <a:avLst/>
          </a:prstGeom>
          <a:ln w="12700">
            <a:solidFill>
              <a:srgbClr val="AD1519"/>
            </a:solidFill>
          </a:ln>
        </p:spPr>
      </p:pic>
    </p:spTree>
    <p:extLst>
      <p:ext uri="{BB962C8B-B14F-4D97-AF65-F5344CB8AC3E}">
        <p14:creationId xmlns:p14="http://schemas.microsoft.com/office/powerpoint/2010/main" val="2742903781"/>
      </p:ext>
    </p:extLst>
  </p:cSld>
  <p:clrMapOvr>
    <a:masterClrMapping/>
  </p:clrMapOvr>
</p:sld>
</file>

<file path=ppt/slides/slide24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666276863"/>
      </p:ext>
    </p:extLst>
  </p:cSld>
  <p:clrMapOvr>
    <a:masterClrMapping/>
  </p:clrMapOvr>
  <p:transition/>
</p:sld>
</file>

<file path=ppt/slides/slide2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B75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1230128" y="5954544"/>
            <a:ext cx="6703566" cy="800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1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Aatsinki</a:t>
            </a: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The Story of Arctic Cowboys</a:t>
            </a:r>
            <a:b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(Reindeer Herders of Finnish Lapland)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(84 min., 2014)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" y="714375"/>
            <a:ext cx="9144000" cy="5143500"/>
          </a:xfrm>
          <a:prstGeom prst="rect">
            <a:avLst/>
          </a:prstGeom>
        </p:spPr>
      </p:pic>
      <p:sp>
        <p:nvSpPr>
          <p:cNvPr id="3" name="Rectangle 5">
            <a:extLst>
              <a:ext uri="{FF2B5EF4-FFF2-40B4-BE49-F238E27FC236}">
                <a16:creationId xmlns:a16="http://schemas.microsoft.com/office/drawing/2014/main" id="{BCF25D06-DA53-53EB-404D-6E51BD624C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2117" y="5359935"/>
            <a:ext cx="2890536" cy="369332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Saami Family in Finland</a:t>
            </a:r>
          </a:p>
        </p:txBody>
      </p:sp>
      <p:pic>
        <p:nvPicPr>
          <p:cNvPr id="4" name="Picture 3" descr="A red circle in blue and green stripes&#10;&#10;Description automatically generated">
            <a:extLst>
              <a:ext uri="{FF2B5EF4-FFF2-40B4-BE49-F238E27FC236}">
                <a16:creationId xmlns:a16="http://schemas.microsoft.com/office/drawing/2014/main" id="{14DC7362-0ABE-B6BC-63AA-3C7B252CBA2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7301" y="1215205"/>
            <a:ext cx="914400" cy="680085"/>
          </a:xfrm>
          <a:prstGeom prst="rect">
            <a:avLst/>
          </a:prstGeom>
        </p:spPr>
      </p:pic>
      <p:pic>
        <p:nvPicPr>
          <p:cNvPr id="5" name="Picture 6" descr="Flag of Finland.">
            <a:extLst>
              <a:ext uri="{FF2B5EF4-FFF2-40B4-BE49-F238E27FC236}">
                <a16:creationId xmlns:a16="http://schemas.microsoft.com/office/drawing/2014/main" id="{10F0BEA8-33B1-F55C-96E8-FE5E79A3A4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8110" y="574830"/>
            <a:ext cx="914400" cy="562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7084455"/>
      </p:ext>
    </p:extLst>
  </p:cSld>
  <p:clrMapOvr>
    <a:masterClrMapping/>
  </p:clrMapOvr>
  <p:transition/>
</p:sld>
</file>

<file path=ppt/slides/slide24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572608" y="5288473"/>
            <a:ext cx="3126818" cy="800219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lIns="182880" tIns="91440" rIns="182880" bIns="91440">
            <a:spAutoFit/>
          </a:bodyPr>
          <a:lstStyle/>
          <a:p>
            <a:pPr marL="633413" marR="0" lvl="1" indent="-29368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Saami  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 descr="A red circle in blue and green stripes&#10;&#10;Description automatically generated">
            <a:extLst>
              <a:ext uri="{FF2B5EF4-FFF2-40B4-BE49-F238E27FC236}">
                <a16:creationId xmlns:a16="http://schemas.microsoft.com/office/drawing/2014/main" id="{E79A5927-3EE5-B4BF-02CF-070280EA160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751" y="1381117"/>
            <a:ext cx="914400" cy="680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826207"/>
      </p:ext>
    </p:extLst>
  </p:cSld>
  <p:clrMapOvr>
    <a:masterClrMapping/>
  </p:clrMapOvr>
  <p:transition/>
</p:sld>
</file>

<file path=ppt/slides/slide2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4"/>
          <p:cNvSpPr txBox="1">
            <a:spLocks noChangeArrowheads="1"/>
          </p:cNvSpPr>
          <p:nvPr/>
        </p:nvSpPr>
        <p:spPr bwMode="auto">
          <a:xfrm>
            <a:off x="3130552" y="6526227"/>
            <a:ext cx="288207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http://www.yale.edu/hraf/collections.htm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253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5988" y="685814"/>
            <a:ext cx="7313612" cy="5484813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" name="Rounded Rectangle 4"/>
          <p:cNvSpPr/>
          <p:nvPr/>
        </p:nvSpPr>
        <p:spPr bwMode="auto">
          <a:xfrm>
            <a:off x="4194630" y="2514600"/>
            <a:ext cx="1596570" cy="381000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750448" y="3686395"/>
            <a:ext cx="4572000" cy="1292662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Saami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(“Lapps”)</a:t>
            </a:r>
          </a:p>
        </p:txBody>
      </p:sp>
      <p:pic>
        <p:nvPicPr>
          <p:cNvPr id="3" name="Picture 2" descr="A red circle in blue and green stripes&#10;&#10;Description automatically generated">
            <a:extLst>
              <a:ext uri="{FF2B5EF4-FFF2-40B4-BE49-F238E27FC236}">
                <a16:creationId xmlns:a16="http://schemas.microsoft.com/office/drawing/2014/main" id="{D4DFAC86-72CF-60FC-EB97-F479F0E9688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1541" y="685814"/>
            <a:ext cx="914400" cy="680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086291"/>
      </p:ext>
    </p:extLst>
  </p:cSld>
  <p:clrMapOvr>
    <a:masterClrMapping/>
  </p:clrMapOvr>
</p:sld>
</file>

<file path=ppt/slides/slide2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Rounded Rectangle 5"/>
          <p:cNvSpPr/>
          <p:nvPr/>
        </p:nvSpPr>
        <p:spPr bwMode="auto">
          <a:xfrm>
            <a:off x="3487056" y="2558142"/>
            <a:ext cx="1447801" cy="381000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A171FEDE-9F3E-AFC4-DAB4-381C33770298}"/>
              </a:ext>
            </a:extLst>
          </p:cNvPr>
          <p:cNvSpPr>
            <a:spLocks noChangeArrowheads="1"/>
          </p:cNvSpPr>
          <p:nvPr/>
        </p:nvSpPr>
        <p:spPr bwMode="auto">
          <a:xfrm rot="3578166">
            <a:off x="5603164" y="122374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A red circle in blue and green stripes&#10;&#10;Description automatically generated">
            <a:extLst>
              <a:ext uri="{FF2B5EF4-FFF2-40B4-BE49-F238E27FC236}">
                <a16:creationId xmlns:a16="http://schemas.microsoft.com/office/drawing/2014/main" id="{59BC5A3D-1377-B53E-3DBD-B4B2D39154F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751" y="565326"/>
            <a:ext cx="914400" cy="680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624629"/>
      </p:ext>
    </p:extLst>
  </p:cSld>
  <p:clrMapOvr>
    <a:masterClrMapping/>
  </p:clrMapOvr>
</p:sld>
</file>

<file path=ppt/slides/slide2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9050"/>
            <a:ext cx="9144000" cy="6789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750" y="962025"/>
            <a:ext cx="7772400" cy="51880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 Box 2"/>
          <p:cNvSpPr txBox="1">
            <a:spLocks noChangeArrowheads="1"/>
          </p:cNvSpPr>
          <p:nvPr/>
        </p:nvSpPr>
        <p:spPr bwMode="auto">
          <a:xfrm>
            <a:off x="3193524" y="6394451"/>
            <a:ext cx="2702984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5"/>
              </a:rPr>
              <a:t>http://en.wikipedia.org/wiki/Sami_people</a:t>
            </a: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 descr="A red circle in blue and green stripes&#10;&#10;Description automatically generated">
            <a:extLst>
              <a:ext uri="{FF2B5EF4-FFF2-40B4-BE49-F238E27FC236}">
                <a16:creationId xmlns:a16="http://schemas.microsoft.com/office/drawing/2014/main" id="{DAC44DBC-060B-0E7E-F5DE-C36F63F105A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751" y="565326"/>
            <a:ext cx="914400" cy="680085"/>
          </a:xfrm>
          <a:prstGeom prst="rect">
            <a:avLst/>
          </a:prstGeom>
        </p:spPr>
      </p:pic>
      <p:sp>
        <p:nvSpPr>
          <p:cNvPr id="3" name="Rectangle 5">
            <a:extLst>
              <a:ext uri="{FF2B5EF4-FFF2-40B4-BE49-F238E27FC236}">
                <a16:creationId xmlns:a16="http://schemas.microsoft.com/office/drawing/2014/main" id="{D3E6BD7F-F3C6-4477-A24D-57B035C997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5744" y="5275470"/>
            <a:ext cx="4011355" cy="738664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lIns="182880" tIns="91440" rIns="182880" bIns="91440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Saami reindeer herder in Sweden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23 October 2005</a:t>
            </a:r>
            <a:endParaRPr kumimoji="0" lang="en-US" sz="180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9535322"/>
      </p:ext>
    </p:extLst>
  </p:cSld>
  <p:clrMapOvr>
    <a:masterClrMapping/>
  </p:clrMapOvr>
  <p:transition/>
</p:sld>
</file>

<file path=ppt/slides/slide2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9050"/>
            <a:ext cx="9144000" cy="6789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3193524" y="6394451"/>
            <a:ext cx="2702984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4"/>
              </a:rPr>
              <a:t>http://en.wikipedia.org/wiki/Sami_people</a:t>
            </a: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9600" y="442913"/>
            <a:ext cx="7772400" cy="5702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" descr="A red circle in blue and green stripes&#10;&#10;Description automatically generated">
            <a:extLst>
              <a:ext uri="{FF2B5EF4-FFF2-40B4-BE49-F238E27FC236}">
                <a16:creationId xmlns:a16="http://schemas.microsoft.com/office/drawing/2014/main" id="{79F51DDA-74C4-695F-268A-6C8EBBB5218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751" y="565326"/>
            <a:ext cx="914400" cy="680085"/>
          </a:xfrm>
          <a:prstGeom prst="rect">
            <a:avLst/>
          </a:prstGeom>
        </p:spPr>
      </p:pic>
      <p:sp>
        <p:nvSpPr>
          <p:cNvPr id="3" name="Rectangle 5">
            <a:extLst>
              <a:ext uri="{FF2B5EF4-FFF2-40B4-BE49-F238E27FC236}">
                <a16:creationId xmlns:a16="http://schemas.microsoft.com/office/drawing/2014/main" id="{7B42B30D-D538-4C74-72EE-B96A7BD5B0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13226" y="5285096"/>
            <a:ext cx="3716402" cy="738664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lIns="182880" tIns="91440" rIns="182880" bIns="91440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Saami (Lapp) family in Norway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between 1890 and 1900</a:t>
            </a:r>
            <a:endParaRPr kumimoji="0" lang="en-US" sz="180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3316225"/>
      </p:ext>
    </p:extLst>
  </p:cSld>
  <p:clrMapOvr>
    <a:masterClrMapping/>
  </p:clrMapOvr>
  <p:transition/>
</p:sld>
</file>

<file path=ppt/slides/slide25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536284" y="5479521"/>
            <a:ext cx="207460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for e.g.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27261" y="5146024"/>
            <a:ext cx="8499107" cy="132343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“local cultures” in the U.S.A. include . . .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8629084"/>
      </p:ext>
    </p:extLst>
  </p:cSld>
  <p:clrMapOvr>
    <a:masterClrMapping/>
  </p:clrMapOvr>
  <p:transition/>
</p:sld>
</file>

<file path=ppt/slides/slide25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2038" y="2116183"/>
            <a:ext cx="7769225" cy="4613571"/>
          </a:xfrm>
        </p:spPr>
        <p:txBody>
          <a:bodyPr>
            <a:spAutoFit/>
          </a:bodyPr>
          <a:lstStyle/>
          <a:p>
            <a:pPr eaLnBrk="1" hangingPunct="1"/>
            <a:r>
              <a:rPr lang="en-US" sz="2800" b="1" dirty="0" err="1">
                <a:solidFill>
                  <a:srgbClr val="FF1B36"/>
                </a:solidFill>
                <a:latin typeface="Verdana" pitchFamily="34" charset="0"/>
              </a:rPr>
              <a:t>microcultures</a:t>
            </a:r>
            <a:r>
              <a:rPr lang="en-US" sz="2800" b="1" dirty="0">
                <a:solidFill>
                  <a:srgbClr val="FF1B36"/>
                </a:solidFill>
                <a:latin typeface="Verdana" pitchFamily="34" charset="0"/>
              </a:rPr>
              <a:t> </a:t>
            </a:r>
            <a:r>
              <a:rPr lang="en-US" sz="2800" b="1" dirty="0">
                <a:latin typeface="Verdana" pitchFamily="34" charset="0"/>
              </a:rPr>
              <a:t>can include ethnic groups </a:t>
            </a:r>
            <a:r>
              <a:rPr lang="en-US" sz="2800" b="1" i="1" dirty="0">
                <a:solidFill>
                  <a:srgbClr val="FF1B36"/>
                </a:solidFill>
                <a:latin typeface="Verdana" pitchFamily="34" charset="0"/>
              </a:rPr>
              <a:t>within</a:t>
            </a:r>
            <a:r>
              <a:rPr lang="en-US" sz="2800" b="1" dirty="0">
                <a:latin typeface="Verdana" pitchFamily="34" charset="0"/>
              </a:rPr>
              <a:t> nations</a:t>
            </a:r>
          </a:p>
          <a:p>
            <a:pPr eaLnBrk="1" hangingPunct="1">
              <a:lnSpc>
                <a:spcPct val="30000"/>
              </a:lnSpc>
            </a:pPr>
            <a:endParaRPr lang="en-US" sz="1000" b="1" dirty="0">
              <a:solidFill>
                <a:srgbClr val="FF1B36"/>
              </a:solidFill>
              <a:latin typeface="Verdana" pitchFamily="34" charset="0"/>
            </a:endParaRPr>
          </a:p>
          <a:p>
            <a:pPr marL="566738" lvl="1" indent="-109538" eaLnBrk="1" hangingPunct="1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</a:rPr>
              <a:t>e.g., Greek-Americans</a:t>
            </a:r>
          </a:p>
          <a:p>
            <a:pPr marL="566738" lvl="1" indent="-109538" eaLnBrk="1" hangingPunct="1"/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 e.g., </a:t>
            </a:r>
            <a:r>
              <a:rPr lang="en-US" sz="2000" b="1" i="1" dirty="0" err="1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Anishinabe</a:t>
            </a:r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 (Chippewa; Ojibwa)</a:t>
            </a:r>
          </a:p>
          <a:p>
            <a:pPr marL="566738" lvl="1" indent="-109538" eaLnBrk="1" hangingPunct="1"/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 e.g., Irish “</a:t>
            </a:r>
            <a:r>
              <a:rPr lang="en-US" sz="2000" b="1" dirty="0" err="1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Travellers</a:t>
            </a:r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”</a:t>
            </a:r>
          </a:p>
          <a:p>
            <a:pPr lvl="2" indent="-163513" eaLnBrk="1" hangingPunct="1"/>
            <a:r>
              <a:rPr lang="en-US" sz="18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sometimes incorrectly called “Gypsies”</a:t>
            </a:r>
            <a:endParaRPr lang="en-US" sz="2000" b="1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739775" lvl="1" indent="-282575" eaLnBrk="1" hangingPunct="1"/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e.g., Australian Aboriginals</a:t>
            </a:r>
          </a:p>
          <a:p>
            <a:pPr marL="739775" lvl="1" indent="-282575" eaLnBrk="1" hangingPunct="1"/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e.g., Cajun</a:t>
            </a:r>
          </a:p>
          <a:p>
            <a:pPr marL="739775" lvl="1" indent="-282575" eaLnBrk="1" hangingPunct="1"/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e.g., Rom (Gypsies)</a:t>
            </a:r>
          </a:p>
          <a:p>
            <a:pPr marL="739775" lvl="1" indent="-282575" eaLnBrk="1" hangingPunct="1"/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e.g., Basques</a:t>
            </a:r>
          </a:p>
          <a:p>
            <a:pPr marL="739775" lvl="1" indent="-282575" eaLnBrk="1" hangingPunct="1"/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e.g., Kurds</a:t>
            </a:r>
          </a:p>
        </p:txBody>
      </p:sp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85566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9B9916D1-5C72-BEEE-31A4-061C621854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7408F214-06BF-73C8-4981-D216150D611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68863203"/>
      </p:ext>
    </p:extLst>
  </p:cSld>
  <p:clrMapOvr>
    <a:masterClrMapping/>
  </p:clrMapOvr>
  <p:transition/>
</p:sld>
</file>

<file path=ppt/slides/slide25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204308" y="5095966"/>
            <a:ext cx="6787756" cy="830997"/>
          </a:xfrm>
          <a:prstGeom prst="rect">
            <a:avLst/>
          </a:prstGeom>
          <a:solidFill>
            <a:srgbClr val="0070C0"/>
          </a:solidFill>
          <a:ln w="25400">
            <a:solidFill>
              <a:srgbClr val="0070C0"/>
            </a:solidFill>
          </a:ln>
        </p:spPr>
        <p:txBody>
          <a:bodyPr wrap="none">
            <a:spAutoFit/>
          </a:bodyPr>
          <a:lstStyle/>
          <a:p>
            <a:pPr marL="633413" marR="0" lvl="1" indent="-29368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Greek-Americans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01C41D91-0369-CB4A-A65C-74FA8A8142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6538" y="6075577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195743DE-BF92-C1C3-BF76-43F83CE4A5B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9346" y="6071938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696473756"/>
      </p:ext>
    </p:extLst>
  </p:cSld>
  <p:clrMapOvr>
    <a:masterClrMapping/>
  </p:clrMapOvr>
  <p:transition/>
</p:sld>
</file>

<file path=ppt/slides/slide25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2038" y="2116183"/>
            <a:ext cx="7769225" cy="4456605"/>
          </a:xfrm>
        </p:spPr>
        <p:txBody>
          <a:bodyPr>
            <a:spAutoFit/>
          </a:bodyPr>
          <a:lstStyle/>
          <a:p>
            <a:pPr eaLnBrk="1" hangingPunct="1"/>
            <a:r>
              <a:rPr lang="en-US" sz="2800" b="1" dirty="0" err="1">
                <a:solidFill>
                  <a:srgbClr val="FF1B36"/>
                </a:solidFill>
                <a:latin typeface="Verdana" pitchFamily="34" charset="0"/>
              </a:rPr>
              <a:t>microcultures</a:t>
            </a:r>
            <a:r>
              <a:rPr lang="en-US" sz="2800" b="1" dirty="0">
                <a:solidFill>
                  <a:srgbClr val="FF1B36"/>
                </a:solidFill>
                <a:latin typeface="Verdana" pitchFamily="34" charset="0"/>
              </a:rPr>
              <a:t> </a:t>
            </a:r>
            <a:r>
              <a:rPr lang="en-US" sz="2800" b="1" dirty="0">
                <a:latin typeface="Verdana" pitchFamily="34" charset="0"/>
              </a:rPr>
              <a:t>can include ethnic groups </a:t>
            </a:r>
            <a:r>
              <a:rPr lang="en-US" sz="2800" b="1" i="1" dirty="0">
                <a:solidFill>
                  <a:srgbClr val="FF1B36"/>
                </a:solidFill>
                <a:latin typeface="Verdana" pitchFamily="34" charset="0"/>
              </a:rPr>
              <a:t>within</a:t>
            </a:r>
            <a:r>
              <a:rPr lang="en-US" sz="2800" b="1" dirty="0">
                <a:latin typeface="Verdana" pitchFamily="34" charset="0"/>
              </a:rPr>
              <a:t> nations</a:t>
            </a:r>
          </a:p>
          <a:p>
            <a:pPr eaLnBrk="1" hangingPunct="1">
              <a:lnSpc>
                <a:spcPct val="30000"/>
              </a:lnSpc>
            </a:pPr>
            <a:endParaRPr lang="en-US" sz="1000" b="1" dirty="0">
              <a:solidFill>
                <a:srgbClr val="FF1B36"/>
              </a:solidFill>
              <a:latin typeface="Verdana" pitchFamily="34" charset="0"/>
            </a:endParaRPr>
          </a:p>
          <a:p>
            <a:pPr marL="566738" lvl="1" indent="-109538" eaLnBrk="1" hangingPunct="1"/>
            <a:r>
              <a:rPr lang="en-US" sz="2000" b="1" dirty="0">
                <a:latin typeface="Verdana" pitchFamily="34" charset="0"/>
              </a:rPr>
              <a:t>e.g., Greek-Americans</a:t>
            </a:r>
          </a:p>
          <a:p>
            <a:pPr marL="566738" lvl="1" indent="-109538" eaLnBrk="1" hangingPunct="1"/>
            <a:r>
              <a:rPr lang="en-US" sz="2000" b="1" dirty="0">
                <a:latin typeface="Verdana" pitchFamily="34" charset="0"/>
              </a:rPr>
              <a:t> e.g., </a:t>
            </a:r>
            <a:r>
              <a:rPr lang="en-US" sz="2000" b="1" i="1" dirty="0" err="1">
                <a:latin typeface="Verdana" pitchFamily="34" charset="0"/>
              </a:rPr>
              <a:t>Anishinabe</a:t>
            </a:r>
            <a:r>
              <a:rPr lang="en-US" sz="2000" b="1" dirty="0">
                <a:latin typeface="Verdana" pitchFamily="34" charset="0"/>
              </a:rPr>
              <a:t> (Chippewa; Ojibwa)</a:t>
            </a:r>
          </a:p>
          <a:p>
            <a:pPr marL="566738" lvl="1" indent="-109538" eaLnBrk="1" hangingPunct="1"/>
            <a:r>
              <a:rPr lang="en-US" sz="2000" b="1" dirty="0">
                <a:latin typeface="Verdana" pitchFamily="34" charset="0"/>
              </a:rPr>
              <a:t> e.g., Irish “</a:t>
            </a:r>
            <a:r>
              <a:rPr lang="en-US" sz="2000" b="1" dirty="0" err="1">
                <a:latin typeface="Verdana" pitchFamily="34" charset="0"/>
              </a:rPr>
              <a:t>Travellers</a:t>
            </a:r>
            <a:r>
              <a:rPr lang="en-US" sz="2000" b="1" dirty="0">
                <a:latin typeface="Verdana" pitchFamily="34" charset="0"/>
              </a:rPr>
              <a:t>”</a:t>
            </a:r>
          </a:p>
          <a:p>
            <a:pPr lvl="2" indent="-163513" eaLnBrk="1" hangingPunct="1"/>
            <a:r>
              <a:rPr lang="en-US" sz="1800" b="1" dirty="0">
                <a:latin typeface="Verdana" pitchFamily="34" charset="0"/>
              </a:rPr>
              <a:t>sometimes incorrectly called “Gypsies”</a:t>
            </a:r>
            <a:endParaRPr lang="en-US" sz="2000" b="1" dirty="0">
              <a:latin typeface="Verdana" pitchFamily="34" charset="0"/>
            </a:endParaRP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Australian Aboriginals</a:t>
            </a: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Cajun</a:t>
            </a: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Rom (Gypsies)</a:t>
            </a: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Basques</a:t>
            </a: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Kurds</a:t>
            </a:r>
          </a:p>
        </p:txBody>
      </p:sp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85566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175656" y="4034760"/>
            <a:ext cx="6807926" cy="230832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generally strive to preserve their cultural identity</a:t>
            </a:r>
          </a:p>
        </p:txBody>
      </p:sp>
    </p:spTree>
    <p:extLst>
      <p:ext uri="{BB962C8B-B14F-4D97-AF65-F5344CB8AC3E}">
        <p14:creationId xmlns:p14="http://schemas.microsoft.com/office/powerpoint/2010/main" val="2765543751"/>
      </p:ext>
    </p:extLst>
  </p:cSld>
  <p:clrMapOvr>
    <a:masterClrMapping/>
  </p:clrMapOvr>
  <p:transition/>
</p:sld>
</file>

<file path=ppt/slides/slide25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829649175"/>
      </p:ext>
    </p:extLst>
  </p:cSld>
  <p:clrMapOvr>
    <a:masterClrMapping/>
  </p:clrMapOvr>
  <p:transition/>
</p:sld>
</file>

<file path=ppt/slides/slide25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ight Arrow 3">
            <a:extLst>
              <a:ext uri="{FF2B5EF4-FFF2-40B4-BE49-F238E27FC236}">
                <a16:creationId xmlns:a16="http://schemas.microsoft.com/office/drawing/2014/main" id="{58AD7F7D-0A6A-4640-90F9-3474CE358A75}"/>
              </a:ext>
            </a:extLst>
          </p:cNvPr>
          <p:cNvSpPr/>
          <p:nvPr/>
        </p:nvSpPr>
        <p:spPr bwMode="auto">
          <a:xfrm>
            <a:off x="2714331" y="3137834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48339916"/>
      </p:ext>
    </p:extLst>
  </p:cSld>
  <p:clrMapOvr>
    <a:masterClrMapping/>
  </p:clrMapOvr>
  <p:transition/>
</p:sld>
</file>

<file path=ppt/slides/slide26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624134070"/>
      </p:ext>
    </p:extLst>
  </p:cSld>
  <p:clrMapOvr>
    <a:masterClrMapping/>
  </p:clrMapOvr>
  <p:transition/>
</p:sld>
</file>

<file path=ppt/slides/slide2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258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52F8-DC49-4803-997C-AD87F6DCB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/</a:t>
            </a:r>
          </a:p>
        </p:txBody>
      </p:sp>
      <p:pic>
        <p:nvPicPr>
          <p:cNvPr id="7" name="Content Placeholder 6" descr="Map&#10;&#10;Description automatically generated with low confidence">
            <a:extLst>
              <a:ext uri="{FF2B5EF4-FFF2-40B4-BE49-F238E27FC236}">
                <a16:creationId xmlns:a16="http://schemas.microsoft.com/office/drawing/2014/main" id="{7C2E0203-AA46-F207-C9B2-72694446A3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3" y="854372"/>
            <a:ext cx="9144000" cy="5143500"/>
          </a:xfrm>
        </p:spPr>
      </p:pic>
      <p:pic>
        <p:nvPicPr>
          <p:cNvPr id="5" name="Picture 2" descr="Flag of Sweden.  Click for national anthem.">
            <a:extLst>
              <a:ext uri="{FF2B5EF4-FFF2-40B4-BE49-F238E27FC236}">
                <a16:creationId xmlns:a16="http://schemas.microsoft.com/office/drawing/2014/main" id="{7D62B0AD-EF99-C622-CF2F-D28AD209CB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flag with stars and stripes&#10;&#10;Description automatically generated">
            <a:extLst>
              <a:ext uri="{FF2B5EF4-FFF2-40B4-BE49-F238E27FC236}">
                <a16:creationId xmlns:a16="http://schemas.microsoft.com/office/drawing/2014/main" id="{9E20818F-A49F-EE68-4804-0C73D73E11A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72526895"/>
      </p:ext>
    </p:extLst>
  </p:cSld>
  <p:clrMapOvr>
    <a:masterClrMapping/>
  </p:clrMapOvr>
</p:sld>
</file>

<file path=ppt/slides/slide26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0054"/>
            <a:ext cx="8763000" cy="6485546"/>
          </a:xfrm>
          <a:prstGeom prst="rect">
            <a:avLst/>
          </a:prstGeom>
        </p:spPr>
      </p:pic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81000" y="34290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A Taste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32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th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 Annual Food Festival 2024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BC28158-32D7-6C17-9F19-68A8A5A1B814}"/>
              </a:ext>
            </a:extLst>
          </p:cNvPr>
          <p:cNvSpPr/>
          <p:nvPr/>
        </p:nvSpPr>
        <p:spPr bwMode="auto">
          <a:xfrm>
            <a:off x="5813659" y="5014762"/>
            <a:ext cx="3101741" cy="1761423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  <p:pic>
        <p:nvPicPr>
          <p:cNvPr id="7" name="Picture 2" descr="Flag of Sweden.  Click for national anthem.">
            <a:extLst>
              <a:ext uri="{FF2B5EF4-FFF2-40B4-BE49-F238E27FC236}">
                <a16:creationId xmlns:a16="http://schemas.microsoft.com/office/drawing/2014/main" id="{23CCDE52-7BF4-4DFA-9F83-E2A2BDC631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6160" y="2032955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A flag with stars and stripes&#10;&#10;Description automatically generated">
            <a:extLst>
              <a:ext uri="{FF2B5EF4-FFF2-40B4-BE49-F238E27FC236}">
                <a16:creationId xmlns:a16="http://schemas.microsoft.com/office/drawing/2014/main" id="{D7C0343B-419A-83BB-6404-550EA3721EF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8968" y="2029316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904877874"/>
      </p:ext>
    </p:extLst>
  </p:cSld>
  <p:clrMapOvr>
    <a:masterClrMapping/>
  </p:clrMapOvr>
  <p:transition/>
</p:sld>
</file>

<file path=ppt/slides/slide26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CAE344D-BD0C-090E-F016-E006EA56CB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650" y="587802"/>
            <a:ext cx="8686800" cy="5669741"/>
          </a:xfrm>
          <a:prstGeom prst="rect">
            <a:avLst/>
          </a:prstGeom>
        </p:spPr>
      </p:pic>
      <p:sp>
        <p:nvSpPr>
          <p:cNvPr id="2" name="Rectangle 5">
            <a:extLst>
              <a:ext uri="{FF2B5EF4-FFF2-40B4-BE49-F238E27FC236}">
                <a16:creationId xmlns:a16="http://schemas.microsoft.com/office/drawing/2014/main" id="{23F5DE79-C737-96EA-5631-A63DCBF17E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4500" y="762000"/>
            <a:ext cx="8229600" cy="1143000"/>
          </a:xfrm>
          <a:prstGeom prst="rect">
            <a:avLst/>
          </a:prstGeom>
          <a:solidFill>
            <a:srgbClr val="E7EEF8"/>
          </a:solidFill>
          <a:ln>
            <a:noFill/>
          </a:ln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4000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Taste of Greece 2024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4000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32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04000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4000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2024</a:t>
            </a:r>
          </a:p>
        </p:txBody>
      </p:sp>
    </p:spTree>
    <p:extLst>
      <p:ext uri="{BB962C8B-B14F-4D97-AF65-F5344CB8AC3E}">
        <p14:creationId xmlns:p14="http://schemas.microsoft.com/office/powerpoint/2010/main" val="4073451784"/>
      </p:ext>
    </p:extLst>
  </p:cSld>
  <p:clrMapOvr>
    <a:masterClrMapping/>
  </p:clrMapOvr>
  <p:transition/>
</p:sld>
</file>

<file path=ppt/slides/slide26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08318" cy="6831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53570" y="6001755"/>
            <a:ext cx="8229600" cy="45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Greek</a:t>
            </a:r>
            <a:r>
              <a:rPr kumimoji="0" lang="en-US" altLang="en-US" sz="40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baklava</a:t>
            </a:r>
            <a:endParaRPr kumimoji="0" lang="en-US" altLang="en-US" sz="2400" b="1" i="1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2" name="Freeform 11"/>
          <p:cNvSpPr/>
          <p:nvPr/>
        </p:nvSpPr>
        <p:spPr bwMode="auto">
          <a:xfrm rot="199803">
            <a:off x="-43456" y="1088218"/>
            <a:ext cx="6239118" cy="2646385"/>
          </a:xfrm>
          <a:custGeom>
            <a:avLst/>
            <a:gdLst>
              <a:gd name="connsiteX0" fmla="*/ 0 w 5515429"/>
              <a:gd name="connsiteY0" fmla="*/ 508000 h 1814285"/>
              <a:gd name="connsiteX1" fmla="*/ 2061029 w 5515429"/>
              <a:gd name="connsiteY1" fmla="*/ 116114 h 1814285"/>
              <a:gd name="connsiteX2" fmla="*/ 5515429 w 5515429"/>
              <a:gd name="connsiteY2" fmla="*/ 0 h 1814285"/>
              <a:gd name="connsiteX3" fmla="*/ 2989943 w 5515429"/>
              <a:gd name="connsiteY3" fmla="*/ 1814285 h 1814285"/>
              <a:gd name="connsiteX4" fmla="*/ 43543 w 5515429"/>
              <a:gd name="connsiteY4" fmla="*/ 1727200 h 181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429" h="1814285">
                <a:moveTo>
                  <a:pt x="0" y="508000"/>
                </a:moveTo>
                <a:lnTo>
                  <a:pt x="2061029" y="116114"/>
                </a:lnTo>
                <a:lnTo>
                  <a:pt x="5515429" y="0"/>
                </a:lnTo>
                <a:lnTo>
                  <a:pt x="2989943" y="1814285"/>
                </a:lnTo>
                <a:lnTo>
                  <a:pt x="43543" y="1727200"/>
                </a:ln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13" name="Down Arrow 12"/>
          <p:cNvSpPr/>
          <p:nvPr/>
        </p:nvSpPr>
        <p:spPr bwMode="auto">
          <a:xfrm rot="18076632">
            <a:off x="1024362" y="-141213"/>
            <a:ext cx="677795" cy="2496459"/>
          </a:xfrm>
          <a:prstGeom prst="downArrow">
            <a:avLst/>
          </a:prstGeom>
          <a:solidFill>
            <a:srgbClr val="00B0F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FF946415-0882-DA80-8559-C3850F3B27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A655650F-C7D8-C7DE-54CA-D1A690F8C3E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018870468"/>
      </p:ext>
    </p:extLst>
  </p:cSld>
  <p:clrMapOvr>
    <a:masterClrMapping/>
  </p:clrMapOvr>
  <p:transition/>
</p:sld>
</file>

<file path=ppt/slides/slide26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3900" y="0"/>
            <a:ext cx="51435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444500" y="6121400"/>
            <a:ext cx="822960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05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25</a:t>
            </a:r>
            <a:r>
              <a:rPr kumimoji="0" lang="en-US" altLang="en-US" sz="105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</a:t>
            </a:r>
            <a:r>
              <a:rPr kumimoji="0" lang="en-US" altLang="en-US" sz="105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2017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453570" y="5624391"/>
            <a:ext cx="8229600" cy="45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gyro</a:t>
            </a: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905C73C0-0AA0-3D03-2F0C-A29338974B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EE26BEF2-F991-100E-C0FD-8B4D0BDDC71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487605563"/>
      </p:ext>
    </p:extLst>
  </p:cSld>
  <p:clrMapOvr>
    <a:masterClrMapping/>
  </p:clrMapOvr>
  <p:transition/>
</p:sld>
</file>

<file path=ppt/slides/slide26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453570" y="6001755"/>
            <a:ext cx="8229600" cy="45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1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loukoumades</a:t>
            </a:r>
            <a:endParaRPr kumimoji="0" lang="en-US" altLang="en-US" sz="4000" b="1" i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4643144B-658E-5A15-6C89-B44057056F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D35DABA3-F33E-AEA1-B590-A9ADB57E455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074418372"/>
      </p:ext>
    </p:extLst>
  </p:cSld>
  <p:clrMapOvr>
    <a:masterClrMapping/>
  </p:clrMapOvr>
  <p:transition/>
</p:sld>
</file>

<file path=ppt/slides/slide26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275766"/>
            <a:ext cx="9117515" cy="62303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53570" y="5921829"/>
            <a:ext cx="8229600" cy="7257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1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dolmathes</a:t>
            </a:r>
            <a:r>
              <a:rPr kumimoji="0" lang="en-US" altLang="en-US" sz="40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FD5DBE3E-A375-5872-9AE6-FA4D355A83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E4F459B7-2986-9B8F-39D8-A39E8966FCF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706965517"/>
      </p:ext>
    </p:extLst>
  </p:cSld>
  <p:clrMapOvr>
    <a:masterClrMapping/>
  </p:clrMapOvr>
  <p:transition/>
</p:sld>
</file>

<file path=ppt/slides/slide26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ight Arrow 3"/>
          <p:cNvSpPr/>
          <p:nvPr/>
        </p:nvSpPr>
        <p:spPr bwMode="auto">
          <a:xfrm>
            <a:off x="2444825" y="3561346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8812760"/>
      </p:ext>
    </p:extLst>
  </p:cSld>
  <p:clrMapOvr>
    <a:masterClrMapping/>
  </p:clrMapOvr>
  <p:transition/>
</p:sld>
</file>

<file path=ppt/slides/slide26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822030637"/>
      </p:ext>
    </p:extLst>
  </p:cSld>
  <p:clrMapOvr>
    <a:masterClrMapping/>
  </p:clrMapOvr>
  <p:transition/>
</p:sld>
</file>

<file path=ppt/slides/slide27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s://scontent-ord1-1.xx.fbcdn.net/hphotos-xfp1/v/t1.0-9/11694944_716539258458173_2137944777291332678_n.jpg?oh=09b273f87847ae80e73a5fa9d05c5dd2&amp;oe=566FA9C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8816" y="8347"/>
            <a:ext cx="42433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000" y="6574681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www.facebook.com/alexganeevphotography/photos/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Flag of Sweden.  Click for national anthem.">
            <a:extLst>
              <a:ext uri="{FF2B5EF4-FFF2-40B4-BE49-F238E27FC236}">
                <a16:creationId xmlns:a16="http://schemas.microsoft.com/office/drawing/2014/main" id="{5F22AA34-4DE2-DDAF-C188-F659AC8281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942734D5-019F-0FA3-B9A4-84480232C6C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150391646"/>
      </p:ext>
    </p:extLst>
  </p:cSld>
  <p:clrMapOvr>
    <a:masterClrMapping/>
  </p:clrMapOvr>
  <p:transition/>
</p:sld>
</file>

<file path=ppt/slides/slide27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3E4D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286000" y="6574681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www.facebook.com/alexganeevphotography/photos/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3314" name="Picture 2" descr="https://scontent-ord1-1.xx.fbcdn.net/hphotos-xfp1/v/t1.0-9/11223659_716539861791446_5081062444181955862_n.jpg?oh=557b49098d1fbaac9240b39eb3848f80&amp;oe=567A888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8005"/>
            <a:ext cx="9144000" cy="609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55B651EF-72DF-F5FE-45B2-038BC4A8F1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EBF14847-603F-70EC-83A8-77276B4DE2E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806771320"/>
      </p:ext>
    </p:extLst>
  </p:cSld>
  <p:clrMapOvr>
    <a:masterClrMapping/>
  </p:clrMapOvr>
  <p:transition/>
</p:sld>
</file>

<file path=ppt/slides/slide27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2E2E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286000" y="6574681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www.facebook.com/alexganeevphotography/photos/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4338" name="Picture 2" descr="https://scontent-ord1-1.xx.fbcdn.net/hphotos-xtp1/v/t1.0-9/11143160_716540138458085_9056509914808660963_n.jpg?oh=841d7d0d6e416c99a5a34fab43bf2a7e&amp;oe=567B41E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1056"/>
            <a:ext cx="9144000" cy="591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B0979D66-4301-77A7-37EA-E740F4D16B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ECC325F9-6571-85BD-CB65-6980C615454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407854224"/>
      </p:ext>
    </p:extLst>
  </p:cSld>
  <p:clrMapOvr>
    <a:masterClrMapping/>
  </p:clrMapOvr>
  <p:transition/>
</p:sld>
</file>

<file path=ppt/slides/slide27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ight Arrow 3"/>
          <p:cNvSpPr/>
          <p:nvPr/>
        </p:nvSpPr>
        <p:spPr bwMode="auto">
          <a:xfrm>
            <a:off x="2550698" y="3994487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82272468"/>
      </p:ext>
    </p:extLst>
  </p:cSld>
  <p:clrMapOvr>
    <a:masterClrMapping/>
  </p:clrMapOvr>
  <p:transition/>
</p:sld>
</file>

<file path=ppt/slides/slide27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2201119963"/>
      </p:ext>
    </p:extLst>
  </p:cSld>
  <p:clrMapOvr>
    <a:masterClrMapping/>
  </p:clrMapOvr>
  <p:transition/>
</p:sld>
</file>

<file path=ppt/slides/slide27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5756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www.meocca.org/images/church%20pics/twelve_holy_apostles_dulut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966" y="-14513"/>
            <a:ext cx="81842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https://www.facebook.com/pages/Taste-of-Greece-Festival-Duluth-Minnesota/199921043362252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7687F7B-EF81-8D82-9843-13660403D8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4776" y="5902577"/>
            <a:ext cx="7335633" cy="7257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Twelve Holy Apostles Church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Duluth, Minnesota</a:t>
            </a:r>
            <a:endParaRPr kumimoji="0" lang="en-US" altLang="en-US" sz="1800" b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</a:endParaRPr>
          </a:p>
        </p:txBody>
      </p:sp>
      <p:pic>
        <p:nvPicPr>
          <p:cNvPr id="3" name="Picture 2" descr="Flag of Sweden.  Click for national anthem.">
            <a:extLst>
              <a:ext uri="{FF2B5EF4-FFF2-40B4-BE49-F238E27FC236}">
                <a16:creationId xmlns:a16="http://schemas.microsoft.com/office/drawing/2014/main" id="{CEFEBEE7-E322-447D-3BD3-63BF36850B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10D95547-CE41-846D-7EA5-D5F86CCFC79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942546072"/>
      </p:ext>
    </p:extLst>
  </p:cSld>
  <p:clrMapOvr>
    <a:masterClrMapping/>
  </p:clrMapOvr>
  <p:transition/>
</p:sld>
</file>

<file path=ppt/slides/slide27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88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192505" y="6429675"/>
            <a:ext cx="6535556" cy="3967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The Taste of Greece Festival, Duluth, MN, 2017</a:t>
            </a: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5E5A7E17-4A94-1407-81D7-4625F224FF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2429FC8C-C014-422E-CB0D-897AA0994E3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906339030"/>
      </p:ext>
    </p:extLst>
  </p:cSld>
  <p:clrMapOvr>
    <a:masterClrMapping/>
  </p:clrMapOvr>
  <p:transition/>
</p:sld>
</file>

<file path=ppt/slides/slide27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D4A16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s://scontent-ord1-1.xx.fbcdn.net/hphotos-xfa1/v/t1.0-9/198352_429416043778106_1264405574_n.jpg?oh=506ee5266840af096ab5a9bb04f8e7df&amp;oe=566D228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012" y="3"/>
            <a:ext cx="6858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https://www.facebook.com/12HolyApostlesChurch/photos/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4C5E726-760A-42D9-4904-2D500256CF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9526" y="6025414"/>
            <a:ext cx="7081238" cy="631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sz="1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Greek Orthodox Icon of Jesus Christ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Pantocrator</a:t>
            </a:r>
            <a:r>
              <a:rPr kumimoji="0" lang="en-US" altLang="en-US" sz="2000" b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 with Open Book</a:t>
            </a:r>
          </a:p>
        </p:txBody>
      </p:sp>
      <p:pic>
        <p:nvPicPr>
          <p:cNvPr id="3" name="Picture 2" descr="Flag of Sweden.  Click for national anthem.">
            <a:extLst>
              <a:ext uri="{FF2B5EF4-FFF2-40B4-BE49-F238E27FC236}">
                <a16:creationId xmlns:a16="http://schemas.microsoft.com/office/drawing/2014/main" id="{E6604F35-2595-9FE8-2913-704DE96E70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003B6969-E2B8-C965-D74A-89CAB880653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725172687"/>
      </p:ext>
    </p:extLst>
  </p:cSld>
  <p:clrMapOvr>
    <a:masterClrMapping/>
  </p:clrMapOvr>
  <p:transition/>
</p:sld>
</file>

<file path=ppt/slides/slide27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ight Arrow 3"/>
          <p:cNvSpPr/>
          <p:nvPr/>
        </p:nvSpPr>
        <p:spPr bwMode="auto">
          <a:xfrm>
            <a:off x="2704711" y="4417996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38106013"/>
      </p:ext>
    </p:extLst>
  </p:cSld>
  <p:clrMapOvr>
    <a:masterClrMapping/>
  </p:clrMapOvr>
  <p:transition/>
</p:sld>
</file>

<file path=ppt/slides/slide27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491459861"/>
      </p:ext>
    </p:extLst>
  </p:cSld>
  <p:clrMapOvr>
    <a:masterClrMapping/>
  </p:clrMapOvr>
  <p:transition/>
</p:sld>
</file>

<file path=ppt/slides/slide28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5D321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s://scontent-ord1-1.xx.fbcdn.net/hphotos-xfp1/v/t1.0-9/11009115_843979792321727_8795418194692312653_n.jpg?oh=dc912069881f38250e2a99c3604a870b&amp;oe=5676AC5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4372" y="0"/>
            <a:ext cx="51434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2286000" y="6574681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www.facebook.com/alexganeevphotography/photos/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1DC349C-F3A9-2542-E4F7-940B6F3880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4774" y="5678906"/>
            <a:ext cx="7335633" cy="9205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sz="1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Baptism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400" b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Twelve Holy Apostles Church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Duluth, Minnesota</a:t>
            </a:r>
            <a:endParaRPr kumimoji="0" lang="en-US" altLang="en-US" sz="1400" b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</a:endParaRPr>
          </a:p>
        </p:txBody>
      </p:sp>
      <p:pic>
        <p:nvPicPr>
          <p:cNvPr id="3" name="Picture 2" descr="Flag of Sweden.  Click for national anthem.">
            <a:extLst>
              <a:ext uri="{FF2B5EF4-FFF2-40B4-BE49-F238E27FC236}">
                <a16:creationId xmlns:a16="http://schemas.microsoft.com/office/drawing/2014/main" id="{DEDE8E22-E2F0-81A3-4E3A-5C2829510E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C3A9981F-EE26-6F1B-B437-39A5B79D46F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900059034"/>
      </p:ext>
    </p:extLst>
  </p:cSld>
  <p:clrMapOvr>
    <a:masterClrMapping/>
  </p:clrMapOvr>
  <p:transition/>
</p:sld>
</file>

<file path=ppt/slides/slide28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ight Arrow 3"/>
          <p:cNvSpPr/>
          <p:nvPr/>
        </p:nvSpPr>
        <p:spPr bwMode="auto">
          <a:xfrm>
            <a:off x="760403" y="4831881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7867746"/>
      </p:ext>
    </p:extLst>
  </p:cSld>
  <p:clrMapOvr>
    <a:masterClrMapping/>
  </p:clrMapOvr>
  <p:transition/>
</p:sld>
</file>

<file path=ppt/slides/slide28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1881352471"/>
      </p:ext>
    </p:extLst>
  </p:cSld>
  <p:clrMapOvr>
    <a:masterClrMapping/>
  </p:clrMapOvr>
  <p:transition/>
</p:sld>
</file>

<file path=ppt/slides/slide28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81000" y="34290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Taste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22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nd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2014</a:t>
            </a:r>
          </a:p>
        </p:txBody>
      </p:sp>
      <p:pic>
        <p:nvPicPr>
          <p:cNvPr id="2050" name="Picture 2" descr="https://scontent-ord1-1.xx.fbcdn.net/hphotos-xaf1/v/t1.0-9/197772_443145592373128_1460943302_n.jpg?oh=f3267cf15a3f4646d15a646c57bf8e13&amp;oe=565D777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79" y="18304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https://www.facebook.com/pages/Taste-of-Greece-Festival-Duluth-Minnesota/199921043362252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A1B85C-C301-EFD8-23EE-3FF9A711143D}"/>
              </a:ext>
            </a:extLst>
          </p:cNvPr>
          <p:cNvSpPr txBox="1"/>
          <p:nvPr/>
        </p:nvSpPr>
        <p:spPr>
          <a:xfrm>
            <a:off x="5019577" y="5869626"/>
            <a:ext cx="33832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Bouzouki </a:t>
            </a:r>
            <a:r>
              <a:rPr lang="en-US" sz="24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tetrachordo</a:t>
            </a:r>
            <a:r>
              <a:rPr lang="en-US" sz="2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23FFB817-148A-89EF-BE4E-8ED230E622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F8038D78-159B-55A4-0C9C-5B6D1F7FF70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700353199"/>
      </p:ext>
    </p:extLst>
  </p:cSld>
  <p:clrMapOvr>
    <a:masterClrMapping/>
  </p:clrMapOvr>
  <p:transition/>
</p:sld>
</file>

<file path=ppt/slides/slide28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s://scontent-ord1-1.xx.fbcdn.net/hphotos-xfl1/v/t1.0-9/11752438_716539418458157_6656276734935766601_n.jpg?oh=050a811e0b8b72638e98b1e900d571c3&amp;oe=568232C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5" y="139187"/>
            <a:ext cx="9144000" cy="663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2286000" y="6574681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www.facebook.com/alexganeevphotography/photos/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F8568D72-A530-61D5-782C-7E5557ABDD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DC879236-8A8B-DD5C-E424-304B7B163F4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338327820"/>
      </p:ext>
    </p:extLst>
  </p:cSld>
  <p:clrMapOvr>
    <a:masterClrMapping/>
  </p:clrMapOvr>
  <p:transition/>
</p:sld>
</file>

<file path=ppt/slides/slide28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ectangle 3"/>
          <p:cNvSpPr/>
          <p:nvPr/>
        </p:nvSpPr>
        <p:spPr>
          <a:xfrm>
            <a:off x="1085659" y="3228119"/>
            <a:ext cx="6977230" cy="1538883"/>
          </a:xfrm>
          <a:prstGeom prst="rect">
            <a:avLst/>
          </a:prstGeom>
          <a:solidFill>
            <a:srgbClr val="FFFFFF"/>
          </a:solidFill>
        </p:spPr>
        <p:txBody>
          <a:bodyPr wrap="none" lIns="45720" rIns="4572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and in Greek communities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there’s 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ALWAYS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603527"/>
      </p:ext>
    </p:extLst>
  </p:cSld>
  <p:clrMapOvr>
    <a:masterClrMapping/>
  </p:clrMapOvr>
  <p:transition/>
</p:sld>
</file>

<file path=ppt/slides/slide28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3939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s://scontent-ord1-1.xx.fbcdn.net/hphotos-xpf1/v/t1.0-9/11754269_716944741750958_7872089523363528479_n.jpg?oh=fbaf87d7dfc011ec9740fa30b171eda5&amp;oe=5674A0E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35487"/>
            <a:ext cx="9144000" cy="5105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61C8ABB3-D16E-2323-DCF6-75A76139F2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756D159E-14E1-DA7E-8D6D-D7159C4F60D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402550792"/>
      </p:ext>
    </p:extLst>
  </p:cSld>
  <p:clrMapOvr>
    <a:masterClrMapping/>
  </p:clrMapOvr>
  <p:transition/>
</p:sld>
</file>

<file path=ppt/slides/slide28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81000" y="34163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23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nd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2015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88" y="373062"/>
            <a:ext cx="8118367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000" y="6623735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http://www.duluthnewstribune.com/news/4300249-taste-greece-marks-25-years-duluth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849218" y="982533"/>
            <a:ext cx="36359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CF01">
                    <a:lumMod val="50000"/>
                  </a:srgbClr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now 32 years . . 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FFCF01">
                  <a:lumMod val="50000"/>
                </a:srgbClr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2" descr="Flag of Sweden.  Click for national anthem.">
            <a:extLst>
              <a:ext uri="{FF2B5EF4-FFF2-40B4-BE49-F238E27FC236}">
                <a16:creationId xmlns:a16="http://schemas.microsoft.com/office/drawing/2014/main" id="{DA043C63-C28D-D8CE-BF53-D43E3845CA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flag with stars and stripes&#10;&#10;Description automatically generated">
            <a:extLst>
              <a:ext uri="{FF2B5EF4-FFF2-40B4-BE49-F238E27FC236}">
                <a16:creationId xmlns:a16="http://schemas.microsoft.com/office/drawing/2014/main" id="{35EB2F9A-7E20-5F85-F2BF-150712EDD7C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503706990"/>
      </p:ext>
    </p:extLst>
  </p:cSld>
  <p:clrMapOvr>
    <a:masterClrMapping/>
  </p:clrMapOvr>
  <p:transition/>
</p:sld>
</file>

<file path=ppt/slides/slide28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81000" y="34290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Taste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22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nd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2014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50" y="609600"/>
            <a:ext cx="8458200" cy="5563798"/>
          </a:xfrm>
          <a:prstGeom prst="rect">
            <a:avLst/>
          </a:prstGeom>
        </p:spPr>
      </p:pic>
      <p:pic>
        <p:nvPicPr>
          <p:cNvPr id="247810" name="Picture 2" descr="http://www.duluthnewstribune.com/media/full/jpg/2012/07/13/0715greekevamegantessdancing_500px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250" y="2527300"/>
            <a:ext cx="4267200" cy="3661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133350" y="3448128"/>
            <a:ext cx="4514850" cy="3293209"/>
          </a:xfrm>
          <a:prstGeom prst="rect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The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“Zorba”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begins with a low sweeping motion. Eva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19, Megan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Solem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15, and Tess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15, start to dance.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(Photo by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Patra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843373141"/>
      </p:ext>
    </p:extLst>
  </p:cSld>
  <p:clrMapOvr>
    <a:masterClrMapping/>
  </p:clrMapOvr>
  <p:transition/>
</p:sld>
</file>

<file path=ppt/slides/slide28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7764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734" y="1013512"/>
            <a:ext cx="9144000" cy="51382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1422402" y="6240911"/>
            <a:ext cx="627742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Ottawa Greek Festival (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GreekFest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</a:p>
        </p:txBody>
      </p:sp>
      <p:sp>
        <p:nvSpPr>
          <p:cNvPr id="12" name="Rectangle 11"/>
          <p:cNvSpPr/>
          <p:nvPr/>
        </p:nvSpPr>
        <p:spPr>
          <a:xfrm>
            <a:off x="2256976" y="654572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https://www.youtube.com/watch?v=UhDgpXWkFHE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475" y="4823336"/>
            <a:ext cx="2539683" cy="92698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032316" y="5808376"/>
            <a:ext cx="69762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5:00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5" name="Picture 2" descr="Flag of Sweden.  Click for national anthem.">
            <a:extLst>
              <a:ext uri="{FF2B5EF4-FFF2-40B4-BE49-F238E27FC236}">
                <a16:creationId xmlns:a16="http://schemas.microsoft.com/office/drawing/2014/main" id="{6BC60A83-AF7A-5794-38CF-1EB32076AE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red maple leaf on a white background&#10;&#10;Description automatically generated">
            <a:extLst>
              <a:ext uri="{FF2B5EF4-FFF2-40B4-BE49-F238E27FC236}">
                <a16:creationId xmlns:a16="http://schemas.microsoft.com/office/drawing/2014/main" id="{3009A3DC-C2E2-A23C-ECC0-A6B7678CD18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1121" y="569913"/>
            <a:ext cx="914400" cy="457200"/>
          </a:xfrm>
          <a:prstGeom prst="rect">
            <a:avLst/>
          </a:prstGeom>
          <a:ln w="12700">
            <a:solidFill>
              <a:srgbClr val="D52B1E"/>
            </a:solidFill>
          </a:ln>
        </p:spPr>
      </p:pic>
    </p:spTree>
    <p:extLst>
      <p:ext uri="{BB962C8B-B14F-4D97-AF65-F5344CB8AC3E}">
        <p14:creationId xmlns:p14="http://schemas.microsoft.com/office/powerpoint/2010/main" val="4089358373"/>
      </p:ext>
    </p:extLst>
  </p:cSld>
  <p:clrMapOvr>
    <a:masterClrMapping/>
  </p:clrMapOvr>
  <p:transition/>
</p:sld>
</file>

<file path=ppt/slides/slide29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7764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734" y="1013512"/>
            <a:ext cx="9144000" cy="51382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1422405" y="6240911"/>
            <a:ext cx="627742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Ottawa Greek Festival (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GreekFest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</a:p>
        </p:txBody>
      </p:sp>
      <p:sp>
        <p:nvSpPr>
          <p:cNvPr id="12" name="Rectangle 11"/>
          <p:cNvSpPr/>
          <p:nvPr/>
        </p:nvSpPr>
        <p:spPr>
          <a:xfrm>
            <a:off x="2256976" y="654572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https://www.youtube.com/watch?v=UhDgpXWkFHE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478" y="4823336"/>
            <a:ext cx="2539683" cy="92698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032320" y="5808376"/>
            <a:ext cx="69762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5:00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665463" y="3720584"/>
            <a:ext cx="669446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watch this short video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2" descr="Flag of Sweden.  Click for national anthem.">
            <a:extLst>
              <a:ext uri="{FF2B5EF4-FFF2-40B4-BE49-F238E27FC236}">
                <a16:creationId xmlns:a16="http://schemas.microsoft.com/office/drawing/2014/main" id="{39206F1C-98C3-AB96-F127-67B69DF0C3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red maple leaf on a white background&#10;&#10;Description automatically generated">
            <a:extLst>
              <a:ext uri="{FF2B5EF4-FFF2-40B4-BE49-F238E27FC236}">
                <a16:creationId xmlns:a16="http://schemas.microsoft.com/office/drawing/2014/main" id="{F7804824-C314-A46D-B208-C37517199A5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1121" y="569913"/>
            <a:ext cx="914400" cy="457200"/>
          </a:xfrm>
          <a:prstGeom prst="rect">
            <a:avLst/>
          </a:prstGeom>
          <a:ln w="12700">
            <a:solidFill>
              <a:srgbClr val="D52B1E"/>
            </a:solidFill>
          </a:ln>
        </p:spPr>
      </p:pic>
    </p:spTree>
    <p:extLst>
      <p:ext uri="{BB962C8B-B14F-4D97-AF65-F5344CB8AC3E}">
        <p14:creationId xmlns:p14="http://schemas.microsoft.com/office/powerpoint/2010/main" val="494185092"/>
      </p:ext>
    </p:extLst>
  </p:cSld>
  <p:clrMapOvr>
    <a:masterClrMapping/>
  </p:clrMapOvr>
  <p:transition/>
</p:sld>
</file>

<file path=ppt/slides/slide29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7764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734" y="1013512"/>
            <a:ext cx="9144000" cy="51382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1422402" y="6240911"/>
            <a:ext cx="627742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Ottawa Greek Festival (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GreekFest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</a:p>
        </p:txBody>
      </p:sp>
      <p:sp>
        <p:nvSpPr>
          <p:cNvPr id="12" name="Rectangle 11"/>
          <p:cNvSpPr/>
          <p:nvPr/>
        </p:nvSpPr>
        <p:spPr>
          <a:xfrm>
            <a:off x="2256976" y="654572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https://www.youtube.com/watch?v=UhDgpXWkFHE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475" y="4823336"/>
            <a:ext cx="2539683" cy="92698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032316" y="5808376"/>
            <a:ext cx="69762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5:00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11760" y="4323350"/>
            <a:ext cx="8758881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https://www.youtube.com/wa8:07tch?v=UhDgpXWkFHE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023753" y="2159411"/>
            <a:ext cx="758406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Watch this short video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(8:07 min.)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It says a lot about Greek culture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and about festivals</a:t>
            </a:r>
          </a:p>
        </p:txBody>
      </p:sp>
      <p:pic>
        <p:nvPicPr>
          <p:cNvPr id="4" name="Picture 2" descr="Flag of Sweden.  Click for national anthem.">
            <a:extLst>
              <a:ext uri="{FF2B5EF4-FFF2-40B4-BE49-F238E27FC236}">
                <a16:creationId xmlns:a16="http://schemas.microsoft.com/office/drawing/2014/main" id="{B7871802-27C8-7589-D90E-CA10D3F357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red maple leaf on a white background&#10;&#10;Description automatically generated">
            <a:extLst>
              <a:ext uri="{FF2B5EF4-FFF2-40B4-BE49-F238E27FC236}">
                <a16:creationId xmlns:a16="http://schemas.microsoft.com/office/drawing/2014/main" id="{3BE29F0F-FE9C-043C-1E4F-E0ADE559B5C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1121" y="569913"/>
            <a:ext cx="914400" cy="457200"/>
          </a:xfrm>
          <a:prstGeom prst="rect">
            <a:avLst/>
          </a:prstGeom>
          <a:ln w="12700">
            <a:solidFill>
              <a:srgbClr val="D52B1E"/>
            </a:solidFill>
          </a:ln>
        </p:spPr>
      </p:pic>
    </p:spTree>
    <p:extLst>
      <p:ext uri="{BB962C8B-B14F-4D97-AF65-F5344CB8AC3E}">
        <p14:creationId xmlns:p14="http://schemas.microsoft.com/office/powerpoint/2010/main" val="1057869790"/>
      </p:ext>
    </p:extLst>
  </p:cSld>
  <p:clrMapOvr>
    <a:masterClrMapping/>
  </p:clrMapOvr>
  <p:transition/>
</p:sld>
</file>

<file path=ppt/slides/slide29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7764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14" y="1018272"/>
            <a:ext cx="9144000" cy="5133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1422405" y="6240911"/>
            <a:ext cx="627742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Ottawa Greek Festival (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GreekFest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</a:p>
        </p:txBody>
      </p:sp>
      <p:sp>
        <p:nvSpPr>
          <p:cNvPr id="8" name="Rectangle 7"/>
          <p:cNvSpPr/>
          <p:nvPr/>
        </p:nvSpPr>
        <p:spPr>
          <a:xfrm>
            <a:off x="2256976" y="654572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https://www.youtube.com/watch?v=UhDgpXWkFHE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9" name="Picture 8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478" y="4823336"/>
            <a:ext cx="2539683" cy="92698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2032320" y="5808376"/>
            <a:ext cx="69762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5:00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2AFD79DB-C5AF-A8C7-8A8F-FC8B39D484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red maple leaf on a white background&#10;&#10;Description automatically generated">
            <a:extLst>
              <a:ext uri="{FF2B5EF4-FFF2-40B4-BE49-F238E27FC236}">
                <a16:creationId xmlns:a16="http://schemas.microsoft.com/office/drawing/2014/main" id="{28C7F2C0-C455-1B22-B952-2A986810783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1121" y="569913"/>
            <a:ext cx="914400" cy="457200"/>
          </a:xfrm>
          <a:prstGeom prst="rect">
            <a:avLst/>
          </a:prstGeom>
          <a:ln w="12700">
            <a:solidFill>
              <a:srgbClr val="D52B1E"/>
            </a:solidFill>
          </a:ln>
        </p:spPr>
      </p:pic>
    </p:spTree>
    <p:extLst>
      <p:ext uri="{BB962C8B-B14F-4D97-AF65-F5344CB8AC3E}">
        <p14:creationId xmlns:p14="http://schemas.microsoft.com/office/powerpoint/2010/main" val="3355817691"/>
      </p:ext>
    </p:extLst>
  </p:cSld>
  <p:clrMapOvr>
    <a:masterClrMapping/>
  </p:clrMapOvr>
  <p:transition/>
</p:sld>
</file>

<file path=ppt/slides/slide29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3366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6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fine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ight Arrow 3"/>
          <p:cNvSpPr/>
          <p:nvPr/>
        </p:nvSpPr>
        <p:spPr bwMode="auto">
          <a:xfrm>
            <a:off x="2146450" y="4928136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8510806"/>
      </p:ext>
    </p:extLst>
  </p:cSld>
  <p:clrMapOvr>
    <a:masterClrMapping/>
  </p:clrMapOvr>
  <p:transition/>
</p:sld>
</file>

<file path=ppt/slides/slide29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2828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6C701FF-CBE3-4A63-5001-9E1C46C428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33200"/>
            <a:ext cx="9144000" cy="57531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FC6E0D0-0E97-AC5D-66EF-A943CF8BCF64}"/>
              </a:ext>
            </a:extLst>
          </p:cNvPr>
          <p:cNvSpPr/>
          <p:nvPr/>
        </p:nvSpPr>
        <p:spPr>
          <a:xfrm>
            <a:off x="2314875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https://commons.wikimedia.org/wiki/File:Stag_hunt_mosaic,_Pella.jpg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1" name="Picture 2" descr="Flag of Sweden.  Click for national anthem.">
            <a:extLst>
              <a:ext uri="{FF2B5EF4-FFF2-40B4-BE49-F238E27FC236}">
                <a16:creationId xmlns:a16="http://schemas.microsoft.com/office/drawing/2014/main" id="{B56C44AA-ADE7-08B6-B34F-7E6C3E6E1E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51C9CC5-F794-FAC6-6764-F891B442B93D}"/>
              </a:ext>
            </a:extLst>
          </p:cNvPr>
          <p:cNvSpPr/>
          <p:nvPr/>
        </p:nvSpPr>
        <p:spPr>
          <a:xfrm>
            <a:off x="3161703" y="5208940"/>
            <a:ext cx="2836034" cy="104644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sv-SE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Stag Hunt Mosaic</a:t>
            </a:r>
            <a:r>
              <a:rPr kumimoji="0" lang="sv-SE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sv-SE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Pella, Greece.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ca.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330-300 B.C. </a:t>
            </a:r>
          </a:p>
        </p:txBody>
      </p:sp>
    </p:spTree>
    <p:extLst>
      <p:ext uri="{BB962C8B-B14F-4D97-AF65-F5344CB8AC3E}">
        <p14:creationId xmlns:p14="http://schemas.microsoft.com/office/powerpoint/2010/main" val="2233363387"/>
      </p:ext>
    </p:extLst>
  </p:cSld>
  <p:clrMapOvr>
    <a:masterClrMapping/>
  </p:clrMapOvr>
  <p:transition/>
</p:sld>
</file>

<file path=ppt/slides/slide29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BD4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5F0EC8D-7B57-0608-85A8-41BDC74D2C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23484"/>
            <a:ext cx="9144000" cy="467201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20198CB-8D7D-19D2-7E84-3CE494F03F7B}"/>
              </a:ext>
            </a:extLst>
          </p:cNvPr>
          <p:cNvSpPr/>
          <p:nvPr/>
        </p:nvSpPr>
        <p:spPr>
          <a:xfrm>
            <a:off x="1190010" y="5478451"/>
            <a:ext cx="6779420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Icon Painted by Emmanuel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Tzanes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Bounialis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of the Cretan School</a:t>
            </a:r>
            <a:r>
              <a:rPr kumimoji="0" lang="sv-SE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ca.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A.D. 1600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C63166-05CD-2ECD-3BA6-95462910CE20}"/>
              </a:ext>
            </a:extLst>
          </p:cNvPr>
          <p:cNvSpPr txBox="1"/>
          <p:nvPr/>
        </p:nvSpPr>
        <p:spPr>
          <a:xfrm>
            <a:off x="2286000" y="6505969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https://commons.wikimedia.org/wiki/File:TzanesIcon.jpg</a:t>
            </a:r>
            <a:endParaRPr lang="en-US" sz="1200" dirty="0">
              <a:solidFill>
                <a:schemeClr val="bg1"/>
              </a:solidFill>
            </a:endParaRPr>
          </a:p>
        </p:txBody>
      </p:sp>
      <p:pic>
        <p:nvPicPr>
          <p:cNvPr id="7" name="Picture 2" descr="Flag of Sweden.  Click for national anthem.">
            <a:extLst>
              <a:ext uri="{FF2B5EF4-FFF2-40B4-BE49-F238E27FC236}">
                <a16:creationId xmlns:a16="http://schemas.microsoft.com/office/drawing/2014/main" id="{F3AF0836-E725-781F-8E07-3F93852A6E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367782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9020544"/>
      </p:ext>
    </p:extLst>
  </p:cSld>
  <p:clrMapOvr>
    <a:masterClrMapping/>
  </p:clrMapOvr>
  <p:transition/>
</p:sld>
</file>

<file path=ppt/slides/slide29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http://www.crystalinks.com/greekart.html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8436" name="Picture 4" descr="http://www.crystalinks.com/gkdiscus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8230" y="580571"/>
            <a:ext cx="3843397" cy="5885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5315882" y="5488073"/>
            <a:ext cx="2108270" cy="67710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Discus Thrower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ca.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460 B.C. </a:t>
            </a: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43576FDE-CA42-5C45-F53A-EE614F818A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4696609"/>
      </p:ext>
    </p:extLst>
  </p:cSld>
  <p:clrMapOvr>
    <a:masterClrMapping/>
  </p:clrMapOvr>
  <p:transition/>
</p:sld>
</file>

<file path=ppt/slides/slide29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upload.wikimedia.org/wikipedia/commons/thumb/b/bb/Boxers_Staatliche_Antikensammlungen_1541.jpg/800px-Boxers_Staatliche_Antikensammlungen_154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485" y="662529"/>
            <a:ext cx="4194629" cy="617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1378856" y="6545940"/>
            <a:ext cx="637177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https://en.wikipedia.org/wiki/Ancient_Greek_architecture#/media/File:Boxers_Staatliche_Antikensammlungen_1541.jpg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318000" y="5341022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Black Figure 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Amphora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Atalante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painter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500-490 B.C.</a:t>
            </a:r>
          </a:p>
        </p:txBody>
      </p:sp>
      <p:pic>
        <p:nvPicPr>
          <p:cNvPr id="3" name="Picture 2" descr="Flag of Sweden.  Click for national anthem.">
            <a:extLst>
              <a:ext uri="{FF2B5EF4-FFF2-40B4-BE49-F238E27FC236}">
                <a16:creationId xmlns:a16="http://schemas.microsoft.com/office/drawing/2014/main" id="{D6BF9F00-EECC-7FD2-23B3-FB33CCBFC3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5102957"/>
      </p:ext>
    </p:extLst>
  </p:cSld>
  <p:clrMapOvr>
    <a:masterClrMapping/>
  </p:clrMapOvr>
  <p:transition/>
</p:sld>
</file>

<file path=ppt/slides/slide29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667656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architecture </a:t>
            </a:r>
            <a:b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(sometimes)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7" name="Right Arrow 6"/>
          <p:cNvSpPr/>
          <p:nvPr/>
        </p:nvSpPr>
        <p:spPr bwMode="auto">
          <a:xfrm>
            <a:off x="1694060" y="4947385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6959640"/>
      </p:ext>
    </p:extLst>
  </p:cSld>
  <p:clrMapOvr>
    <a:masterClrMapping/>
  </p:clrMapOvr>
  <p:transition/>
</p:sld>
</file>

<file path=ppt/slides/slide29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3197"/>
            <a:ext cx="9144000" cy="642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https://en.wikipedia.org/wiki/Ancient_Greek_architecture#/media/File:O_Partenon_de_Atenas.jpg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5" name="Picture 2" descr="Flag of Sweden.  Click for national anthem.">
            <a:extLst>
              <a:ext uri="{FF2B5EF4-FFF2-40B4-BE49-F238E27FC236}">
                <a16:creationId xmlns:a16="http://schemas.microsoft.com/office/drawing/2014/main" id="{AEC2C835-CDEE-244A-8A91-050CF7CC4A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4AE3C37-FEDE-1456-2ADA-76749CB245A9}"/>
              </a:ext>
            </a:extLst>
          </p:cNvPr>
          <p:cNvSpPr/>
          <p:nvPr/>
        </p:nvSpPr>
        <p:spPr>
          <a:xfrm>
            <a:off x="134470" y="5170688"/>
            <a:ext cx="3842872" cy="10464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uLnTx/>
                <a:uFillTx/>
                <a:latin typeface="Arial" pitchFamily="34" charset="0"/>
                <a:ea typeface="+mn-ea"/>
                <a:cs typeface="+mn-cs"/>
              </a:rPr>
              <a:t>The Parthenon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l-GR" sz="2000" b="1" i="0" dirty="0">
                <a:solidFill>
                  <a:schemeClr val="bg1"/>
                </a:solidFill>
              </a:rPr>
              <a:t>Παρθενώνας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Athens, Greece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207870114"/>
      </p:ext>
    </p:extLst>
  </p:cSld>
  <p:clrMapOvr>
    <a:masterClrMapping/>
  </p:clrMapOvr>
  <p:transition/>
</p:sld>
</file>

<file path=ppt/slides/slide30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ight Arrow 3"/>
          <p:cNvSpPr/>
          <p:nvPr/>
        </p:nvSpPr>
        <p:spPr bwMode="auto">
          <a:xfrm>
            <a:off x="2358196" y="5274647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20825710"/>
      </p:ext>
    </p:extLst>
  </p:cSld>
  <p:clrMapOvr>
    <a:masterClrMapping/>
  </p:clrMapOvr>
  <p:transition/>
</p:sld>
</file>

<file path=ppt/slides/slide30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1602304094"/>
      </p:ext>
    </p:extLst>
  </p:cSld>
  <p:clrMapOvr>
    <a:masterClrMapping/>
  </p:clrMapOvr>
  <p:transition/>
</p:sld>
</file>

<file path=ppt/slides/slide30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81000" y="34290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Taste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22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nd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2014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50" y="609600"/>
            <a:ext cx="8458200" cy="5563798"/>
          </a:xfrm>
          <a:prstGeom prst="rect">
            <a:avLst/>
          </a:prstGeom>
        </p:spPr>
      </p:pic>
      <p:pic>
        <p:nvPicPr>
          <p:cNvPr id="331778" name="Picture 2" descr="http://www.duluthnewstribune.com/media/full/jpg/2012/07/13/dimastylidemetri_500px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5" y="1281956"/>
            <a:ext cx="3695831" cy="4954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14300" y="3755410"/>
            <a:ext cx="4572000" cy="2677656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</a:b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Dima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Styli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Regas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and Demetri Bush wear their dance costumes for the Taste of Greece.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(Photo by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Patra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 bwMode="auto">
          <a:xfrm>
            <a:off x="449943" y="4078556"/>
            <a:ext cx="1059788" cy="566057"/>
          </a:xfrm>
          <a:custGeom>
            <a:avLst/>
            <a:gdLst>
              <a:gd name="connsiteX0" fmla="*/ 580571 w 1059788"/>
              <a:gd name="connsiteY0" fmla="*/ 522515 h 566057"/>
              <a:gd name="connsiteX1" fmla="*/ 986971 w 1059788"/>
              <a:gd name="connsiteY1" fmla="*/ 522515 h 566057"/>
              <a:gd name="connsiteX2" fmla="*/ 1030514 w 1059788"/>
              <a:gd name="connsiteY2" fmla="*/ 493486 h 566057"/>
              <a:gd name="connsiteX3" fmla="*/ 1030514 w 1059788"/>
              <a:gd name="connsiteY3" fmla="*/ 188686 h 566057"/>
              <a:gd name="connsiteX4" fmla="*/ 928914 w 1059788"/>
              <a:gd name="connsiteY4" fmla="*/ 130629 h 566057"/>
              <a:gd name="connsiteX5" fmla="*/ 885371 w 1059788"/>
              <a:gd name="connsiteY5" fmla="*/ 101600 h 566057"/>
              <a:gd name="connsiteX6" fmla="*/ 827314 w 1059788"/>
              <a:gd name="connsiteY6" fmla="*/ 87086 h 566057"/>
              <a:gd name="connsiteX7" fmla="*/ 740228 w 1059788"/>
              <a:gd name="connsiteY7" fmla="*/ 58057 h 566057"/>
              <a:gd name="connsiteX8" fmla="*/ 653143 w 1059788"/>
              <a:gd name="connsiteY8" fmla="*/ 29029 h 566057"/>
              <a:gd name="connsiteX9" fmla="*/ 595086 w 1059788"/>
              <a:gd name="connsiteY9" fmla="*/ 14515 h 566057"/>
              <a:gd name="connsiteX10" fmla="*/ 304800 w 1059788"/>
              <a:gd name="connsiteY10" fmla="*/ 0 h 566057"/>
              <a:gd name="connsiteX11" fmla="*/ 130628 w 1059788"/>
              <a:gd name="connsiteY11" fmla="*/ 43543 h 566057"/>
              <a:gd name="connsiteX12" fmla="*/ 72571 w 1059788"/>
              <a:gd name="connsiteY12" fmla="*/ 130629 h 566057"/>
              <a:gd name="connsiteX13" fmla="*/ 14514 w 1059788"/>
              <a:gd name="connsiteY13" fmla="*/ 261257 h 566057"/>
              <a:gd name="connsiteX14" fmla="*/ 0 w 1059788"/>
              <a:gd name="connsiteY14" fmla="*/ 304800 h 566057"/>
              <a:gd name="connsiteX15" fmla="*/ 14514 w 1059788"/>
              <a:gd name="connsiteY15" fmla="*/ 391886 h 566057"/>
              <a:gd name="connsiteX16" fmla="*/ 29028 w 1059788"/>
              <a:gd name="connsiteY16" fmla="*/ 435429 h 566057"/>
              <a:gd name="connsiteX17" fmla="*/ 72571 w 1059788"/>
              <a:gd name="connsiteY17" fmla="*/ 449943 h 566057"/>
              <a:gd name="connsiteX18" fmla="*/ 174171 w 1059788"/>
              <a:gd name="connsiteY18" fmla="*/ 508000 h 566057"/>
              <a:gd name="connsiteX19" fmla="*/ 261257 w 1059788"/>
              <a:gd name="connsiteY19" fmla="*/ 537029 h 566057"/>
              <a:gd name="connsiteX20" fmla="*/ 304800 w 1059788"/>
              <a:gd name="connsiteY20" fmla="*/ 551543 h 566057"/>
              <a:gd name="connsiteX21" fmla="*/ 493486 w 1059788"/>
              <a:gd name="connsiteY21" fmla="*/ 566057 h 566057"/>
              <a:gd name="connsiteX22" fmla="*/ 609600 w 1059788"/>
              <a:gd name="connsiteY22" fmla="*/ 551543 h 566057"/>
              <a:gd name="connsiteX23" fmla="*/ 725714 w 1059788"/>
              <a:gd name="connsiteY23" fmla="*/ 537029 h 5660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59788" h="566057">
                <a:moveTo>
                  <a:pt x="580571" y="522515"/>
                </a:moveTo>
                <a:cubicBezTo>
                  <a:pt x="736700" y="533667"/>
                  <a:pt x="830842" y="550067"/>
                  <a:pt x="986971" y="522515"/>
                </a:cubicBezTo>
                <a:cubicBezTo>
                  <a:pt x="1004150" y="519483"/>
                  <a:pt x="1016000" y="503162"/>
                  <a:pt x="1030514" y="493486"/>
                </a:cubicBezTo>
                <a:cubicBezTo>
                  <a:pt x="1068230" y="380336"/>
                  <a:pt x="1070841" y="390323"/>
                  <a:pt x="1030514" y="188686"/>
                </a:cubicBezTo>
                <a:cubicBezTo>
                  <a:pt x="1028232" y="177278"/>
                  <a:pt x="929067" y="130716"/>
                  <a:pt x="928914" y="130629"/>
                </a:cubicBezTo>
                <a:cubicBezTo>
                  <a:pt x="913768" y="121974"/>
                  <a:pt x="901405" y="108472"/>
                  <a:pt x="885371" y="101600"/>
                </a:cubicBezTo>
                <a:cubicBezTo>
                  <a:pt x="867036" y="93742"/>
                  <a:pt x="846421" y="92818"/>
                  <a:pt x="827314" y="87086"/>
                </a:cubicBezTo>
                <a:cubicBezTo>
                  <a:pt x="798006" y="78293"/>
                  <a:pt x="769257" y="67733"/>
                  <a:pt x="740228" y="58057"/>
                </a:cubicBezTo>
                <a:lnTo>
                  <a:pt x="653143" y="29029"/>
                </a:lnTo>
                <a:cubicBezTo>
                  <a:pt x="633791" y="24191"/>
                  <a:pt x="614965" y="16172"/>
                  <a:pt x="595086" y="14515"/>
                </a:cubicBezTo>
                <a:cubicBezTo>
                  <a:pt x="498538" y="6469"/>
                  <a:pt x="401562" y="4838"/>
                  <a:pt x="304800" y="0"/>
                </a:cubicBezTo>
                <a:cubicBezTo>
                  <a:pt x="249566" y="6137"/>
                  <a:pt x="173702" y="-5684"/>
                  <a:pt x="130628" y="43543"/>
                </a:cubicBezTo>
                <a:cubicBezTo>
                  <a:pt x="107654" y="69799"/>
                  <a:pt x="91923" y="101600"/>
                  <a:pt x="72571" y="130629"/>
                </a:cubicBezTo>
                <a:cubicBezTo>
                  <a:pt x="26571" y="199629"/>
                  <a:pt x="49057" y="157628"/>
                  <a:pt x="14514" y="261257"/>
                </a:cubicBezTo>
                <a:lnTo>
                  <a:pt x="0" y="304800"/>
                </a:lnTo>
                <a:cubicBezTo>
                  <a:pt x="4838" y="333829"/>
                  <a:pt x="8130" y="363158"/>
                  <a:pt x="14514" y="391886"/>
                </a:cubicBezTo>
                <a:cubicBezTo>
                  <a:pt x="17833" y="406821"/>
                  <a:pt x="18210" y="424611"/>
                  <a:pt x="29028" y="435429"/>
                </a:cubicBezTo>
                <a:cubicBezTo>
                  <a:pt x="39846" y="446247"/>
                  <a:pt x="58057" y="445105"/>
                  <a:pt x="72571" y="449943"/>
                </a:cubicBezTo>
                <a:cubicBezTo>
                  <a:pt x="111849" y="476129"/>
                  <a:pt x="128131" y="489584"/>
                  <a:pt x="174171" y="508000"/>
                </a:cubicBezTo>
                <a:cubicBezTo>
                  <a:pt x="202581" y="519364"/>
                  <a:pt x="232228" y="527353"/>
                  <a:pt x="261257" y="537029"/>
                </a:cubicBezTo>
                <a:cubicBezTo>
                  <a:pt x="275771" y="541867"/>
                  <a:pt x="289546" y="550370"/>
                  <a:pt x="304800" y="551543"/>
                </a:cubicBezTo>
                <a:lnTo>
                  <a:pt x="493486" y="566057"/>
                </a:lnTo>
                <a:cubicBezTo>
                  <a:pt x="532191" y="561219"/>
                  <a:pt x="571125" y="557955"/>
                  <a:pt x="609600" y="551543"/>
                </a:cubicBezTo>
                <a:cubicBezTo>
                  <a:pt x="724847" y="532335"/>
                  <a:pt x="610440" y="537029"/>
                  <a:pt x="725714" y="537029"/>
                </a:cubicBez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7" name="Freeform 6"/>
          <p:cNvSpPr/>
          <p:nvPr/>
        </p:nvSpPr>
        <p:spPr bwMode="auto">
          <a:xfrm>
            <a:off x="3396364" y="4078514"/>
            <a:ext cx="928915" cy="510346"/>
          </a:xfrm>
          <a:custGeom>
            <a:avLst/>
            <a:gdLst>
              <a:gd name="connsiteX0" fmla="*/ 362858 w 928915"/>
              <a:gd name="connsiteY0" fmla="*/ 493486 h 510346"/>
              <a:gd name="connsiteX1" fmla="*/ 885372 w 928915"/>
              <a:gd name="connsiteY1" fmla="*/ 493486 h 510346"/>
              <a:gd name="connsiteX2" fmla="*/ 914400 w 928915"/>
              <a:gd name="connsiteY2" fmla="*/ 377372 h 510346"/>
              <a:gd name="connsiteX3" fmla="*/ 928915 w 928915"/>
              <a:gd name="connsiteY3" fmla="*/ 319315 h 510346"/>
              <a:gd name="connsiteX4" fmla="*/ 899886 w 928915"/>
              <a:gd name="connsiteY4" fmla="*/ 188686 h 510346"/>
              <a:gd name="connsiteX5" fmla="*/ 870858 w 928915"/>
              <a:gd name="connsiteY5" fmla="*/ 130629 h 510346"/>
              <a:gd name="connsiteX6" fmla="*/ 827315 w 928915"/>
              <a:gd name="connsiteY6" fmla="*/ 116115 h 510346"/>
              <a:gd name="connsiteX7" fmla="*/ 740229 w 928915"/>
              <a:gd name="connsiteY7" fmla="*/ 72572 h 510346"/>
              <a:gd name="connsiteX8" fmla="*/ 682172 w 928915"/>
              <a:gd name="connsiteY8" fmla="*/ 43543 h 510346"/>
              <a:gd name="connsiteX9" fmla="*/ 580572 w 928915"/>
              <a:gd name="connsiteY9" fmla="*/ 14515 h 510346"/>
              <a:gd name="connsiteX10" fmla="*/ 537029 w 928915"/>
              <a:gd name="connsiteY10" fmla="*/ 0 h 510346"/>
              <a:gd name="connsiteX11" fmla="*/ 188686 w 928915"/>
              <a:gd name="connsiteY11" fmla="*/ 14515 h 510346"/>
              <a:gd name="connsiteX12" fmla="*/ 145143 w 928915"/>
              <a:gd name="connsiteY12" fmla="*/ 29029 h 510346"/>
              <a:gd name="connsiteX13" fmla="*/ 101600 w 928915"/>
              <a:gd name="connsiteY13" fmla="*/ 58057 h 510346"/>
              <a:gd name="connsiteX14" fmla="*/ 43543 w 928915"/>
              <a:gd name="connsiteY14" fmla="*/ 145143 h 510346"/>
              <a:gd name="connsiteX15" fmla="*/ 14515 w 928915"/>
              <a:gd name="connsiteY15" fmla="*/ 188686 h 510346"/>
              <a:gd name="connsiteX16" fmla="*/ 0 w 928915"/>
              <a:gd name="connsiteY16" fmla="*/ 232229 h 510346"/>
              <a:gd name="connsiteX17" fmla="*/ 14515 w 928915"/>
              <a:gd name="connsiteY17" fmla="*/ 377372 h 510346"/>
              <a:gd name="connsiteX18" fmla="*/ 58058 w 928915"/>
              <a:gd name="connsiteY18" fmla="*/ 406400 h 510346"/>
              <a:gd name="connsiteX19" fmla="*/ 101600 w 928915"/>
              <a:gd name="connsiteY19" fmla="*/ 449943 h 510346"/>
              <a:gd name="connsiteX20" fmla="*/ 217715 w 928915"/>
              <a:gd name="connsiteY20" fmla="*/ 493486 h 510346"/>
              <a:gd name="connsiteX21" fmla="*/ 449943 w 928915"/>
              <a:gd name="connsiteY21" fmla="*/ 508000 h 510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28915" h="510346">
                <a:moveTo>
                  <a:pt x="362858" y="493486"/>
                </a:moveTo>
                <a:cubicBezTo>
                  <a:pt x="454307" y="498865"/>
                  <a:pt x="803496" y="528575"/>
                  <a:pt x="885372" y="493486"/>
                </a:cubicBezTo>
                <a:cubicBezTo>
                  <a:pt x="922042" y="477770"/>
                  <a:pt x="904724" y="416077"/>
                  <a:pt x="914400" y="377372"/>
                </a:cubicBezTo>
                <a:lnTo>
                  <a:pt x="928915" y="319315"/>
                </a:lnTo>
                <a:cubicBezTo>
                  <a:pt x="920216" y="267126"/>
                  <a:pt x="919375" y="234160"/>
                  <a:pt x="899886" y="188686"/>
                </a:cubicBezTo>
                <a:cubicBezTo>
                  <a:pt x="891363" y="168799"/>
                  <a:pt x="886157" y="145928"/>
                  <a:pt x="870858" y="130629"/>
                </a:cubicBezTo>
                <a:cubicBezTo>
                  <a:pt x="860040" y="119811"/>
                  <a:pt x="841829" y="120953"/>
                  <a:pt x="827315" y="116115"/>
                </a:cubicBezTo>
                <a:cubicBezTo>
                  <a:pt x="743634" y="60327"/>
                  <a:pt x="824359" y="108628"/>
                  <a:pt x="740229" y="72572"/>
                </a:cubicBezTo>
                <a:cubicBezTo>
                  <a:pt x="720342" y="64049"/>
                  <a:pt x="702059" y="52066"/>
                  <a:pt x="682172" y="43543"/>
                </a:cubicBezTo>
                <a:cubicBezTo>
                  <a:pt x="647373" y="28629"/>
                  <a:pt x="617397" y="25037"/>
                  <a:pt x="580572" y="14515"/>
                </a:cubicBezTo>
                <a:cubicBezTo>
                  <a:pt x="565861" y="10312"/>
                  <a:pt x="551543" y="4838"/>
                  <a:pt x="537029" y="0"/>
                </a:cubicBezTo>
                <a:cubicBezTo>
                  <a:pt x="420915" y="4838"/>
                  <a:pt x="304584" y="5930"/>
                  <a:pt x="188686" y="14515"/>
                </a:cubicBezTo>
                <a:cubicBezTo>
                  <a:pt x="173428" y="15645"/>
                  <a:pt x="158827" y="22187"/>
                  <a:pt x="145143" y="29029"/>
                </a:cubicBezTo>
                <a:cubicBezTo>
                  <a:pt x="129541" y="36830"/>
                  <a:pt x="116114" y="48381"/>
                  <a:pt x="101600" y="58057"/>
                </a:cubicBezTo>
                <a:lnTo>
                  <a:pt x="43543" y="145143"/>
                </a:lnTo>
                <a:cubicBezTo>
                  <a:pt x="33867" y="159657"/>
                  <a:pt x="20031" y="172137"/>
                  <a:pt x="14515" y="188686"/>
                </a:cubicBezTo>
                <a:lnTo>
                  <a:pt x="0" y="232229"/>
                </a:lnTo>
                <a:cubicBezTo>
                  <a:pt x="4838" y="280610"/>
                  <a:pt x="-861" y="331245"/>
                  <a:pt x="14515" y="377372"/>
                </a:cubicBezTo>
                <a:cubicBezTo>
                  <a:pt x="20031" y="393921"/>
                  <a:pt x="44657" y="395233"/>
                  <a:pt x="58058" y="406400"/>
                </a:cubicBezTo>
                <a:cubicBezTo>
                  <a:pt x="73827" y="419541"/>
                  <a:pt x="84897" y="438012"/>
                  <a:pt x="101600" y="449943"/>
                </a:cubicBezTo>
                <a:cubicBezTo>
                  <a:pt x="132961" y="472344"/>
                  <a:pt x="179729" y="488060"/>
                  <a:pt x="217715" y="493486"/>
                </a:cubicBezTo>
                <a:cubicBezTo>
                  <a:pt x="339534" y="510888"/>
                  <a:pt x="345405" y="508000"/>
                  <a:pt x="449943" y="508000"/>
                </a:cubicBez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 bwMode="auto">
          <a:xfrm>
            <a:off x="2046515" y="4496433"/>
            <a:ext cx="1596571" cy="597806"/>
          </a:xfrm>
          <a:custGeom>
            <a:avLst/>
            <a:gdLst>
              <a:gd name="connsiteX0" fmla="*/ 624728 w 1452288"/>
              <a:gd name="connsiteY0" fmla="*/ 423910 h 496481"/>
              <a:gd name="connsiteX1" fmla="*/ 769871 w 1452288"/>
              <a:gd name="connsiteY1" fmla="*/ 467453 h 496481"/>
              <a:gd name="connsiteX2" fmla="*/ 900500 w 1452288"/>
              <a:gd name="connsiteY2" fmla="*/ 481967 h 496481"/>
              <a:gd name="connsiteX3" fmla="*/ 1002100 w 1452288"/>
              <a:gd name="connsiteY3" fmla="*/ 496481 h 496481"/>
              <a:gd name="connsiteX4" fmla="*/ 1263357 w 1452288"/>
              <a:gd name="connsiteY4" fmla="*/ 481967 h 496481"/>
              <a:gd name="connsiteX5" fmla="*/ 1306900 w 1452288"/>
              <a:gd name="connsiteY5" fmla="*/ 467453 h 496481"/>
              <a:gd name="connsiteX6" fmla="*/ 1393986 w 1452288"/>
              <a:gd name="connsiteY6" fmla="*/ 409396 h 496481"/>
              <a:gd name="connsiteX7" fmla="*/ 1452043 w 1452288"/>
              <a:gd name="connsiteY7" fmla="*/ 322310 h 496481"/>
              <a:gd name="connsiteX8" fmla="*/ 1437528 w 1452288"/>
              <a:gd name="connsiteY8" fmla="*/ 191681 h 496481"/>
              <a:gd name="connsiteX9" fmla="*/ 1423014 w 1452288"/>
              <a:gd name="connsiteY9" fmla="*/ 148138 h 496481"/>
              <a:gd name="connsiteX10" fmla="*/ 1379471 w 1452288"/>
              <a:gd name="connsiteY10" fmla="*/ 104596 h 496481"/>
              <a:gd name="connsiteX11" fmla="*/ 1002100 w 1452288"/>
              <a:gd name="connsiteY11" fmla="*/ 32024 h 496481"/>
              <a:gd name="connsiteX12" fmla="*/ 566671 w 1452288"/>
              <a:gd name="connsiteY12" fmla="*/ 17510 h 496481"/>
              <a:gd name="connsiteX13" fmla="*/ 247357 w 1452288"/>
              <a:gd name="connsiteY13" fmla="*/ 17510 h 496481"/>
              <a:gd name="connsiteX14" fmla="*/ 160271 w 1452288"/>
              <a:gd name="connsiteY14" fmla="*/ 32024 h 496481"/>
              <a:gd name="connsiteX15" fmla="*/ 73186 w 1452288"/>
              <a:gd name="connsiteY15" fmla="*/ 61053 h 496481"/>
              <a:gd name="connsiteX16" fmla="*/ 614 w 1452288"/>
              <a:gd name="connsiteY16" fmla="*/ 148138 h 496481"/>
              <a:gd name="connsiteX17" fmla="*/ 15128 w 1452288"/>
              <a:gd name="connsiteY17" fmla="*/ 220710 h 496481"/>
              <a:gd name="connsiteX18" fmla="*/ 87700 w 1452288"/>
              <a:gd name="connsiteY18" fmla="*/ 293281 h 496481"/>
              <a:gd name="connsiteX19" fmla="*/ 145757 w 1452288"/>
              <a:gd name="connsiteY19" fmla="*/ 322310 h 496481"/>
              <a:gd name="connsiteX20" fmla="*/ 189300 w 1452288"/>
              <a:gd name="connsiteY20" fmla="*/ 336824 h 496481"/>
              <a:gd name="connsiteX21" fmla="*/ 305414 w 1452288"/>
              <a:gd name="connsiteY21" fmla="*/ 380367 h 496481"/>
              <a:gd name="connsiteX22" fmla="*/ 348957 w 1452288"/>
              <a:gd name="connsiteY22" fmla="*/ 409396 h 496481"/>
              <a:gd name="connsiteX23" fmla="*/ 465071 w 1452288"/>
              <a:gd name="connsiteY23" fmla="*/ 438424 h 496481"/>
              <a:gd name="connsiteX24" fmla="*/ 508614 w 1452288"/>
              <a:gd name="connsiteY24" fmla="*/ 452938 h 496481"/>
              <a:gd name="connsiteX25" fmla="*/ 740843 w 1452288"/>
              <a:gd name="connsiteY25" fmla="*/ 452938 h 4964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452288" h="496481">
                <a:moveTo>
                  <a:pt x="624728" y="423910"/>
                </a:moveTo>
                <a:cubicBezTo>
                  <a:pt x="658624" y="435209"/>
                  <a:pt x="729141" y="461187"/>
                  <a:pt x="769871" y="467453"/>
                </a:cubicBezTo>
                <a:cubicBezTo>
                  <a:pt x="813172" y="474115"/>
                  <a:pt x="857027" y="476533"/>
                  <a:pt x="900500" y="481967"/>
                </a:cubicBezTo>
                <a:cubicBezTo>
                  <a:pt x="934446" y="486210"/>
                  <a:pt x="968233" y="491643"/>
                  <a:pt x="1002100" y="496481"/>
                </a:cubicBezTo>
                <a:cubicBezTo>
                  <a:pt x="1089186" y="491643"/>
                  <a:pt x="1176530" y="490236"/>
                  <a:pt x="1263357" y="481967"/>
                </a:cubicBezTo>
                <a:cubicBezTo>
                  <a:pt x="1278588" y="480517"/>
                  <a:pt x="1293526" y="474883"/>
                  <a:pt x="1306900" y="467453"/>
                </a:cubicBezTo>
                <a:cubicBezTo>
                  <a:pt x="1337398" y="450510"/>
                  <a:pt x="1393986" y="409396"/>
                  <a:pt x="1393986" y="409396"/>
                </a:cubicBezTo>
                <a:cubicBezTo>
                  <a:pt x="1413338" y="380367"/>
                  <a:pt x="1455896" y="356985"/>
                  <a:pt x="1452043" y="322310"/>
                </a:cubicBezTo>
                <a:cubicBezTo>
                  <a:pt x="1447205" y="278767"/>
                  <a:pt x="1444731" y="234896"/>
                  <a:pt x="1437528" y="191681"/>
                </a:cubicBezTo>
                <a:cubicBezTo>
                  <a:pt x="1435013" y="176590"/>
                  <a:pt x="1431501" y="160868"/>
                  <a:pt x="1423014" y="148138"/>
                </a:cubicBezTo>
                <a:cubicBezTo>
                  <a:pt x="1411628" y="131059"/>
                  <a:pt x="1395240" y="117736"/>
                  <a:pt x="1379471" y="104596"/>
                </a:cubicBezTo>
                <a:cubicBezTo>
                  <a:pt x="1278451" y="20414"/>
                  <a:pt x="1117916" y="36952"/>
                  <a:pt x="1002100" y="32024"/>
                </a:cubicBezTo>
                <a:lnTo>
                  <a:pt x="566671" y="17510"/>
                </a:lnTo>
                <a:cubicBezTo>
                  <a:pt x="414028" y="-7930"/>
                  <a:pt x="480105" y="-3648"/>
                  <a:pt x="247357" y="17510"/>
                </a:cubicBezTo>
                <a:cubicBezTo>
                  <a:pt x="218049" y="20174"/>
                  <a:pt x="188821" y="24886"/>
                  <a:pt x="160271" y="32024"/>
                </a:cubicBezTo>
                <a:cubicBezTo>
                  <a:pt x="130586" y="39445"/>
                  <a:pt x="73186" y="61053"/>
                  <a:pt x="73186" y="61053"/>
                </a:cubicBezTo>
                <a:cubicBezTo>
                  <a:pt x="61469" y="72770"/>
                  <a:pt x="3501" y="125046"/>
                  <a:pt x="614" y="148138"/>
                </a:cubicBezTo>
                <a:cubicBezTo>
                  <a:pt x="-2446" y="172617"/>
                  <a:pt x="6466" y="197611"/>
                  <a:pt x="15128" y="220710"/>
                </a:cubicBezTo>
                <a:cubicBezTo>
                  <a:pt x="29642" y="259415"/>
                  <a:pt x="53833" y="273928"/>
                  <a:pt x="87700" y="293281"/>
                </a:cubicBezTo>
                <a:cubicBezTo>
                  <a:pt x="106486" y="304016"/>
                  <a:pt x="125870" y="313787"/>
                  <a:pt x="145757" y="322310"/>
                </a:cubicBezTo>
                <a:cubicBezTo>
                  <a:pt x="159819" y="328337"/>
                  <a:pt x="175238" y="330797"/>
                  <a:pt x="189300" y="336824"/>
                </a:cubicBezTo>
                <a:cubicBezTo>
                  <a:pt x="295561" y="382364"/>
                  <a:pt x="198374" y="353608"/>
                  <a:pt x="305414" y="380367"/>
                </a:cubicBezTo>
                <a:cubicBezTo>
                  <a:pt x="319928" y="390043"/>
                  <a:pt x="333355" y="401595"/>
                  <a:pt x="348957" y="409396"/>
                </a:cubicBezTo>
                <a:cubicBezTo>
                  <a:pt x="382133" y="425984"/>
                  <a:pt x="431951" y="430144"/>
                  <a:pt x="465071" y="438424"/>
                </a:cubicBezTo>
                <a:cubicBezTo>
                  <a:pt x="479914" y="442135"/>
                  <a:pt x="493336" y="452134"/>
                  <a:pt x="508614" y="452938"/>
                </a:cubicBezTo>
                <a:cubicBezTo>
                  <a:pt x="585917" y="457006"/>
                  <a:pt x="663433" y="452938"/>
                  <a:pt x="740843" y="452938"/>
                </a:cubicBez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13847" y="2583061"/>
            <a:ext cx="451485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names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pic>
        <p:nvPicPr>
          <p:cNvPr id="4" name="Picture 2" descr="Flag of Sweden.  Click for national anthem.">
            <a:extLst>
              <a:ext uri="{FF2B5EF4-FFF2-40B4-BE49-F238E27FC236}">
                <a16:creationId xmlns:a16="http://schemas.microsoft.com/office/drawing/2014/main" id="{BF920607-7710-E6EB-B1E7-B11B12A1D9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A flag with stars and stripes&#10;&#10;Description automatically generated">
            <a:extLst>
              <a:ext uri="{FF2B5EF4-FFF2-40B4-BE49-F238E27FC236}">
                <a16:creationId xmlns:a16="http://schemas.microsoft.com/office/drawing/2014/main" id="{663C3051-708E-6CF5-8CBB-2F2683CBFD6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C5B57DE-7602-DF1D-A97C-16A83C4F473E}"/>
              </a:ext>
            </a:extLst>
          </p:cNvPr>
          <p:cNvSpPr/>
          <p:nvPr/>
        </p:nvSpPr>
        <p:spPr bwMode="auto">
          <a:xfrm>
            <a:off x="3460375" y="466165"/>
            <a:ext cx="3086573" cy="293552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4264060"/>
      </p:ext>
    </p:extLst>
  </p:cSld>
  <p:clrMapOvr>
    <a:masterClrMapping/>
  </p:clrMapOvr>
  <p:transition/>
</p:sld>
</file>

<file path=ppt/slides/slide30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81000" y="34290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Taste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22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nd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2014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50" y="609600"/>
            <a:ext cx="8458200" cy="5563798"/>
          </a:xfrm>
          <a:prstGeom prst="rect">
            <a:avLst/>
          </a:prstGeom>
        </p:spPr>
      </p:pic>
      <p:pic>
        <p:nvPicPr>
          <p:cNvPr id="331778" name="Picture 2" descr="http://www.duluthnewstribune.com/media/full/jpg/2012/07/13/dimastylidemetri_500px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5" y="1281956"/>
            <a:ext cx="3695831" cy="4954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14300" y="3755410"/>
            <a:ext cx="4572000" cy="2677656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</a:b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Dima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Styli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Regas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and Demetri Bush wear their dance costumes for the Taste of Greece.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(Photo by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Patra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13847" y="2539519"/>
            <a:ext cx="451485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even the names often reinforce one’s cultural identity</a:t>
            </a:r>
          </a:p>
        </p:txBody>
      </p:sp>
      <p:pic>
        <p:nvPicPr>
          <p:cNvPr id="4" name="Picture 2" descr="Flag of Sweden.  Click for national anthem.">
            <a:extLst>
              <a:ext uri="{FF2B5EF4-FFF2-40B4-BE49-F238E27FC236}">
                <a16:creationId xmlns:a16="http://schemas.microsoft.com/office/drawing/2014/main" id="{87DFDDFD-E710-3141-7E3B-E2CEA28840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flag with stars and stripes&#10;&#10;Description automatically generated">
            <a:extLst>
              <a:ext uri="{FF2B5EF4-FFF2-40B4-BE49-F238E27FC236}">
                <a16:creationId xmlns:a16="http://schemas.microsoft.com/office/drawing/2014/main" id="{E457B24E-2EB7-6E2F-994E-C9DC7EC7BC6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CF44D18-808E-52B7-4ED2-6F71C33F6A13}"/>
              </a:ext>
            </a:extLst>
          </p:cNvPr>
          <p:cNvSpPr/>
          <p:nvPr/>
        </p:nvSpPr>
        <p:spPr bwMode="auto">
          <a:xfrm>
            <a:off x="3460375" y="466165"/>
            <a:ext cx="3086573" cy="293552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4891655"/>
      </p:ext>
    </p:extLst>
  </p:cSld>
  <p:clrMapOvr>
    <a:masterClrMapping/>
  </p:clrMapOvr>
  <p:transition/>
</p:sld>
</file>

<file path=ppt/slides/slide30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81000" y="34290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Taste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22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nd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2014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50" y="609600"/>
            <a:ext cx="8458200" cy="5563798"/>
          </a:xfrm>
          <a:prstGeom prst="rect">
            <a:avLst/>
          </a:prstGeom>
        </p:spPr>
      </p:pic>
      <p:pic>
        <p:nvPicPr>
          <p:cNvPr id="331778" name="Picture 2" descr="http://www.duluthnewstribune.com/media/full/jpg/2012/07/13/dimastylidemetri_500px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5" y="1281956"/>
            <a:ext cx="3695831" cy="4954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14300" y="3755410"/>
            <a:ext cx="4572000" cy="2677656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</a:b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Dima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Styli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Regas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and Demetri Bush wear their dance costumes for the Taste of Greece.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(Photo by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Patra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 bwMode="auto">
          <a:xfrm>
            <a:off x="449943" y="4078556"/>
            <a:ext cx="1059788" cy="566057"/>
          </a:xfrm>
          <a:custGeom>
            <a:avLst/>
            <a:gdLst>
              <a:gd name="connsiteX0" fmla="*/ 580571 w 1059788"/>
              <a:gd name="connsiteY0" fmla="*/ 522515 h 566057"/>
              <a:gd name="connsiteX1" fmla="*/ 986971 w 1059788"/>
              <a:gd name="connsiteY1" fmla="*/ 522515 h 566057"/>
              <a:gd name="connsiteX2" fmla="*/ 1030514 w 1059788"/>
              <a:gd name="connsiteY2" fmla="*/ 493486 h 566057"/>
              <a:gd name="connsiteX3" fmla="*/ 1030514 w 1059788"/>
              <a:gd name="connsiteY3" fmla="*/ 188686 h 566057"/>
              <a:gd name="connsiteX4" fmla="*/ 928914 w 1059788"/>
              <a:gd name="connsiteY4" fmla="*/ 130629 h 566057"/>
              <a:gd name="connsiteX5" fmla="*/ 885371 w 1059788"/>
              <a:gd name="connsiteY5" fmla="*/ 101600 h 566057"/>
              <a:gd name="connsiteX6" fmla="*/ 827314 w 1059788"/>
              <a:gd name="connsiteY6" fmla="*/ 87086 h 566057"/>
              <a:gd name="connsiteX7" fmla="*/ 740228 w 1059788"/>
              <a:gd name="connsiteY7" fmla="*/ 58057 h 566057"/>
              <a:gd name="connsiteX8" fmla="*/ 653143 w 1059788"/>
              <a:gd name="connsiteY8" fmla="*/ 29029 h 566057"/>
              <a:gd name="connsiteX9" fmla="*/ 595086 w 1059788"/>
              <a:gd name="connsiteY9" fmla="*/ 14515 h 566057"/>
              <a:gd name="connsiteX10" fmla="*/ 304800 w 1059788"/>
              <a:gd name="connsiteY10" fmla="*/ 0 h 566057"/>
              <a:gd name="connsiteX11" fmla="*/ 130628 w 1059788"/>
              <a:gd name="connsiteY11" fmla="*/ 43543 h 566057"/>
              <a:gd name="connsiteX12" fmla="*/ 72571 w 1059788"/>
              <a:gd name="connsiteY12" fmla="*/ 130629 h 566057"/>
              <a:gd name="connsiteX13" fmla="*/ 14514 w 1059788"/>
              <a:gd name="connsiteY13" fmla="*/ 261257 h 566057"/>
              <a:gd name="connsiteX14" fmla="*/ 0 w 1059788"/>
              <a:gd name="connsiteY14" fmla="*/ 304800 h 566057"/>
              <a:gd name="connsiteX15" fmla="*/ 14514 w 1059788"/>
              <a:gd name="connsiteY15" fmla="*/ 391886 h 566057"/>
              <a:gd name="connsiteX16" fmla="*/ 29028 w 1059788"/>
              <a:gd name="connsiteY16" fmla="*/ 435429 h 566057"/>
              <a:gd name="connsiteX17" fmla="*/ 72571 w 1059788"/>
              <a:gd name="connsiteY17" fmla="*/ 449943 h 566057"/>
              <a:gd name="connsiteX18" fmla="*/ 174171 w 1059788"/>
              <a:gd name="connsiteY18" fmla="*/ 508000 h 566057"/>
              <a:gd name="connsiteX19" fmla="*/ 261257 w 1059788"/>
              <a:gd name="connsiteY19" fmla="*/ 537029 h 566057"/>
              <a:gd name="connsiteX20" fmla="*/ 304800 w 1059788"/>
              <a:gd name="connsiteY20" fmla="*/ 551543 h 566057"/>
              <a:gd name="connsiteX21" fmla="*/ 493486 w 1059788"/>
              <a:gd name="connsiteY21" fmla="*/ 566057 h 566057"/>
              <a:gd name="connsiteX22" fmla="*/ 609600 w 1059788"/>
              <a:gd name="connsiteY22" fmla="*/ 551543 h 566057"/>
              <a:gd name="connsiteX23" fmla="*/ 725714 w 1059788"/>
              <a:gd name="connsiteY23" fmla="*/ 537029 h 5660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59788" h="566057">
                <a:moveTo>
                  <a:pt x="580571" y="522515"/>
                </a:moveTo>
                <a:cubicBezTo>
                  <a:pt x="736700" y="533667"/>
                  <a:pt x="830842" y="550067"/>
                  <a:pt x="986971" y="522515"/>
                </a:cubicBezTo>
                <a:cubicBezTo>
                  <a:pt x="1004150" y="519483"/>
                  <a:pt x="1016000" y="503162"/>
                  <a:pt x="1030514" y="493486"/>
                </a:cubicBezTo>
                <a:cubicBezTo>
                  <a:pt x="1068230" y="380336"/>
                  <a:pt x="1070841" y="390323"/>
                  <a:pt x="1030514" y="188686"/>
                </a:cubicBezTo>
                <a:cubicBezTo>
                  <a:pt x="1028232" y="177278"/>
                  <a:pt x="929067" y="130716"/>
                  <a:pt x="928914" y="130629"/>
                </a:cubicBezTo>
                <a:cubicBezTo>
                  <a:pt x="913768" y="121974"/>
                  <a:pt x="901405" y="108472"/>
                  <a:pt x="885371" y="101600"/>
                </a:cubicBezTo>
                <a:cubicBezTo>
                  <a:pt x="867036" y="93742"/>
                  <a:pt x="846421" y="92818"/>
                  <a:pt x="827314" y="87086"/>
                </a:cubicBezTo>
                <a:cubicBezTo>
                  <a:pt x="798006" y="78293"/>
                  <a:pt x="769257" y="67733"/>
                  <a:pt x="740228" y="58057"/>
                </a:cubicBezTo>
                <a:lnTo>
                  <a:pt x="653143" y="29029"/>
                </a:lnTo>
                <a:cubicBezTo>
                  <a:pt x="633791" y="24191"/>
                  <a:pt x="614965" y="16172"/>
                  <a:pt x="595086" y="14515"/>
                </a:cubicBezTo>
                <a:cubicBezTo>
                  <a:pt x="498538" y="6469"/>
                  <a:pt x="401562" y="4838"/>
                  <a:pt x="304800" y="0"/>
                </a:cubicBezTo>
                <a:cubicBezTo>
                  <a:pt x="249566" y="6137"/>
                  <a:pt x="173702" y="-5684"/>
                  <a:pt x="130628" y="43543"/>
                </a:cubicBezTo>
                <a:cubicBezTo>
                  <a:pt x="107654" y="69799"/>
                  <a:pt x="91923" y="101600"/>
                  <a:pt x="72571" y="130629"/>
                </a:cubicBezTo>
                <a:cubicBezTo>
                  <a:pt x="26571" y="199629"/>
                  <a:pt x="49057" y="157628"/>
                  <a:pt x="14514" y="261257"/>
                </a:cubicBezTo>
                <a:lnTo>
                  <a:pt x="0" y="304800"/>
                </a:lnTo>
                <a:cubicBezTo>
                  <a:pt x="4838" y="333829"/>
                  <a:pt x="8130" y="363158"/>
                  <a:pt x="14514" y="391886"/>
                </a:cubicBezTo>
                <a:cubicBezTo>
                  <a:pt x="17833" y="406821"/>
                  <a:pt x="18210" y="424611"/>
                  <a:pt x="29028" y="435429"/>
                </a:cubicBezTo>
                <a:cubicBezTo>
                  <a:pt x="39846" y="446247"/>
                  <a:pt x="58057" y="445105"/>
                  <a:pt x="72571" y="449943"/>
                </a:cubicBezTo>
                <a:cubicBezTo>
                  <a:pt x="111849" y="476129"/>
                  <a:pt x="128131" y="489584"/>
                  <a:pt x="174171" y="508000"/>
                </a:cubicBezTo>
                <a:cubicBezTo>
                  <a:pt x="202581" y="519364"/>
                  <a:pt x="232228" y="527353"/>
                  <a:pt x="261257" y="537029"/>
                </a:cubicBezTo>
                <a:cubicBezTo>
                  <a:pt x="275771" y="541867"/>
                  <a:pt x="289546" y="550370"/>
                  <a:pt x="304800" y="551543"/>
                </a:cubicBezTo>
                <a:lnTo>
                  <a:pt x="493486" y="566057"/>
                </a:lnTo>
                <a:cubicBezTo>
                  <a:pt x="532191" y="561219"/>
                  <a:pt x="571125" y="557955"/>
                  <a:pt x="609600" y="551543"/>
                </a:cubicBezTo>
                <a:cubicBezTo>
                  <a:pt x="724847" y="532335"/>
                  <a:pt x="610440" y="537029"/>
                  <a:pt x="725714" y="537029"/>
                </a:cubicBez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7" name="Freeform 6"/>
          <p:cNvSpPr/>
          <p:nvPr/>
        </p:nvSpPr>
        <p:spPr bwMode="auto">
          <a:xfrm>
            <a:off x="3396364" y="4078514"/>
            <a:ext cx="928915" cy="510346"/>
          </a:xfrm>
          <a:custGeom>
            <a:avLst/>
            <a:gdLst>
              <a:gd name="connsiteX0" fmla="*/ 362858 w 928915"/>
              <a:gd name="connsiteY0" fmla="*/ 493486 h 510346"/>
              <a:gd name="connsiteX1" fmla="*/ 885372 w 928915"/>
              <a:gd name="connsiteY1" fmla="*/ 493486 h 510346"/>
              <a:gd name="connsiteX2" fmla="*/ 914400 w 928915"/>
              <a:gd name="connsiteY2" fmla="*/ 377372 h 510346"/>
              <a:gd name="connsiteX3" fmla="*/ 928915 w 928915"/>
              <a:gd name="connsiteY3" fmla="*/ 319315 h 510346"/>
              <a:gd name="connsiteX4" fmla="*/ 899886 w 928915"/>
              <a:gd name="connsiteY4" fmla="*/ 188686 h 510346"/>
              <a:gd name="connsiteX5" fmla="*/ 870858 w 928915"/>
              <a:gd name="connsiteY5" fmla="*/ 130629 h 510346"/>
              <a:gd name="connsiteX6" fmla="*/ 827315 w 928915"/>
              <a:gd name="connsiteY6" fmla="*/ 116115 h 510346"/>
              <a:gd name="connsiteX7" fmla="*/ 740229 w 928915"/>
              <a:gd name="connsiteY7" fmla="*/ 72572 h 510346"/>
              <a:gd name="connsiteX8" fmla="*/ 682172 w 928915"/>
              <a:gd name="connsiteY8" fmla="*/ 43543 h 510346"/>
              <a:gd name="connsiteX9" fmla="*/ 580572 w 928915"/>
              <a:gd name="connsiteY9" fmla="*/ 14515 h 510346"/>
              <a:gd name="connsiteX10" fmla="*/ 537029 w 928915"/>
              <a:gd name="connsiteY10" fmla="*/ 0 h 510346"/>
              <a:gd name="connsiteX11" fmla="*/ 188686 w 928915"/>
              <a:gd name="connsiteY11" fmla="*/ 14515 h 510346"/>
              <a:gd name="connsiteX12" fmla="*/ 145143 w 928915"/>
              <a:gd name="connsiteY12" fmla="*/ 29029 h 510346"/>
              <a:gd name="connsiteX13" fmla="*/ 101600 w 928915"/>
              <a:gd name="connsiteY13" fmla="*/ 58057 h 510346"/>
              <a:gd name="connsiteX14" fmla="*/ 43543 w 928915"/>
              <a:gd name="connsiteY14" fmla="*/ 145143 h 510346"/>
              <a:gd name="connsiteX15" fmla="*/ 14515 w 928915"/>
              <a:gd name="connsiteY15" fmla="*/ 188686 h 510346"/>
              <a:gd name="connsiteX16" fmla="*/ 0 w 928915"/>
              <a:gd name="connsiteY16" fmla="*/ 232229 h 510346"/>
              <a:gd name="connsiteX17" fmla="*/ 14515 w 928915"/>
              <a:gd name="connsiteY17" fmla="*/ 377372 h 510346"/>
              <a:gd name="connsiteX18" fmla="*/ 58058 w 928915"/>
              <a:gd name="connsiteY18" fmla="*/ 406400 h 510346"/>
              <a:gd name="connsiteX19" fmla="*/ 101600 w 928915"/>
              <a:gd name="connsiteY19" fmla="*/ 449943 h 510346"/>
              <a:gd name="connsiteX20" fmla="*/ 217715 w 928915"/>
              <a:gd name="connsiteY20" fmla="*/ 493486 h 510346"/>
              <a:gd name="connsiteX21" fmla="*/ 449943 w 928915"/>
              <a:gd name="connsiteY21" fmla="*/ 508000 h 510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28915" h="510346">
                <a:moveTo>
                  <a:pt x="362858" y="493486"/>
                </a:moveTo>
                <a:cubicBezTo>
                  <a:pt x="454307" y="498865"/>
                  <a:pt x="803496" y="528575"/>
                  <a:pt x="885372" y="493486"/>
                </a:cubicBezTo>
                <a:cubicBezTo>
                  <a:pt x="922042" y="477770"/>
                  <a:pt x="904724" y="416077"/>
                  <a:pt x="914400" y="377372"/>
                </a:cubicBezTo>
                <a:lnTo>
                  <a:pt x="928915" y="319315"/>
                </a:lnTo>
                <a:cubicBezTo>
                  <a:pt x="920216" y="267126"/>
                  <a:pt x="919375" y="234160"/>
                  <a:pt x="899886" y="188686"/>
                </a:cubicBezTo>
                <a:cubicBezTo>
                  <a:pt x="891363" y="168799"/>
                  <a:pt x="886157" y="145928"/>
                  <a:pt x="870858" y="130629"/>
                </a:cubicBezTo>
                <a:cubicBezTo>
                  <a:pt x="860040" y="119811"/>
                  <a:pt x="841829" y="120953"/>
                  <a:pt x="827315" y="116115"/>
                </a:cubicBezTo>
                <a:cubicBezTo>
                  <a:pt x="743634" y="60327"/>
                  <a:pt x="824359" y="108628"/>
                  <a:pt x="740229" y="72572"/>
                </a:cubicBezTo>
                <a:cubicBezTo>
                  <a:pt x="720342" y="64049"/>
                  <a:pt x="702059" y="52066"/>
                  <a:pt x="682172" y="43543"/>
                </a:cubicBezTo>
                <a:cubicBezTo>
                  <a:pt x="647373" y="28629"/>
                  <a:pt x="617397" y="25037"/>
                  <a:pt x="580572" y="14515"/>
                </a:cubicBezTo>
                <a:cubicBezTo>
                  <a:pt x="565861" y="10312"/>
                  <a:pt x="551543" y="4838"/>
                  <a:pt x="537029" y="0"/>
                </a:cubicBezTo>
                <a:cubicBezTo>
                  <a:pt x="420915" y="4838"/>
                  <a:pt x="304584" y="5930"/>
                  <a:pt x="188686" y="14515"/>
                </a:cubicBezTo>
                <a:cubicBezTo>
                  <a:pt x="173428" y="15645"/>
                  <a:pt x="158827" y="22187"/>
                  <a:pt x="145143" y="29029"/>
                </a:cubicBezTo>
                <a:cubicBezTo>
                  <a:pt x="129541" y="36830"/>
                  <a:pt x="116114" y="48381"/>
                  <a:pt x="101600" y="58057"/>
                </a:cubicBezTo>
                <a:lnTo>
                  <a:pt x="43543" y="145143"/>
                </a:lnTo>
                <a:cubicBezTo>
                  <a:pt x="33867" y="159657"/>
                  <a:pt x="20031" y="172137"/>
                  <a:pt x="14515" y="188686"/>
                </a:cubicBezTo>
                <a:lnTo>
                  <a:pt x="0" y="232229"/>
                </a:lnTo>
                <a:cubicBezTo>
                  <a:pt x="4838" y="280610"/>
                  <a:pt x="-861" y="331245"/>
                  <a:pt x="14515" y="377372"/>
                </a:cubicBezTo>
                <a:cubicBezTo>
                  <a:pt x="20031" y="393921"/>
                  <a:pt x="44657" y="395233"/>
                  <a:pt x="58058" y="406400"/>
                </a:cubicBezTo>
                <a:cubicBezTo>
                  <a:pt x="73827" y="419541"/>
                  <a:pt x="84897" y="438012"/>
                  <a:pt x="101600" y="449943"/>
                </a:cubicBezTo>
                <a:cubicBezTo>
                  <a:pt x="132961" y="472344"/>
                  <a:pt x="179729" y="488060"/>
                  <a:pt x="217715" y="493486"/>
                </a:cubicBezTo>
                <a:cubicBezTo>
                  <a:pt x="339534" y="510888"/>
                  <a:pt x="345405" y="508000"/>
                  <a:pt x="449943" y="508000"/>
                </a:cubicBez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 bwMode="auto">
          <a:xfrm>
            <a:off x="2046515" y="4496433"/>
            <a:ext cx="1596571" cy="597806"/>
          </a:xfrm>
          <a:custGeom>
            <a:avLst/>
            <a:gdLst>
              <a:gd name="connsiteX0" fmla="*/ 624728 w 1452288"/>
              <a:gd name="connsiteY0" fmla="*/ 423910 h 496481"/>
              <a:gd name="connsiteX1" fmla="*/ 769871 w 1452288"/>
              <a:gd name="connsiteY1" fmla="*/ 467453 h 496481"/>
              <a:gd name="connsiteX2" fmla="*/ 900500 w 1452288"/>
              <a:gd name="connsiteY2" fmla="*/ 481967 h 496481"/>
              <a:gd name="connsiteX3" fmla="*/ 1002100 w 1452288"/>
              <a:gd name="connsiteY3" fmla="*/ 496481 h 496481"/>
              <a:gd name="connsiteX4" fmla="*/ 1263357 w 1452288"/>
              <a:gd name="connsiteY4" fmla="*/ 481967 h 496481"/>
              <a:gd name="connsiteX5" fmla="*/ 1306900 w 1452288"/>
              <a:gd name="connsiteY5" fmla="*/ 467453 h 496481"/>
              <a:gd name="connsiteX6" fmla="*/ 1393986 w 1452288"/>
              <a:gd name="connsiteY6" fmla="*/ 409396 h 496481"/>
              <a:gd name="connsiteX7" fmla="*/ 1452043 w 1452288"/>
              <a:gd name="connsiteY7" fmla="*/ 322310 h 496481"/>
              <a:gd name="connsiteX8" fmla="*/ 1437528 w 1452288"/>
              <a:gd name="connsiteY8" fmla="*/ 191681 h 496481"/>
              <a:gd name="connsiteX9" fmla="*/ 1423014 w 1452288"/>
              <a:gd name="connsiteY9" fmla="*/ 148138 h 496481"/>
              <a:gd name="connsiteX10" fmla="*/ 1379471 w 1452288"/>
              <a:gd name="connsiteY10" fmla="*/ 104596 h 496481"/>
              <a:gd name="connsiteX11" fmla="*/ 1002100 w 1452288"/>
              <a:gd name="connsiteY11" fmla="*/ 32024 h 496481"/>
              <a:gd name="connsiteX12" fmla="*/ 566671 w 1452288"/>
              <a:gd name="connsiteY12" fmla="*/ 17510 h 496481"/>
              <a:gd name="connsiteX13" fmla="*/ 247357 w 1452288"/>
              <a:gd name="connsiteY13" fmla="*/ 17510 h 496481"/>
              <a:gd name="connsiteX14" fmla="*/ 160271 w 1452288"/>
              <a:gd name="connsiteY14" fmla="*/ 32024 h 496481"/>
              <a:gd name="connsiteX15" fmla="*/ 73186 w 1452288"/>
              <a:gd name="connsiteY15" fmla="*/ 61053 h 496481"/>
              <a:gd name="connsiteX16" fmla="*/ 614 w 1452288"/>
              <a:gd name="connsiteY16" fmla="*/ 148138 h 496481"/>
              <a:gd name="connsiteX17" fmla="*/ 15128 w 1452288"/>
              <a:gd name="connsiteY17" fmla="*/ 220710 h 496481"/>
              <a:gd name="connsiteX18" fmla="*/ 87700 w 1452288"/>
              <a:gd name="connsiteY18" fmla="*/ 293281 h 496481"/>
              <a:gd name="connsiteX19" fmla="*/ 145757 w 1452288"/>
              <a:gd name="connsiteY19" fmla="*/ 322310 h 496481"/>
              <a:gd name="connsiteX20" fmla="*/ 189300 w 1452288"/>
              <a:gd name="connsiteY20" fmla="*/ 336824 h 496481"/>
              <a:gd name="connsiteX21" fmla="*/ 305414 w 1452288"/>
              <a:gd name="connsiteY21" fmla="*/ 380367 h 496481"/>
              <a:gd name="connsiteX22" fmla="*/ 348957 w 1452288"/>
              <a:gd name="connsiteY22" fmla="*/ 409396 h 496481"/>
              <a:gd name="connsiteX23" fmla="*/ 465071 w 1452288"/>
              <a:gd name="connsiteY23" fmla="*/ 438424 h 496481"/>
              <a:gd name="connsiteX24" fmla="*/ 508614 w 1452288"/>
              <a:gd name="connsiteY24" fmla="*/ 452938 h 496481"/>
              <a:gd name="connsiteX25" fmla="*/ 740843 w 1452288"/>
              <a:gd name="connsiteY25" fmla="*/ 452938 h 4964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452288" h="496481">
                <a:moveTo>
                  <a:pt x="624728" y="423910"/>
                </a:moveTo>
                <a:cubicBezTo>
                  <a:pt x="658624" y="435209"/>
                  <a:pt x="729141" y="461187"/>
                  <a:pt x="769871" y="467453"/>
                </a:cubicBezTo>
                <a:cubicBezTo>
                  <a:pt x="813172" y="474115"/>
                  <a:pt x="857027" y="476533"/>
                  <a:pt x="900500" y="481967"/>
                </a:cubicBezTo>
                <a:cubicBezTo>
                  <a:pt x="934446" y="486210"/>
                  <a:pt x="968233" y="491643"/>
                  <a:pt x="1002100" y="496481"/>
                </a:cubicBezTo>
                <a:cubicBezTo>
                  <a:pt x="1089186" y="491643"/>
                  <a:pt x="1176530" y="490236"/>
                  <a:pt x="1263357" y="481967"/>
                </a:cubicBezTo>
                <a:cubicBezTo>
                  <a:pt x="1278588" y="480517"/>
                  <a:pt x="1293526" y="474883"/>
                  <a:pt x="1306900" y="467453"/>
                </a:cubicBezTo>
                <a:cubicBezTo>
                  <a:pt x="1337398" y="450510"/>
                  <a:pt x="1393986" y="409396"/>
                  <a:pt x="1393986" y="409396"/>
                </a:cubicBezTo>
                <a:cubicBezTo>
                  <a:pt x="1413338" y="380367"/>
                  <a:pt x="1455896" y="356985"/>
                  <a:pt x="1452043" y="322310"/>
                </a:cubicBezTo>
                <a:cubicBezTo>
                  <a:pt x="1447205" y="278767"/>
                  <a:pt x="1444731" y="234896"/>
                  <a:pt x="1437528" y="191681"/>
                </a:cubicBezTo>
                <a:cubicBezTo>
                  <a:pt x="1435013" y="176590"/>
                  <a:pt x="1431501" y="160868"/>
                  <a:pt x="1423014" y="148138"/>
                </a:cubicBezTo>
                <a:cubicBezTo>
                  <a:pt x="1411628" y="131059"/>
                  <a:pt x="1395240" y="117736"/>
                  <a:pt x="1379471" y="104596"/>
                </a:cubicBezTo>
                <a:cubicBezTo>
                  <a:pt x="1278451" y="20414"/>
                  <a:pt x="1117916" y="36952"/>
                  <a:pt x="1002100" y="32024"/>
                </a:cubicBezTo>
                <a:lnTo>
                  <a:pt x="566671" y="17510"/>
                </a:lnTo>
                <a:cubicBezTo>
                  <a:pt x="414028" y="-7930"/>
                  <a:pt x="480105" y="-3648"/>
                  <a:pt x="247357" y="17510"/>
                </a:cubicBezTo>
                <a:cubicBezTo>
                  <a:pt x="218049" y="20174"/>
                  <a:pt x="188821" y="24886"/>
                  <a:pt x="160271" y="32024"/>
                </a:cubicBezTo>
                <a:cubicBezTo>
                  <a:pt x="130586" y="39445"/>
                  <a:pt x="73186" y="61053"/>
                  <a:pt x="73186" y="61053"/>
                </a:cubicBezTo>
                <a:cubicBezTo>
                  <a:pt x="61469" y="72770"/>
                  <a:pt x="3501" y="125046"/>
                  <a:pt x="614" y="148138"/>
                </a:cubicBezTo>
                <a:cubicBezTo>
                  <a:pt x="-2446" y="172617"/>
                  <a:pt x="6466" y="197611"/>
                  <a:pt x="15128" y="220710"/>
                </a:cubicBezTo>
                <a:cubicBezTo>
                  <a:pt x="29642" y="259415"/>
                  <a:pt x="53833" y="273928"/>
                  <a:pt x="87700" y="293281"/>
                </a:cubicBezTo>
                <a:cubicBezTo>
                  <a:pt x="106486" y="304016"/>
                  <a:pt x="125870" y="313787"/>
                  <a:pt x="145757" y="322310"/>
                </a:cubicBezTo>
                <a:cubicBezTo>
                  <a:pt x="159819" y="328337"/>
                  <a:pt x="175238" y="330797"/>
                  <a:pt x="189300" y="336824"/>
                </a:cubicBezTo>
                <a:cubicBezTo>
                  <a:pt x="295561" y="382364"/>
                  <a:pt x="198374" y="353608"/>
                  <a:pt x="305414" y="380367"/>
                </a:cubicBezTo>
                <a:cubicBezTo>
                  <a:pt x="319928" y="390043"/>
                  <a:pt x="333355" y="401595"/>
                  <a:pt x="348957" y="409396"/>
                </a:cubicBezTo>
                <a:cubicBezTo>
                  <a:pt x="382133" y="425984"/>
                  <a:pt x="431951" y="430144"/>
                  <a:pt x="465071" y="438424"/>
                </a:cubicBezTo>
                <a:cubicBezTo>
                  <a:pt x="479914" y="442135"/>
                  <a:pt x="493336" y="452134"/>
                  <a:pt x="508614" y="452938"/>
                </a:cubicBezTo>
                <a:cubicBezTo>
                  <a:pt x="585917" y="457006"/>
                  <a:pt x="663433" y="452938"/>
                  <a:pt x="740843" y="452938"/>
                </a:cubicBez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pic>
        <p:nvPicPr>
          <p:cNvPr id="4" name="Picture 2" descr="Flag of Sweden.  Click for national anthem.">
            <a:extLst>
              <a:ext uri="{FF2B5EF4-FFF2-40B4-BE49-F238E27FC236}">
                <a16:creationId xmlns:a16="http://schemas.microsoft.com/office/drawing/2014/main" id="{9BFEA970-003C-AB1D-827A-FD6787937A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A flag with stars and stripes&#10;&#10;Description automatically generated">
            <a:extLst>
              <a:ext uri="{FF2B5EF4-FFF2-40B4-BE49-F238E27FC236}">
                <a16:creationId xmlns:a16="http://schemas.microsoft.com/office/drawing/2014/main" id="{80300EAE-6394-409D-B207-18577CA694F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FE9257A-02B1-0A8A-1890-367C1B15E499}"/>
              </a:ext>
            </a:extLst>
          </p:cNvPr>
          <p:cNvSpPr/>
          <p:nvPr/>
        </p:nvSpPr>
        <p:spPr bwMode="auto">
          <a:xfrm>
            <a:off x="3460375" y="466165"/>
            <a:ext cx="3086573" cy="293552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8987460"/>
      </p:ext>
    </p:extLst>
  </p:cSld>
  <p:clrMapOvr>
    <a:masterClrMapping/>
  </p:clrMapOvr>
  <p:transition/>
</p:sld>
</file>

<file path=ppt/slides/slide30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http://www.goarch.org/chapel/saints_view?contentid=165&amp;date=8/15/2015&amp;D=SA&amp;language=el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838" y="333375"/>
            <a:ext cx="7172325" cy="619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4582D39F-E184-DCAB-31E0-FB419DEE77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1735327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C079E702-B0C7-E3D6-E718-4C387340E45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1731688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608880946"/>
      </p:ext>
    </p:extLst>
  </p:cSld>
  <p:clrMapOvr>
    <a:masterClrMapping/>
  </p:clrMapOvr>
  <p:transition/>
</p:sld>
</file>

<file path=ppt/slides/slide30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D4A16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s://scontent-ord1-1.xx.fbcdn.net/hphotos-xfa1/v/t1.0-9/198352_429416043778106_1264405574_n.jpg?oh=506ee5266840af096ab5a9bb04f8e7df&amp;oe=566D228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012" y="3"/>
            <a:ext cx="6858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https://www.facebook.com/12HolyApostlesChurch/photos/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4C5E726-760A-42D9-4904-2D500256CF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9526" y="6025414"/>
            <a:ext cx="7081238" cy="631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Greek Orthodox Icon of Jesus Christ </a:t>
            </a:r>
            <a:r>
              <a:rPr kumimoji="0" lang="en-US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Pantocrator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note Greek (on the left) and English (on the right)</a:t>
            </a:r>
          </a:p>
        </p:txBody>
      </p:sp>
      <p:pic>
        <p:nvPicPr>
          <p:cNvPr id="3" name="Picture 2" descr="Flag of Sweden.  Click for national anthem.">
            <a:extLst>
              <a:ext uri="{FF2B5EF4-FFF2-40B4-BE49-F238E27FC236}">
                <a16:creationId xmlns:a16="http://schemas.microsoft.com/office/drawing/2014/main" id="{41859B24-ECD1-CAD2-7744-EECDC65AB1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1D730EBC-7EE6-7B6F-4A01-13AF34211AE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505313500"/>
      </p:ext>
    </p:extLst>
  </p:cSld>
  <p:clrMapOvr>
    <a:masterClrMapping/>
  </p:clrMapOvr>
  <p:transition/>
</p:sld>
</file>

<file path=ppt/slides/slide30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ight Arrow 3"/>
          <p:cNvSpPr/>
          <p:nvPr/>
        </p:nvSpPr>
        <p:spPr bwMode="auto">
          <a:xfrm>
            <a:off x="1434171" y="5698153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64460056"/>
      </p:ext>
    </p:extLst>
  </p:cSld>
  <p:clrMapOvr>
    <a:masterClrMapping/>
  </p:clrMapOvr>
  <p:transition/>
</p:sld>
</file>

<file path=ppt/slides/slide30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1910801502"/>
      </p:ext>
    </p:extLst>
  </p:cSld>
  <p:clrMapOvr>
    <a:masterClrMapping/>
  </p:clrMapOvr>
  <p:transition/>
</p:sld>
</file>

<file path=ppt/slides/slide30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" y="333940"/>
            <a:ext cx="9144001" cy="6096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2370313" y="3587234"/>
            <a:ext cx="5917004" cy="923330"/>
          </a:xfrm>
          <a:prstGeom prst="rect">
            <a:avLst/>
          </a:prstGeom>
          <a:ln w="76200">
            <a:solidFill>
              <a:srgbClr val="C00000"/>
            </a:solidFill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3366CC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including colors </a:t>
            </a:r>
            <a:endParaRPr kumimoji="0" lang="en-US" sz="5400" b="0" i="0" u="none" strike="noStrike" kern="1200" cap="none" spc="0" normalizeH="0" baseline="0" noProof="0" dirty="0">
              <a:ln>
                <a:noFill/>
              </a:ln>
              <a:solidFill>
                <a:srgbClr val="3366CC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56640106"/>
      </p:ext>
    </p:extLst>
  </p:cSld>
  <p:clrMapOvr>
    <a:masterClrMapping/>
  </p:clrMapOvr>
  <p:transition/>
</p:sld>
</file>

<file path=ppt/slides/slide3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" y="333940"/>
            <a:ext cx="9144001" cy="6096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7487365"/>
      </p:ext>
    </p:extLst>
  </p:cSld>
  <p:clrMapOvr>
    <a:masterClrMapping/>
  </p:clrMapOvr>
  <p:transition/>
</p:sld>
</file>

<file path=ppt/slides/slide3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up of Greek Coffe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4"/>
            <a:ext cx="9110888" cy="6833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453570" y="6074325"/>
            <a:ext cx="8229600" cy="45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sng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“Greek Coffee”</a:t>
            </a:r>
            <a:endParaRPr kumimoji="0" lang="en-US" altLang="en-US" sz="1200" b="1" i="0" u="sng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1737649"/>
      </p:ext>
    </p:extLst>
  </p:cSld>
  <p:clrMapOvr>
    <a:masterClrMapping/>
  </p:clrMapOvr>
  <p:transition/>
</p:sld>
</file>

<file path=ppt/slides/slide3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C0BDA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s://scontent-ord1-1.xx.fbcdn.net/hphotos-xtf1/v/t1.0-9/11737967_716944915084274_237168210796935585_n.jpg?oh=fca4274bf15b0ad157557f74d722d58a&amp;oe=566A203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79" y="534475"/>
            <a:ext cx="9144000" cy="581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https://www.facebook.com/alexganeevphotography/photos/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1FA71CC5-CF1D-5129-C06E-5863D27979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01EA544A-BC6E-D117-CC43-26CAA6CC862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092487728"/>
      </p:ext>
    </p:extLst>
  </p:cSld>
  <p:clrMapOvr>
    <a:masterClrMapping/>
  </p:clrMapOvr>
  <p:transition/>
</p:sld>
</file>

<file path=ppt/slides/slide3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ectangle 3"/>
          <p:cNvSpPr/>
          <p:nvPr/>
        </p:nvSpPr>
        <p:spPr>
          <a:xfrm rot="20270984">
            <a:off x="483076" y="3977799"/>
            <a:ext cx="8049641" cy="707886"/>
          </a:xfrm>
          <a:prstGeom prst="rect">
            <a:avLst/>
          </a:prstGeom>
          <a:noFill/>
        </p:spPr>
        <p:txBody>
          <a:bodyPr wrap="none" lIns="45720" rIns="4572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and these can be combined . . 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5146605"/>
      </p:ext>
    </p:extLst>
  </p:cSld>
  <p:clrMapOvr>
    <a:masterClrMapping/>
  </p:clrMapOvr>
  <p:transition/>
</p:sld>
</file>

<file path=ppt/slides/slide3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49779"/>
            <a:ext cx="9144000" cy="5230026"/>
          </a:xfrm>
          <a:prstGeom prst="rect">
            <a:avLst/>
          </a:prstGeom>
        </p:spPr>
      </p:pic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319318" y="6237861"/>
            <a:ext cx="8505369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Greek Festivals are common wherever Greeks reside . . .</a:t>
            </a:r>
          </a:p>
        </p:txBody>
      </p:sp>
      <p:sp>
        <p:nvSpPr>
          <p:cNvPr id="4" name="Rectangle 3"/>
          <p:cNvSpPr/>
          <p:nvPr/>
        </p:nvSpPr>
        <p:spPr>
          <a:xfrm rot="21100119">
            <a:off x="467673" y="4188010"/>
            <a:ext cx="8408712" cy="1323439"/>
          </a:xfrm>
          <a:prstGeom prst="rect">
            <a:avLst/>
          </a:prstGeom>
          <a:noFill/>
        </p:spPr>
        <p:txBody>
          <a:bodyPr wrap="none" lIns="45720" rIns="4572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and these features are common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in Greek communities  . . 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pic>
        <p:nvPicPr>
          <p:cNvPr id="3" name="Picture 2" descr="Flag of Sweden.  Click for national anthem.">
            <a:extLst>
              <a:ext uri="{FF2B5EF4-FFF2-40B4-BE49-F238E27FC236}">
                <a16:creationId xmlns:a16="http://schemas.microsoft.com/office/drawing/2014/main" id="{8FC67AF5-1827-641C-9F5F-F7B204BC5C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flag with stars and stripes&#10;&#10;Description automatically generated">
            <a:extLst>
              <a:ext uri="{FF2B5EF4-FFF2-40B4-BE49-F238E27FC236}">
                <a16:creationId xmlns:a16="http://schemas.microsoft.com/office/drawing/2014/main" id="{A3AA478C-4240-AB45-2B37-8EC3E170947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98403308"/>
      </p:ext>
    </p:extLst>
  </p:cSld>
  <p:clrMapOvr>
    <a:masterClrMapping/>
  </p:clrMapOvr>
  <p:transition/>
</p:sld>
</file>

<file path=ppt/slides/slide3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D4A16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s://scontent-ord1-1.xx.fbcdn.net/hphotos-xfa1/v/t1.0-9/198352_429416043778106_1264405574_n.jpg?oh=506ee5266840af096ab5a9bb04f8e7df&amp;oe=566D228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012" y="3"/>
            <a:ext cx="6858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https://www.facebook.com/12HolyApostlesChurch/photos/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AC2236A-D553-A1D9-0C05-7C78FB3DE3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6685" y="3236750"/>
            <a:ext cx="5631543" cy="258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art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symbols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D29D9F9-AF1B-7CD7-F030-6956D14212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9526" y="6025414"/>
            <a:ext cx="7081238" cy="631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Greek Orthodox Icon of Jesus Christ </a:t>
            </a:r>
            <a:r>
              <a:rPr kumimoji="0" lang="en-US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Pantocrator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 </a:t>
            </a:r>
          </a:p>
        </p:txBody>
      </p:sp>
      <p:pic>
        <p:nvPicPr>
          <p:cNvPr id="4" name="Picture 2" descr="Flag of Sweden.  Click for national anthem.">
            <a:extLst>
              <a:ext uri="{FF2B5EF4-FFF2-40B4-BE49-F238E27FC236}">
                <a16:creationId xmlns:a16="http://schemas.microsoft.com/office/drawing/2014/main" id="{7F63D874-A82E-A202-ADE2-FF9E331147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flag with stars and stripes&#10;&#10;Description automatically generated">
            <a:extLst>
              <a:ext uri="{FF2B5EF4-FFF2-40B4-BE49-F238E27FC236}">
                <a16:creationId xmlns:a16="http://schemas.microsoft.com/office/drawing/2014/main" id="{10411E8C-C5D3-4D6F-EC0D-2947CD73A4A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248652843"/>
      </p:ext>
    </p:extLst>
  </p:cSld>
  <p:clrMapOvr>
    <a:masterClrMapping/>
  </p:clrMapOvr>
  <p:transition/>
</p:sld>
</file>

<file path=ppt/slides/slide3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08318" cy="6831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53570" y="6001755"/>
            <a:ext cx="8229600" cy="45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Greek</a:t>
            </a:r>
            <a:r>
              <a:rPr kumimoji="0" lang="en-US" altLang="en-US" sz="40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baklava</a:t>
            </a:r>
            <a:endParaRPr kumimoji="0" lang="en-US" altLang="en-US" sz="2400" b="1" i="1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2" name="Freeform 11"/>
          <p:cNvSpPr/>
          <p:nvPr/>
        </p:nvSpPr>
        <p:spPr bwMode="auto">
          <a:xfrm rot="199803">
            <a:off x="-43456" y="1088218"/>
            <a:ext cx="6239118" cy="2646385"/>
          </a:xfrm>
          <a:custGeom>
            <a:avLst/>
            <a:gdLst>
              <a:gd name="connsiteX0" fmla="*/ 0 w 5515429"/>
              <a:gd name="connsiteY0" fmla="*/ 508000 h 1814285"/>
              <a:gd name="connsiteX1" fmla="*/ 2061029 w 5515429"/>
              <a:gd name="connsiteY1" fmla="*/ 116114 h 1814285"/>
              <a:gd name="connsiteX2" fmla="*/ 5515429 w 5515429"/>
              <a:gd name="connsiteY2" fmla="*/ 0 h 1814285"/>
              <a:gd name="connsiteX3" fmla="*/ 2989943 w 5515429"/>
              <a:gd name="connsiteY3" fmla="*/ 1814285 h 1814285"/>
              <a:gd name="connsiteX4" fmla="*/ 43543 w 5515429"/>
              <a:gd name="connsiteY4" fmla="*/ 1727200 h 181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429" h="1814285">
                <a:moveTo>
                  <a:pt x="0" y="508000"/>
                </a:moveTo>
                <a:lnTo>
                  <a:pt x="2061029" y="116114"/>
                </a:lnTo>
                <a:lnTo>
                  <a:pt x="5515429" y="0"/>
                </a:lnTo>
                <a:lnTo>
                  <a:pt x="2989943" y="1814285"/>
                </a:lnTo>
                <a:lnTo>
                  <a:pt x="43543" y="1727200"/>
                </a:ln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13" name="Down Arrow 12"/>
          <p:cNvSpPr/>
          <p:nvPr/>
        </p:nvSpPr>
        <p:spPr bwMode="auto">
          <a:xfrm rot="18076632">
            <a:off x="1024362" y="-141213"/>
            <a:ext cx="677795" cy="2496459"/>
          </a:xfrm>
          <a:prstGeom prst="downArrow">
            <a:avLst/>
          </a:prstGeom>
          <a:solidFill>
            <a:srgbClr val="00B0F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698197" y="3280235"/>
            <a:ext cx="5631543" cy="2220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food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symbols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43CD55EB-BEFE-CDD3-C759-1A5A4A7185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6ADEBA94-A4A3-E067-318C-368B5513ECE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63665477"/>
      </p:ext>
    </p:extLst>
  </p:cSld>
  <p:clrMapOvr>
    <a:masterClrMapping/>
  </p:clrMapOvr>
  <p:transition/>
</p:sld>
</file>

<file path=ppt/slides/slide3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81000" y="34290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Taste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22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nd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2014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50" y="609600"/>
            <a:ext cx="8458200" cy="5563798"/>
          </a:xfrm>
          <a:prstGeom prst="rect">
            <a:avLst/>
          </a:prstGeom>
        </p:spPr>
      </p:pic>
      <p:pic>
        <p:nvPicPr>
          <p:cNvPr id="247810" name="Picture 2" descr="http://www.duluthnewstribune.com/media/full/jpg/2012/07/13/0715greekevamegantessdancing_500px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250" y="3086088"/>
            <a:ext cx="4267200" cy="3661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33350" y="3448164"/>
            <a:ext cx="4514850" cy="31700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The “Zorba” begins with a low sweeping motion. Eva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19, Megan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Solem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15, and Tess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15, start to dance.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(Photo by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Patra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)</a:t>
            </a: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193789" y="188697"/>
            <a:ext cx="6730999" cy="310605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music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dance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symbols, </a:t>
            </a:r>
            <a:b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</a:b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(including “Zorba”)</a:t>
            </a:r>
          </a:p>
        </p:txBody>
      </p:sp>
      <p:pic>
        <p:nvPicPr>
          <p:cNvPr id="4" name="Picture 2" descr="Flag of Sweden.  Click for national anthem.">
            <a:extLst>
              <a:ext uri="{FF2B5EF4-FFF2-40B4-BE49-F238E27FC236}">
                <a16:creationId xmlns:a16="http://schemas.microsoft.com/office/drawing/2014/main" id="{CE431C38-765E-A890-30F0-1526F6E0C1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flag with stars and stripes&#10;&#10;Description automatically generated">
            <a:extLst>
              <a:ext uri="{FF2B5EF4-FFF2-40B4-BE49-F238E27FC236}">
                <a16:creationId xmlns:a16="http://schemas.microsoft.com/office/drawing/2014/main" id="{09B5FCEE-421B-66FB-AF3A-269086AB155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89301406"/>
      </p:ext>
    </p:extLst>
  </p:cSld>
  <p:clrMapOvr>
    <a:masterClrMapping/>
  </p:clrMapOvr>
  <p:transition/>
</p:sld>
</file>

<file path=ppt/slides/slide3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4F6B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A8675F66-0B24-3A35-E4ED-818D8C4077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27FBD0-333D-89C3-6886-1DD80013B8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7658" y="1407910"/>
            <a:ext cx="7784196" cy="4644555"/>
          </a:xfrm>
          <a:prstGeom prst="rect">
            <a:avLst/>
          </a:prstGeom>
          <a:solidFill>
            <a:srgbClr val="4F6B3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there are </a:t>
            </a:r>
            <a:r>
              <a:rPr kumimoji="0" lang="en-US" sz="40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many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microcultures 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. . .</a:t>
            </a:r>
          </a:p>
        </p:txBody>
      </p:sp>
    </p:spTree>
    <p:extLst>
      <p:ext uri="{BB962C8B-B14F-4D97-AF65-F5344CB8AC3E}">
        <p14:creationId xmlns:p14="http://schemas.microsoft.com/office/powerpoint/2010/main" val="1991891491"/>
      </p:ext>
    </p:extLst>
  </p:cSld>
  <p:clrMapOvr>
    <a:masterClrMapping/>
  </p:clrMapOvr>
  <p:transition/>
</p:sld>
</file>

<file path=ppt/slides/slide3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4F6B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A8675F66-0B24-3A35-E4ED-818D8C4077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1EF40-8469-98F8-AE4F-2F74691C30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srgbClr val="000000"/>
                </a:solidFill>
              </a:rPr>
              <a:t>And the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(microcultures)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2673701633"/>
      </p:ext>
    </p:extLst>
  </p:cSld>
  <p:clrMapOvr>
    <a:masterClrMapping/>
  </p:clrMapOvr>
  <p:transition/>
</p:sld>
</file>

<file path=ppt/slides/slide3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4F6B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in green shirts&#10;&#10;Description automatically generated">
            <a:extLst>
              <a:ext uri="{FF2B5EF4-FFF2-40B4-BE49-F238E27FC236}">
                <a16:creationId xmlns:a16="http://schemas.microsoft.com/office/drawing/2014/main" id="{419C13B7-E793-5C84-635D-FC3E800B1D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7" y="461354"/>
            <a:ext cx="9144000" cy="597379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B05B921-9874-FDD3-6CF1-83578865FA5C}"/>
              </a:ext>
            </a:extLst>
          </p:cNvPr>
          <p:cNvSpPr txBox="1"/>
          <p:nvPr/>
        </p:nvSpPr>
        <p:spPr>
          <a:xfrm>
            <a:off x="1819174" y="6554094"/>
            <a:ext cx="542383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rgbClr val="83A262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https://www.bloomingtonmn.org/things-to-do/events/Irish-Fair-of-Minnesota</a:t>
            </a:r>
            <a:endParaRPr lang="en-US" sz="1200" dirty="0">
              <a:solidFill>
                <a:srgbClr val="83A262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488E05-3FDD-5E14-9EA3-E710DC9ABDC4}"/>
              </a:ext>
            </a:extLst>
          </p:cNvPr>
          <p:cNvSpPr/>
          <p:nvPr/>
        </p:nvSpPr>
        <p:spPr>
          <a:xfrm>
            <a:off x="1542332" y="3542359"/>
            <a:ext cx="6077305" cy="2800767"/>
          </a:xfrm>
          <a:prstGeom prst="rect">
            <a:avLst/>
          </a:prstGeom>
          <a:ln w="76200">
            <a:noFill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The Irish Celebrate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in St. Paul</a:t>
            </a:r>
          </a:p>
          <a:p>
            <a:pPr algn="ctr"/>
            <a:endParaRPr lang="en-US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9-11 August 2024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Harriet Island</a:t>
            </a:r>
          </a:p>
        </p:txBody>
      </p:sp>
      <p:pic>
        <p:nvPicPr>
          <p:cNvPr id="11" name="Picture 10" descr="A flag of ireland with green white and orange stripes&#10;&#10;Description automatically generated">
            <a:extLst>
              <a:ext uri="{FF2B5EF4-FFF2-40B4-BE49-F238E27FC236}">
                <a16:creationId xmlns:a16="http://schemas.microsoft.com/office/drawing/2014/main" id="{5112A6BC-057C-00E0-266A-AC9355DFC8D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1027" y="626396"/>
            <a:ext cx="914400" cy="457200"/>
          </a:xfrm>
          <a:prstGeom prst="rect">
            <a:avLst/>
          </a:prstGeom>
          <a:ln w="12700">
            <a:solidFill>
              <a:srgbClr val="169B62"/>
            </a:solidFill>
          </a:ln>
        </p:spPr>
      </p:pic>
      <p:pic>
        <p:nvPicPr>
          <p:cNvPr id="13" name="Picture 1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1D2EC92B-852C-712E-6D59-0F36AFEDBD1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614403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909259244"/>
      </p:ext>
    </p:extLst>
  </p:cSld>
  <p:clrMapOvr>
    <a:masterClrMapping/>
  </p:clrMapOvr>
  <p:transition/>
</p:sld>
</file>

<file path=ppt/slides/slide3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4F6B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0ED8192-54B9-9517-FCE6-BC5ECBE84E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653"/>
            <a:ext cx="9144000" cy="1635887"/>
          </a:xfrm>
          <a:prstGeom prst="rect">
            <a:avLst/>
          </a:prstGeom>
        </p:spPr>
      </p:pic>
      <p:pic>
        <p:nvPicPr>
          <p:cNvPr id="11" name="Picture 10" descr="A person and person wearing green hats and green necklaces&#10;&#10;Description automatically generated">
            <a:extLst>
              <a:ext uri="{FF2B5EF4-FFF2-40B4-BE49-F238E27FC236}">
                <a16:creationId xmlns:a16="http://schemas.microsoft.com/office/drawing/2014/main" id="{481D58A8-36CD-E6CD-5FC9-CF0AA222DC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46626"/>
            <a:ext cx="9144000" cy="542778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A8A35E8-4354-23E6-921E-DDCBE160E4BB}"/>
              </a:ext>
            </a:extLst>
          </p:cNvPr>
          <p:cNvSpPr txBox="1"/>
          <p:nvPr/>
        </p:nvSpPr>
        <p:spPr>
          <a:xfrm>
            <a:off x="654426" y="6544248"/>
            <a:ext cx="782618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rgbClr val="83A262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https://www.twincities.com/2017/08/12/irish-fair-returns-to-harriet-island-with-music-dance-dogs-food-and-more/</a:t>
            </a:r>
            <a:endParaRPr lang="en-US" sz="1200" dirty="0">
              <a:solidFill>
                <a:srgbClr val="83A262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B2061F0-E5CB-CB43-36AD-BF30A853BB1E}"/>
              </a:ext>
            </a:extLst>
          </p:cNvPr>
          <p:cNvSpPr/>
          <p:nvPr/>
        </p:nvSpPr>
        <p:spPr>
          <a:xfrm>
            <a:off x="3236481" y="5592542"/>
            <a:ext cx="2689006" cy="830997"/>
          </a:xfrm>
          <a:prstGeom prst="rect">
            <a:avLst/>
          </a:prstGeom>
          <a:ln w="76200">
            <a:noFill/>
          </a:ln>
        </p:spPr>
        <p:txBody>
          <a:bodyPr wrap="none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9-11 August 2024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Harriet Island</a:t>
            </a:r>
          </a:p>
        </p:txBody>
      </p:sp>
      <p:pic>
        <p:nvPicPr>
          <p:cNvPr id="15" name="Picture 14" descr="A flag of ireland with green white and orange stripes&#10;&#10;Description automatically generated">
            <a:extLst>
              <a:ext uri="{FF2B5EF4-FFF2-40B4-BE49-F238E27FC236}">
                <a16:creationId xmlns:a16="http://schemas.microsoft.com/office/drawing/2014/main" id="{CB67E5AD-228F-E28D-7F03-735E1332584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1027" y="318388"/>
            <a:ext cx="914400" cy="457200"/>
          </a:xfrm>
          <a:prstGeom prst="rect">
            <a:avLst/>
          </a:prstGeom>
          <a:ln w="12700">
            <a:solidFill>
              <a:srgbClr val="169B62"/>
            </a:solidFill>
          </a:ln>
        </p:spPr>
      </p:pic>
      <p:pic>
        <p:nvPicPr>
          <p:cNvPr id="16" name="Picture 15" descr="A flag with stars and stripes&#10;&#10;Description automatically generated">
            <a:extLst>
              <a:ext uri="{FF2B5EF4-FFF2-40B4-BE49-F238E27FC236}">
                <a16:creationId xmlns:a16="http://schemas.microsoft.com/office/drawing/2014/main" id="{664A9F16-C258-CE31-E27E-7D6EC751870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253" y="32564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350099906"/>
      </p:ext>
    </p:extLst>
  </p:cSld>
  <p:clrMapOvr>
    <a:masterClrMapping/>
  </p:clrMapOvr>
  <p:transition/>
</p:sld>
</file>

<file path=ppt/slides/slide3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4F6B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19C641E2-9AD6-28DD-30A0-C4C496DAAB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430691"/>
            <a:ext cx="9144000" cy="3403971"/>
          </a:xfrm>
          <a:prstGeom prst="rect">
            <a:avLst/>
          </a:prstGeom>
        </p:spPr>
      </p:pic>
      <p:pic>
        <p:nvPicPr>
          <p:cNvPr id="10" name="Picture 9" descr="A logo with a duck&#10;&#10;Description automatically generated with medium confidence">
            <a:extLst>
              <a:ext uri="{FF2B5EF4-FFF2-40B4-BE49-F238E27FC236}">
                <a16:creationId xmlns:a16="http://schemas.microsoft.com/office/drawing/2014/main" id="{05BCB2EF-751E-3A32-E386-119B065A63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452" y="40900"/>
            <a:ext cx="6983142" cy="349157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EC54641-58F4-028E-B8DD-DCC2F865F13E}"/>
              </a:ext>
            </a:extLst>
          </p:cNvPr>
          <p:cNvSpPr txBox="1"/>
          <p:nvPr/>
        </p:nvSpPr>
        <p:spPr>
          <a:xfrm>
            <a:off x="2286000" y="6525214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rgbClr val="83A262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https://www.visitsaintpaul.com/blog/saint-pauls-irish-history/</a:t>
            </a:r>
            <a:endParaRPr lang="en-US" sz="1200" dirty="0">
              <a:solidFill>
                <a:srgbClr val="83A262"/>
              </a:solidFill>
            </a:endParaRPr>
          </a:p>
        </p:txBody>
      </p:sp>
      <p:pic>
        <p:nvPicPr>
          <p:cNvPr id="13" name="Picture 12" descr="A flag of ireland with green white and orange stripes&#10;&#10;Description automatically generated">
            <a:extLst>
              <a:ext uri="{FF2B5EF4-FFF2-40B4-BE49-F238E27FC236}">
                <a16:creationId xmlns:a16="http://schemas.microsoft.com/office/drawing/2014/main" id="{503C1E1D-EA98-6A51-57B5-8DC6EE5077F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1027" y="626396"/>
            <a:ext cx="914400" cy="457200"/>
          </a:xfrm>
          <a:prstGeom prst="rect">
            <a:avLst/>
          </a:prstGeom>
          <a:ln w="12700">
            <a:solidFill>
              <a:srgbClr val="169B62"/>
            </a:solidFill>
          </a:ln>
        </p:spPr>
      </p:pic>
      <p:pic>
        <p:nvPicPr>
          <p:cNvPr id="14" name="Picture 1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D674BD7C-9C5F-378A-8107-B05222E3458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624028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889567501"/>
      </p:ext>
    </p:extLst>
  </p:cSld>
  <p:clrMapOvr>
    <a:masterClrMapping/>
  </p:clrMapOvr>
  <p:transition/>
</p:sld>
</file>

<file path=ppt/slides/slide3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88705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6EC54641-58F4-028E-B8DD-DCC2F865F13E}"/>
              </a:ext>
            </a:extLst>
          </p:cNvPr>
          <p:cNvSpPr txBox="1"/>
          <p:nvPr/>
        </p:nvSpPr>
        <p:spPr>
          <a:xfrm>
            <a:off x="683394" y="6574054"/>
            <a:ext cx="7767587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rgbClr val="83A262"/>
                </a:solidFill>
                <a:hlinkClick r:id="rId2"/>
              </a:rPr>
              <a:t>https://cdn.minnesotamonthly.com/wp-content/uploads/sites/85/2019/08/Schells-Oktoberfest-2018-photo-courtesy-Schells-28-2-e1566921557453.jpg</a:t>
            </a:r>
            <a:endParaRPr lang="en-US" sz="800" dirty="0">
              <a:solidFill>
                <a:srgbClr val="83A262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674653F-98F7-4763-5DF3-1C176746C5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5" y="265497"/>
            <a:ext cx="9144000" cy="6096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EB430FE-D7D0-02C8-BAE6-C6F12EBB5403}"/>
              </a:ext>
            </a:extLst>
          </p:cNvPr>
          <p:cNvSpPr/>
          <p:nvPr/>
        </p:nvSpPr>
        <p:spPr>
          <a:xfrm>
            <a:off x="532441" y="3542359"/>
            <a:ext cx="8097088" cy="2431435"/>
          </a:xfrm>
          <a:prstGeom prst="rect">
            <a:avLst/>
          </a:prstGeom>
          <a:ln w="76200">
            <a:noFill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CE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The Germans </a:t>
            </a:r>
            <a:r>
              <a:rPr kumimoji="0" lang="en-US" sz="4800" b="1" i="1" u="none" strike="noStrike" kern="1200" cap="none" spc="0" normalizeH="0" baseline="0" noProof="0" dirty="0">
                <a:ln>
                  <a:noFill/>
                </a:ln>
                <a:solidFill>
                  <a:srgbClr val="FFCE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Oktoberfest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CE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CE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in New Ulm</a:t>
            </a:r>
          </a:p>
          <a:p>
            <a:pPr algn="ctr"/>
            <a:endParaRPr lang="en-US" sz="3200" b="1" dirty="0">
              <a:solidFill>
                <a:srgbClr val="FFCE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n-US" sz="2400" b="1" dirty="0">
                <a:solidFill>
                  <a:srgbClr val="FFCE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 October 2024</a:t>
            </a:r>
          </a:p>
        </p:txBody>
      </p:sp>
      <p:pic>
        <p:nvPicPr>
          <p:cNvPr id="5" name="Picture 4" descr="A flag of germany with red and yellow stripes&#10;&#10;Description automatically generated">
            <a:extLst>
              <a:ext uri="{FF2B5EF4-FFF2-40B4-BE49-F238E27FC236}">
                <a16:creationId xmlns:a16="http://schemas.microsoft.com/office/drawing/2014/main" id="{28A8B3F2-44EA-1034-6FEB-5FCA31EF767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1395" y="561761"/>
            <a:ext cx="914400" cy="548640"/>
          </a:xfrm>
          <a:prstGeom prst="rect">
            <a:avLst/>
          </a:prstGeom>
        </p:spPr>
      </p:pic>
      <p:pic>
        <p:nvPicPr>
          <p:cNvPr id="6" name="Picture 5" descr="A flag with stars and stripes&#10;&#10;Description automatically generated">
            <a:extLst>
              <a:ext uri="{FF2B5EF4-FFF2-40B4-BE49-F238E27FC236}">
                <a16:creationId xmlns:a16="http://schemas.microsoft.com/office/drawing/2014/main" id="{175934C1-B2D7-5276-C96A-186A639C760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074636758"/>
      </p:ext>
    </p:extLst>
  </p:cSld>
  <p:clrMapOvr>
    <a:masterClrMapping/>
  </p:clrMapOvr>
  <p:transition/>
</p:sld>
</file>

<file path=ppt/slides/slide3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88705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wearing masks&#10;&#10;Description automatically generated">
            <a:extLst>
              <a:ext uri="{FF2B5EF4-FFF2-40B4-BE49-F238E27FC236}">
                <a16:creationId xmlns:a16="http://schemas.microsoft.com/office/drawing/2014/main" id="{31289536-0F1A-2436-47E2-3CD77547D0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66C7E79-4121-4FBF-F8DF-1DE0A8A5530F}"/>
              </a:ext>
            </a:extLst>
          </p:cNvPr>
          <p:cNvSpPr txBox="1"/>
          <p:nvPr/>
        </p:nvSpPr>
        <p:spPr>
          <a:xfrm>
            <a:off x="1597797" y="6550346"/>
            <a:ext cx="59436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>
                <a:hlinkClick r:id="rId3"/>
              </a:rPr>
              <a:t>https://minnesotasnewcountry.com/schells-brewery-in-new-ulm-photos-from-oktoberfest-2021/</a:t>
            </a:r>
            <a:endParaRPr lang="en-US" sz="10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EA5DF3-A272-5D03-B5DA-5A295A97938B}"/>
              </a:ext>
            </a:extLst>
          </p:cNvPr>
          <p:cNvSpPr/>
          <p:nvPr/>
        </p:nvSpPr>
        <p:spPr>
          <a:xfrm>
            <a:off x="1668254" y="6073537"/>
            <a:ext cx="5819222" cy="400110"/>
          </a:xfrm>
          <a:prstGeom prst="rect">
            <a:avLst/>
          </a:prstGeom>
          <a:ln w="76200">
            <a:noFill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Oktoberfest </a:t>
            </a:r>
            <a:r>
              <a:rPr kumimoji="0" lang="en-US" sz="2000" b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at Shells Brewery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in New Ulm, MN</a:t>
            </a:r>
          </a:p>
        </p:txBody>
      </p:sp>
      <p:pic>
        <p:nvPicPr>
          <p:cNvPr id="11" name="Picture 10" descr="A flag of germany with red and yellow stripes&#10;&#10;Description automatically generated">
            <a:extLst>
              <a:ext uri="{FF2B5EF4-FFF2-40B4-BE49-F238E27FC236}">
                <a16:creationId xmlns:a16="http://schemas.microsoft.com/office/drawing/2014/main" id="{F43F7820-9189-2387-A6C8-63E147C05E5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1395" y="561761"/>
            <a:ext cx="914400" cy="548640"/>
          </a:xfrm>
          <a:prstGeom prst="rect">
            <a:avLst/>
          </a:prstGeom>
        </p:spPr>
      </p:pic>
      <p:pic>
        <p:nvPicPr>
          <p:cNvPr id="12" name="Picture 11" descr="A flag with stars and stripes&#10;&#10;Description automatically generated">
            <a:extLst>
              <a:ext uri="{FF2B5EF4-FFF2-40B4-BE49-F238E27FC236}">
                <a16:creationId xmlns:a16="http://schemas.microsoft.com/office/drawing/2014/main" id="{BEFAB0AE-DE3B-BF2D-FDBF-282FB51A63E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51757797"/>
      </p:ext>
    </p:extLst>
  </p:cSld>
  <p:clrMapOvr>
    <a:masterClrMapping/>
  </p:clrMapOvr>
  <p:transition/>
</p:sld>
</file>

<file path=ppt/slides/slide3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88705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C0DD19AA-3597-C956-B8B1-2CF43A9F78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41535"/>
            <a:ext cx="9144000" cy="41469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C0394AD-5D1D-0B35-BABA-14BA46B985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2028"/>
            <a:ext cx="9144000" cy="3053611"/>
          </a:xfrm>
          <a:prstGeom prst="rect">
            <a:avLst/>
          </a:prstGeom>
        </p:spPr>
      </p:pic>
      <p:pic>
        <p:nvPicPr>
          <p:cNvPr id="2" name="Picture 1" descr="A flag of germany with red and yellow stripes&#10;&#10;Description automatically generated">
            <a:extLst>
              <a:ext uri="{FF2B5EF4-FFF2-40B4-BE49-F238E27FC236}">
                <a16:creationId xmlns:a16="http://schemas.microsoft.com/office/drawing/2014/main" id="{6AEFDEE1-FEDE-65C7-3C25-84F3E134BE7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1395" y="561761"/>
            <a:ext cx="914400" cy="548640"/>
          </a:xfrm>
          <a:prstGeom prst="rect">
            <a:avLst/>
          </a:prstGeom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E27AAE08-848B-9848-8C33-CD8E557C25E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E96B228-57C8-AFD2-C0BB-E2B5805F42BD}"/>
              </a:ext>
            </a:extLst>
          </p:cNvPr>
          <p:cNvSpPr/>
          <p:nvPr/>
        </p:nvSpPr>
        <p:spPr>
          <a:xfrm>
            <a:off x="1668254" y="6073537"/>
            <a:ext cx="5819222" cy="400110"/>
          </a:xfrm>
          <a:prstGeom prst="rect">
            <a:avLst/>
          </a:prstGeom>
          <a:ln w="76200">
            <a:noFill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FFCE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Oktoberfest </a:t>
            </a:r>
            <a:r>
              <a:rPr kumimoji="0" lang="en-US" sz="2000" b="1" u="none" strike="noStrike" kern="1200" cap="none" spc="0" normalizeH="0" baseline="0" noProof="0" dirty="0">
                <a:ln>
                  <a:noFill/>
                </a:ln>
                <a:solidFill>
                  <a:srgbClr val="FFCE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at Shells Brewery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CE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in New Ulm, MN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3183BE-4C8E-04B2-D7B1-32CADFA58D49}"/>
              </a:ext>
            </a:extLst>
          </p:cNvPr>
          <p:cNvSpPr txBox="1"/>
          <p:nvPr/>
        </p:nvSpPr>
        <p:spPr>
          <a:xfrm>
            <a:off x="5136776" y="1452282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2024</a:t>
            </a:r>
          </a:p>
        </p:txBody>
      </p:sp>
    </p:spTree>
    <p:extLst>
      <p:ext uri="{BB962C8B-B14F-4D97-AF65-F5344CB8AC3E}">
        <p14:creationId xmlns:p14="http://schemas.microsoft.com/office/powerpoint/2010/main" val="1673873456"/>
      </p:ext>
    </p:extLst>
  </p:cSld>
  <p:clrMapOvr>
    <a:masterClrMapping/>
  </p:clrMapOvr>
  <p:transition/>
</p:sld>
</file>

<file path=ppt/slides/slide3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1478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clinking glasses at a table&#10;&#10;Description automatically generated">
            <a:extLst>
              <a:ext uri="{FF2B5EF4-FFF2-40B4-BE49-F238E27FC236}">
                <a16:creationId xmlns:a16="http://schemas.microsoft.com/office/drawing/2014/main" id="{3E1FF125-D583-15B1-9952-EE0B26AAE1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</p:spPr>
      </p:pic>
      <p:pic>
        <p:nvPicPr>
          <p:cNvPr id="5" name="Picture 4" descr="A flag of germany with red and yellow stripes&#10;&#10;Description automatically generated">
            <a:extLst>
              <a:ext uri="{FF2B5EF4-FFF2-40B4-BE49-F238E27FC236}">
                <a16:creationId xmlns:a16="http://schemas.microsoft.com/office/drawing/2014/main" id="{C800EED7-70E2-1E19-8BCD-7673CFA5FB4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1395" y="561761"/>
            <a:ext cx="914400" cy="548640"/>
          </a:xfrm>
          <a:prstGeom prst="rect">
            <a:avLst/>
          </a:prstGeom>
        </p:spPr>
      </p:pic>
      <p:pic>
        <p:nvPicPr>
          <p:cNvPr id="6" name="Picture 5" descr="A flag with stars and stripes&#10;&#10;Description automatically generated">
            <a:extLst>
              <a:ext uri="{FF2B5EF4-FFF2-40B4-BE49-F238E27FC236}">
                <a16:creationId xmlns:a16="http://schemas.microsoft.com/office/drawing/2014/main" id="{17457E1E-6627-2EB2-5ED5-98E3D7336D0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2C3D1380-D987-6FE0-DA36-6BE13301D5FE}"/>
              </a:ext>
            </a:extLst>
          </p:cNvPr>
          <p:cNvSpPr/>
          <p:nvPr/>
        </p:nvSpPr>
        <p:spPr>
          <a:xfrm>
            <a:off x="1668254" y="6073537"/>
            <a:ext cx="5819222" cy="400110"/>
          </a:xfrm>
          <a:prstGeom prst="rect">
            <a:avLst/>
          </a:prstGeom>
          <a:ln w="76200">
            <a:noFill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Oktoberfest </a:t>
            </a:r>
            <a:r>
              <a:rPr kumimoji="0" lang="en-US" sz="2000" b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at Shells Brewery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in New Ulm, MN</a:t>
            </a:r>
          </a:p>
        </p:txBody>
      </p:sp>
    </p:spTree>
    <p:extLst>
      <p:ext uri="{BB962C8B-B14F-4D97-AF65-F5344CB8AC3E}">
        <p14:creationId xmlns:p14="http://schemas.microsoft.com/office/powerpoint/2010/main" val="456969133"/>
      </p:ext>
    </p:extLst>
  </p:cSld>
  <p:clrMapOvr>
    <a:masterClrMapping/>
  </p:clrMapOvr>
  <p:transition/>
</p:sld>
</file>

<file path=ppt/slides/slide3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90171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2016 royalty welcome sig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079" y="530446"/>
            <a:ext cx="9144000" cy="6089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714098" y="6132678"/>
            <a:ext cx="371127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Montgomery, Minnesota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Kolacky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Days Festival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, est. 1929</a:t>
            </a:r>
          </a:p>
        </p:txBody>
      </p:sp>
      <p:sp>
        <p:nvSpPr>
          <p:cNvPr id="5" name="Rectangle 4"/>
          <p:cNvSpPr/>
          <p:nvPr/>
        </p:nvSpPr>
        <p:spPr>
          <a:xfrm>
            <a:off x="941477" y="3850368"/>
            <a:ext cx="7273145" cy="2308324"/>
          </a:xfrm>
          <a:prstGeom prst="rect">
            <a:avLst/>
          </a:prstGeom>
          <a:ln w="76200">
            <a:noFill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Montgomery Minnesota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Celebrates its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Czech Heritage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A red white and blue flag&#10;&#10;Description automatically generated">
            <a:extLst>
              <a:ext uri="{FF2B5EF4-FFF2-40B4-BE49-F238E27FC236}">
                <a16:creationId xmlns:a16="http://schemas.microsoft.com/office/drawing/2014/main" id="{BD17E096-59C7-46AA-9BC6-DF05652D55D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0513" y="553847"/>
            <a:ext cx="914400" cy="617220"/>
          </a:xfrm>
          <a:prstGeom prst="rect">
            <a:avLst/>
          </a:prstGeom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A60E5AC0-8207-6740-A4B6-3B52B6B54D1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83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818243002"/>
      </p:ext>
    </p:extLst>
  </p:cSld>
  <p:clrMapOvr>
    <a:masterClrMapping/>
  </p:clrMapOvr>
  <p:transition/>
</p:sld>
</file>

<file path=ppt/slides/slide3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90171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hild holding a bag of chips&#10;&#10;Description automatically generated with low confidence">
            <a:extLst>
              <a:ext uri="{FF2B5EF4-FFF2-40B4-BE49-F238E27FC236}">
                <a16:creationId xmlns:a16="http://schemas.microsoft.com/office/drawing/2014/main" id="{98092863-A991-4053-80B4-F41CEE8977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1352" y="-12700"/>
            <a:ext cx="6941296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C846EB7-B9C4-4F6B-B423-5343222D6527}"/>
              </a:ext>
            </a:extLst>
          </p:cNvPr>
          <p:cNvSpPr/>
          <p:nvPr/>
        </p:nvSpPr>
        <p:spPr>
          <a:xfrm>
            <a:off x="3701548" y="6433844"/>
            <a:ext cx="17363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Montgomery, Minnesota</a:t>
            </a:r>
            <a:endParaRPr kumimoji="0" lang="en-US" sz="9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http://www.montgomerymn.org/</a:t>
            </a: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 descr="A red white and blue flag&#10;&#10;Description automatically generated">
            <a:extLst>
              <a:ext uri="{FF2B5EF4-FFF2-40B4-BE49-F238E27FC236}">
                <a16:creationId xmlns:a16="http://schemas.microsoft.com/office/drawing/2014/main" id="{C87983DF-6C02-458F-AE78-D97645AEE32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0513" y="553847"/>
            <a:ext cx="914400" cy="617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43581"/>
      </p:ext>
    </p:extLst>
  </p:cSld>
  <p:clrMapOvr>
    <a:masterClrMapping/>
  </p:clrMapOvr>
  <p:transition/>
</p:sld>
</file>

<file path=ppt/slides/slide3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2252556" y="6551842"/>
            <a:ext cx="463300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http://www.duluthbudgeteer.com/community/4121672-simple-cooking-leads-success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866775"/>
            <a:ext cx="8674100" cy="5678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7123338" y="1199634"/>
            <a:ext cx="10695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Slovenia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1273" name="Picture 9" descr="Flag of Slovenia.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874" y="597336"/>
            <a:ext cx="914400" cy="457200"/>
          </a:xfrm>
          <a:prstGeom prst="rect">
            <a:avLst/>
          </a:prstGeom>
          <a:noFill/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36EFF55-6656-43F4-AD6B-9A088D0EF3CB}"/>
              </a:ext>
            </a:extLst>
          </p:cNvPr>
          <p:cNvSpPr/>
          <p:nvPr/>
        </p:nvSpPr>
        <p:spPr>
          <a:xfrm>
            <a:off x="1438168" y="3835400"/>
            <a:ext cx="6270732" cy="2476500"/>
          </a:xfrm>
          <a:prstGeom prst="rect">
            <a:avLst/>
          </a:prstGeom>
          <a:solidFill>
            <a:srgbClr val="BE0027"/>
          </a:solidFill>
          <a:ln w="76200">
            <a:noFill/>
          </a:ln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00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Ely Minnesota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Celebrates its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Slovenian Heritage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 descr="A flag with stars and stripes&#10;&#10;Description automatically generated">
            <a:extLst>
              <a:ext uri="{FF2B5EF4-FFF2-40B4-BE49-F238E27FC236}">
                <a16:creationId xmlns:a16="http://schemas.microsoft.com/office/drawing/2014/main" id="{CB643196-AF21-D2EA-8CF7-0C8CA155C70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604778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035515902"/>
      </p:ext>
    </p:extLst>
  </p:cSld>
  <p:clrMapOvr>
    <a:masterClrMapping/>
  </p:clrMapOvr>
  <p:transition/>
</p:sld>
</file>

<file path=ppt/slides/slide3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2252556" y="6551842"/>
            <a:ext cx="463300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http://www.duluthbudgeteer.com/community/4121672-simple-cooking-leads-success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866775"/>
            <a:ext cx="8674100" cy="5678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7123338" y="1199634"/>
            <a:ext cx="10695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Slovenia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83504" y="4355426"/>
            <a:ext cx="8425384" cy="1292662"/>
          </a:xfrm>
          <a:prstGeom prst="rect">
            <a:avLst/>
          </a:prstGeom>
          <a:solidFill>
            <a:srgbClr val="FFFFFF"/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 wrap="non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1" u="none" strike="noStrike" kern="1200" cap="none" spc="0" normalizeH="0" baseline="0" noProof="0" dirty="0" err="1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potica</a:t>
            </a:r>
            <a:r>
              <a:rPr kumimoji="0" lang="en-US" sz="5400" b="1" i="1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, 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 Slovenian treat</a:t>
            </a: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8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9" descr="Flag of Slovenia.">
            <a:extLst>
              <a:ext uri="{FF2B5EF4-FFF2-40B4-BE49-F238E27FC236}">
                <a16:creationId xmlns:a16="http://schemas.microsoft.com/office/drawing/2014/main" id="{6A6058A9-9A19-3F8D-8966-549244ED6A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874" y="597336"/>
            <a:ext cx="914400" cy="457200"/>
          </a:xfrm>
          <a:prstGeom prst="rect">
            <a:avLst/>
          </a:prstGeom>
          <a:noFill/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E61196CF-C4E0-BD20-B661-1C539D207112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604778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342603163"/>
      </p:ext>
    </p:extLst>
  </p:cSld>
  <p:clrMapOvr>
    <a:masterClrMapping/>
  </p:clrMapOvr>
  <p:transition/>
</p:sld>
</file>

<file path=ppt/slides/slide3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532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itting at a table with a large piece of food&#10;&#10;Description automatically generated">
            <a:extLst>
              <a:ext uri="{FF2B5EF4-FFF2-40B4-BE49-F238E27FC236}">
                <a16:creationId xmlns:a16="http://schemas.microsoft.com/office/drawing/2014/main" id="{52CD813C-0D63-A731-B3F0-C8B5D42200F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157517" y="880194"/>
            <a:ext cx="6858000" cy="51435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43CE675-0105-B721-19DE-57181A5D7BA1}"/>
              </a:ext>
            </a:extLst>
          </p:cNvPr>
          <p:cNvSpPr/>
          <p:nvPr/>
        </p:nvSpPr>
        <p:spPr>
          <a:xfrm>
            <a:off x="579082" y="4900632"/>
            <a:ext cx="2500685" cy="1292662"/>
          </a:xfrm>
          <a:prstGeom prst="rect">
            <a:avLst/>
          </a:prstGeom>
          <a:solidFill>
            <a:srgbClr val="3B5AA3"/>
          </a:solidFill>
          <a:ln w="38100">
            <a:solidFill>
              <a:srgbClr val="BE0027"/>
            </a:solidFill>
          </a:ln>
        </p:spPr>
        <p:txBody>
          <a:bodyPr wrap="non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1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potica</a:t>
            </a: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8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2D03258-6600-36B3-EC6E-BF2783192F55}"/>
              </a:ext>
            </a:extLst>
          </p:cNvPr>
          <p:cNvSpPr/>
          <p:nvPr/>
        </p:nvSpPr>
        <p:spPr>
          <a:xfrm>
            <a:off x="4586517" y="5736657"/>
            <a:ext cx="3609473" cy="738664"/>
          </a:xfrm>
          <a:prstGeom prst="rect">
            <a:avLst/>
          </a:prstGeom>
          <a:solidFill>
            <a:srgbClr val="B28A46"/>
          </a:solidFill>
          <a:ln w="38100">
            <a:solidFill>
              <a:schemeClr val="accent6">
                <a:lumMod val="75000"/>
                <a:alpha val="99000"/>
              </a:schemeClr>
            </a:solidFill>
          </a:ln>
        </p:spPr>
        <p:txBody>
          <a:bodyPr wrap="square" lIns="182880" tIns="91440" rIns="182880"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1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Kim Smyth Roufs practices her </a:t>
            </a:r>
            <a:r>
              <a:rPr kumimoji="0" lang="en-US" b="1" i="1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potica</a:t>
            </a:r>
            <a:r>
              <a:rPr kumimoji="0" lang="en-US" b="1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-making skills </a:t>
            </a:r>
            <a:endParaRPr kumimoji="0" lang="en-US" sz="800" b="1" u="none" strike="noStrike" kern="1200" cap="none" spc="0" normalizeH="0" baseline="0" noProof="0" dirty="0">
              <a:ln>
                <a:noFill/>
              </a:ln>
              <a:solidFill>
                <a:srgbClr val="8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74737515"/>
      </p:ext>
    </p:extLst>
  </p:cSld>
  <p:clrMapOvr>
    <a:masterClrMapping/>
  </p:clrMapOvr>
  <p:transition/>
</p:sld>
</file>

<file path=ppt/slides/slide3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img.washingtonpost.com/wp-apps/imrs.php?src=https://img.washingtonpost.com/news/in-sight/wp-content/uploads/sites/35/2017/06/Melania-Home-town-01.jpg&amp;w=148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" y="402104"/>
            <a:ext cx="9144000" cy="6093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3700136" y="6160140"/>
            <a:ext cx="174599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Sevnica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, Slovenia</a:t>
            </a:r>
          </a:p>
        </p:txBody>
      </p:sp>
      <p:pic>
        <p:nvPicPr>
          <p:cNvPr id="1028" name="Picture 4" descr="Flag of Slovenia.sv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125" y="639763"/>
            <a:ext cx="2428875" cy="121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1466168" y="6501884"/>
            <a:ext cx="6252032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https://www.washingtonpost.com/news/in-sight/wp/2017/06/19/inside-melania-trumps-home-town/?utm_term=.f78c5c044104</a:t>
            </a: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68419" y="5226520"/>
            <a:ext cx="7823201" cy="957119"/>
          </a:xfrm>
          <a:prstGeom prst="rect">
            <a:avLst/>
          </a:prstGeom>
          <a:noFill/>
          <a:ln w="38100">
            <a:noFill/>
          </a:ln>
        </p:spPr>
        <p:txBody>
          <a:bodyPr wrap="square"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potica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originates in Slovenia,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and was brought to the “Range” by Slovenian immigrants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endParaRPr kumimoji="0" lang="en-US" sz="600" b="1" i="0" u="none" strike="noStrike" kern="1200" cap="none" spc="0" normalizeH="0" baseline="0" noProof="0" dirty="0">
              <a:ln>
                <a:noFill/>
              </a:ln>
              <a:solidFill>
                <a:srgbClr val="8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56254634"/>
      </p:ext>
    </p:extLst>
  </p:cSld>
  <p:clrMapOvr>
    <a:masterClrMapping/>
  </p:clrMapOvr>
  <p:transition/>
</p:sld>
</file>

<file path=ppt/slides/slide3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8700" y="457200"/>
            <a:ext cx="4168858" cy="59436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355488" y="5606534"/>
            <a:ext cx="24352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Greenwood Press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31 May 2018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666750" y="3792904"/>
            <a:ext cx="7772400" cy="1717393"/>
          </a:xfrm>
          <a:prstGeom prst="rect">
            <a:avLst/>
          </a:prstGeom>
          <a:solidFill>
            <a:srgbClr val="B28A46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301752" tIns="301752" rIns="301752" bIns="301752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potica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from the “Range” is featured in this book</a:t>
            </a:r>
          </a:p>
        </p:txBody>
      </p:sp>
    </p:spTree>
    <p:extLst>
      <p:ext uri="{BB962C8B-B14F-4D97-AF65-F5344CB8AC3E}">
        <p14:creationId xmlns:p14="http://schemas.microsoft.com/office/powerpoint/2010/main" val="2841598204"/>
      </p:ext>
    </p:extLst>
  </p:cSld>
  <p:clrMapOvr>
    <a:masterClrMapping/>
  </p:clrMapOvr>
  <p:transition/>
</p:sld>
</file>

<file path=ppt/slides/slide3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8700" y="457200"/>
            <a:ext cx="4168858" cy="59436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355488" y="5606534"/>
            <a:ext cx="24352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Greenwood Press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31 May 2018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679450" y="5712979"/>
            <a:ext cx="7772400" cy="923330"/>
          </a:xfrm>
          <a:prstGeom prst="rect">
            <a:avLst/>
          </a:prstGeom>
          <a:solidFill>
            <a:srgbClr val="B28A46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182880" tIns="91440" rIns="182880" bIns="91440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Roufs, Timothy G. 2018.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"</a:t>
            </a: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Potica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."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From 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We Eat What?: A Cultural Encyclopedia of Unusual Foods in the United States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by Jonathan Deutsch, (Ed.). Santa Barbara, CA: ABC-CLIO, pp. 249-258. (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link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82006759"/>
      </p:ext>
    </p:extLst>
  </p:cSld>
  <p:clrMapOvr>
    <a:masterClrMapping/>
  </p:clrMapOvr>
  <p:transition/>
</p:sld>
</file>

<file path=ppt/slides/slide3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1916727" y="6551842"/>
            <a:ext cx="5304658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http://www.duluthnewstribune.com/pursuits/scrapbook/3895745-linnea-hinkel-chosen-santa-lucia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5200" y="534987"/>
            <a:ext cx="2058168" cy="301628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077" y="109538"/>
            <a:ext cx="7443955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4" name="Picture 2" descr="Flag of Sweden.  Click for national anthem.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0" y="252413"/>
            <a:ext cx="982510" cy="652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7520783" y="961664"/>
            <a:ext cx="1018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7"/>
              </a:rPr>
              <a:t>Sweden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F5CA282-C7BD-4231-91F1-C16842FABC20}"/>
              </a:ext>
            </a:extLst>
          </p:cNvPr>
          <p:cNvSpPr/>
          <p:nvPr/>
        </p:nvSpPr>
        <p:spPr>
          <a:xfrm>
            <a:off x="1704868" y="3479801"/>
            <a:ext cx="5734263" cy="2476500"/>
          </a:xfrm>
          <a:prstGeom prst="rect">
            <a:avLst/>
          </a:prstGeom>
          <a:solidFill>
            <a:srgbClr val="3B69A4"/>
          </a:solidFill>
          <a:ln w="76200">
            <a:noFill/>
          </a:ln>
        </p:spPr>
        <p:txBody>
          <a:bodyPr wrap="non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00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ECD11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Duluth Minnesota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ECD11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Celebrates its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ECD11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Swedish Heritage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rgbClr val="ECD11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5" name="Picture 4" descr="A flag with stars and stripes&#10;&#10;Description automatically generated">
            <a:extLst>
              <a:ext uri="{FF2B5EF4-FFF2-40B4-BE49-F238E27FC236}">
                <a16:creationId xmlns:a16="http://schemas.microsoft.com/office/drawing/2014/main" id="{64352E2B-F868-0FEF-B038-CA7A20E1B361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185" y="267895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174925308"/>
      </p:ext>
    </p:extLst>
  </p:cSld>
  <p:clrMapOvr>
    <a:masterClrMapping/>
  </p:clrMapOvr>
  <p:transition/>
</p:sld>
</file>

<file path=ppt/slides/slide3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3509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bridge with a yellow cross on a blue background&#10;&#10;Description automatically generated">
            <a:extLst>
              <a:ext uri="{FF2B5EF4-FFF2-40B4-BE49-F238E27FC236}">
                <a16:creationId xmlns:a16="http://schemas.microsoft.com/office/drawing/2014/main" id="{1460E57A-B74E-0924-FDCC-E75A9584C4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25512"/>
            <a:ext cx="9144000" cy="5406976"/>
          </a:xfrm>
          <a:prstGeom prst="rect">
            <a:avLst/>
          </a:prstGeom>
        </p:spPr>
      </p:pic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EABEC6F8-69F6-1F88-DBDA-EC533E09D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0" y="252413"/>
            <a:ext cx="982510" cy="652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A9AFE344-783C-CBC7-3C87-1098C901A66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185" y="267895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621089013"/>
      </p:ext>
    </p:extLst>
  </p:cSld>
  <p:clrMapOvr>
    <a:masterClrMapping/>
  </p:clrMapOvr>
  <p:transition/>
</p:sld>
</file>

<file path=ppt/slides/slide3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134A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graphic design">
            <a:extLst>
              <a:ext uri="{FF2B5EF4-FFF2-40B4-BE49-F238E27FC236}">
                <a16:creationId xmlns:a16="http://schemas.microsoft.com/office/drawing/2014/main" id="{F8154FA0-E631-A625-58AA-E58A4A7C16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228600"/>
            <a:ext cx="6400800" cy="6400800"/>
          </a:xfrm>
          <a:prstGeom prst="rect">
            <a:avLst/>
          </a:prstGeom>
        </p:spPr>
      </p:pic>
      <p:pic>
        <p:nvPicPr>
          <p:cNvPr id="3" name="Picture 6" descr="Flag of Finland.">
            <a:extLst>
              <a:ext uri="{FF2B5EF4-FFF2-40B4-BE49-F238E27FC236}">
                <a16:creationId xmlns:a16="http://schemas.microsoft.com/office/drawing/2014/main" id="{191582B3-CD08-BD80-709E-E55BFDE493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977" y="276447"/>
            <a:ext cx="914400" cy="562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F639C0A-E077-33A7-1732-FB8981712944}"/>
              </a:ext>
            </a:extLst>
          </p:cNvPr>
          <p:cNvSpPr/>
          <p:nvPr/>
        </p:nvSpPr>
        <p:spPr>
          <a:xfrm>
            <a:off x="1717568" y="4116795"/>
            <a:ext cx="5734263" cy="2308324"/>
          </a:xfrm>
          <a:prstGeom prst="rect">
            <a:avLst/>
          </a:prstGeom>
          <a:solidFill>
            <a:srgbClr val="134A52"/>
          </a:solidFill>
          <a:ln w="76200">
            <a:noFill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00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Duluth Minnesota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Celebrates its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Finnish Heritage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5" name="Picture 4" descr="A flag with stars and stripes&#10;&#10;Description automatically generated">
            <a:extLst>
              <a:ext uri="{FF2B5EF4-FFF2-40B4-BE49-F238E27FC236}">
                <a16:creationId xmlns:a16="http://schemas.microsoft.com/office/drawing/2014/main" id="{C3306A0D-D40C-73BA-D2A6-6FEFD8793D4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185" y="267895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071543144"/>
      </p:ext>
    </p:extLst>
  </p:cSld>
  <p:clrMapOvr>
    <a:masterClrMapping/>
  </p:clrMapOvr>
  <p:transition/>
</p:sld>
</file>

<file path=ppt/slides/slide3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3555797" y="6551842"/>
            <a:ext cx="2026517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http://www.samiculturalcenter.org/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5200" y="534987"/>
            <a:ext cx="2058168" cy="301628"/>
          </a:xfrm>
          <a:prstGeom prst="rect">
            <a:avLst/>
          </a:prstGeom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714" y="204108"/>
            <a:ext cx="6886575" cy="6362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9040403-230D-472A-95C5-33B93E6BCCB3}"/>
              </a:ext>
            </a:extLst>
          </p:cNvPr>
          <p:cNvSpPr/>
          <p:nvPr/>
        </p:nvSpPr>
        <p:spPr>
          <a:xfrm>
            <a:off x="1704868" y="3200400"/>
            <a:ext cx="5734263" cy="2374899"/>
          </a:xfrm>
          <a:prstGeom prst="rect">
            <a:avLst/>
          </a:prstGeom>
          <a:solidFill>
            <a:schemeClr val="bg1"/>
          </a:solidFill>
          <a:ln w="76200">
            <a:noFill/>
          </a:ln>
        </p:spPr>
        <p:txBody>
          <a:bodyPr wrap="non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00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53A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Duluth Minnesota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53A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Celebrates its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53A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Sami Heritage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rgbClr val="0053A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 descr="A red circle in blue and green stripes&#10;&#10;Description automatically generated">
            <a:extLst>
              <a:ext uri="{FF2B5EF4-FFF2-40B4-BE49-F238E27FC236}">
                <a16:creationId xmlns:a16="http://schemas.microsoft.com/office/drawing/2014/main" id="{496C072B-0E86-1C77-5513-3A7007697A0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7893" y="705063"/>
            <a:ext cx="914400" cy="68008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978B252-D9E8-E253-55D8-EC5A1F77DA0E}"/>
              </a:ext>
            </a:extLst>
          </p:cNvPr>
          <p:cNvSpPr/>
          <p:nvPr/>
        </p:nvSpPr>
        <p:spPr>
          <a:xfrm>
            <a:off x="7613583" y="762813"/>
            <a:ext cx="401703" cy="3016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flag with stars and stripes&#10;&#10;Description automatically generated">
            <a:extLst>
              <a:ext uri="{FF2B5EF4-FFF2-40B4-BE49-F238E27FC236}">
                <a16:creationId xmlns:a16="http://schemas.microsoft.com/office/drawing/2014/main" id="{78BCCB90-1CF6-596E-745C-57A3AE210DA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8526" y="72028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4128661547"/>
      </p:ext>
    </p:extLst>
  </p:cSld>
  <p:clrMapOvr>
    <a:masterClrMapping/>
  </p:clrMapOvr>
  <p:transition/>
</p:sld>
</file>

<file path=ppt/slides/slide3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oster and a photo of a cat&#10;&#10;Description automatically generated">
            <a:extLst>
              <a:ext uri="{FF2B5EF4-FFF2-40B4-BE49-F238E27FC236}">
                <a16:creationId xmlns:a16="http://schemas.microsoft.com/office/drawing/2014/main" id="{47202CA9-93EA-0607-F9D8-7C7A849BEA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0" y="32964"/>
            <a:ext cx="9144000" cy="6856629"/>
          </a:xfrm>
          <a:prstGeom prst="rect">
            <a:avLst/>
          </a:prstGeom>
        </p:spPr>
      </p:pic>
      <p:sp>
        <p:nvSpPr>
          <p:cNvPr id="10" name="Text Box 2">
            <a:extLst>
              <a:ext uri="{FF2B5EF4-FFF2-40B4-BE49-F238E27FC236}">
                <a16:creationId xmlns:a16="http://schemas.microsoft.com/office/drawing/2014/main" id="{298DAA15-590F-A0E3-1493-D7D0DAB6B0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4733" y="6561467"/>
            <a:ext cx="486864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4"/>
              </a:rPr>
              <a:t>https://www.facebook.com/p/Sami-Cultural-Center-of-North-America-100064257266401/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97408939"/>
      </p:ext>
    </p:extLst>
  </p:cSld>
  <p:clrMapOvr>
    <a:masterClrMapping/>
  </p:clrMapOvr>
  <p:transition/>
</p:sld>
</file>

<file path=ppt/slides/slide3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Image may contain: 1 person, smiling, standing and indoo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1340" y="25400"/>
            <a:ext cx="5466079" cy="683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088921" y="6628042"/>
            <a:ext cx="9348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C.N. </a:t>
            </a:r>
            <a:r>
              <a:rPr kumimoji="0" lang="en-US" sz="8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FaceBook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96CCCCD-9535-454E-8FDF-6CC485CBA035}"/>
              </a:ext>
            </a:extLst>
          </p:cNvPr>
          <p:cNvSpPr/>
          <p:nvPr/>
        </p:nvSpPr>
        <p:spPr>
          <a:xfrm>
            <a:off x="1569468" y="4154894"/>
            <a:ext cx="5971508" cy="2458633"/>
          </a:xfrm>
          <a:prstGeom prst="rect">
            <a:avLst/>
          </a:prstGeom>
          <a:solidFill>
            <a:srgbClr val="BE0027"/>
          </a:solidFill>
          <a:ln w="76200">
            <a:noFill/>
          </a:ln>
        </p:spPr>
        <p:txBody>
          <a:bodyPr wrap="non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00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53A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Duluth Minnesota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53A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Celebrates its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53A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Norwegian Heritage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rgbClr val="0053A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A red and blue flag with a white cross&#10;&#10;Description automatically generated">
            <a:extLst>
              <a:ext uri="{FF2B5EF4-FFF2-40B4-BE49-F238E27FC236}">
                <a16:creationId xmlns:a16="http://schemas.microsoft.com/office/drawing/2014/main" id="{5C462456-B5D8-5B63-AC30-B585901EB2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2999" y="273437"/>
            <a:ext cx="914400" cy="662940"/>
          </a:xfrm>
          <a:prstGeom prst="rect">
            <a:avLst/>
          </a:prstGeom>
        </p:spPr>
      </p:pic>
      <p:pic>
        <p:nvPicPr>
          <p:cNvPr id="2" name="Picture 1" descr="A flag with stars and stripes&#10;&#10;Description automatically generated">
            <a:extLst>
              <a:ext uri="{FF2B5EF4-FFF2-40B4-BE49-F238E27FC236}">
                <a16:creationId xmlns:a16="http://schemas.microsoft.com/office/drawing/2014/main" id="{FB114193-12C9-8246-97C4-A8A69E4D203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185" y="267895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481152628"/>
      </p:ext>
    </p:extLst>
  </p:cSld>
  <p:clrMapOvr>
    <a:masterClrMapping/>
  </p:clrMapOvr>
  <p:transition/>
</p:sld>
</file>

<file path=ppt/slides/slide3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C9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on a boat&#10;&#10;Description automatically generated">
            <a:extLst>
              <a:ext uri="{FF2B5EF4-FFF2-40B4-BE49-F238E27FC236}">
                <a16:creationId xmlns:a16="http://schemas.microsoft.com/office/drawing/2014/main" id="{07E786E5-119C-ACFE-C1C3-EA4079F0EE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946" y="417442"/>
            <a:ext cx="9144000" cy="6105525"/>
          </a:xfrm>
          <a:prstGeom prst="rect">
            <a:avLst/>
          </a:prstGeom>
        </p:spPr>
      </p:pic>
      <p:sp>
        <p:nvSpPr>
          <p:cNvPr id="6" name="Text Box 2">
            <a:extLst>
              <a:ext uri="{FF2B5EF4-FFF2-40B4-BE49-F238E27FC236}">
                <a16:creationId xmlns:a16="http://schemas.microsoft.com/office/drawing/2014/main" id="{A390EBEA-1C90-2183-1ACA-60521FF7B0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31375" y="6522967"/>
            <a:ext cx="2475358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https://www.facebook.com/NortunLodge16/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45ABA7F-3757-46D2-D554-BE9CA10F88D8}"/>
              </a:ext>
            </a:extLst>
          </p:cNvPr>
          <p:cNvSpPr txBox="1"/>
          <p:nvPr/>
        </p:nvSpPr>
        <p:spPr>
          <a:xfrm>
            <a:off x="3525252" y="5536933"/>
            <a:ext cx="209349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Duluth, MN.</a:t>
            </a:r>
          </a:p>
        </p:txBody>
      </p:sp>
      <p:pic>
        <p:nvPicPr>
          <p:cNvPr id="4" name="Picture 3" descr="A red and blue flag with a white cross&#10;&#10;Description automatically generated">
            <a:extLst>
              <a:ext uri="{FF2B5EF4-FFF2-40B4-BE49-F238E27FC236}">
                <a16:creationId xmlns:a16="http://schemas.microsoft.com/office/drawing/2014/main" id="{CB23D35A-C3CA-3E3A-4798-5200C9A1427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2999" y="273437"/>
            <a:ext cx="914400" cy="662940"/>
          </a:xfrm>
          <a:prstGeom prst="rect">
            <a:avLst/>
          </a:prstGeom>
        </p:spPr>
      </p:pic>
      <p:pic>
        <p:nvPicPr>
          <p:cNvPr id="5" name="Picture 4" descr="A flag with stars and stripes&#10;&#10;Description automatically generated">
            <a:extLst>
              <a:ext uri="{FF2B5EF4-FFF2-40B4-BE49-F238E27FC236}">
                <a16:creationId xmlns:a16="http://schemas.microsoft.com/office/drawing/2014/main" id="{4E25633B-71A9-AA65-9D77-1CF477CE0FC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185" y="267895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914632899"/>
      </p:ext>
    </p:extLst>
  </p:cSld>
  <p:clrMapOvr>
    <a:masterClrMapping/>
  </p:clrMapOvr>
  <p:transition/>
</p:sld>
</file>

<file path=ppt/slides/slide3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411466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culture / “subculture” </a:t>
            </a:r>
            <a:r>
              <a:rPr lang="en-US" b="1" dirty="0">
                <a:latin typeface="Verdana" pitchFamily="34" charset="0"/>
              </a:rPr>
              <a:t>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1778583" y="4349640"/>
            <a:ext cx="5626100" cy="1966537"/>
          </a:xfrm>
          <a:prstGeom prst="rect">
            <a:avLst/>
          </a:prstGeom>
          <a:solidFill>
            <a:schemeClr val="tx1"/>
          </a:solidFill>
          <a:ln w="28575">
            <a:noFill/>
            <a:miter lim="800000"/>
            <a:headEnd/>
            <a:tailEnd/>
          </a:ln>
        </p:spPr>
        <p:txBody>
          <a:bodyPr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 summary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(so far)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BBE0E3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3776582"/>
      </p:ext>
    </p:extLst>
  </p:cSld>
  <p:clrMapOvr>
    <a:masterClrMapping/>
  </p:clrMapOvr>
  <p:transition/>
</p:sld>
</file>

<file path=ppt/slides/slide34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1493356" y="1654028"/>
            <a:ext cx="6190959" cy="4610493"/>
          </a:xfrm>
          <a:prstGeom prst="rect">
            <a:avLst/>
          </a:prstGeom>
          <a:solidFill>
            <a:schemeClr val="tx1"/>
          </a:solidFill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and to that one could add the notion of 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“tribe”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as 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Unit of Analysis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. . .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BBE0E3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503800"/>
      </p:ext>
    </p:extLst>
  </p:cSld>
  <p:clrMapOvr>
    <a:masterClrMapping/>
  </p:clrMapOvr>
  <p:transition/>
</p:sld>
</file>

<file path=ppt/slides/slide34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5" name="Rectangle 4"/>
          <p:cNvSpPr/>
          <p:nvPr/>
        </p:nvSpPr>
        <p:spPr>
          <a:xfrm>
            <a:off x="4896095" y="4338884"/>
            <a:ext cx="34029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~ “tribe”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319312" y="5088481"/>
            <a:ext cx="8534399" cy="1015663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Sometimes a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“tribe”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is also a “subculture”</a:t>
            </a:r>
          </a:p>
        </p:txBody>
      </p:sp>
    </p:spTree>
    <p:extLst>
      <p:ext uri="{BB962C8B-B14F-4D97-AF65-F5344CB8AC3E}">
        <p14:creationId xmlns:p14="http://schemas.microsoft.com/office/powerpoint/2010/main" val="3757326982"/>
      </p:ext>
    </p:extLst>
  </p:cSld>
  <p:clrMapOvr>
    <a:masterClrMapping/>
  </p:clrMapOvr>
  <p:transition/>
</p:sld>
</file>

<file path=ppt/slides/slide3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5129" y="756450"/>
            <a:ext cx="3333750" cy="50673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129748" y="5942044"/>
            <a:ext cx="487872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Fox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Robin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. 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The Tribal Imagination: Civilization and the Savage Mind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. Harvard University Press, 2011.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83771" y="580100"/>
            <a:ext cx="7649032" cy="2616101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The distinguished anthropologist Robin Fox discusses the importance of the tribe and “tribalism” to human groups throughout history and prehistory . . . 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45729857"/>
      </p:ext>
    </p:extLst>
  </p:cSld>
  <p:clrMapOvr>
    <a:masterClrMapping/>
  </p:clrMapOvr>
  <p:transition/>
</p:sld>
</file>

<file path=ppt/slides/slide3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5125" y="756450"/>
            <a:ext cx="3333750" cy="50673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129746" y="5942036"/>
            <a:ext cx="487872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Fox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Robin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. 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The Tribal Imagination: Civilization and the Savage Mind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. Harvard University Press, 2011.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54177209"/>
      </p:ext>
    </p:extLst>
  </p:cSld>
  <p:clrMapOvr>
    <a:masterClrMapping/>
  </p:clrMapOvr>
  <p:transition/>
</p:sld>
</file>

<file path=ppt/slides/slide3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129748" y="5942062"/>
            <a:ext cx="487872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John H. </a:t>
            </a:r>
            <a:r>
              <a:rPr kumimoji="0" 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Bodley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. 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Anthropology and Contemporary Human Problems, Sixth Edition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. </a:t>
            </a:r>
            <a:r>
              <a: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Lanham, MD: Altamira Press, 2012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.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9144" y="762000"/>
            <a:ext cx="3349256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7084649-D9DC-3F47-896C-3CC49C53DD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24461" y="4831882"/>
            <a:ext cx="2704698" cy="712268"/>
          </a:xfrm>
          <a:prstGeom prst="rect">
            <a:avLst/>
          </a:prstGeom>
          <a:noFill/>
          <a:ln w="28575">
            <a:solidFill>
              <a:srgbClr val="C00000"/>
            </a:solidFill>
            <a:miter lim="800000"/>
            <a:headEnd/>
            <a:tailEnd/>
          </a:ln>
        </p:spPr>
        <p:txBody>
          <a:bodyPr wrap="square" lIns="91440" tIns="91440" rIns="91440" bIns="18288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and you will see that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in other major works</a:t>
            </a:r>
          </a:p>
        </p:txBody>
      </p:sp>
    </p:spTree>
    <p:extLst>
      <p:ext uri="{BB962C8B-B14F-4D97-AF65-F5344CB8AC3E}">
        <p14:creationId xmlns:p14="http://schemas.microsoft.com/office/powerpoint/2010/main" val="3076731994"/>
      </p:ext>
    </p:extLst>
  </p:cSld>
  <p:clrMapOvr>
    <a:masterClrMapping/>
  </p:clrMapOvr>
  <p:transition/>
</p:sld>
</file>

<file path=ppt/slides/slide3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129748" y="5942062"/>
            <a:ext cx="487872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Yuval Noah Harari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. 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Sapiens: A Brief History of Humankind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. </a:t>
            </a:r>
            <a:r>
              <a: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NY: Random House, 2015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.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762000"/>
            <a:ext cx="3285610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7A9A3FB-CF35-1CB9-E655-7CD2FEF0ED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24461" y="4995510"/>
            <a:ext cx="2704698" cy="712268"/>
          </a:xfrm>
          <a:prstGeom prst="rect">
            <a:avLst/>
          </a:prstGeom>
          <a:solidFill>
            <a:srgbClr val="FDFCFA"/>
          </a:solidFill>
          <a:ln w="28575">
            <a:solidFill>
              <a:srgbClr val="C00000"/>
            </a:solidFill>
            <a:miter lim="800000"/>
            <a:headEnd/>
            <a:tailEnd/>
          </a:ln>
        </p:spPr>
        <p:txBody>
          <a:bodyPr wrap="square" lIns="91440" tIns="91440" rIns="91440" bIns="18288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and you will see that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in other major works</a:t>
            </a:r>
          </a:p>
        </p:txBody>
      </p:sp>
    </p:spTree>
    <p:extLst>
      <p:ext uri="{BB962C8B-B14F-4D97-AF65-F5344CB8AC3E}">
        <p14:creationId xmlns:p14="http://schemas.microsoft.com/office/powerpoint/2010/main" val="3284467148"/>
      </p:ext>
    </p:extLst>
  </p:cSld>
  <p:clrMapOvr>
    <a:masterClrMapping/>
  </p:clrMapOvr>
  <p:transition/>
</p:sld>
</file>

<file path=ppt/slides/slide34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5" name="Rectangle 4"/>
          <p:cNvSpPr/>
          <p:nvPr/>
        </p:nvSpPr>
        <p:spPr>
          <a:xfrm>
            <a:off x="4896095" y="4338884"/>
            <a:ext cx="34029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~ “tribe”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319312" y="5088481"/>
            <a:ext cx="8534399" cy="1015663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Sometimes a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“tribe”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is also a “subculture”</a:t>
            </a:r>
          </a:p>
        </p:txBody>
      </p:sp>
    </p:spTree>
    <p:extLst>
      <p:ext uri="{BB962C8B-B14F-4D97-AF65-F5344CB8AC3E}">
        <p14:creationId xmlns:p14="http://schemas.microsoft.com/office/powerpoint/2010/main" val="3308799945"/>
      </p:ext>
    </p:extLst>
  </p:cSld>
  <p:clrMapOvr>
    <a:masterClrMapping/>
  </p:clrMapOvr>
  <p:transition/>
</p:sld>
</file>

<file path=ppt/slides/slide35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22819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 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4" name="Text Box 3"/>
          <p:cNvSpPr txBox="1">
            <a:spLocks noChangeArrowheads="1"/>
          </p:cNvSpPr>
          <p:nvPr/>
        </p:nvSpPr>
        <p:spPr bwMode="auto">
          <a:xfrm>
            <a:off x="1542875" y="4401604"/>
            <a:ext cx="6096000" cy="1840504"/>
          </a:xfrm>
          <a:prstGeom prst="rect">
            <a:avLst/>
          </a:prstGeom>
          <a:solidFill>
            <a:schemeClr val="tx1"/>
          </a:solidFill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and there’s more . . .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BBE0E3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8503518"/>
      </p:ext>
    </p:extLst>
  </p:cSld>
  <p:clrMapOvr>
    <a:masterClrMapping/>
  </p:clrMapOvr>
  <p:transition/>
</p:sld>
</file>

<file path=ppt/slides/slide35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21092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 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  <a:endParaRPr lang="en-US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</a:t>
            </a: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 </a:t>
            </a: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2056447591"/>
      </p:ext>
    </p:extLst>
  </p:cSld>
  <p:clrMapOvr>
    <a:masterClrMapping/>
  </p:clrMapOvr>
  <p:transition/>
</p:sld>
</file>

<file path=ppt/slides/slide3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320680" y="1966913"/>
            <a:ext cx="8505820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6600" b="1" dirty="0">
                <a:solidFill>
                  <a:srgbClr val="FF0000"/>
                </a:solidFill>
              </a:rPr>
              <a:t>a nation / country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2800" b="1" dirty="0">
                <a:solidFill>
                  <a:srgbClr val="FF0000"/>
                </a:solidFill>
              </a:rPr>
              <a:t>(Nation-State)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</p:sld>
</file>

<file path=ppt/slides/slide35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22819" cy="5920082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FF0000"/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D7ECB8A-2B32-4602-B2DF-FB6744B065D0}"/>
              </a:ext>
            </a:extLst>
          </p:cNvPr>
          <p:cNvSpPr/>
          <p:nvPr/>
        </p:nvSpPr>
        <p:spPr>
          <a:xfrm>
            <a:off x="696688" y="5223629"/>
            <a:ext cx="7772400" cy="861774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91440" rIns="228600" bIns="9144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studies of nations in anthropology are sometimes known as 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“national character studies”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6529B5E8-875D-27DA-B824-AEE3E1E3428C}"/>
              </a:ext>
            </a:extLst>
          </p:cNvPr>
          <p:cNvSpPr>
            <a:spLocks noChangeArrowheads="1"/>
          </p:cNvSpPr>
          <p:nvPr/>
        </p:nvSpPr>
        <p:spPr bwMode="auto">
          <a:xfrm rot="1706232">
            <a:off x="7693575" y="339186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920135"/>
      </p:ext>
    </p:extLst>
  </p:cSld>
  <p:clrMapOvr>
    <a:masterClrMapping/>
  </p:clrMapOvr>
  <p:transition/>
</p:sld>
</file>

<file path=ppt/slides/slide3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F3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74050" y="6582238"/>
            <a:ext cx="3791423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https://en.wikipedia.org/wiki/List_of_sovereign_states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4162C7-896D-E1E7-11FA-89DC3EE1FD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4295" y="-8965"/>
            <a:ext cx="6307156" cy="6858000"/>
          </a:xfrm>
          <a:prstGeom prst="rect">
            <a:avLst/>
          </a:prstGeom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52A2F17F-B2BA-186A-C9E9-757A9EA5E4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617" y="-8965"/>
            <a:ext cx="9144000" cy="6861384"/>
          </a:xfrm>
          <a:prstGeom prst="rect">
            <a:avLst/>
          </a:prstGeom>
          <a:solidFill>
            <a:srgbClr val="E3F3F0">
              <a:alpha val="34000"/>
            </a:srgbClr>
          </a:solidFill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 eaLnBrk="1" hangingPunct="1">
              <a:lnSpc>
                <a:spcPct val="110000"/>
              </a:lnSpc>
              <a:buFontTx/>
              <a:buNone/>
            </a:pPr>
            <a:endParaRPr lang="en-US" sz="5400" b="1" kern="0" dirty="0">
              <a:solidFill>
                <a:srgbClr val="FF0000"/>
              </a:solidFill>
            </a:endParaRP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5400" b="1" kern="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Question:</a:t>
            </a:r>
          </a:p>
        </p:txBody>
      </p:sp>
    </p:spTree>
    <p:extLst>
      <p:ext uri="{BB962C8B-B14F-4D97-AF65-F5344CB8AC3E}">
        <p14:creationId xmlns:p14="http://schemas.microsoft.com/office/powerpoint/2010/main" val="153772641"/>
      </p:ext>
    </p:extLst>
  </p:cSld>
  <p:clrMapOvr>
    <a:masterClrMapping/>
  </p:clrMapOvr>
  <p:transition/>
</p:sld>
</file>

<file path=ppt/slides/slide3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F3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74050" y="6582238"/>
            <a:ext cx="3791423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https://en.wikipedia.org/wiki/List_of_sovereign_states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4162C7-896D-E1E7-11FA-89DC3EE1FD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4295" y="-8965"/>
            <a:ext cx="6307156" cy="6858000"/>
          </a:xfrm>
          <a:prstGeom prst="rect">
            <a:avLst/>
          </a:prstGeom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52A2F17F-B2BA-186A-C9E9-757A9EA5E4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617" y="-8965"/>
            <a:ext cx="9144000" cy="6861384"/>
          </a:xfrm>
          <a:prstGeom prst="rect">
            <a:avLst/>
          </a:prstGeom>
          <a:solidFill>
            <a:srgbClr val="E3F3F0">
              <a:alpha val="34000"/>
            </a:srgbClr>
          </a:solidFill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 eaLnBrk="1" hangingPunct="1">
              <a:lnSpc>
                <a:spcPct val="110000"/>
              </a:lnSpc>
              <a:buFontTx/>
              <a:buNone/>
            </a:pPr>
            <a:endParaRPr lang="en-US" sz="5400" b="1" kern="0" dirty="0">
              <a:solidFill>
                <a:srgbClr val="FF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5D7440-2B16-A717-00BB-E3BC4D1E89BF}"/>
              </a:ext>
            </a:extLst>
          </p:cNvPr>
          <p:cNvSpPr txBox="1"/>
          <p:nvPr/>
        </p:nvSpPr>
        <p:spPr>
          <a:xfrm>
            <a:off x="1414916" y="3200747"/>
            <a:ext cx="6381546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How many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nations / countries / sovereign states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are there </a:t>
            </a:r>
            <a:r>
              <a:rPr kumimoji="0" lang="en-US" sz="40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in Europe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39376568"/>
      </p:ext>
    </p:extLst>
  </p:cSld>
  <p:clrMapOvr>
    <a:masterClrMapping/>
  </p:clrMapOvr>
  <p:transition/>
</p:sld>
</file>

<file path=ppt/slides/slide3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6804" name="Rectangle 6"/>
          <p:cNvSpPr>
            <a:spLocks noChangeArrowheads="1"/>
          </p:cNvSpPr>
          <p:nvPr/>
        </p:nvSpPr>
        <p:spPr bwMode="auto">
          <a:xfrm>
            <a:off x="2369256" y="6553236"/>
            <a:ext cx="4963218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http://en.wikipedia.org/wiki/List_of_European_countries_by_population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6805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9911" y="687388"/>
            <a:ext cx="7800622" cy="548481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1959532" y="3304673"/>
            <a:ext cx="5279468" cy="2364607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none" rtlCol="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47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Countries in Europe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as of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19 January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2009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1600" b="1" dirty="0">
              <a:solidFill>
                <a:srgbClr val="FF0000"/>
              </a:solidFill>
              <a:highlight>
                <a:srgbClr val="FFFF00"/>
              </a:highlight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There have been 4 added since 2009</a:t>
            </a:r>
          </a:p>
        </p:txBody>
      </p:sp>
    </p:spTree>
  </p:cSld>
  <p:clrMapOvr>
    <a:masterClrMapping/>
  </p:clrMapOvr>
  <p:transition/>
</p:sld>
</file>

<file path=ppt/slides/slide3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6804" name="Rectangle 6"/>
          <p:cNvSpPr>
            <a:spLocks noChangeArrowheads="1"/>
          </p:cNvSpPr>
          <p:nvPr/>
        </p:nvSpPr>
        <p:spPr bwMode="auto">
          <a:xfrm>
            <a:off x="2369256" y="6553236"/>
            <a:ext cx="4963218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http://en.wikipedia.org/wiki/List_of_European_countries_by_population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6805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9911" y="687388"/>
            <a:ext cx="7800622" cy="548481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1959532" y="3295049"/>
            <a:ext cx="5279468" cy="3086499"/>
          </a:xfrm>
          <a:prstGeom prst="rect">
            <a:avLst/>
          </a:prstGeom>
          <a:solidFill>
            <a:srgbClr val="FFFF00"/>
          </a:solidFill>
          <a:ln w="76200">
            <a:solidFill>
              <a:srgbClr val="C00000"/>
            </a:solidFill>
          </a:ln>
        </p:spPr>
        <p:txBody>
          <a:bodyPr wrap="none" rtlCol="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There are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*51 Countries in Europe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as of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25 January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2016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15 January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2019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5 January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2024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dirty="0">
                <a:solidFill>
                  <a:srgbClr val="FF0000"/>
                </a:solidFill>
                <a:latin typeface="Arial" charset="0"/>
              </a:rPr>
              <a:t>*not counting “</a:t>
            </a:r>
            <a:r>
              <a:rPr lang="en-US" sz="2000" b="1" dirty="0" err="1">
                <a:solidFill>
                  <a:srgbClr val="FF0000"/>
                </a:solidFill>
                <a:latin typeface="Arial" charset="0"/>
              </a:rPr>
              <a:t>microcountries</a:t>
            </a:r>
            <a:r>
              <a:rPr lang="en-US" sz="2000" b="1" dirty="0">
                <a:solidFill>
                  <a:srgbClr val="FF0000"/>
                </a:solidFill>
                <a:latin typeface="Arial" charset="0"/>
              </a:rPr>
              <a:t>”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dirty="0">
                <a:solidFill>
                  <a:srgbClr val="FF0000"/>
                </a:solidFill>
                <a:latin typeface="Arial" charset="0"/>
              </a:rPr>
              <a:t>(see below)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3859123"/>
      </p:ext>
    </p:extLst>
  </p:cSld>
  <p:clrMapOvr>
    <a:masterClrMapping/>
  </p:clrMapOvr>
  <p:transition/>
</p:sld>
</file>

<file path=ppt/slides/slide3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E3C5D63-D822-0EF5-5C07-6C25B89D6C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339" y="523725"/>
            <a:ext cx="8229600" cy="5819231"/>
          </a:xfrm>
          <a:prstGeom prst="rect">
            <a:avLst/>
          </a:prstGeom>
        </p:spPr>
      </p:pic>
      <p:sp>
        <p:nvSpPr>
          <p:cNvPr id="10" name="TextBox 5">
            <a:extLst>
              <a:ext uri="{FF2B5EF4-FFF2-40B4-BE49-F238E27FC236}">
                <a16:creationId xmlns:a16="http://schemas.microsoft.com/office/drawing/2014/main" id="{9FAA9492-C9C5-996C-2701-6FC76590C5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71622" y="3886203"/>
            <a:ext cx="3235181" cy="584775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200" b="1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5 January 2024</a:t>
            </a:r>
          </a:p>
        </p:txBody>
      </p:sp>
      <p:sp>
        <p:nvSpPr>
          <p:cNvPr id="11" name="Text Box 4">
            <a:extLst>
              <a:ext uri="{FF2B5EF4-FFF2-40B4-BE49-F238E27FC236}">
                <a16:creationId xmlns:a16="http://schemas.microsoft.com/office/drawing/2014/main" id="{56F5F5B2-06D1-E14D-15F7-2D52968007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96529" y="3898583"/>
            <a:ext cx="903652" cy="100309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6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 51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2" name="Oval 9">
            <a:extLst>
              <a:ext uri="{FF2B5EF4-FFF2-40B4-BE49-F238E27FC236}">
                <a16:creationId xmlns:a16="http://schemas.microsoft.com/office/drawing/2014/main" id="{8D225EFF-1834-68E2-8B22-09213E1438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52966" y="5809393"/>
            <a:ext cx="1788160" cy="555805"/>
          </a:xfrm>
          <a:prstGeom prst="ellipse">
            <a:avLst/>
          </a:prstGeom>
          <a:noFill/>
          <a:ln w="76200" algn="ctr">
            <a:solidFill>
              <a:srgbClr val="C00000"/>
            </a:solidFill>
            <a:round/>
            <a:headEnd/>
            <a:tailEnd/>
          </a:ln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5CCA666-6658-3B1C-1250-641F9C12CC32}"/>
              </a:ext>
            </a:extLst>
          </p:cNvPr>
          <p:cNvSpPr txBox="1"/>
          <p:nvPr/>
        </p:nvSpPr>
        <p:spPr>
          <a:xfrm>
            <a:off x="1925052" y="6489285"/>
            <a:ext cx="53275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hlinkClick r:id="rId3"/>
              </a:rPr>
              <a:t>https://en.wikipedia.org/wiki/List_of_European_countries_by_population</a:t>
            </a:r>
            <a:endParaRPr lang="en-US" sz="1200" dirty="0"/>
          </a:p>
        </p:txBody>
      </p:sp>
      <p:sp>
        <p:nvSpPr>
          <p:cNvPr id="2" name="TextBox 5">
            <a:extLst>
              <a:ext uri="{FF2B5EF4-FFF2-40B4-BE49-F238E27FC236}">
                <a16:creationId xmlns:a16="http://schemas.microsoft.com/office/drawing/2014/main" id="{C8D3C70C-A905-130A-AFD7-029A0A6905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05031" y="5106329"/>
            <a:ext cx="5030447" cy="707332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  <a:miter lim="800000"/>
            <a:headEnd/>
            <a:tailEnd/>
          </a:ln>
        </p:spPr>
        <p:txBody>
          <a:bodyPr wrap="square" lIns="274320" tIns="91440" rIns="274320" bIns="91440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Holy See (“The Vatican”), for example, is not recognize by some other countries </a:t>
            </a:r>
          </a:p>
        </p:txBody>
      </p:sp>
    </p:spTree>
    <p:extLst>
      <p:ext uri="{BB962C8B-B14F-4D97-AF65-F5344CB8AC3E}">
        <p14:creationId xmlns:p14="http://schemas.microsoft.com/office/powerpoint/2010/main" val="1778374552"/>
      </p:ext>
    </p:extLst>
  </p:cSld>
  <p:clrMapOvr>
    <a:masterClrMapping/>
  </p:clrMapOvr>
</p:sld>
</file>

<file path=ppt/slides/slide3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5400" b="1" dirty="0">
                <a:solidFill>
                  <a:srgbClr val="FF0000"/>
                </a:solidFill>
              </a:rPr>
              <a:t>Question:</a:t>
            </a:r>
          </a:p>
        </p:txBody>
      </p:sp>
    </p:spTree>
    <p:extLst>
      <p:ext uri="{BB962C8B-B14F-4D97-AF65-F5344CB8AC3E}">
        <p14:creationId xmlns:p14="http://schemas.microsoft.com/office/powerpoint/2010/main" val="4039134414"/>
      </p:ext>
    </p:extLst>
  </p:cSld>
  <p:clrMapOvr>
    <a:masterClrMapping/>
  </p:clrMapOvr>
  <p:transition/>
</p:sld>
</file>

<file path=ppt/slides/slide3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0107" y="2554515"/>
            <a:ext cx="8023786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Hw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many countries are there in the world?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41051"/>
            <a:ext cx="8877300" cy="654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74050" y="6582238"/>
            <a:ext cx="3791423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https://en.wikipedia.org/wiki/List_of_sovereign_states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55269" y="3047990"/>
            <a:ext cx="8023786" cy="2554545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How many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nations / countries / sovereign states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are there </a:t>
            </a: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in the world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22599558"/>
      </p:ext>
    </p:extLst>
  </p:cSld>
  <p:clrMapOvr>
    <a:masterClrMapping/>
  </p:clrMapOvr>
  <p:transition/>
</p:sld>
</file>

<file path=ppt/slides/slide3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0107" y="2554515"/>
            <a:ext cx="8023786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Hw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many countries are there in the world?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41051"/>
            <a:ext cx="8877300" cy="654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74050" y="6582238"/>
            <a:ext cx="3791423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https://en.wikipedia.org/wiki/List_of_sovereign_states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AE9BC523-486E-656C-F26D-AE98BD0BB33A}"/>
              </a:ext>
            </a:extLst>
          </p:cNvPr>
          <p:cNvSpPr>
            <a:spLocks noChangeArrowheads="1"/>
          </p:cNvSpPr>
          <p:nvPr/>
        </p:nvSpPr>
        <p:spPr bwMode="auto">
          <a:xfrm rot="6272000">
            <a:off x="6873017" y="7288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1047750"/>
      </p:ext>
    </p:extLst>
  </p:cSld>
  <p:clrMapOvr>
    <a:masterClrMapping/>
  </p:clrMapOvr>
  <p:transition/>
</p:sld>
</file>

<file path=ppt/slides/slide3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0107" y="2554515"/>
            <a:ext cx="8023786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Hw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many countries are there in the world?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41051"/>
            <a:ext cx="8877300" cy="654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74050" y="6582238"/>
            <a:ext cx="3791423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https://en.wikipedia.org/wiki/List_of_sovereign_states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591" y="3284351"/>
            <a:ext cx="8229600" cy="2419882"/>
          </a:xfrm>
          <a:prstGeom prst="rect">
            <a:avLst/>
          </a:prstGeom>
          <a:noFill/>
          <a:ln w="76200">
            <a:solidFill>
              <a:srgbClr val="C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Freeform 1"/>
          <p:cNvSpPr/>
          <p:nvPr/>
        </p:nvSpPr>
        <p:spPr bwMode="auto">
          <a:xfrm>
            <a:off x="6110516" y="4658323"/>
            <a:ext cx="2483105" cy="580571"/>
          </a:xfrm>
          <a:custGeom>
            <a:avLst/>
            <a:gdLst>
              <a:gd name="connsiteX0" fmla="*/ 174171 w 798285"/>
              <a:gd name="connsiteY0" fmla="*/ 551543 h 638628"/>
              <a:gd name="connsiteX1" fmla="*/ 290285 w 798285"/>
              <a:gd name="connsiteY1" fmla="*/ 580571 h 638628"/>
              <a:gd name="connsiteX2" fmla="*/ 348343 w 798285"/>
              <a:gd name="connsiteY2" fmla="*/ 609600 h 638628"/>
              <a:gd name="connsiteX3" fmla="*/ 435428 w 798285"/>
              <a:gd name="connsiteY3" fmla="*/ 638628 h 638628"/>
              <a:gd name="connsiteX4" fmla="*/ 595085 w 798285"/>
              <a:gd name="connsiteY4" fmla="*/ 624114 h 638628"/>
              <a:gd name="connsiteX5" fmla="*/ 638628 w 798285"/>
              <a:gd name="connsiteY5" fmla="*/ 580571 h 638628"/>
              <a:gd name="connsiteX6" fmla="*/ 682171 w 798285"/>
              <a:gd name="connsiteY6" fmla="*/ 551543 h 638628"/>
              <a:gd name="connsiteX7" fmla="*/ 754743 w 798285"/>
              <a:gd name="connsiteY7" fmla="*/ 464457 h 638628"/>
              <a:gd name="connsiteX8" fmla="*/ 798285 w 798285"/>
              <a:gd name="connsiteY8" fmla="*/ 435428 h 638628"/>
              <a:gd name="connsiteX9" fmla="*/ 769257 w 798285"/>
              <a:gd name="connsiteY9" fmla="*/ 217714 h 638628"/>
              <a:gd name="connsiteX10" fmla="*/ 740228 w 798285"/>
              <a:gd name="connsiteY10" fmla="*/ 159657 h 638628"/>
              <a:gd name="connsiteX11" fmla="*/ 711200 w 798285"/>
              <a:gd name="connsiteY11" fmla="*/ 72571 h 638628"/>
              <a:gd name="connsiteX12" fmla="*/ 682171 w 798285"/>
              <a:gd name="connsiteY12" fmla="*/ 29028 h 638628"/>
              <a:gd name="connsiteX13" fmla="*/ 595085 w 798285"/>
              <a:gd name="connsiteY13" fmla="*/ 0 h 638628"/>
              <a:gd name="connsiteX14" fmla="*/ 217714 w 798285"/>
              <a:gd name="connsiteY14" fmla="*/ 29028 h 638628"/>
              <a:gd name="connsiteX15" fmla="*/ 174171 w 798285"/>
              <a:gd name="connsiteY15" fmla="*/ 43543 h 638628"/>
              <a:gd name="connsiteX16" fmla="*/ 116114 w 798285"/>
              <a:gd name="connsiteY16" fmla="*/ 58057 h 638628"/>
              <a:gd name="connsiteX17" fmla="*/ 72571 w 798285"/>
              <a:gd name="connsiteY17" fmla="*/ 87086 h 638628"/>
              <a:gd name="connsiteX18" fmla="*/ 14514 w 798285"/>
              <a:gd name="connsiteY18" fmla="*/ 174171 h 638628"/>
              <a:gd name="connsiteX19" fmla="*/ 0 w 798285"/>
              <a:gd name="connsiteY19" fmla="*/ 217714 h 638628"/>
              <a:gd name="connsiteX20" fmla="*/ 14514 w 798285"/>
              <a:gd name="connsiteY20" fmla="*/ 391886 h 638628"/>
              <a:gd name="connsiteX21" fmla="*/ 58057 w 798285"/>
              <a:gd name="connsiteY21" fmla="*/ 449943 h 638628"/>
              <a:gd name="connsiteX22" fmla="*/ 116114 w 798285"/>
              <a:gd name="connsiteY22" fmla="*/ 493486 h 638628"/>
              <a:gd name="connsiteX23" fmla="*/ 203200 w 798285"/>
              <a:gd name="connsiteY23" fmla="*/ 537028 h 638628"/>
              <a:gd name="connsiteX24" fmla="*/ 174171 w 798285"/>
              <a:gd name="connsiteY24" fmla="*/ 551543 h 638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8285" h="638628">
                <a:moveTo>
                  <a:pt x="174171" y="551543"/>
                </a:moveTo>
                <a:cubicBezTo>
                  <a:pt x="188685" y="558800"/>
                  <a:pt x="251233" y="563834"/>
                  <a:pt x="290285" y="580571"/>
                </a:cubicBezTo>
                <a:cubicBezTo>
                  <a:pt x="310172" y="589094"/>
                  <a:pt x="328254" y="601564"/>
                  <a:pt x="348343" y="609600"/>
                </a:cubicBezTo>
                <a:cubicBezTo>
                  <a:pt x="376753" y="620964"/>
                  <a:pt x="435428" y="638628"/>
                  <a:pt x="435428" y="638628"/>
                </a:cubicBezTo>
                <a:cubicBezTo>
                  <a:pt x="488647" y="633790"/>
                  <a:pt x="543703" y="638795"/>
                  <a:pt x="595085" y="624114"/>
                </a:cubicBezTo>
                <a:cubicBezTo>
                  <a:pt x="614822" y="618475"/>
                  <a:pt x="622859" y="593712"/>
                  <a:pt x="638628" y="580571"/>
                </a:cubicBezTo>
                <a:cubicBezTo>
                  <a:pt x="652029" y="569404"/>
                  <a:pt x="668770" y="562710"/>
                  <a:pt x="682171" y="551543"/>
                </a:cubicBezTo>
                <a:cubicBezTo>
                  <a:pt x="824817" y="432673"/>
                  <a:pt x="640589" y="578612"/>
                  <a:pt x="754743" y="464457"/>
                </a:cubicBezTo>
                <a:cubicBezTo>
                  <a:pt x="767078" y="452122"/>
                  <a:pt x="783771" y="445104"/>
                  <a:pt x="798285" y="435428"/>
                </a:cubicBezTo>
                <a:cubicBezTo>
                  <a:pt x="794860" y="401173"/>
                  <a:pt x="786435" y="269247"/>
                  <a:pt x="769257" y="217714"/>
                </a:cubicBezTo>
                <a:cubicBezTo>
                  <a:pt x="762415" y="197188"/>
                  <a:pt x="748264" y="179746"/>
                  <a:pt x="740228" y="159657"/>
                </a:cubicBezTo>
                <a:cubicBezTo>
                  <a:pt x="728864" y="131247"/>
                  <a:pt x="728173" y="98031"/>
                  <a:pt x="711200" y="72571"/>
                </a:cubicBezTo>
                <a:cubicBezTo>
                  <a:pt x="701524" y="58057"/>
                  <a:pt x="696964" y="38273"/>
                  <a:pt x="682171" y="29028"/>
                </a:cubicBezTo>
                <a:cubicBezTo>
                  <a:pt x="656223" y="12811"/>
                  <a:pt x="595085" y="0"/>
                  <a:pt x="595085" y="0"/>
                </a:cubicBezTo>
                <a:cubicBezTo>
                  <a:pt x="486244" y="5728"/>
                  <a:pt x="335704" y="5430"/>
                  <a:pt x="217714" y="29028"/>
                </a:cubicBezTo>
                <a:cubicBezTo>
                  <a:pt x="202712" y="32029"/>
                  <a:pt x="188882" y="39340"/>
                  <a:pt x="174171" y="43543"/>
                </a:cubicBezTo>
                <a:cubicBezTo>
                  <a:pt x="154991" y="49023"/>
                  <a:pt x="135466" y="53219"/>
                  <a:pt x="116114" y="58057"/>
                </a:cubicBezTo>
                <a:cubicBezTo>
                  <a:pt x="101600" y="67733"/>
                  <a:pt x="84058" y="73958"/>
                  <a:pt x="72571" y="87086"/>
                </a:cubicBezTo>
                <a:cubicBezTo>
                  <a:pt x="49597" y="113342"/>
                  <a:pt x="14514" y="174171"/>
                  <a:pt x="14514" y="174171"/>
                </a:cubicBezTo>
                <a:cubicBezTo>
                  <a:pt x="9676" y="188685"/>
                  <a:pt x="0" y="202415"/>
                  <a:pt x="0" y="217714"/>
                </a:cubicBezTo>
                <a:cubicBezTo>
                  <a:pt x="0" y="275973"/>
                  <a:pt x="384" y="335367"/>
                  <a:pt x="14514" y="391886"/>
                </a:cubicBezTo>
                <a:cubicBezTo>
                  <a:pt x="20381" y="415354"/>
                  <a:pt x="40952" y="432838"/>
                  <a:pt x="58057" y="449943"/>
                </a:cubicBezTo>
                <a:cubicBezTo>
                  <a:pt x="75162" y="467048"/>
                  <a:pt x="95111" y="481484"/>
                  <a:pt x="116114" y="493486"/>
                </a:cubicBezTo>
                <a:cubicBezTo>
                  <a:pt x="171202" y="524965"/>
                  <a:pt x="152632" y="486460"/>
                  <a:pt x="203200" y="537028"/>
                </a:cubicBezTo>
                <a:cubicBezTo>
                  <a:pt x="210850" y="544678"/>
                  <a:pt x="159657" y="544286"/>
                  <a:pt x="174171" y="551543"/>
                </a:cubicBezTo>
                <a:close/>
              </a:path>
            </a:pathLst>
          </a:cu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 bwMode="auto">
          <a:xfrm>
            <a:off x="7590982" y="3349667"/>
            <a:ext cx="1001486" cy="471712"/>
          </a:xfrm>
          <a:custGeom>
            <a:avLst/>
            <a:gdLst>
              <a:gd name="connsiteX0" fmla="*/ 174171 w 798285"/>
              <a:gd name="connsiteY0" fmla="*/ 551543 h 638628"/>
              <a:gd name="connsiteX1" fmla="*/ 290285 w 798285"/>
              <a:gd name="connsiteY1" fmla="*/ 580571 h 638628"/>
              <a:gd name="connsiteX2" fmla="*/ 348343 w 798285"/>
              <a:gd name="connsiteY2" fmla="*/ 609600 h 638628"/>
              <a:gd name="connsiteX3" fmla="*/ 435428 w 798285"/>
              <a:gd name="connsiteY3" fmla="*/ 638628 h 638628"/>
              <a:gd name="connsiteX4" fmla="*/ 595085 w 798285"/>
              <a:gd name="connsiteY4" fmla="*/ 624114 h 638628"/>
              <a:gd name="connsiteX5" fmla="*/ 638628 w 798285"/>
              <a:gd name="connsiteY5" fmla="*/ 580571 h 638628"/>
              <a:gd name="connsiteX6" fmla="*/ 682171 w 798285"/>
              <a:gd name="connsiteY6" fmla="*/ 551543 h 638628"/>
              <a:gd name="connsiteX7" fmla="*/ 754743 w 798285"/>
              <a:gd name="connsiteY7" fmla="*/ 464457 h 638628"/>
              <a:gd name="connsiteX8" fmla="*/ 798285 w 798285"/>
              <a:gd name="connsiteY8" fmla="*/ 435428 h 638628"/>
              <a:gd name="connsiteX9" fmla="*/ 769257 w 798285"/>
              <a:gd name="connsiteY9" fmla="*/ 217714 h 638628"/>
              <a:gd name="connsiteX10" fmla="*/ 740228 w 798285"/>
              <a:gd name="connsiteY10" fmla="*/ 159657 h 638628"/>
              <a:gd name="connsiteX11" fmla="*/ 711200 w 798285"/>
              <a:gd name="connsiteY11" fmla="*/ 72571 h 638628"/>
              <a:gd name="connsiteX12" fmla="*/ 682171 w 798285"/>
              <a:gd name="connsiteY12" fmla="*/ 29028 h 638628"/>
              <a:gd name="connsiteX13" fmla="*/ 595085 w 798285"/>
              <a:gd name="connsiteY13" fmla="*/ 0 h 638628"/>
              <a:gd name="connsiteX14" fmla="*/ 217714 w 798285"/>
              <a:gd name="connsiteY14" fmla="*/ 29028 h 638628"/>
              <a:gd name="connsiteX15" fmla="*/ 174171 w 798285"/>
              <a:gd name="connsiteY15" fmla="*/ 43543 h 638628"/>
              <a:gd name="connsiteX16" fmla="*/ 116114 w 798285"/>
              <a:gd name="connsiteY16" fmla="*/ 58057 h 638628"/>
              <a:gd name="connsiteX17" fmla="*/ 72571 w 798285"/>
              <a:gd name="connsiteY17" fmla="*/ 87086 h 638628"/>
              <a:gd name="connsiteX18" fmla="*/ 14514 w 798285"/>
              <a:gd name="connsiteY18" fmla="*/ 174171 h 638628"/>
              <a:gd name="connsiteX19" fmla="*/ 0 w 798285"/>
              <a:gd name="connsiteY19" fmla="*/ 217714 h 638628"/>
              <a:gd name="connsiteX20" fmla="*/ 14514 w 798285"/>
              <a:gd name="connsiteY20" fmla="*/ 391886 h 638628"/>
              <a:gd name="connsiteX21" fmla="*/ 58057 w 798285"/>
              <a:gd name="connsiteY21" fmla="*/ 449943 h 638628"/>
              <a:gd name="connsiteX22" fmla="*/ 116114 w 798285"/>
              <a:gd name="connsiteY22" fmla="*/ 493486 h 638628"/>
              <a:gd name="connsiteX23" fmla="*/ 203200 w 798285"/>
              <a:gd name="connsiteY23" fmla="*/ 537028 h 638628"/>
              <a:gd name="connsiteX24" fmla="*/ 174171 w 798285"/>
              <a:gd name="connsiteY24" fmla="*/ 551543 h 638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8285" h="638628">
                <a:moveTo>
                  <a:pt x="174171" y="551543"/>
                </a:moveTo>
                <a:cubicBezTo>
                  <a:pt x="188685" y="558800"/>
                  <a:pt x="251233" y="563834"/>
                  <a:pt x="290285" y="580571"/>
                </a:cubicBezTo>
                <a:cubicBezTo>
                  <a:pt x="310172" y="589094"/>
                  <a:pt x="328254" y="601564"/>
                  <a:pt x="348343" y="609600"/>
                </a:cubicBezTo>
                <a:cubicBezTo>
                  <a:pt x="376753" y="620964"/>
                  <a:pt x="435428" y="638628"/>
                  <a:pt x="435428" y="638628"/>
                </a:cubicBezTo>
                <a:cubicBezTo>
                  <a:pt x="488647" y="633790"/>
                  <a:pt x="543703" y="638795"/>
                  <a:pt x="595085" y="624114"/>
                </a:cubicBezTo>
                <a:cubicBezTo>
                  <a:pt x="614822" y="618475"/>
                  <a:pt x="622859" y="593712"/>
                  <a:pt x="638628" y="580571"/>
                </a:cubicBezTo>
                <a:cubicBezTo>
                  <a:pt x="652029" y="569404"/>
                  <a:pt x="668770" y="562710"/>
                  <a:pt x="682171" y="551543"/>
                </a:cubicBezTo>
                <a:cubicBezTo>
                  <a:pt x="824817" y="432673"/>
                  <a:pt x="640589" y="578612"/>
                  <a:pt x="754743" y="464457"/>
                </a:cubicBezTo>
                <a:cubicBezTo>
                  <a:pt x="767078" y="452122"/>
                  <a:pt x="783771" y="445104"/>
                  <a:pt x="798285" y="435428"/>
                </a:cubicBezTo>
                <a:cubicBezTo>
                  <a:pt x="794860" y="401173"/>
                  <a:pt x="786435" y="269247"/>
                  <a:pt x="769257" y="217714"/>
                </a:cubicBezTo>
                <a:cubicBezTo>
                  <a:pt x="762415" y="197188"/>
                  <a:pt x="748264" y="179746"/>
                  <a:pt x="740228" y="159657"/>
                </a:cubicBezTo>
                <a:cubicBezTo>
                  <a:pt x="728864" y="131247"/>
                  <a:pt x="728173" y="98031"/>
                  <a:pt x="711200" y="72571"/>
                </a:cubicBezTo>
                <a:cubicBezTo>
                  <a:pt x="701524" y="58057"/>
                  <a:pt x="696964" y="38273"/>
                  <a:pt x="682171" y="29028"/>
                </a:cubicBezTo>
                <a:cubicBezTo>
                  <a:pt x="656223" y="12811"/>
                  <a:pt x="595085" y="0"/>
                  <a:pt x="595085" y="0"/>
                </a:cubicBezTo>
                <a:cubicBezTo>
                  <a:pt x="486244" y="5728"/>
                  <a:pt x="335704" y="5430"/>
                  <a:pt x="217714" y="29028"/>
                </a:cubicBezTo>
                <a:cubicBezTo>
                  <a:pt x="202712" y="32029"/>
                  <a:pt x="188882" y="39340"/>
                  <a:pt x="174171" y="43543"/>
                </a:cubicBezTo>
                <a:cubicBezTo>
                  <a:pt x="154991" y="49023"/>
                  <a:pt x="135466" y="53219"/>
                  <a:pt x="116114" y="58057"/>
                </a:cubicBezTo>
                <a:cubicBezTo>
                  <a:pt x="101600" y="67733"/>
                  <a:pt x="84058" y="73958"/>
                  <a:pt x="72571" y="87086"/>
                </a:cubicBezTo>
                <a:cubicBezTo>
                  <a:pt x="49597" y="113342"/>
                  <a:pt x="14514" y="174171"/>
                  <a:pt x="14514" y="174171"/>
                </a:cubicBezTo>
                <a:cubicBezTo>
                  <a:pt x="9676" y="188685"/>
                  <a:pt x="0" y="202415"/>
                  <a:pt x="0" y="217714"/>
                </a:cubicBezTo>
                <a:cubicBezTo>
                  <a:pt x="0" y="275973"/>
                  <a:pt x="384" y="335367"/>
                  <a:pt x="14514" y="391886"/>
                </a:cubicBezTo>
                <a:cubicBezTo>
                  <a:pt x="20381" y="415354"/>
                  <a:pt x="40952" y="432838"/>
                  <a:pt x="58057" y="449943"/>
                </a:cubicBezTo>
                <a:cubicBezTo>
                  <a:pt x="75162" y="467048"/>
                  <a:pt x="95111" y="481484"/>
                  <a:pt x="116114" y="493486"/>
                </a:cubicBezTo>
                <a:cubicBezTo>
                  <a:pt x="171202" y="524965"/>
                  <a:pt x="152632" y="486460"/>
                  <a:pt x="203200" y="537028"/>
                </a:cubicBezTo>
                <a:cubicBezTo>
                  <a:pt x="210850" y="544678"/>
                  <a:pt x="159657" y="544286"/>
                  <a:pt x="174171" y="551543"/>
                </a:cubicBezTo>
                <a:close/>
              </a:path>
            </a:pathLst>
          </a:cu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0128E5-74A3-BAAA-C8F0-F759C5764CA8}"/>
              </a:ext>
            </a:extLst>
          </p:cNvPr>
          <p:cNvSpPr txBox="1"/>
          <p:nvPr/>
        </p:nvSpPr>
        <p:spPr>
          <a:xfrm>
            <a:off x="2377440" y="1739050"/>
            <a:ext cx="6327251" cy="1342568"/>
          </a:xfrm>
          <a:prstGeom prst="rect">
            <a:avLst/>
          </a:prstGeom>
          <a:solidFill>
            <a:srgbClr val="FFFF00"/>
          </a:solidFill>
          <a:ln w="76200">
            <a:solidFill>
              <a:srgbClr val="C00000"/>
            </a:solidFill>
          </a:ln>
        </p:spPr>
        <p:txBody>
          <a:bodyPr wrap="square" tIns="91440" bIns="91440" rtlCol="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It depends . . . probably 204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(according to many, including 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New York Times Atlas of the World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61356235"/>
      </p:ext>
    </p:extLst>
  </p:cSld>
  <p:clrMapOvr>
    <a:masterClrMapping/>
  </p:clrMapOvr>
  <p:transition/>
</p:sld>
</file>

<file path=ppt/slides/slide3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3182040" y="6582238"/>
            <a:ext cx="2797112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http://www.worldatlas.com/nations.htm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349" y="159432"/>
            <a:ext cx="8302752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AutoShape 4" descr="World Atlas - Maps, Geography, trave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6" descr="World Atlas - Maps, Geography, travel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AutoShape 8" descr="World Atlas - Maps, Geography, travel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9225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0853" y="1217613"/>
            <a:ext cx="1914525" cy="56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Freeform 11"/>
          <p:cNvSpPr/>
          <p:nvPr/>
        </p:nvSpPr>
        <p:spPr bwMode="auto">
          <a:xfrm>
            <a:off x="1521524" y="5312231"/>
            <a:ext cx="3790705" cy="754742"/>
          </a:xfrm>
          <a:custGeom>
            <a:avLst/>
            <a:gdLst>
              <a:gd name="connsiteX0" fmla="*/ 174171 w 798285"/>
              <a:gd name="connsiteY0" fmla="*/ 551543 h 638628"/>
              <a:gd name="connsiteX1" fmla="*/ 290285 w 798285"/>
              <a:gd name="connsiteY1" fmla="*/ 580571 h 638628"/>
              <a:gd name="connsiteX2" fmla="*/ 348343 w 798285"/>
              <a:gd name="connsiteY2" fmla="*/ 609600 h 638628"/>
              <a:gd name="connsiteX3" fmla="*/ 435428 w 798285"/>
              <a:gd name="connsiteY3" fmla="*/ 638628 h 638628"/>
              <a:gd name="connsiteX4" fmla="*/ 595085 w 798285"/>
              <a:gd name="connsiteY4" fmla="*/ 624114 h 638628"/>
              <a:gd name="connsiteX5" fmla="*/ 638628 w 798285"/>
              <a:gd name="connsiteY5" fmla="*/ 580571 h 638628"/>
              <a:gd name="connsiteX6" fmla="*/ 682171 w 798285"/>
              <a:gd name="connsiteY6" fmla="*/ 551543 h 638628"/>
              <a:gd name="connsiteX7" fmla="*/ 754743 w 798285"/>
              <a:gd name="connsiteY7" fmla="*/ 464457 h 638628"/>
              <a:gd name="connsiteX8" fmla="*/ 798285 w 798285"/>
              <a:gd name="connsiteY8" fmla="*/ 435428 h 638628"/>
              <a:gd name="connsiteX9" fmla="*/ 769257 w 798285"/>
              <a:gd name="connsiteY9" fmla="*/ 217714 h 638628"/>
              <a:gd name="connsiteX10" fmla="*/ 740228 w 798285"/>
              <a:gd name="connsiteY10" fmla="*/ 159657 h 638628"/>
              <a:gd name="connsiteX11" fmla="*/ 711200 w 798285"/>
              <a:gd name="connsiteY11" fmla="*/ 72571 h 638628"/>
              <a:gd name="connsiteX12" fmla="*/ 682171 w 798285"/>
              <a:gd name="connsiteY12" fmla="*/ 29028 h 638628"/>
              <a:gd name="connsiteX13" fmla="*/ 595085 w 798285"/>
              <a:gd name="connsiteY13" fmla="*/ 0 h 638628"/>
              <a:gd name="connsiteX14" fmla="*/ 217714 w 798285"/>
              <a:gd name="connsiteY14" fmla="*/ 29028 h 638628"/>
              <a:gd name="connsiteX15" fmla="*/ 174171 w 798285"/>
              <a:gd name="connsiteY15" fmla="*/ 43543 h 638628"/>
              <a:gd name="connsiteX16" fmla="*/ 116114 w 798285"/>
              <a:gd name="connsiteY16" fmla="*/ 58057 h 638628"/>
              <a:gd name="connsiteX17" fmla="*/ 72571 w 798285"/>
              <a:gd name="connsiteY17" fmla="*/ 87086 h 638628"/>
              <a:gd name="connsiteX18" fmla="*/ 14514 w 798285"/>
              <a:gd name="connsiteY18" fmla="*/ 174171 h 638628"/>
              <a:gd name="connsiteX19" fmla="*/ 0 w 798285"/>
              <a:gd name="connsiteY19" fmla="*/ 217714 h 638628"/>
              <a:gd name="connsiteX20" fmla="*/ 14514 w 798285"/>
              <a:gd name="connsiteY20" fmla="*/ 391886 h 638628"/>
              <a:gd name="connsiteX21" fmla="*/ 58057 w 798285"/>
              <a:gd name="connsiteY21" fmla="*/ 449943 h 638628"/>
              <a:gd name="connsiteX22" fmla="*/ 116114 w 798285"/>
              <a:gd name="connsiteY22" fmla="*/ 493486 h 638628"/>
              <a:gd name="connsiteX23" fmla="*/ 203200 w 798285"/>
              <a:gd name="connsiteY23" fmla="*/ 537028 h 638628"/>
              <a:gd name="connsiteX24" fmla="*/ 174171 w 798285"/>
              <a:gd name="connsiteY24" fmla="*/ 551543 h 638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8285" h="638628">
                <a:moveTo>
                  <a:pt x="174171" y="551543"/>
                </a:moveTo>
                <a:cubicBezTo>
                  <a:pt x="188685" y="558800"/>
                  <a:pt x="251233" y="563834"/>
                  <a:pt x="290285" y="580571"/>
                </a:cubicBezTo>
                <a:cubicBezTo>
                  <a:pt x="310172" y="589094"/>
                  <a:pt x="328254" y="601564"/>
                  <a:pt x="348343" y="609600"/>
                </a:cubicBezTo>
                <a:cubicBezTo>
                  <a:pt x="376753" y="620964"/>
                  <a:pt x="435428" y="638628"/>
                  <a:pt x="435428" y="638628"/>
                </a:cubicBezTo>
                <a:cubicBezTo>
                  <a:pt x="488647" y="633790"/>
                  <a:pt x="543703" y="638795"/>
                  <a:pt x="595085" y="624114"/>
                </a:cubicBezTo>
                <a:cubicBezTo>
                  <a:pt x="614822" y="618475"/>
                  <a:pt x="622859" y="593712"/>
                  <a:pt x="638628" y="580571"/>
                </a:cubicBezTo>
                <a:cubicBezTo>
                  <a:pt x="652029" y="569404"/>
                  <a:pt x="668770" y="562710"/>
                  <a:pt x="682171" y="551543"/>
                </a:cubicBezTo>
                <a:cubicBezTo>
                  <a:pt x="824817" y="432673"/>
                  <a:pt x="640589" y="578612"/>
                  <a:pt x="754743" y="464457"/>
                </a:cubicBezTo>
                <a:cubicBezTo>
                  <a:pt x="767078" y="452122"/>
                  <a:pt x="783771" y="445104"/>
                  <a:pt x="798285" y="435428"/>
                </a:cubicBezTo>
                <a:cubicBezTo>
                  <a:pt x="794860" y="401173"/>
                  <a:pt x="786435" y="269247"/>
                  <a:pt x="769257" y="217714"/>
                </a:cubicBezTo>
                <a:cubicBezTo>
                  <a:pt x="762415" y="197188"/>
                  <a:pt x="748264" y="179746"/>
                  <a:pt x="740228" y="159657"/>
                </a:cubicBezTo>
                <a:cubicBezTo>
                  <a:pt x="728864" y="131247"/>
                  <a:pt x="728173" y="98031"/>
                  <a:pt x="711200" y="72571"/>
                </a:cubicBezTo>
                <a:cubicBezTo>
                  <a:pt x="701524" y="58057"/>
                  <a:pt x="696964" y="38273"/>
                  <a:pt x="682171" y="29028"/>
                </a:cubicBezTo>
                <a:cubicBezTo>
                  <a:pt x="656223" y="12811"/>
                  <a:pt x="595085" y="0"/>
                  <a:pt x="595085" y="0"/>
                </a:cubicBezTo>
                <a:cubicBezTo>
                  <a:pt x="486244" y="5728"/>
                  <a:pt x="335704" y="5430"/>
                  <a:pt x="217714" y="29028"/>
                </a:cubicBezTo>
                <a:cubicBezTo>
                  <a:pt x="202712" y="32029"/>
                  <a:pt x="188882" y="39340"/>
                  <a:pt x="174171" y="43543"/>
                </a:cubicBezTo>
                <a:cubicBezTo>
                  <a:pt x="154991" y="49023"/>
                  <a:pt x="135466" y="53219"/>
                  <a:pt x="116114" y="58057"/>
                </a:cubicBezTo>
                <a:cubicBezTo>
                  <a:pt x="101600" y="67733"/>
                  <a:pt x="84058" y="73958"/>
                  <a:pt x="72571" y="87086"/>
                </a:cubicBezTo>
                <a:cubicBezTo>
                  <a:pt x="49597" y="113342"/>
                  <a:pt x="14514" y="174171"/>
                  <a:pt x="14514" y="174171"/>
                </a:cubicBezTo>
                <a:cubicBezTo>
                  <a:pt x="9676" y="188685"/>
                  <a:pt x="0" y="202415"/>
                  <a:pt x="0" y="217714"/>
                </a:cubicBezTo>
                <a:cubicBezTo>
                  <a:pt x="0" y="275973"/>
                  <a:pt x="384" y="335367"/>
                  <a:pt x="14514" y="391886"/>
                </a:cubicBezTo>
                <a:cubicBezTo>
                  <a:pt x="20381" y="415354"/>
                  <a:pt x="40952" y="432838"/>
                  <a:pt x="58057" y="449943"/>
                </a:cubicBezTo>
                <a:cubicBezTo>
                  <a:pt x="75162" y="467048"/>
                  <a:pt x="95111" y="481484"/>
                  <a:pt x="116114" y="493486"/>
                </a:cubicBezTo>
                <a:cubicBezTo>
                  <a:pt x="171202" y="524965"/>
                  <a:pt x="152632" y="486460"/>
                  <a:pt x="203200" y="537028"/>
                </a:cubicBezTo>
                <a:cubicBezTo>
                  <a:pt x="210850" y="544678"/>
                  <a:pt x="159657" y="544286"/>
                  <a:pt x="174171" y="551543"/>
                </a:cubicBezTo>
                <a:close/>
              </a:path>
            </a:pathLst>
          </a:cu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6052208"/>
      </p:ext>
    </p:extLst>
  </p:cSld>
  <p:clrMapOvr>
    <a:masterClrMapping/>
  </p:clrMapOvr>
  <p:transition/>
</p:sld>
</file>

<file path=ppt/slides/slide3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Text Box 2"/>
          <p:cNvSpPr txBox="1">
            <a:spLocks noChangeArrowheads="1"/>
          </p:cNvSpPr>
          <p:nvPr/>
        </p:nvSpPr>
        <p:spPr bwMode="auto">
          <a:xfrm>
            <a:off x="2973831" y="6395609"/>
            <a:ext cx="3135795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http://www.d.umn.edu/cla/faculty/troufs/anth3635/index.html#title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2170" y="566070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1945022" y="3649981"/>
            <a:ext cx="5279468" cy="2576649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lIns="457200" tIns="457200" rIns="457200" bIns="457200" rtlCol="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list of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nations /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countries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for which there are class WebPages is on-line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51744967-C142-DEC3-2274-093D19807316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7266717" y="17067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7454905"/>
      </p:ext>
    </p:extLst>
  </p:cSld>
  <p:clrMapOvr>
    <a:masterClrMapping/>
  </p:clrMapOvr>
</p:sld>
</file>

<file path=ppt/slides/slide36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9"/>
          <p:cNvSpPr>
            <a:spLocks noChangeArrowheads="1"/>
          </p:cNvSpPr>
          <p:nvPr/>
        </p:nvSpPr>
        <p:spPr bwMode="auto">
          <a:xfrm>
            <a:off x="2389012" y="4056063"/>
            <a:ext cx="4267200" cy="7620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20800" y="1295400"/>
            <a:ext cx="650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007861983"/>
      </p:ext>
    </p:extLst>
  </p:cSld>
  <p:clrMapOvr>
    <a:masterClrMapping/>
  </p:clrMapOvr>
  <p:transition/>
</p:sld>
</file>

<file path=ppt/slides/slide36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82" name="Oval 6"/>
          <p:cNvSpPr>
            <a:spLocks noChangeArrowheads="1"/>
          </p:cNvSpPr>
          <p:nvPr/>
        </p:nvSpPr>
        <p:spPr bwMode="auto">
          <a:xfrm>
            <a:off x="2607740" y="2887134"/>
            <a:ext cx="702733" cy="524933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81281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30083" name="Oval 7"/>
          <p:cNvSpPr>
            <a:spLocks noChangeArrowheads="1"/>
          </p:cNvSpPr>
          <p:nvPr/>
        </p:nvSpPr>
        <p:spPr bwMode="auto">
          <a:xfrm>
            <a:off x="4207936" y="2616200"/>
            <a:ext cx="1651000" cy="1066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81281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30084" name="Oval 11"/>
          <p:cNvSpPr>
            <a:spLocks noChangeArrowheads="1"/>
          </p:cNvSpPr>
          <p:nvPr/>
        </p:nvSpPr>
        <p:spPr bwMode="auto">
          <a:xfrm>
            <a:off x="4305300" y="2603501"/>
            <a:ext cx="948267" cy="474133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81281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30085" name="Oval 19"/>
          <p:cNvSpPr>
            <a:spLocks noChangeArrowheads="1"/>
          </p:cNvSpPr>
          <p:nvPr/>
        </p:nvSpPr>
        <p:spPr bwMode="auto">
          <a:xfrm>
            <a:off x="3420540" y="1841501"/>
            <a:ext cx="2328333" cy="524933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81281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03D21E-B9D8-1E1F-FDBC-2928B53D51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68" y="414219"/>
            <a:ext cx="9144000" cy="61057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63858E1-E156-DDB9-C372-E6454017010C}"/>
              </a:ext>
            </a:extLst>
          </p:cNvPr>
          <p:cNvSpPr txBox="1"/>
          <p:nvPr/>
        </p:nvSpPr>
        <p:spPr>
          <a:xfrm>
            <a:off x="2969305" y="3040778"/>
            <a:ext cx="5015520" cy="678000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txBody>
          <a:bodyPr wrap="square" lIns="203200" tIns="203200" rIns="203200" bIns="203200" rtlCol="0">
            <a:noAutofit/>
          </a:bodyPr>
          <a:lstStyle/>
          <a:p>
            <a:pPr marL="0" marR="0" lvl="0" indent="0" algn="ctr" defTabSz="812810" rtl="0" eaLnBrk="0" fontAlgn="base" latinLnBrk="0" hangingPunct="0">
              <a:lnSpc>
                <a:spcPct val="120000"/>
              </a:lnSpc>
              <a:spcBef>
                <a:spcPts val="444"/>
              </a:spcBef>
              <a:spcAft>
                <a:spcPts val="444"/>
              </a:spcAft>
              <a:buClrTx/>
              <a:buSzTx/>
              <a:buFontTx/>
              <a:buNone/>
              <a:tabLst/>
              <a:defRPr/>
            </a:pPr>
            <a:endParaRPr kumimoji="0" lang="en-US" sz="1778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1" name="Down Arrow 7">
            <a:extLst>
              <a:ext uri="{FF2B5EF4-FFF2-40B4-BE49-F238E27FC236}">
                <a16:creationId xmlns:a16="http://schemas.microsoft.com/office/drawing/2014/main" id="{97220981-CA13-F5DC-653E-87A5E27DF432}"/>
              </a:ext>
            </a:extLst>
          </p:cNvPr>
          <p:cNvSpPr/>
          <p:nvPr/>
        </p:nvSpPr>
        <p:spPr>
          <a:xfrm rot="13902252">
            <a:off x="1815892" y="2883562"/>
            <a:ext cx="722953" cy="2761407"/>
          </a:xfrm>
          <a:prstGeom prst="downArrow">
            <a:avLst/>
          </a:prstGeom>
          <a:solidFill>
            <a:srgbClr val="FFCC00"/>
          </a:solidFill>
          <a:ln w="76200">
            <a:solidFill>
              <a:srgbClr val="79001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marL="0" marR="0" lvl="0" indent="0" algn="ctr" defTabSz="81281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44" b="1" i="0" u="none" strike="noStrike" kern="1200" cap="none" spc="0" normalizeH="0" baseline="0" noProof="0" dirty="0">
              <a:ln>
                <a:noFill/>
              </a:ln>
              <a:solidFill>
                <a:srgbClr val="800000"/>
              </a:solidFill>
              <a:effectLst/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9F0FB2D-77A8-9B7C-C316-617251E9DAC5}"/>
              </a:ext>
            </a:extLst>
          </p:cNvPr>
          <p:cNvSpPr txBox="1"/>
          <p:nvPr/>
        </p:nvSpPr>
        <p:spPr>
          <a:xfrm>
            <a:off x="1274236" y="6505360"/>
            <a:ext cx="661246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dirty="0">
                <a:solidFill>
                  <a:srgbClr val="000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https://www.d.umn.edu/cla/faculty/troufs/tr/trindex_C.html#title</a:t>
            </a:r>
            <a:r>
              <a:rPr lang="en-US" sz="1400" dirty="0">
                <a:solidFill>
                  <a:srgbClr val="000000"/>
                </a:solidFill>
              </a:rPr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2279920619"/>
      </p:ext>
    </p:extLst>
  </p:cSld>
  <p:clrMapOvr>
    <a:masterClrMapping/>
  </p:clrMapOvr>
  <p:transition/>
</p:sld>
</file>

<file path=ppt/slides/slide3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8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921000"/>
            <a:ext cx="7772400" cy="1016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21891" name="Rectangle 3"/>
          <p:cNvSpPr>
            <a:spLocks noChangeArrowheads="1"/>
          </p:cNvSpPr>
          <p:nvPr/>
        </p:nvSpPr>
        <p:spPr bwMode="auto">
          <a:xfrm>
            <a:off x="571500" y="1746476"/>
            <a:ext cx="8013700" cy="4166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marL="0" marR="0" lvl="0" indent="0" algn="ctr" defTabSz="812810" rtl="0" eaLnBrk="0" fontAlgn="base" latinLnBrk="0" hangingPunc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to get to that course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WebPage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Verdana" pitchFamily="34" charset="0"/>
                <a:ea typeface="+mn-ea"/>
                <a:cs typeface="+mn-cs"/>
              </a:rPr>
              <a:t>just click on the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812810" rtl="0" eaLnBrk="0" fontAlgn="base" latinLnBrk="0" hangingPunc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Verdana" pitchFamily="34" charset="0"/>
                <a:ea typeface="+mn-ea"/>
                <a:cs typeface="+mn-cs"/>
              </a:rPr>
              <a:t>“Countries, Nations, Cultures . . .”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Verdana" pitchFamily="34" charset="0"/>
                <a:ea typeface="+mn-ea"/>
                <a:cs typeface="+mn-cs"/>
              </a:rPr>
              <a:t>link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in the middle section </a:t>
            </a:r>
          </a:p>
          <a:p>
            <a:pPr marL="0" marR="0" lvl="0" indent="0" algn="ctr" defTabSz="812810" rtl="0" eaLnBrk="0" fontAlgn="base" latinLnBrk="0" hangingPunc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of your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Verdana" pitchFamily="34" charset="0"/>
                <a:ea typeface="+mn-ea"/>
                <a:cs typeface="+mn-cs"/>
              </a:rPr>
              <a:t>Canvas “Home” Page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,</a:t>
            </a:r>
          </a:p>
          <a:p>
            <a:pPr marL="0" marR="0" lvl="0" indent="0" algn="ctr" defTabSz="812810" rtl="0" eaLnBrk="0" fontAlgn="base" latinLnBrk="0" hangingPunc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or the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Verdana" pitchFamily="34" charset="0"/>
                <a:ea typeface="+mn-ea"/>
                <a:cs typeface="+mn-cs"/>
              </a:rPr>
              <a:t>A-Z listing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at the top of any WebPage . . .</a:t>
            </a:r>
          </a:p>
        </p:txBody>
      </p:sp>
    </p:spTree>
    <p:extLst>
      <p:ext uri="{BB962C8B-B14F-4D97-AF65-F5344CB8AC3E}">
        <p14:creationId xmlns:p14="http://schemas.microsoft.com/office/powerpoint/2010/main" val="3649536193"/>
      </p:ext>
    </p:extLst>
  </p:cSld>
  <p:clrMapOvr>
    <a:masterClrMapping/>
  </p:clrMapOvr>
  <p:transition/>
</p:sld>
</file>

<file path=ppt/slides/slide36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42" name="Text Box 2"/>
          <p:cNvSpPr txBox="1">
            <a:spLocks noChangeArrowheads="1"/>
          </p:cNvSpPr>
          <p:nvPr/>
        </p:nvSpPr>
        <p:spPr bwMode="auto">
          <a:xfrm>
            <a:off x="4986931" y="4910719"/>
            <a:ext cx="184731" cy="694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8128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3911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24643" name="Text Box 3"/>
          <p:cNvSpPr txBox="1">
            <a:spLocks noChangeArrowheads="1"/>
          </p:cNvSpPr>
          <p:nvPr/>
        </p:nvSpPr>
        <p:spPr bwMode="auto">
          <a:xfrm>
            <a:off x="6207541" y="2675519"/>
            <a:ext cx="184731" cy="694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8128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3911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6CB504-8391-934A-E6E8-092AAD8206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496" y="1072821"/>
            <a:ext cx="7721600" cy="4727278"/>
          </a:xfrm>
          <a:prstGeom prst="rect">
            <a:avLst/>
          </a:prstGeom>
          <a:ln w="12700">
            <a:solidFill>
              <a:srgbClr val="632423"/>
            </a:solidFill>
          </a:ln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B5451E95-5726-018F-E147-1B2024F0AED9}"/>
                  </a:ext>
                </a:extLst>
              </p14:cNvPr>
              <p14:cNvContentPartPr/>
              <p14:nvPr/>
            </p14:nvContentPartPr>
            <p14:xfrm>
              <a:off x="4207247" y="3616257"/>
              <a:ext cx="3098880" cy="7328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B5451E95-5726-018F-E147-1B2024F0AED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153241" y="3508492"/>
                <a:ext cx="3206533" cy="288450"/>
              </a:xfrm>
              <a:prstGeom prst="rect">
                <a:avLst/>
              </a:prstGeom>
            </p:spPr>
          </p:pic>
        </mc:Fallback>
      </mc:AlternateContent>
      <p:sp>
        <p:nvSpPr>
          <p:cNvPr id="5" name="Rectangle 4">
            <a:extLst>
              <a:ext uri="{FF2B5EF4-FFF2-40B4-BE49-F238E27FC236}">
                <a16:creationId xmlns:a16="http://schemas.microsoft.com/office/drawing/2014/main" id="{ADD22F41-1A5A-F531-543B-0F44119D2AFA}"/>
              </a:ext>
            </a:extLst>
          </p:cNvPr>
          <p:cNvSpPr/>
          <p:nvPr/>
        </p:nvSpPr>
        <p:spPr bwMode="auto">
          <a:xfrm>
            <a:off x="3793014" y="3304822"/>
            <a:ext cx="3974844" cy="677333"/>
          </a:xfrm>
          <a:prstGeom prst="rect">
            <a:avLst/>
          </a:prstGeom>
          <a:noFill/>
          <a:ln w="76200" cap="flat" cmpd="sng" algn="ctr">
            <a:solidFill>
              <a:srgbClr val="790019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81280" tIns="40640" rIns="81280" bIns="4064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8128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5867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ight Arrow 7">
            <a:extLst>
              <a:ext uri="{FF2B5EF4-FFF2-40B4-BE49-F238E27FC236}">
                <a16:creationId xmlns:a16="http://schemas.microsoft.com/office/drawing/2014/main" id="{A2AFE8BF-74E4-CEEC-3A61-FF485A1A9FDD}"/>
              </a:ext>
            </a:extLst>
          </p:cNvPr>
          <p:cNvSpPr/>
          <p:nvPr/>
        </p:nvSpPr>
        <p:spPr bwMode="auto">
          <a:xfrm rot="19510465">
            <a:off x="334759" y="4244682"/>
            <a:ext cx="4003478" cy="1266939"/>
          </a:xfrm>
          <a:prstGeom prst="rightArrow">
            <a:avLst/>
          </a:prstGeom>
          <a:solidFill>
            <a:srgbClr val="FFCC00"/>
          </a:solidFill>
          <a:ln w="76200" cap="flat" cmpd="sng" algn="ctr">
            <a:solidFill>
              <a:schemeClr val="accent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182880" rIns="91440" bIns="18288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81281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A-Z Subject Index Links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896EF4D-792D-3737-7D0A-23490D21C5E1}"/>
              </a:ext>
            </a:extLst>
          </p:cNvPr>
          <p:cNvSpPr/>
          <p:nvPr/>
        </p:nvSpPr>
        <p:spPr bwMode="auto">
          <a:xfrm>
            <a:off x="3378200" y="1196108"/>
            <a:ext cx="4711700" cy="751173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en-US" sz="6600" b="0" i="1" u="none" strike="noStrike" cap="none" normalizeH="0" baseline="0">
              <a:ln>
                <a:noFill/>
              </a:ln>
              <a:solidFill>
                <a:srgbClr val="FF0000"/>
              </a:solidFill>
              <a:effectLst/>
              <a:latin typeface="Arial" charset="0"/>
            </a:endParaRPr>
          </a:p>
        </p:txBody>
      </p:sp>
      <p:pic>
        <p:nvPicPr>
          <p:cNvPr id="9" name="Picture 8" descr="A close-up of a logo&#10;&#10;Description automatically generated">
            <a:extLst>
              <a:ext uri="{FF2B5EF4-FFF2-40B4-BE49-F238E27FC236}">
                <a16:creationId xmlns:a16="http://schemas.microsoft.com/office/drawing/2014/main" id="{F07A3FA1-4FF5-1A16-59BD-12FC0DAA730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5935" y="1190931"/>
            <a:ext cx="2539682" cy="774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6275491"/>
      </p:ext>
    </p:extLst>
  </p:cSld>
  <p:clrMapOvr>
    <a:masterClrMapping/>
  </p:clrMapOvr>
  <p:transition/>
</p:sld>
</file>

<file path=ppt/slides/slide36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42" name="Text Box 2"/>
          <p:cNvSpPr txBox="1">
            <a:spLocks noChangeArrowheads="1"/>
          </p:cNvSpPr>
          <p:nvPr/>
        </p:nvSpPr>
        <p:spPr bwMode="auto">
          <a:xfrm>
            <a:off x="4986931" y="4910719"/>
            <a:ext cx="184731" cy="694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8128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3911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24643" name="Text Box 3"/>
          <p:cNvSpPr txBox="1">
            <a:spLocks noChangeArrowheads="1"/>
          </p:cNvSpPr>
          <p:nvPr/>
        </p:nvSpPr>
        <p:spPr bwMode="auto">
          <a:xfrm>
            <a:off x="6207541" y="2675519"/>
            <a:ext cx="184731" cy="694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8128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3911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B5451E95-5726-018F-E147-1B2024F0AED9}"/>
                  </a:ext>
                </a:extLst>
              </p14:cNvPr>
              <p14:cNvContentPartPr/>
              <p14:nvPr/>
            </p14:nvContentPartPr>
            <p14:xfrm>
              <a:off x="4207247" y="3616257"/>
              <a:ext cx="3098880" cy="7328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B5451E95-5726-018F-E147-1B2024F0AED9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153241" y="3508492"/>
                <a:ext cx="3206533" cy="288450"/>
              </a:xfrm>
              <a:prstGeom prst="rect">
                <a:avLst/>
              </a:prstGeom>
            </p:spPr>
          </p:pic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B4AD2C71-BCB1-0F09-8E6E-7DD86DA322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7135" y="599929"/>
            <a:ext cx="8369730" cy="568354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4997EE2-3117-FB3A-96ED-54E3D1088CC4}"/>
              </a:ext>
            </a:extLst>
          </p:cNvPr>
          <p:cNvSpPr txBox="1"/>
          <p:nvPr/>
        </p:nvSpPr>
        <p:spPr>
          <a:xfrm>
            <a:off x="1274236" y="6505360"/>
            <a:ext cx="661246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https://www.d.umn.edu/cla/faculty/troufs/tr/trindex_C.html#title</a:t>
            </a:r>
            <a:r>
              <a:rPr lang="en-US" sz="1400" dirty="0">
                <a:solidFill>
                  <a:schemeClr val="bg1"/>
                </a:solidFill>
              </a:rPr>
              <a:t>/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CA300C0-D3A2-CE1D-52BB-114A32F9F6B6}"/>
              </a:ext>
            </a:extLst>
          </p:cNvPr>
          <p:cNvSpPr/>
          <p:nvPr/>
        </p:nvSpPr>
        <p:spPr bwMode="auto">
          <a:xfrm>
            <a:off x="732314" y="1511997"/>
            <a:ext cx="7687786" cy="507196"/>
          </a:xfrm>
          <a:prstGeom prst="rect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81280" tIns="40640" rIns="81280" bIns="4064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8128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5867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0" name="Right Arrow 7">
            <a:extLst>
              <a:ext uri="{FF2B5EF4-FFF2-40B4-BE49-F238E27FC236}">
                <a16:creationId xmlns:a16="http://schemas.microsoft.com/office/drawing/2014/main" id="{24C77268-9DA9-B8D4-73F8-80C0393B04FC}"/>
              </a:ext>
            </a:extLst>
          </p:cNvPr>
          <p:cNvSpPr/>
          <p:nvPr/>
        </p:nvSpPr>
        <p:spPr bwMode="auto">
          <a:xfrm rot="18392985">
            <a:off x="-242553" y="3259070"/>
            <a:ext cx="4255885" cy="1266939"/>
          </a:xfrm>
          <a:prstGeom prst="rightArrow">
            <a:avLst/>
          </a:prstGeom>
          <a:solidFill>
            <a:schemeClr val="accent2"/>
          </a:solidFill>
          <a:ln w="76200" cap="flat" cmpd="sng" algn="ctr">
            <a:solidFill>
              <a:schemeClr val="accent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182880" rIns="91440" bIns="18288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81281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A-Z Subject Index Links</a:t>
            </a:r>
          </a:p>
        </p:txBody>
      </p:sp>
    </p:spTree>
    <p:extLst>
      <p:ext uri="{BB962C8B-B14F-4D97-AF65-F5344CB8AC3E}">
        <p14:creationId xmlns:p14="http://schemas.microsoft.com/office/powerpoint/2010/main" val="2147634014"/>
      </p:ext>
    </p:extLst>
  </p:cSld>
  <p:clrMapOvr>
    <a:masterClrMapping/>
  </p:clrMapOvr>
  <p:transition/>
</p:sld>
</file>

<file path=ppt/slides/slide3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41130" y="1194353"/>
            <a:ext cx="8298609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  <a:p>
            <a:pPr algn="ctr" eaLnBrk="1" hangingPunct="1">
              <a:buFontTx/>
              <a:buNone/>
            </a:pPr>
            <a:r>
              <a:rPr lang="en-US" sz="2800" b="1" dirty="0">
                <a:solidFill>
                  <a:schemeClr val="bg1"/>
                </a:solidFill>
              </a:rPr>
              <a:t>(In a minute. First, an </a:t>
            </a:r>
            <a:r>
              <a:rPr lang="en-US" sz="2800" b="1" i="1" dirty="0">
                <a:solidFill>
                  <a:schemeClr val="bg1"/>
                </a:solidFill>
              </a:rPr>
              <a:t>important </a:t>
            </a:r>
            <a:r>
              <a:rPr lang="en-US" sz="2800" b="1" dirty="0">
                <a:solidFill>
                  <a:schemeClr val="bg1"/>
                </a:solidFill>
              </a:rPr>
              <a:t>note . . .)</a:t>
            </a:r>
          </a:p>
        </p:txBody>
      </p:sp>
    </p:spTree>
    <p:extLst>
      <p:ext uri="{BB962C8B-B14F-4D97-AF65-F5344CB8AC3E}">
        <p14:creationId xmlns:p14="http://schemas.microsoft.com/office/powerpoint/2010/main" val="212784256"/>
      </p:ext>
    </p:extLst>
  </p:cSld>
  <p:clrMapOvr>
    <a:masterClrMapping/>
  </p:clrMapOvr>
</p:sld>
</file>

<file path=ppt/slides/slide3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6000" b="1" dirty="0">
                <a:solidFill>
                  <a:schemeClr val="bg1"/>
                </a:solidFill>
              </a:rPr>
              <a:t>NOTE: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6000" b="1" i="1" dirty="0">
                <a:solidFill>
                  <a:schemeClr val="bg1"/>
                </a:solidFill>
              </a:rPr>
              <a:t>countries</a:t>
            </a:r>
            <a:r>
              <a:rPr lang="en-US" sz="6000" b="1" dirty="0">
                <a:solidFill>
                  <a:schemeClr val="bg1"/>
                </a:solidFill>
              </a:rPr>
              <a:t> are not </a:t>
            </a:r>
            <a:r>
              <a:rPr lang="en-US" sz="6000" b="1" i="1" dirty="0">
                <a:solidFill>
                  <a:schemeClr val="bg1"/>
                </a:solidFill>
              </a:rPr>
              <a:t>cultures</a:t>
            </a:r>
            <a:endParaRPr lang="en-US" sz="60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0375614"/>
      </p:ext>
    </p:extLst>
  </p:cSld>
  <p:clrMapOvr>
    <a:masterClrMapping/>
  </p:clrMapOvr>
  <p:transition/>
</p:sld>
</file>

<file path=ppt/slides/slide3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6000" b="1" dirty="0">
                <a:solidFill>
                  <a:srgbClr val="FF0000"/>
                </a:solidFill>
              </a:rPr>
              <a:t>NOTE: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6000" b="1" i="1" dirty="0">
                <a:solidFill>
                  <a:srgbClr val="FF0000"/>
                </a:solidFill>
              </a:rPr>
              <a:t>countries</a:t>
            </a:r>
            <a:r>
              <a:rPr lang="en-US" sz="6000" b="1" dirty="0">
                <a:solidFill>
                  <a:srgbClr val="FF0000"/>
                </a:solidFill>
              </a:rPr>
              <a:t> are not </a:t>
            </a:r>
            <a:r>
              <a:rPr lang="en-US" sz="6000" b="1" i="1" dirty="0">
                <a:solidFill>
                  <a:srgbClr val="FF0000"/>
                </a:solidFill>
              </a:rPr>
              <a:t>cultures</a:t>
            </a:r>
            <a:endParaRPr lang="en-US" sz="60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0851022"/>
      </p:ext>
    </p:extLst>
  </p:cSld>
  <p:clrMapOvr>
    <a:masterClrMapping/>
  </p:clrMapOvr>
  <p:transition/>
</p:sld>
</file>

<file path=ppt/slides/slide3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6000" b="1" dirty="0">
                <a:solidFill>
                  <a:srgbClr val="FF0000"/>
                </a:solidFill>
              </a:rPr>
              <a:t>NOTE: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6000" b="1" i="1" dirty="0">
                <a:solidFill>
                  <a:srgbClr val="FFFFFF"/>
                </a:solidFill>
              </a:rPr>
              <a:t>nations</a:t>
            </a:r>
            <a:r>
              <a:rPr lang="en-US" sz="6000" b="1" dirty="0">
                <a:solidFill>
                  <a:srgbClr val="FFFFFF"/>
                </a:solidFill>
              </a:rPr>
              <a:t> </a:t>
            </a:r>
            <a:r>
              <a:rPr lang="en-US" sz="6000" b="1" dirty="0">
                <a:solidFill>
                  <a:srgbClr val="FF0000"/>
                </a:solidFill>
              </a:rPr>
              <a:t>are not </a:t>
            </a:r>
            <a:r>
              <a:rPr lang="en-US" sz="6000" b="1" i="1" dirty="0">
                <a:solidFill>
                  <a:srgbClr val="FF0000"/>
                </a:solidFill>
              </a:rPr>
              <a:t>cultures</a:t>
            </a:r>
            <a:endParaRPr lang="en-US" sz="60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9734127"/>
      </p:ext>
    </p:extLst>
  </p:cSld>
  <p:clrMapOvr>
    <a:masterClrMapping/>
  </p:clrMapOvr>
  <p:transition/>
</p:sld>
</file>

<file path=ppt/slides/slide3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6000" b="1" dirty="0">
                <a:solidFill>
                  <a:srgbClr val="FFFFFF"/>
                </a:solidFill>
              </a:rPr>
              <a:t>NOTE: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6000" b="1" i="1" dirty="0">
                <a:solidFill>
                  <a:srgbClr val="FF0000"/>
                </a:solidFill>
              </a:rPr>
              <a:t>nations</a:t>
            </a:r>
            <a:r>
              <a:rPr lang="en-US" sz="6000" b="1" dirty="0">
                <a:solidFill>
                  <a:srgbClr val="FFFFFF"/>
                </a:solidFill>
              </a:rPr>
              <a:t> are not </a:t>
            </a:r>
            <a:r>
              <a:rPr lang="en-US" sz="6000" b="1" i="1" dirty="0">
                <a:solidFill>
                  <a:srgbClr val="FFFFFF"/>
                </a:solidFill>
              </a:rPr>
              <a:t>cultures</a:t>
            </a:r>
            <a:endParaRPr lang="en-US" sz="6000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8249513"/>
      </p:ext>
    </p:extLst>
  </p:cSld>
  <p:clrMapOvr>
    <a:masterClrMapping/>
  </p:clrMapOvr>
  <p:transition/>
</p:sld>
</file>

<file path=ppt/slides/slide3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Text Box 2"/>
          <p:cNvSpPr txBox="1">
            <a:spLocks noChangeArrowheads="1"/>
          </p:cNvSpPr>
          <p:nvPr/>
        </p:nvSpPr>
        <p:spPr bwMode="auto">
          <a:xfrm>
            <a:off x="3097486" y="6395611"/>
            <a:ext cx="2938625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www.d.umn.edu/cla/faculty/troufs/anth3618/matext.html#title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1652" y="669574"/>
            <a:ext cx="3617843" cy="5486400"/>
          </a:xfrm>
          <a:prstGeom prst="rect">
            <a:avLst/>
          </a:prstGeom>
        </p:spPr>
      </p:pic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1C9D6B75-3E16-556A-9749-B726B80BF86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4CF9F14-FB09-A212-1980-B68F62F2A09C}"/>
              </a:ext>
            </a:extLst>
          </p:cNvPr>
          <p:cNvSpPr/>
          <p:nvPr/>
        </p:nvSpPr>
        <p:spPr>
          <a:xfrm>
            <a:off x="5188946" y="1873914"/>
            <a:ext cx="3458318" cy="4265627"/>
          </a:xfrm>
          <a:prstGeom prst="rect">
            <a:avLst/>
          </a:prstGeom>
          <a:solidFill>
            <a:srgbClr val="000000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no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Mexico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, 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for e.g., 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is not a “culture”,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it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is a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“nation”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. . 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64ECA5-681A-88CD-0A3E-41CA0E7AC4E4}"/>
              </a:ext>
            </a:extLst>
          </p:cNvPr>
          <p:cNvSpPr txBox="1"/>
          <p:nvPr/>
        </p:nvSpPr>
        <p:spPr>
          <a:xfrm>
            <a:off x="5832909" y="3136671"/>
            <a:ext cx="22811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for example . . .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3568221"/>
      </p:ext>
    </p:extLst>
  </p:cSld>
  <p:clrMapOvr>
    <a:masterClrMapping/>
  </p:clrMapOvr>
</p:sld>
</file>

<file path=ppt/slides/slide3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Text Box 2"/>
          <p:cNvSpPr txBox="1">
            <a:spLocks noChangeArrowheads="1"/>
          </p:cNvSpPr>
          <p:nvPr/>
        </p:nvSpPr>
        <p:spPr bwMode="auto">
          <a:xfrm>
            <a:off x="3097486" y="6395611"/>
            <a:ext cx="2938625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www.d.umn.edu/cla/faculty/troufs/anth3618/matext.html#title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1652" y="669574"/>
            <a:ext cx="3617843" cy="5486400"/>
          </a:xfrm>
          <a:prstGeom prst="rect">
            <a:avLst/>
          </a:prstGeom>
        </p:spPr>
      </p:pic>
      <p:sp>
        <p:nvSpPr>
          <p:cNvPr id="5" name="&quot;No&quot; Symbol 4"/>
          <p:cNvSpPr/>
          <p:nvPr/>
        </p:nvSpPr>
        <p:spPr bwMode="auto">
          <a:xfrm>
            <a:off x="2125389" y="2456235"/>
            <a:ext cx="1894123" cy="1930403"/>
          </a:xfrm>
          <a:prstGeom prst="noSmoking">
            <a:avLst/>
          </a:prstGeom>
          <a:solidFill>
            <a:srgbClr val="FF0000"/>
          </a:solidFill>
          <a:ln w="7620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188946" y="1873914"/>
            <a:ext cx="3458318" cy="4265627"/>
          </a:xfrm>
          <a:prstGeom prst="rect">
            <a:avLst/>
          </a:prstGeom>
          <a:solidFill>
            <a:srgbClr val="000000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no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Mexico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, 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for e.g., 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is </a:t>
            </a:r>
            <a:r>
              <a:rPr kumimoji="0" lang="en-US" sz="36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not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a “culture”,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it is a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“nation”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. . .</a:t>
            </a: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3E79ED56-879F-0A8C-8B50-06CE948AA10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3507281884"/>
      </p:ext>
    </p:extLst>
  </p:cSld>
  <p:clrMapOvr>
    <a:masterClrMapping/>
  </p:clrMapOvr>
</p:sld>
</file>

<file path=ppt/slides/slide3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Text Box 2"/>
          <p:cNvSpPr txBox="1">
            <a:spLocks noChangeArrowheads="1"/>
          </p:cNvSpPr>
          <p:nvPr/>
        </p:nvSpPr>
        <p:spPr bwMode="auto">
          <a:xfrm>
            <a:off x="3097486" y="6395611"/>
            <a:ext cx="2938625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www.d.umn.edu/cla/faculty/troufs/anth3618/matext.html#title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1652" y="669574"/>
            <a:ext cx="3617843" cy="54864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5188946" y="1872345"/>
            <a:ext cx="3458318" cy="4283629"/>
          </a:xfrm>
          <a:prstGeom prst="rect">
            <a:avLst/>
          </a:prstGeom>
          <a:solidFill>
            <a:srgbClr val="000000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no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but nations do have cultures and also subcultures. . .</a:t>
            </a: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8534B99E-50BD-090F-0681-F1AFF614721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1542753690"/>
      </p:ext>
    </p:extLst>
  </p:cSld>
  <p:clrMapOvr>
    <a:masterClrMapping/>
  </p:clrMapOvr>
</p:sld>
</file>

<file path=ppt/slides/slide37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a culture 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2809112" y="4969156"/>
            <a:ext cx="3550651" cy="1169551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tIns="91440" bIns="91440">
            <a:spAutoFit/>
          </a:bodyPr>
          <a:lstStyle/>
          <a:p>
            <a:pPr marL="339725" marR="0" lvl="1" indent="-280988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Aztecs</a:t>
            </a:r>
          </a:p>
          <a:p>
            <a:pPr marL="339725" marR="0" lvl="1" indent="-280988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and things Aztecan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4689E751-AE95-7933-2ABE-BB04DAE241F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319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489712858"/>
      </p:ext>
    </p:extLst>
  </p:cSld>
  <p:clrMapOvr>
    <a:masterClrMapping/>
  </p:clrMapOvr>
  <p:transition/>
</p:sld>
</file>

<file path=ppt/slides/slide3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88043"/>
            <a:ext cx="9144000" cy="5959011"/>
          </a:xfrm>
          <a:prstGeom prst="rect">
            <a:avLst/>
          </a:prstGeom>
        </p:spPr>
      </p:pic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4202930" y="6497414"/>
            <a:ext cx="739305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Wikipedia</a:t>
            </a:r>
          </a:p>
        </p:txBody>
      </p:sp>
      <p:sp>
        <p:nvSpPr>
          <p:cNvPr id="3" name="Rectangle 2"/>
          <p:cNvSpPr/>
          <p:nvPr/>
        </p:nvSpPr>
        <p:spPr>
          <a:xfrm>
            <a:off x="2163039" y="5126763"/>
            <a:ext cx="4817922" cy="80021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 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Aztec Capital,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Tenochtitlán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(modern-day Mexico City)</a:t>
            </a:r>
          </a:p>
        </p:txBody>
      </p:sp>
      <p:pic>
        <p:nvPicPr>
          <p:cNvPr id="4" name="Picture 3" descr="A flag with a bird on it&#10;&#10;Description automatically generated">
            <a:extLst>
              <a:ext uri="{FF2B5EF4-FFF2-40B4-BE49-F238E27FC236}">
                <a16:creationId xmlns:a16="http://schemas.microsoft.com/office/drawing/2014/main" id="{EE76D2F3-1E54-31CE-1010-889B4943778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1067769168"/>
      </p:ext>
    </p:extLst>
  </p:cSld>
  <p:clrMapOvr>
    <a:masterClrMapping/>
  </p:clrMapOvr>
</p:sld>
</file>

<file path=ppt/slides/slide3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7"/>
          <p:cNvSpPr txBox="1">
            <a:spLocks noChangeArrowheads="1"/>
          </p:cNvSpPr>
          <p:nvPr/>
        </p:nvSpPr>
        <p:spPr bwMode="auto">
          <a:xfrm>
            <a:off x="452256" y="1390294"/>
            <a:ext cx="2195005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Aztec,</a:t>
            </a:r>
          </a:p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Maya,</a:t>
            </a:r>
          </a:p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Inca</a:t>
            </a:r>
          </a:p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are</a:t>
            </a:r>
            <a:r>
              <a:rPr kumimoji="1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1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cultures . . 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2833" y="1320802"/>
            <a:ext cx="3476783" cy="4572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08003" y="6176219"/>
            <a:ext cx="8128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P.S. this statue, a </a:t>
            </a:r>
            <a:r>
              <a:rPr kumimoji="1" lang="en-US" sz="2400" b="1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chacmool</a:t>
            </a:r>
            <a:r>
              <a:rPr kumimoji="1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1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is Toltec, another culture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 descr="A flag with a bird on it&#10;&#10;Description automatically generated">
            <a:extLst>
              <a:ext uri="{FF2B5EF4-FFF2-40B4-BE49-F238E27FC236}">
                <a16:creationId xmlns:a16="http://schemas.microsoft.com/office/drawing/2014/main" id="{6D832A5A-D02B-79E8-E537-4E00D1588B3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4232864634"/>
      </p:ext>
    </p:extLst>
  </p:cSld>
  <p:clrMapOvr>
    <a:masterClrMapping/>
  </p:clrMapOvr>
  <p:transition/>
</p:sld>
</file>

<file path=ppt/slides/slide38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a culture 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2934947" y="4969156"/>
            <a:ext cx="3298980" cy="1169551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tIns="91440" bIns="91440">
            <a:spAutoFit/>
          </a:bodyPr>
          <a:lstStyle/>
          <a:p>
            <a:pPr marL="339725" marR="0" lvl="1" indent="-280988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Maya</a:t>
            </a:r>
          </a:p>
          <a:p>
            <a:pPr marL="339725" marR="0" lvl="1" indent="-280988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and things Mayan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B23A1486-20E9-1046-0F0B-0229B8C1A39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319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1561046889"/>
      </p:ext>
    </p:extLst>
  </p:cSld>
  <p:clrMapOvr>
    <a:masterClrMapping/>
  </p:clrMapOvr>
  <p:transition/>
</p:sld>
</file>

<file path=ppt/slides/slide3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Text Box 2"/>
          <p:cNvSpPr txBox="1">
            <a:spLocks noChangeArrowheads="1"/>
          </p:cNvSpPr>
          <p:nvPr/>
        </p:nvSpPr>
        <p:spPr bwMode="auto">
          <a:xfrm>
            <a:off x="2436813" y="6526247"/>
            <a:ext cx="427347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www.d.umn.edu/cla/faculty/troufs/anth3618/matext.html#title</a:t>
            </a:r>
            <a:endParaRPr kumimoji="1" lang="en-US" sz="12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3069515" y="129963"/>
            <a:ext cx="3011714" cy="8329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for e.g., </a:t>
            </a:r>
          </a:p>
        </p:txBody>
      </p:sp>
      <p:pic>
        <p:nvPicPr>
          <p:cNvPr id="1026" name="Picture 2" descr="Text, The Maya, 8th Edition, Michael D. Co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121" y="962927"/>
            <a:ext cx="3609474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ED411D1A-445A-264A-1C8B-C5909AD1832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328219558"/>
      </p:ext>
    </p:extLst>
  </p:cSld>
  <p:clrMapOvr>
    <a:masterClrMapping/>
  </p:clrMapOvr>
</p:sld>
</file>

<file path=ppt/slides/slide3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Text Box 2"/>
          <p:cNvSpPr txBox="1">
            <a:spLocks noChangeArrowheads="1"/>
          </p:cNvSpPr>
          <p:nvPr/>
        </p:nvSpPr>
        <p:spPr bwMode="auto">
          <a:xfrm>
            <a:off x="2436813" y="6526247"/>
            <a:ext cx="427347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www.d.umn.edu/cla/faculty/troufs/anth3618/matext.html#title</a:t>
            </a:r>
            <a:endParaRPr kumimoji="1" lang="en-US" sz="12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3069515" y="129963"/>
            <a:ext cx="3011714" cy="8329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for e.g., </a:t>
            </a:r>
          </a:p>
        </p:txBody>
      </p:sp>
      <p:pic>
        <p:nvPicPr>
          <p:cNvPr id="1026" name="Picture 2" descr="Text, The Maya, 8th Edition, Michael D. Co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121" y="962927"/>
            <a:ext cx="3609474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957949" y="4759163"/>
            <a:ext cx="7184571" cy="1692771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Verdana" pitchFamily="34" charset="0"/>
                <a:ea typeface="+mn-ea"/>
                <a:cs typeface="+mn-cs"/>
              </a:rPr>
              <a:t>Anth Majors Note: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Sophie Coe, one of the truly great food writers in Anthropology, and Michael Coe, one of the truly great authorities on prehistoric Maya, were wife and husband</a:t>
            </a: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4D894BD3-C541-91AB-03F6-61DA581805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3068367675"/>
      </p:ext>
    </p:extLst>
  </p:cSld>
  <p:clrMapOvr>
    <a:masterClrMapping/>
  </p:clrMapOvr>
</p:sld>
</file>

<file path=ppt/slides/slide38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 </a:t>
            </a:r>
            <a:br>
              <a:rPr lang="en-US" b="1" dirty="0">
                <a:solidFill>
                  <a:srgbClr val="FFFFFF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FFFFFF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FFFFFF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FFFFFF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FFFFFF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109634" y="4882080"/>
            <a:ext cx="1689886" cy="800219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tIns="91440" bIns="91440">
            <a:spAutoFit/>
          </a:bodyPr>
          <a:lstStyle/>
          <a:p>
            <a:pPr marL="339725" marR="0" lvl="1" indent="-3397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Maya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95412" y="2025298"/>
            <a:ext cx="7772400" cy="1695336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2" indent="0" algn="ctr" defTabSz="914400" rtl="0" eaLnBrk="1" fontAlgn="base" latinLnBrk="0" hangingPunct="1"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there are several 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“subcultures”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2" indent="0" algn="ctr" defTabSz="914400" rtl="0" eaLnBrk="1" fontAlgn="base" latinLnBrk="0" hangingPunct="1"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in the Maya area alone</a:t>
            </a:r>
          </a:p>
        </p:txBody>
      </p:sp>
      <p:sp>
        <p:nvSpPr>
          <p:cNvPr id="5" name="Rectangle 4"/>
          <p:cNvSpPr/>
          <p:nvPr/>
        </p:nvSpPr>
        <p:spPr>
          <a:xfrm>
            <a:off x="4468725" y="4149322"/>
            <a:ext cx="328022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Chamula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Lancandon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Tzotzil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Tzeltal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Zoque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. . .</a:t>
            </a: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31BF0735-6026-049D-EB0F-7B8A6457EB4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3067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1327527858"/>
      </p:ext>
    </p:extLst>
  </p:cSld>
  <p:clrMapOvr>
    <a:masterClrMapping/>
  </p:clrMapOvr>
  <p:transition/>
</p:sld>
</file>

<file path=ppt/slides/slide3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154" name="Text Box 2"/>
          <p:cNvSpPr txBox="1">
            <a:spLocks noChangeArrowheads="1"/>
          </p:cNvSpPr>
          <p:nvPr/>
        </p:nvSpPr>
        <p:spPr bwMode="auto">
          <a:xfrm>
            <a:off x="2815305" y="6395587"/>
            <a:ext cx="3472425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www.d.umn.edu/cla/faculty/troufs/anth3618/video/Maya_Lords.html#title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7657" y="1277252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1516743" y="3658808"/>
            <a:ext cx="2053772" cy="2677656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2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Maya</a:t>
            </a:r>
          </a:p>
          <a:p>
            <a:pPr marL="0" marR="0" lvl="2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65000"/>
                </a:srgbClr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Chamula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65000"/>
                </a:srgbClr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Lancandon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65000"/>
                </a:srgbClr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Tzotzil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65000"/>
                </a:srgbClr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Tzeltal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65000"/>
                </a:srgbClr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Zoque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97DEFD79-B694-084C-D7A2-5BFF7AB7141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2558652299"/>
      </p:ext>
    </p:extLst>
  </p:cSld>
  <p:clrMapOvr>
    <a:masterClrMapping/>
  </p:clrMapOvr>
</p:sld>
</file>

<file path=ppt/slides/slide38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21092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 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tx1">
                  <a:lumMod val="75000"/>
                  <a:lumOff val="2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9F5A697-891F-791A-785B-81E7C5C2C9C2}"/>
              </a:ext>
            </a:extLst>
          </p:cNvPr>
          <p:cNvSpPr/>
          <p:nvPr/>
        </p:nvSpPr>
        <p:spPr>
          <a:xfrm>
            <a:off x="606391" y="5112225"/>
            <a:ext cx="7911980" cy="904863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2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And there are </a:t>
            </a: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many </a:t>
            </a:r>
            <a:r>
              <a:rPr kumimoji="0" lang="en-US" sz="3200" b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nations . . .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ABD621-BFAA-86F4-298A-F008AF74E4CA}"/>
              </a:ext>
            </a:extLst>
          </p:cNvPr>
          <p:cNvSpPr txBox="1"/>
          <p:nvPr/>
        </p:nvSpPr>
        <p:spPr>
          <a:xfrm>
            <a:off x="606364" y="782677"/>
            <a:ext cx="99143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  <a:latin typeface="Verdana" pitchFamily="34" charset="0"/>
              </a:rPr>
              <a:t>So</a:t>
            </a: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258214"/>
      </p:ext>
    </p:extLst>
  </p:cSld>
  <p:clrMapOvr>
    <a:masterClrMapping/>
  </p:clrMapOvr>
  <p:transition/>
</p:sld>
</file>

<file path=ppt/slides/slide3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Some more examples . . .</a:t>
            </a:r>
          </a:p>
        </p:txBody>
      </p:sp>
    </p:spTree>
    <p:extLst>
      <p:ext uri="{BB962C8B-B14F-4D97-AF65-F5344CB8AC3E}">
        <p14:creationId xmlns:p14="http://schemas.microsoft.com/office/powerpoint/2010/main" val="3459244301"/>
      </p:ext>
    </p:extLst>
  </p:cSld>
  <p:clrMapOvr>
    <a:masterClrMapping/>
  </p:clrMapOvr>
</p:sld>
</file>

<file path=ppt/slides/slide3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9983" y="326795"/>
            <a:ext cx="3657600" cy="521469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606099" y="5623449"/>
            <a:ext cx="592681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 Eat What?: A Cultural Encyclopedia of Unusual Foods in the United States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, by Jonathan Deutsch, (Ed.).</a:t>
            </a:r>
          </a:p>
        </p:txBody>
      </p:sp>
      <p:sp>
        <p:nvSpPr>
          <p:cNvPr id="5" name="Rectangle 4"/>
          <p:cNvSpPr/>
          <p:nvPr/>
        </p:nvSpPr>
        <p:spPr>
          <a:xfrm>
            <a:off x="2803528" y="4118259"/>
            <a:ext cx="3614055" cy="830997"/>
          </a:xfrm>
          <a:prstGeom prst="rect">
            <a:avLst/>
          </a:prstGeom>
          <a:solidFill>
            <a:srgbClr val="FFFFFF"/>
          </a:solidFill>
          <a:ln w="76200">
            <a:solidFill>
              <a:srgbClr val="39126B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9126B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The United States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39126B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FD1865EE-6441-A88C-C074-8B97EEDA525B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6834917" y="31672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00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01998459"/>
      </p:ext>
    </p:extLst>
  </p:cSld>
  <p:clrMapOvr>
    <a:masterClrMapping/>
  </p:clrMapOvr>
</p:sld>
</file>

<file path=ppt/slides/slide3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10428" y="3381828"/>
            <a:ext cx="2022357" cy="2922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20282274-CA61-2F96-7880-5473792D4C34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5793517" y="17575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2147276"/>
      </p:ext>
    </p:extLst>
  </p:cSld>
  <p:clrMapOvr>
    <a:masterClrMapping/>
  </p:clrMapOvr>
</p:sld>
</file>

<file path=ppt/slides/slide3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F2E33952-F6FD-A5DE-7984-074A68492B04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5526817" y="18337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5398574"/>
      </p:ext>
    </p:extLst>
  </p:cSld>
  <p:clrMapOvr>
    <a:masterClrMapping/>
  </p:clrMapOvr>
</p:sld>
</file>

<file path=ppt/slides/slide39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6" name="Oval 6"/>
          <p:cNvSpPr>
            <a:spLocks noChangeArrowheads="1"/>
          </p:cNvSpPr>
          <p:nvPr/>
        </p:nvSpPr>
        <p:spPr bwMode="auto">
          <a:xfrm>
            <a:off x="2607741" y="2819400"/>
            <a:ext cx="7027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7" name="Oval 7"/>
          <p:cNvSpPr>
            <a:spLocks noChangeArrowheads="1"/>
          </p:cNvSpPr>
          <p:nvPr/>
        </p:nvSpPr>
        <p:spPr bwMode="auto">
          <a:xfrm>
            <a:off x="4207936" y="2514600"/>
            <a:ext cx="1651000" cy="12001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1" name="Oval 11"/>
          <p:cNvSpPr>
            <a:spLocks noChangeArrowheads="1"/>
          </p:cNvSpPr>
          <p:nvPr/>
        </p:nvSpPr>
        <p:spPr bwMode="auto">
          <a:xfrm>
            <a:off x="4305300" y="2500313"/>
            <a:ext cx="948267" cy="5334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9" name="Oval 19"/>
          <p:cNvSpPr>
            <a:spLocks noChangeArrowheads="1"/>
          </p:cNvSpPr>
          <p:nvPr/>
        </p:nvSpPr>
        <p:spPr bwMode="auto">
          <a:xfrm>
            <a:off x="3420541" y="1643063"/>
            <a:ext cx="23283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20800" y="1295400"/>
            <a:ext cx="650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44545C5A-4E3A-B4DC-CAFC-2AE90177FAC0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5717317" y="19353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25691113"/>
      </p:ext>
    </p:extLst>
  </p:cSld>
  <p:clrMapOvr>
    <a:masterClrMapping/>
  </p:clrMapOvr>
  <p:transition/>
</p:sld>
</file>

<file path=ppt/slides/slide3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09229CF0-0B8B-485E-6EB8-EEF0DE174F4A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6276117" y="17448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56420691"/>
      </p:ext>
    </p:extLst>
  </p:cSld>
  <p:clrMapOvr>
    <a:masterClrMapping/>
  </p:clrMapOvr>
</p:sld>
</file>

<file path=ppt/slides/slide3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79379DC6-655D-AA64-2DE7-B53253CE7CBB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5831617" y="23671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99518409"/>
      </p:ext>
    </p:extLst>
  </p:cSld>
  <p:clrMapOvr>
    <a:masterClrMapping/>
  </p:clrMapOvr>
</p:sld>
</file>

<file path=ppt/slides/slide3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Rounded Rectangle 3"/>
          <p:cNvSpPr/>
          <p:nvPr/>
        </p:nvSpPr>
        <p:spPr bwMode="auto">
          <a:xfrm>
            <a:off x="2489199" y="1357086"/>
            <a:ext cx="1211946" cy="1219200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94F56B26-C0FF-8ACC-27C0-C7C1DBDA08AF}"/>
              </a:ext>
            </a:extLst>
          </p:cNvPr>
          <p:cNvSpPr>
            <a:spLocks noChangeArrowheads="1"/>
          </p:cNvSpPr>
          <p:nvPr/>
        </p:nvSpPr>
        <p:spPr bwMode="auto">
          <a:xfrm rot="6723918">
            <a:off x="6880772" y="122171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3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AF0A0EDD-50CE-CA48-A4DF-17212D8485EB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5564917" y="20877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77435793"/>
      </p:ext>
    </p:extLst>
  </p:cSld>
  <p:clrMapOvr>
    <a:masterClrMapping/>
  </p:clrMapOvr>
</p:sld>
</file>

<file path=ppt/slides/slide3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7C4C1E9-AE63-519D-4648-BE7CA0C089BE}"/>
              </a:ext>
            </a:extLst>
          </p:cNvPr>
          <p:cNvSpPr/>
          <p:nvPr/>
        </p:nvSpPr>
        <p:spPr>
          <a:xfrm>
            <a:off x="2858703" y="2970494"/>
            <a:ext cx="3253340" cy="696733"/>
          </a:xfrm>
          <a:prstGeom prst="rect">
            <a:avLst/>
          </a:prstGeom>
          <a:solidFill>
            <a:srgbClr val="FFFFFF"/>
          </a:solidFill>
          <a:ln w="76200">
            <a:noFill/>
          </a:ln>
        </p:spPr>
        <p:txBody>
          <a:bodyPr wrap="square" lIns="91440" tIns="91440" rIns="91440" bIns="91440">
            <a:no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ENGLAND!!!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7E1959-5884-71B8-7CF7-F86DB689A7B3}"/>
              </a:ext>
            </a:extLst>
          </p:cNvPr>
          <p:cNvSpPr txBox="1"/>
          <p:nvPr/>
        </p:nvSpPr>
        <p:spPr>
          <a:xfrm>
            <a:off x="3492500" y="3037870"/>
            <a:ext cx="1739900" cy="31547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9900" dirty="0">
                <a:solidFill>
                  <a:srgbClr val="FF0000"/>
                </a:solidFill>
                <a:latin typeface="+mj-lt"/>
                <a:ea typeface="STHupo" panose="020B0503020204020204" pitchFamily="2" charset="-122"/>
                <a:cs typeface="ZWAdobeF" pitchFamily="2" charset="0"/>
              </a:rPr>
              <a:t>?</a:t>
            </a:r>
            <a:endParaRPr lang="en-US" sz="19900" dirty="0">
              <a:latin typeface="+mj-lt"/>
              <a:ea typeface="STHupo" panose="020B0503020204020204" pitchFamily="2" charset="-122"/>
              <a:cs typeface="ZWAdobeF" pitchFamily="2" charset="0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E6A0A15D-2583-F07F-817A-F7B0EBAE9769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6717143" y="200136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771B05-C099-4034-D36F-B5035ADC085C}"/>
              </a:ext>
            </a:extLst>
          </p:cNvPr>
          <p:cNvSpPr txBox="1"/>
          <p:nvPr/>
        </p:nvSpPr>
        <p:spPr>
          <a:xfrm>
            <a:off x="1921974" y="3036266"/>
            <a:ext cx="1739900" cy="31547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9900" dirty="0">
                <a:solidFill>
                  <a:srgbClr val="FF0000"/>
                </a:solidFill>
                <a:latin typeface="+mj-lt"/>
                <a:ea typeface="STHupo" panose="020B0503020204020204" pitchFamily="2" charset="-122"/>
                <a:cs typeface="ZWAdobeF" pitchFamily="2" charset="0"/>
              </a:rPr>
              <a:t>?</a:t>
            </a:r>
            <a:endParaRPr lang="en-US" sz="19900" dirty="0">
              <a:latin typeface="+mj-lt"/>
              <a:ea typeface="STHupo" panose="020B0503020204020204" pitchFamily="2" charset="-122"/>
              <a:cs typeface="ZWAdobeF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9620E5-0990-B352-8BA0-28A7D56062AC}"/>
              </a:ext>
            </a:extLst>
          </p:cNvPr>
          <p:cNvSpPr txBox="1"/>
          <p:nvPr/>
        </p:nvSpPr>
        <p:spPr>
          <a:xfrm>
            <a:off x="5011687" y="3036267"/>
            <a:ext cx="1739900" cy="31547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9900" dirty="0">
                <a:solidFill>
                  <a:srgbClr val="FF0000"/>
                </a:solidFill>
                <a:latin typeface="+mj-lt"/>
                <a:ea typeface="STHupo" panose="020B0503020204020204" pitchFamily="2" charset="-122"/>
                <a:cs typeface="ZWAdobeF" pitchFamily="2" charset="0"/>
              </a:rPr>
              <a:t>?</a:t>
            </a:r>
            <a:endParaRPr lang="en-US" sz="19900" dirty="0">
              <a:latin typeface="+mj-lt"/>
              <a:ea typeface="STHupo" panose="020B0503020204020204" pitchFamily="2" charset="-122"/>
              <a:cs typeface="ZWAdobeF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5661710"/>
      </p:ext>
    </p:extLst>
  </p:cSld>
  <p:clrMapOvr>
    <a:masterClrMapping/>
  </p:clrMapOvr>
</p:sld>
</file>

<file path=ppt/slides/slide3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337355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6000" b="1" dirty="0">
                <a:solidFill>
                  <a:srgbClr val="FF0000"/>
                </a:solidFill>
              </a:rPr>
              <a:t>Sometimes it’s complicated . . .</a:t>
            </a:r>
            <a:endParaRPr lang="en-US" sz="6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053766"/>
      </p:ext>
    </p:extLst>
  </p:cSld>
  <p:clrMapOvr>
    <a:masterClrMapping/>
  </p:clrMapOvr>
  <p:transition/>
</p:sld>
</file>

<file path=ppt/slides/slide3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337355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It is not always so easy to figure out what is a country and what isn’t.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Take </a:t>
            </a:r>
            <a:r>
              <a:rPr lang="en-US" sz="4400" b="1" dirty="0">
                <a:solidFill>
                  <a:schemeClr val="bg1"/>
                </a:solidFill>
              </a:rPr>
              <a:t>England</a:t>
            </a:r>
            <a:r>
              <a:rPr lang="en-US" sz="4400" b="1" dirty="0">
                <a:solidFill>
                  <a:srgbClr val="FF0000"/>
                </a:solidFill>
              </a:rPr>
              <a:t> and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the </a:t>
            </a:r>
            <a:r>
              <a:rPr lang="en-US" sz="4400" b="1" dirty="0">
                <a:solidFill>
                  <a:schemeClr val="bg1"/>
                </a:solidFill>
              </a:rPr>
              <a:t>“UK”</a:t>
            </a:r>
            <a:r>
              <a:rPr lang="en-US" sz="4400" b="1" dirty="0">
                <a:solidFill>
                  <a:srgbClr val="FF0000"/>
                </a:solidFill>
              </a:rPr>
              <a:t> for example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9882430"/>
      </p:ext>
    </p:extLst>
  </p:cSld>
  <p:clrMapOvr>
    <a:masterClrMapping/>
  </p:clrMapOvr>
  <p:transition/>
</p:sld>
</file>

<file path=ppt/slides/slide3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8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381000"/>
            <a:ext cx="2708275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5891" name="Freeform 4"/>
          <p:cNvSpPr>
            <a:spLocks/>
          </p:cNvSpPr>
          <p:nvPr/>
        </p:nvSpPr>
        <p:spPr bwMode="auto">
          <a:xfrm>
            <a:off x="2971800" y="2438400"/>
            <a:ext cx="2286000" cy="3048000"/>
          </a:xfrm>
          <a:custGeom>
            <a:avLst/>
            <a:gdLst>
              <a:gd name="T0" fmla="*/ 0 w 1440"/>
              <a:gd name="T1" fmla="*/ 0 h 1920"/>
              <a:gd name="T2" fmla="*/ 2147483647 w 1440"/>
              <a:gd name="T3" fmla="*/ 2147483647 h 1920"/>
              <a:gd name="T4" fmla="*/ 2147483647 w 1440"/>
              <a:gd name="T5" fmla="*/ 2147483647 h 1920"/>
              <a:gd name="T6" fmla="*/ 2147483647 w 1440"/>
              <a:gd name="T7" fmla="*/ 2147483647 h 1920"/>
              <a:gd name="T8" fmla="*/ 2147483647 w 1440"/>
              <a:gd name="T9" fmla="*/ 2147483647 h 1920"/>
              <a:gd name="T10" fmla="*/ 2147483647 w 1440"/>
              <a:gd name="T11" fmla="*/ 2147483647 h 1920"/>
              <a:gd name="T12" fmla="*/ 2147483647 w 1440"/>
              <a:gd name="T13" fmla="*/ 2147483647 h 1920"/>
              <a:gd name="T14" fmla="*/ 2147483647 w 1440"/>
              <a:gd name="T15" fmla="*/ 2147483647 h 1920"/>
              <a:gd name="T16" fmla="*/ 2147483647 w 1440"/>
              <a:gd name="T17" fmla="*/ 2147483647 h 1920"/>
              <a:gd name="T18" fmla="*/ 2147483647 w 1440"/>
              <a:gd name="T19" fmla="*/ 2147483647 h 1920"/>
              <a:gd name="T20" fmla="*/ 2147483647 w 1440"/>
              <a:gd name="T21" fmla="*/ 2147483647 h 1920"/>
              <a:gd name="T22" fmla="*/ 2147483647 w 1440"/>
              <a:gd name="T23" fmla="*/ 2147483647 h 1920"/>
              <a:gd name="T24" fmla="*/ 2147483647 w 1440"/>
              <a:gd name="T25" fmla="*/ 2147483647 h 1920"/>
              <a:gd name="T26" fmla="*/ 0 w 1440"/>
              <a:gd name="T27" fmla="*/ 2147483647 h 1920"/>
              <a:gd name="T28" fmla="*/ 0 w 1440"/>
              <a:gd name="T29" fmla="*/ 2147483647 h 1920"/>
              <a:gd name="T30" fmla="*/ 2147483647 w 1440"/>
              <a:gd name="T31" fmla="*/ 2147483647 h 1920"/>
              <a:gd name="T32" fmla="*/ 2147483647 w 1440"/>
              <a:gd name="T33" fmla="*/ 2147483647 h 1920"/>
              <a:gd name="T34" fmla="*/ 2147483647 w 1440"/>
              <a:gd name="T35" fmla="*/ 2147483647 h 1920"/>
              <a:gd name="T36" fmla="*/ 2147483647 w 1440"/>
              <a:gd name="T37" fmla="*/ 2147483647 h 1920"/>
              <a:gd name="T38" fmla="*/ 2147483647 w 1440"/>
              <a:gd name="T39" fmla="*/ 2147483647 h 1920"/>
              <a:gd name="T40" fmla="*/ 2147483647 w 1440"/>
              <a:gd name="T41" fmla="*/ 2147483647 h 1920"/>
              <a:gd name="T42" fmla="*/ 2147483647 w 1440"/>
              <a:gd name="T43" fmla="*/ 2147483647 h 1920"/>
              <a:gd name="T44" fmla="*/ 2147483647 w 1440"/>
              <a:gd name="T45" fmla="*/ 2147483647 h 1920"/>
              <a:gd name="T46" fmla="*/ 2147483647 w 1440"/>
              <a:gd name="T47" fmla="*/ 2147483647 h 1920"/>
              <a:gd name="T48" fmla="*/ 2147483647 w 1440"/>
              <a:gd name="T49" fmla="*/ 2147483647 h 1920"/>
              <a:gd name="T50" fmla="*/ 2147483647 w 1440"/>
              <a:gd name="T51" fmla="*/ 2147483647 h 1920"/>
              <a:gd name="T52" fmla="*/ 2147483647 w 1440"/>
              <a:gd name="T53" fmla="*/ 2147483647 h 1920"/>
              <a:gd name="T54" fmla="*/ 2147483647 w 1440"/>
              <a:gd name="T55" fmla="*/ 2147483647 h 1920"/>
              <a:gd name="T56" fmla="*/ 2147483647 w 1440"/>
              <a:gd name="T57" fmla="*/ 2147483647 h 1920"/>
              <a:gd name="T58" fmla="*/ 2147483647 w 1440"/>
              <a:gd name="T59" fmla="*/ 2147483647 h 1920"/>
              <a:gd name="T60" fmla="*/ 2147483647 w 1440"/>
              <a:gd name="T61" fmla="*/ 2147483647 h 1920"/>
              <a:gd name="T62" fmla="*/ 2147483647 w 1440"/>
              <a:gd name="T63" fmla="*/ 2147483647 h 1920"/>
              <a:gd name="T64" fmla="*/ 2147483647 w 1440"/>
              <a:gd name="T65" fmla="*/ 2147483647 h 1920"/>
              <a:gd name="T66" fmla="*/ 2147483647 w 1440"/>
              <a:gd name="T67" fmla="*/ 2147483647 h 1920"/>
              <a:gd name="T68" fmla="*/ 2147483647 w 1440"/>
              <a:gd name="T69" fmla="*/ 2147483647 h 1920"/>
              <a:gd name="T70" fmla="*/ 2147483647 w 1440"/>
              <a:gd name="T71" fmla="*/ 2147483647 h 1920"/>
              <a:gd name="T72" fmla="*/ 2147483647 w 1440"/>
              <a:gd name="T73" fmla="*/ 2147483647 h 1920"/>
              <a:gd name="T74" fmla="*/ 2147483647 w 1440"/>
              <a:gd name="T75" fmla="*/ 2147483647 h 1920"/>
              <a:gd name="T76" fmla="*/ 2147483647 w 1440"/>
              <a:gd name="T77" fmla="*/ 2147483647 h 1920"/>
              <a:gd name="T78" fmla="*/ 2147483647 w 1440"/>
              <a:gd name="T79" fmla="*/ 2147483647 h 1920"/>
              <a:gd name="T80" fmla="*/ 2147483647 w 1440"/>
              <a:gd name="T81" fmla="*/ 2147483647 h 1920"/>
              <a:gd name="T82" fmla="*/ 2147483647 w 1440"/>
              <a:gd name="T83" fmla="*/ 2147483647 h 1920"/>
              <a:gd name="T84" fmla="*/ 2147483647 w 1440"/>
              <a:gd name="T85" fmla="*/ 2147483647 h 1920"/>
              <a:gd name="T86" fmla="*/ 2147483647 w 1440"/>
              <a:gd name="T87" fmla="*/ 2147483647 h 1920"/>
              <a:gd name="T88" fmla="*/ 2147483647 w 1440"/>
              <a:gd name="T89" fmla="*/ 2147483647 h 1920"/>
              <a:gd name="T90" fmla="*/ 2147483647 w 1440"/>
              <a:gd name="T91" fmla="*/ 2147483647 h 1920"/>
              <a:gd name="T92" fmla="*/ 2147483647 w 1440"/>
              <a:gd name="T93" fmla="*/ 2147483647 h 1920"/>
              <a:gd name="T94" fmla="*/ 2147483647 w 1440"/>
              <a:gd name="T95" fmla="*/ 2147483647 h 1920"/>
              <a:gd name="T96" fmla="*/ 2147483647 w 1440"/>
              <a:gd name="T97" fmla="*/ 2147483647 h 1920"/>
              <a:gd name="T98" fmla="*/ 2147483647 w 1440"/>
              <a:gd name="T99" fmla="*/ 2147483647 h 1920"/>
              <a:gd name="T100" fmla="*/ 2147483647 w 1440"/>
              <a:gd name="T101" fmla="*/ 2147483647 h 1920"/>
              <a:gd name="T102" fmla="*/ 2147483647 w 1440"/>
              <a:gd name="T103" fmla="*/ 2147483647 h 1920"/>
              <a:gd name="T104" fmla="*/ 2147483647 w 1440"/>
              <a:gd name="T105" fmla="*/ 2147483647 h 1920"/>
              <a:gd name="T106" fmla="*/ 2147483647 w 1440"/>
              <a:gd name="T107" fmla="*/ 2147483647 h 1920"/>
              <a:gd name="T108" fmla="*/ 2147483647 w 1440"/>
              <a:gd name="T109" fmla="*/ 2147483647 h 1920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w 1440"/>
              <a:gd name="T166" fmla="*/ 0 h 1920"/>
              <a:gd name="T167" fmla="*/ 1440 w 1440"/>
              <a:gd name="T168" fmla="*/ 1920 h 1920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T165" t="T166" r="T167" b="T168"/>
            <a:pathLst>
              <a:path w="1440" h="1920">
                <a:moveTo>
                  <a:pt x="0" y="0"/>
                </a:moveTo>
                <a:lnTo>
                  <a:pt x="48" y="48"/>
                </a:lnTo>
                <a:lnTo>
                  <a:pt x="96" y="144"/>
                </a:lnTo>
                <a:lnTo>
                  <a:pt x="144" y="192"/>
                </a:lnTo>
                <a:lnTo>
                  <a:pt x="192" y="240"/>
                </a:lnTo>
                <a:lnTo>
                  <a:pt x="192" y="288"/>
                </a:lnTo>
                <a:lnTo>
                  <a:pt x="240" y="336"/>
                </a:lnTo>
                <a:lnTo>
                  <a:pt x="192" y="384"/>
                </a:lnTo>
                <a:lnTo>
                  <a:pt x="144" y="432"/>
                </a:lnTo>
                <a:lnTo>
                  <a:pt x="96" y="480"/>
                </a:lnTo>
                <a:lnTo>
                  <a:pt x="96" y="528"/>
                </a:lnTo>
                <a:lnTo>
                  <a:pt x="48" y="528"/>
                </a:lnTo>
                <a:lnTo>
                  <a:pt x="48" y="576"/>
                </a:lnTo>
                <a:lnTo>
                  <a:pt x="0" y="576"/>
                </a:lnTo>
                <a:lnTo>
                  <a:pt x="0" y="624"/>
                </a:lnTo>
                <a:lnTo>
                  <a:pt x="48" y="624"/>
                </a:lnTo>
                <a:lnTo>
                  <a:pt x="96" y="672"/>
                </a:lnTo>
                <a:lnTo>
                  <a:pt x="144" y="672"/>
                </a:lnTo>
                <a:lnTo>
                  <a:pt x="144" y="624"/>
                </a:lnTo>
                <a:lnTo>
                  <a:pt x="192" y="624"/>
                </a:lnTo>
                <a:lnTo>
                  <a:pt x="192" y="672"/>
                </a:lnTo>
                <a:lnTo>
                  <a:pt x="240" y="672"/>
                </a:lnTo>
                <a:lnTo>
                  <a:pt x="240" y="720"/>
                </a:lnTo>
                <a:lnTo>
                  <a:pt x="288" y="720"/>
                </a:lnTo>
                <a:lnTo>
                  <a:pt x="336" y="720"/>
                </a:lnTo>
                <a:lnTo>
                  <a:pt x="336" y="672"/>
                </a:lnTo>
                <a:lnTo>
                  <a:pt x="384" y="672"/>
                </a:lnTo>
                <a:lnTo>
                  <a:pt x="480" y="720"/>
                </a:lnTo>
                <a:lnTo>
                  <a:pt x="528" y="768"/>
                </a:lnTo>
                <a:lnTo>
                  <a:pt x="528" y="816"/>
                </a:lnTo>
                <a:lnTo>
                  <a:pt x="528" y="864"/>
                </a:lnTo>
                <a:lnTo>
                  <a:pt x="528" y="912"/>
                </a:lnTo>
                <a:lnTo>
                  <a:pt x="480" y="960"/>
                </a:lnTo>
                <a:lnTo>
                  <a:pt x="480" y="1008"/>
                </a:lnTo>
                <a:lnTo>
                  <a:pt x="480" y="1056"/>
                </a:lnTo>
                <a:lnTo>
                  <a:pt x="480" y="1104"/>
                </a:lnTo>
                <a:lnTo>
                  <a:pt x="528" y="1152"/>
                </a:lnTo>
                <a:lnTo>
                  <a:pt x="480" y="1200"/>
                </a:lnTo>
                <a:lnTo>
                  <a:pt x="384" y="1248"/>
                </a:lnTo>
                <a:lnTo>
                  <a:pt x="336" y="1344"/>
                </a:lnTo>
                <a:lnTo>
                  <a:pt x="384" y="1392"/>
                </a:lnTo>
                <a:lnTo>
                  <a:pt x="384" y="1440"/>
                </a:lnTo>
                <a:lnTo>
                  <a:pt x="384" y="1536"/>
                </a:lnTo>
                <a:lnTo>
                  <a:pt x="288" y="1632"/>
                </a:lnTo>
                <a:lnTo>
                  <a:pt x="288" y="1728"/>
                </a:lnTo>
                <a:lnTo>
                  <a:pt x="288" y="1824"/>
                </a:lnTo>
                <a:lnTo>
                  <a:pt x="336" y="1920"/>
                </a:lnTo>
                <a:lnTo>
                  <a:pt x="384" y="1920"/>
                </a:lnTo>
                <a:lnTo>
                  <a:pt x="528" y="1920"/>
                </a:lnTo>
                <a:lnTo>
                  <a:pt x="624" y="1920"/>
                </a:lnTo>
                <a:lnTo>
                  <a:pt x="816" y="1824"/>
                </a:lnTo>
                <a:lnTo>
                  <a:pt x="960" y="1776"/>
                </a:lnTo>
                <a:lnTo>
                  <a:pt x="1056" y="1728"/>
                </a:lnTo>
                <a:lnTo>
                  <a:pt x="1296" y="1680"/>
                </a:lnTo>
                <a:lnTo>
                  <a:pt x="1440" y="1728"/>
                </a:ln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C6078A-FE83-6B67-A13B-E5B5A80C38E7}"/>
              </a:ext>
            </a:extLst>
          </p:cNvPr>
          <p:cNvSpPr txBox="1"/>
          <p:nvPr/>
        </p:nvSpPr>
        <p:spPr>
          <a:xfrm>
            <a:off x="2909419" y="5578285"/>
            <a:ext cx="2679192" cy="601135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United Kingdom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</a:p>
        </p:txBody>
      </p:sp>
      <p:sp>
        <p:nvSpPr>
          <p:cNvPr id="6" name="Text Box 5">
            <a:extLst>
              <a:ext uri="{FF2B5EF4-FFF2-40B4-BE49-F238E27FC236}">
                <a16:creationId xmlns:a16="http://schemas.microsoft.com/office/drawing/2014/main" id="{3385DE82-F8AF-34C2-2908-321EAF05C7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2225" y="2087880"/>
            <a:ext cx="2840038" cy="3711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“United Kingdom”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includes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Wales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DB762138-9B5C-F177-7CC5-F907A826A9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8050" y="6513125"/>
            <a:ext cx="3655168" cy="253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https://www.cia.gov/cia/publications/factbook/geos/uk.html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4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8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381000"/>
            <a:ext cx="2708275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5891" name="Freeform 4"/>
          <p:cNvSpPr>
            <a:spLocks/>
          </p:cNvSpPr>
          <p:nvPr/>
        </p:nvSpPr>
        <p:spPr bwMode="auto">
          <a:xfrm>
            <a:off x="2971800" y="2438400"/>
            <a:ext cx="2286000" cy="3048000"/>
          </a:xfrm>
          <a:custGeom>
            <a:avLst/>
            <a:gdLst>
              <a:gd name="T0" fmla="*/ 0 w 1440"/>
              <a:gd name="T1" fmla="*/ 0 h 1920"/>
              <a:gd name="T2" fmla="*/ 2147483647 w 1440"/>
              <a:gd name="T3" fmla="*/ 2147483647 h 1920"/>
              <a:gd name="T4" fmla="*/ 2147483647 w 1440"/>
              <a:gd name="T5" fmla="*/ 2147483647 h 1920"/>
              <a:gd name="T6" fmla="*/ 2147483647 w 1440"/>
              <a:gd name="T7" fmla="*/ 2147483647 h 1920"/>
              <a:gd name="T8" fmla="*/ 2147483647 w 1440"/>
              <a:gd name="T9" fmla="*/ 2147483647 h 1920"/>
              <a:gd name="T10" fmla="*/ 2147483647 w 1440"/>
              <a:gd name="T11" fmla="*/ 2147483647 h 1920"/>
              <a:gd name="T12" fmla="*/ 2147483647 w 1440"/>
              <a:gd name="T13" fmla="*/ 2147483647 h 1920"/>
              <a:gd name="T14" fmla="*/ 2147483647 w 1440"/>
              <a:gd name="T15" fmla="*/ 2147483647 h 1920"/>
              <a:gd name="T16" fmla="*/ 2147483647 w 1440"/>
              <a:gd name="T17" fmla="*/ 2147483647 h 1920"/>
              <a:gd name="T18" fmla="*/ 2147483647 w 1440"/>
              <a:gd name="T19" fmla="*/ 2147483647 h 1920"/>
              <a:gd name="T20" fmla="*/ 2147483647 w 1440"/>
              <a:gd name="T21" fmla="*/ 2147483647 h 1920"/>
              <a:gd name="T22" fmla="*/ 2147483647 w 1440"/>
              <a:gd name="T23" fmla="*/ 2147483647 h 1920"/>
              <a:gd name="T24" fmla="*/ 2147483647 w 1440"/>
              <a:gd name="T25" fmla="*/ 2147483647 h 1920"/>
              <a:gd name="T26" fmla="*/ 0 w 1440"/>
              <a:gd name="T27" fmla="*/ 2147483647 h 1920"/>
              <a:gd name="T28" fmla="*/ 0 w 1440"/>
              <a:gd name="T29" fmla="*/ 2147483647 h 1920"/>
              <a:gd name="T30" fmla="*/ 2147483647 w 1440"/>
              <a:gd name="T31" fmla="*/ 2147483647 h 1920"/>
              <a:gd name="T32" fmla="*/ 2147483647 w 1440"/>
              <a:gd name="T33" fmla="*/ 2147483647 h 1920"/>
              <a:gd name="T34" fmla="*/ 2147483647 w 1440"/>
              <a:gd name="T35" fmla="*/ 2147483647 h 1920"/>
              <a:gd name="T36" fmla="*/ 2147483647 w 1440"/>
              <a:gd name="T37" fmla="*/ 2147483647 h 1920"/>
              <a:gd name="T38" fmla="*/ 2147483647 w 1440"/>
              <a:gd name="T39" fmla="*/ 2147483647 h 1920"/>
              <a:gd name="T40" fmla="*/ 2147483647 w 1440"/>
              <a:gd name="T41" fmla="*/ 2147483647 h 1920"/>
              <a:gd name="T42" fmla="*/ 2147483647 w 1440"/>
              <a:gd name="T43" fmla="*/ 2147483647 h 1920"/>
              <a:gd name="T44" fmla="*/ 2147483647 w 1440"/>
              <a:gd name="T45" fmla="*/ 2147483647 h 1920"/>
              <a:gd name="T46" fmla="*/ 2147483647 w 1440"/>
              <a:gd name="T47" fmla="*/ 2147483647 h 1920"/>
              <a:gd name="T48" fmla="*/ 2147483647 w 1440"/>
              <a:gd name="T49" fmla="*/ 2147483647 h 1920"/>
              <a:gd name="T50" fmla="*/ 2147483647 w 1440"/>
              <a:gd name="T51" fmla="*/ 2147483647 h 1920"/>
              <a:gd name="T52" fmla="*/ 2147483647 w 1440"/>
              <a:gd name="T53" fmla="*/ 2147483647 h 1920"/>
              <a:gd name="T54" fmla="*/ 2147483647 w 1440"/>
              <a:gd name="T55" fmla="*/ 2147483647 h 1920"/>
              <a:gd name="T56" fmla="*/ 2147483647 w 1440"/>
              <a:gd name="T57" fmla="*/ 2147483647 h 1920"/>
              <a:gd name="T58" fmla="*/ 2147483647 w 1440"/>
              <a:gd name="T59" fmla="*/ 2147483647 h 1920"/>
              <a:gd name="T60" fmla="*/ 2147483647 w 1440"/>
              <a:gd name="T61" fmla="*/ 2147483647 h 1920"/>
              <a:gd name="T62" fmla="*/ 2147483647 w 1440"/>
              <a:gd name="T63" fmla="*/ 2147483647 h 1920"/>
              <a:gd name="T64" fmla="*/ 2147483647 w 1440"/>
              <a:gd name="T65" fmla="*/ 2147483647 h 1920"/>
              <a:gd name="T66" fmla="*/ 2147483647 w 1440"/>
              <a:gd name="T67" fmla="*/ 2147483647 h 1920"/>
              <a:gd name="T68" fmla="*/ 2147483647 w 1440"/>
              <a:gd name="T69" fmla="*/ 2147483647 h 1920"/>
              <a:gd name="T70" fmla="*/ 2147483647 w 1440"/>
              <a:gd name="T71" fmla="*/ 2147483647 h 1920"/>
              <a:gd name="T72" fmla="*/ 2147483647 w 1440"/>
              <a:gd name="T73" fmla="*/ 2147483647 h 1920"/>
              <a:gd name="T74" fmla="*/ 2147483647 w 1440"/>
              <a:gd name="T75" fmla="*/ 2147483647 h 1920"/>
              <a:gd name="T76" fmla="*/ 2147483647 w 1440"/>
              <a:gd name="T77" fmla="*/ 2147483647 h 1920"/>
              <a:gd name="T78" fmla="*/ 2147483647 w 1440"/>
              <a:gd name="T79" fmla="*/ 2147483647 h 1920"/>
              <a:gd name="T80" fmla="*/ 2147483647 w 1440"/>
              <a:gd name="T81" fmla="*/ 2147483647 h 1920"/>
              <a:gd name="T82" fmla="*/ 2147483647 w 1440"/>
              <a:gd name="T83" fmla="*/ 2147483647 h 1920"/>
              <a:gd name="T84" fmla="*/ 2147483647 w 1440"/>
              <a:gd name="T85" fmla="*/ 2147483647 h 1920"/>
              <a:gd name="T86" fmla="*/ 2147483647 w 1440"/>
              <a:gd name="T87" fmla="*/ 2147483647 h 1920"/>
              <a:gd name="T88" fmla="*/ 2147483647 w 1440"/>
              <a:gd name="T89" fmla="*/ 2147483647 h 1920"/>
              <a:gd name="T90" fmla="*/ 2147483647 w 1440"/>
              <a:gd name="T91" fmla="*/ 2147483647 h 1920"/>
              <a:gd name="T92" fmla="*/ 2147483647 w 1440"/>
              <a:gd name="T93" fmla="*/ 2147483647 h 1920"/>
              <a:gd name="T94" fmla="*/ 2147483647 w 1440"/>
              <a:gd name="T95" fmla="*/ 2147483647 h 1920"/>
              <a:gd name="T96" fmla="*/ 2147483647 w 1440"/>
              <a:gd name="T97" fmla="*/ 2147483647 h 1920"/>
              <a:gd name="T98" fmla="*/ 2147483647 w 1440"/>
              <a:gd name="T99" fmla="*/ 2147483647 h 1920"/>
              <a:gd name="T100" fmla="*/ 2147483647 w 1440"/>
              <a:gd name="T101" fmla="*/ 2147483647 h 1920"/>
              <a:gd name="T102" fmla="*/ 2147483647 w 1440"/>
              <a:gd name="T103" fmla="*/ 2147483647 h 1920"/>
              <a:gd name="T104" fmla="*/ 2147483647 w 1440"/>
              <a:gd name="T105" fmla="*/ 2147483647 h 1920"/>
              <a:gd name="T106" fmla="*/ 2147483647 w 1440"/>
              <a:gd name="T107" fmla="*/ 2147483647 h 1920"/>
              <a:gd name="T108" fmla="*/ 2147483647 w 1440"/>
              <a:gd name="T109" fmla="*/ 2147483647 h 1920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w 1440"/>
              <a:gd name="T166" fmla="*/ 0 h 1920"/>
              <a:gd name="T167" fmla="*/ 1440 w 1440"/>
              <a:gd name="T168" fmla="*/ 1920 h 1920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T165" t="T166" r="T167" b="T168"/>
            <a:pathLst>
              <a:path w="1440" h="1920">
                <a:moveTo>
                  <a:pt x="0" y="0"/>
                </a:moveTo>
                <a:lnTo>
                  <a:pt x="48" y="48"/>
                </a:lnTo>
                <a:lnTo>
                  <a:pt x="96" y="144"/>
                </a:lnTo>
                <a:lnTo>
                  <a:pt x="144" y="192"/>
                </a:lnTo>
                <a:lnTo>
                  <a:pt x="192" y="240"/>
                </a:lnTo>
                <a:lnTo>
                  <a:pt x="192" y="288"/>
                </a:lnTo>
                <a:lnTo>
                  <a:pt x="240" y="336"/>
                </a:lnTo>
                <a:lnTo>
                  <a:pt x="192" y="384"/>
                </a:lnTo>
                <a:lnTo>
                  <a:pt x="144" y="432"/>
                </a:lnTo>
                <a:lnTo>
                  <a:pt x="96" y="480"/>
                </a:lnTo>
                <a:lnTo>
                  <a:pt x="96" y="528"/>
                </a:lnTo>
                <a:lnTo>
                  <a:pt x="48" y="528"/>
                </a:lnTo>
                <a:lnTo>
                  <a:pt x="48" y="576"/>
                </a:lnTo>
                <a:lnTo>
                  <a:pt x="0" y="576"/>
                </a:lnTo>
                <a:lnTo>
                  <a:pt x="0" y="624"/>
                </a:lnTo>
                <a:lnTo>
                  <a:pt x="48" y="624"/>
                </a:lnTo>
                <a:lnTo>
                  <a:pt x="96" y="672"/>
                </a:lnTo>
                <a:lnTo>
                  <a:pt x="144" y="672"/>
                </a:lnTo>
                <a:lnTo>
                  <a:pt x="144" y="624"/>
                </a:lnTo>
                <a:lnTo>
                  <a:pt x="192" y="624"/>
                </a:lnTo>
                <a:lnTo>
                  <a:pt x="192" y="672"/>
                </a:lnTo>
                <a:lnTo>
                  <a:pt x="240" y="672"/>
                </a:lnTo>
                <a:lnTo>
                  <a:pt x="240" y="720"/>
                </a:lnTo>
                <a:lnTo>
                  <a:pt x="288" y="720"/>
                </a:lnTo>
                <a:lnTo>
                  <a:pt x="336" y="720"/>
                </a:lnTo>
                <a:lnTo>
                  <a:pt x="336" y="672"/>
                </a:lnTo>
                <a:lnTo>
                  <a:pt x="384" y="672"/>
                </a:lnTo>
                <a:lnTo>
                  <a:pt x="480" y="720"/>
                </a:lnTo>
                <a:lnTo>
                  <a:pt x="528" y="768"/>
                </a:lnTo>
                <a:lnTo>
                  <a:pt x="528" y="816"/>
                </a:lnTo>
                <a:lnTo>
                  <a:pt x="528" y="864"/>
                </a:lnTo>
                <a:lnTo>
                  <a:pt x="528" y="912"/>
                </a:lnTo>
                <a:lnTo>
                  <a:pt x="480" y="960"/>
                </a:lnTo>
                <a:lnTo>
                  <a:pt x="480" y="1008"/>
                </a:lnTo>
                <a:lnTo>
                  <a:pt x="480" y="1056"/>
                </a:lnTo>
                <a:lnTo>
                  <a:pt x="480" y="1104"/>
                </a:lnTo>
                <a:lnTo>
                  <a:pt x="528" y="1152"/>
                </a:lnTo>
                <a:lnTo>
                  <a:pt x="480" y="1200"/>
                </a:lnTo>
                <a:lnTo>
                  <a:pt x="384" y="1248"/>
                </a:lnTo>
                <a:lnTo>
                  <a:pt x="336" y="1344"/>
                </a:lnTo>
                <a:lnTo>
                  <a:pt x="384" y="1392"/>
                </a:lnTo>
                <a:lnTo>
                  <a:pt x="384" y="1440"/>
                </a:lnTo>
                <a:lnTo>
                  <a:pt x="384" y="1536"/>
                </a:lnTo>
                <a:lnTo>
                  <a:pt x="288" y="1632"/>
                </a:lnTo>
                <a:lnTo>
                  <a:pt x="288" y="1728"/>
                </a:lnTo>
                <a:lnTo>
                  <a:pt x="288" y="1824"/>
                </a:lnTo>
                <a:lnTo>
                  <a:pt x="336" y="1920"/>
                </a:lnTo>
                <a:lnTo>
                  <a:pt x="384" y="1920"/>
                </a:lnTo>
                <a:lnTo>
                  <a:pt x="528" y="1920"/>
                </a:lnTo>
                <a:lnTo>
                  <a:pt x="624" y="1920"/>
                </a:lnTo>
                <a:lnTo>
                  <a:pt x="816" y="1824"/>
                </a:lnTo>
                <a:lnTo>
                  <a:pt x="960" y="1776"/>
                </a:lnTo>
                <a:lnTo>
                  <a:pt x="1056" y="1728"/>
                </a:lnTo>
                <a:lnTo>
                  <a:pt x="1296" y="1680"/>
                </a:lnTo>
                <a:lnTo>
                  <a:pt x="1440" y="1728"/>
                </a:ln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65892" name="Text Box 5"/>
          <p:cNvSpPr txBox="1">
            <a:spLocks noChangeArrowheads="1"/>
          </p:cNvSpPr>
          <p:nvPr/>
        </p:nvSpPr>
        <p:spPr bwMode="auto">
          <a:xfrm>
            <a:off x="5712225" y="1125354"/>
            <a:ext cx="2840038" cy="46905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“United Kingdom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of Great Britain and Northern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000000"/>
                </a:solidFill>
                <a:highlight>
                  <a:srgbClr val="FFFF00"/>
                </a:highlight>
                <a:latin typeface="Arial" charset="0"/>
              </a:rPr>
              <a:t>Ireland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includes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Wales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C6078A-FE83-6B67-A13B-E5B5A80C38E7}"/>
              </a:ext>
            </a:extLst>
          </p:cNvPr>
          <p:cNvSpPr txBox="1"/>
          <p:nvPr/>
        </p:nvSpPr>
        <p:spPr>
          <a:xfrm>
            <a:off x="2909419" y="5578285"/>
            <a:ext cx="2679192" cy="601135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United Kingdom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9015A5-8B7C-2638-53CE-9876BF49CA9B}"/>
              </a:ext>
            </a:extLst>
          </p:cNvPr>
          <p:cNvSpPr txBox="1"/>
          <p:nvPr/>
        </p:nvSpPr>
        <p:spPr>
          <a:xfrm>
            <a:off x="2610667" y="3120008"/>
            <a:ext cx="1172061" cy="646331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D3726D-84D3-4F6A-6492-2AC730528675}"/>
              </a:ext>
            </a:extLst>
          </p:cNvPr>
          <p:cNvSpPr txBox="1"/>
          <p:nvPr/>
        </p:nvSpPr>
        <p:spPr>
          <a:xfrm>
            <a:off x="3669447" y="2629119"/>
            <a:ext cx="1133559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BC2685-F735-C979-0199-B3E254ADDE7D}"/>
              </a:ext>
            </a:extLst>
          </p:cNvPr>
          <p:cNvSpPr txBox="1"/>
          <p:nvPr/>
        </p:nvSpPr>
        <p:spPr>
          <a:xfrm>
            <a:off x="3388713" y="4398564"/>
            <a:ext cx="836780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Wales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A072A9-1B5F-274F-18DF-BB362D8B0B30}"/>
              </a:ext>
            </a:extLst>
          </p:cNvPr>
          <p:cNvSpPr txBox="1"/>
          <p:nvPr/>
        </p:nvSpPr>
        <p:spPr>
          <a:xfrm>
            <a:off x="4383321" y="4103388"/>
            <a:ext cx="1044341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</p:txBody>
      </p:sp>
      <p:sp>
        <p:nvSpPr>
          <p:cNvPr id="7" name="AutoShape 8">
            <a:extLst>
              <a:ext uri="{FF2B5EF4-FFF2-40B4-BE49-F238E27FC236}">
                <a16:creationId xmlns:a16="http://schemas.microsoft.com/office/drawing/2014/main" id="{548F6B9A-CD5D-C124-24C1-B2D8E425DC1B}"/>
              </a:ext>
            </a:extLst>
          </p:cNvPr>
          <p:cNvSpPr>
            <a:spLocks noChangeArrowheads="1"/>
          </p:cNvSpPr>
          <p:nvPr/>
        </p:nvSpPr>
        <p:spPr bwMode="auto">
          <a:xfrm rot="2201974">
            <a:off x="8100609" y="224342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312F3B00-BB3C-481D-C250-DA1F64A59F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8050" y="6513125"/>
            <a:ext cx="3655168" cy="253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https://www.cia.gov/cia/publications/factbook/geos/uk.html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9060785"/>
      </p:ext>
    </p:extLst>
  </p:cSld>
  <p:clrMapOvr>
    <a:masterClrMapping/>
  </p:clrMapOvr>
  <p:transition/>
</p:sld>
</file>

<file path=ppt/slides/slide4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Rounded Rectangle 2"/>
          <p:cNvSpPr/>
          <p:nvPr/>
        </p:nvSpPr>
        <p:spPr bwMode="auto">
          <a:xfrm>
            <a:off x="4724400" y="3429000"/>
            <a:ext cx="3124200" cy="609600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85DD7500-9713-B72A-98D0-125E41960EAA}"/>
              </a:ext>
            </a:extLst>
          </p:cNvPr>
          <p:cNvSpPr>
            <a:spLocks noChangeArrowheads="1"/>
          </p:cNvSpPr>
          <p:nvPr/>
        </p:nvSpPr>
        <p:spPr bwMode="auto">
          <a:xfrm rot="2387581">
            <a:off x="7100543" y="171407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563E7B21-1445-5C79-758F-AD533228A580}"/>
                  </a:ext>
                </a:extLst>
              </p14:cNvPr>
              <p14:cNvContentPartPr/>
              <p14:nvPr/>
            </p14:nvContentPartPr>
            <p14:xfrm>
              <a:off x="6217787" y="3647520"/>
              <a:ext cx="1500840" cy="201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563E7B21-1445-5C79-758F-AD533228A58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164147" y="3539880"/>
                <a:ext cx="1608480" cy="235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E180F76F-2C89-C5EA-5179-A2005892D43F}"/>
                  </a:ext>
                </a:extLst>
              </p14:cNvPr>
              <p14:cNvContentPartPr/>
              <p14:nvPr/>
            </p14:nvContentPartPr>
            <p14:xfrm>
              <a:off x="5688587" y="3858120"/>
              <a:ext cx="1231200" cy="2160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E180F76F-2C89-C5EA-5179-A2005892D43F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634587" y="3750480"/>
                <a:ext cx="1338840" cy="237240"/>
              </a:xfrm>
              <a:prstGeom prst="rect">
                <a:avLst/>
              </a:prstGeom>
            </p:spPr>
          </p:pic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3B3FAEFD-8BD1-9948-019E-5BF6DDF06522}"/>
              </a:ext>
            </a:extLst>
          </p:cNvPr>
          <p:cNvSpPr txBox="1"/>
          <p:nvPr/>
        </p:nvSpPr>
        <p:spPr>
          <a:xfrm>
            <a:off x="1816100" y="3422134"/>
            <a:ext cx="2984500" cy="400110"/>
          </a:xfrm>
          <a:prstGeom prst="rect">
            <a:avLst/>
          </a:prstGeom>
          <a:solidFill>
            <a:schemeClr val="bg1"/>
          </a:solidFill>
        </p:spPr>
        <p:txBody>
          <a:bodyPr wrap="square" lIns="0" rIns="0">
            <a:spAutoFit/>
          </a:bodyPr>
          <a:lstStyle/>
          <a:p>
            <a:pPr algn="r"/>
            <a:r>
              <a:rPr lang="en-US" sz="2000" b="1" dirty="0">
                <a:solidFill>
                  <a:srgbClr val="FF0000"/>
                </a:solidFill>
              </a:rPr>
              <a:t>Note: it’s technically the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591629297"/>
      </p:ext>
    </p:extLst>
  </p:cSld>
  <p:clrMapOvr>
    <a:masterClrMapping/>
  </p:clrMapOvr>
</p:sld>
</file>

<file path=ppt/slides/slide4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60C863B8-D3E8-0662-A290-8F935E2EB193}"/>
                  </a:ext>
                </a:extLst>
              </p14:cNvPr>
              <p14:cNvContentPartPr/>
              <p14:nvPr/>
            </p14:nvContentPartPr>
            <p14:xfrm>
              <a:off x="5226347" y="2049840"/>
              <a:ext cx="1327680" cy="5832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60C863B8-D3E8-0662-A290-8F935E2EB19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172347" y="1941840"/>
                <a:ext cx="1435320" cy="273960"/>
              </a:xfrm>
              <a:prstGeom prst="rect">
                <a:avLst/>
              </a:prstGeom>
            </p:spPr>
          </p:pic>
        </mc:Fallback>
      </mc:AlternateContent>
      <p:sp>
        <p:nvSpPr>
          <p:cNvPr id="6" name="Rectangle 5">
            <a:extLst>
              <a:ext uri="{FF2B5EF4-FFF2-40B4-BE49-F238E27FC236}">
                <a16:creationId xmlns:a16="http://schemas.microsoft.com/office/drawing/2014/main" id="{F36BCE3F-CAB2-3895-9EE0-E06CB0D232EB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5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9C8A40-4298-2E2E-279C-A850DFE5BF85}"/>
              </a:ext>
            </a:extLst>
          </p:cNvPr>
          <p:cNvSpPr txBox="1"/>
          <p:nvPr/>
        </p:nvSpPr>
        <p:spPr>
          <a:xfrm>
            <a:off x="2755900" y="1368910"/>
            <a:ext cx="4610100" cy="523220"/>
          </a:xfrm>
          <a:prstGeom prst="rect">
            <a:avLst/>
          </a:prstGeom>
          <a:solidFill>
            <a:schemeClr val="bg1"/>
          </a:solidFill>
        </p:spPr>
        <p:txBody>
          <a:bodyPr wrap="square" lIns="0" rIns="0">
            <a:spAutoFit/>
          </a:bodyPr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A very short tutorial on the</a:t>
            </a:r>
            <a:endParaRPr lang="en-US" sz="2800" dirty="0"/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E7BCC601-FBEC-AC7C-12AE-9429A24ED140}"/>
              </a:ext>
            </a:extLst>
          </p:cNvPr>
          <p:cNvSpPr>
            <a:spLocks noChangeArrowheads="1"/>
          </p:cNvSpPr>
          <p:nvPr/>
        </p:nvSpPr>
        <p:spPr bwMode="auto">
          <a:xfrm rot="6494466">
            <a:off x="7355617" y="15035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0712758"/>
      </p:ext>
    </p:extLst>
  </p:cSld>
  <p:clrMapOvr>
    <a:masterClrMapping/>
  </p:clrMapOvr>
</p:sld>
</file>

<file path=ppt/slides/slide4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230447C8-AA3D-4867-AE3B-7363CE22BE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208" y="682484"/>
            <a:ext cx="8439584" cy="549303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2D8491B1-72A9-A29E-078A-C425F82D2300}"/>
                  </a:ext>
                </a:extLst>
              </p14:cNvPr>
              <p14:cNvContentPartPr/>
              <p14:nvPr/>
            </p14:nvContentPartPr>
            <p14:xfrm>
              <a:off x="4619747" y="5639400"/>
              <a:ext cx="1048320" cy="399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2D8491B1-72A9-A29E-078A-C425F82D230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566107" y="5531400"/>
                <a:ext cx="1155960" cy="255600"/>
              </a:xfrm>
              <a:prstGeom prst="rect">
                <a:avLst/>
              </a:prstGeom>
            </p:spPr>
          </p:pic>
        </mc:Fallback>
      </mc:AlternateContent>
      <p:sp>
        <p:nvSpPr>
          <p:cNvPr id="6" name="Oval 5">
            <a:extLst>
              <a:ext uri="{FF2B5EF4-FFF2-40B4-BE49-F238E27FC236}">
                <a16:creationId xmlns:a16="http://schemas.microsoft.com/office/drawing/2014/main" id="{40339F54-D1D4-E564-C328-4F2B3B6AC05F}"/>
              </a:ext>
            </a:extLst>
          </p:cNvPr>
          <p:cNvSpPr/>
          <p:nvPr/>
        </p:nvSpPr>
        <p:spPr bwMode="auto">
          <a:xfrm>
            <a:off x="4283242" y="1065730"/>
            <a:ext cx="4235115" cy="3511320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1A0CDC-CD8D-C8A3-83FB-A37A93063FF6}"/>
              </a:ext>
            </a:extLst>
          </p:cNvPr>
          <p:cNvSpPr txBox="1"/>
          <p:nvPr/>
        </p:nvSpPr>
        <p:spPr>
          <a:xfrm>
            <a:off x="2858707" y="1253401"/>
            <a:ext cx="2232680" cy="450271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“British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Isles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C1B750B-1EA4-2283-7A65-96973EA540AC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5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727A751E-7F17-A569-6760-41243ED02520}"/>
              </a:ext>
            </a:extLst>
          </p:cNvPr>
          <p:cNvSpPr>
            <a:spLocks noChangeArrowheads="1"/>
          </p:cNvSpPr>
          <p:nvPr/>
        </p:nvSpPr>
        <p:spPr bwMode="auto">
          <a:xfrm rot="12978438">
            <a:off x="3371405" y="157202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3589351"/>
      </p:ext>
    </p:extLst>
  </p:cSld>
  <p:clrMapOvr>
    <a:masterClrMapping/>
  </p:clrMapOvr>
</p:sld>
</file>

<file path=ppt/slides/slide4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2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1511166" y="567891"/>
            <a:ext cx="6102417" cy="4957010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2AFAF9B7-F92B-DC21-72F2-61C0C9075E65}"/>
              </a:ext>
            </a:extLst>
          </p:cNvPr>
          <p:cNvSpPr>
            <a:spLocks noChangeArrowheads="1"/>
          </p:cNvSpPr>
          <p:nvPr/>
        </p:nvSpPr>
        <p:spPr bwMode="auto">
          <a:xfrm rot="7187678">
            <a:off x="7718488" y="400987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69D3C8-74A7-44AC-99A5-D3830F7215EC}"/>
              </a:ext>
            </a:extLst>
          </p:cNvPr>
          <p:cNvSpPr txBox="1"/>
          <p:nvPr/>
        </p:nvSpPr>
        <p:spPr>
          <a:xfrm>
            <a:off x="471640" y="878015"/>
            <a:ext cx="2569943" cy="488772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“British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Isles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</a:p>
        </p:txBody>
      </p:sp>
      <p:sp>
        <p:nvSpPr>
          <p:cNvPr id="9" name="AutoShape 8">
            <a:extLst>
              <a:ext uri="{FF2B5EF4-FFF2-40B4-BE49-F238E27FC236}">
                <a16:creationId xmlns:a16="http://schemas.microsoft.com/office/drawing/2014/main" id="{2B2062E4-FC5B-764E-1645-B45003DF399D}"/>
              </a:ext>
            </a:extLst>
          </p:cNvPr>
          <p:cNvSpPr>
            <a:spLocks noChangeArrowheads="1"/>
          </p:cNvSpPr>
          <p:nvPr/>
        </p:nvSpPr>
        <p:spPr bwMode="auto">
          <a:xfrm rot="12978438">
            <a:off x="1215339" y="125439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731267"/>
      </p:ext>
    </p:extLst>
  </p:cSld>
  <p:clrMapOvr>
    <a:masterClrMapping/>
  </p:clrMapOvr>
</p:sld>
</file>

<file path=ppt/slides/slide4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3118587" y="1010653"/>
            <a:ext cx="4369868" cy="4138863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2AFAF9B7-F92B-DC21-72F2-61C0C9075E65}"/>
              </a:ext>
            </a:extLst>
          </p:cNvPr>
          <p:cNvSpPr>
            <a:spLocks noChangeArrowheads="1"/>
          </p:cNvSpPr>
          <p:nvPr/>
        </p:nvSpPr>
        <p:spPr bwMode="auto">
          <a:xfrm rot="3126229">
            <a:off x="7459734" y="12869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620187-5E62-052B-3E8E-0A02AEBD7A1C}"/>
              </a:ext>
            </a:extLst>
          </p:cNvPr>
          <p:cNvSpPr txBox="1"/>
          <p:nvPr/>
        </p:nvSpPr>
        <p:spPr>
          <a:xfrm>
            <a:off x="471640" y="878015"/>
            <a:ext cx="3166710" cy="536900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“British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Islands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A5D0031-3034-4696-C829-E950CEDC61EE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AutoShape 8">
            <a:extLst>
              <a:ext uri="{FF2B5EF4-FFF2-40B4-BE49-F238E27FC236}">
                <a16:creationId xmlns:a16="http://schemas.microsoft.com/office/drawing/2014/main" id="{BE7816E9-FA0F-7D55-C482-B9358810745F}"/>
              </a:ext>
            </a:extLst>
          </p:cNvPr>
          <p:cNvSpPr>
            <a:spLocks noChangeArrowheads="1"/>
          </p:cNvSpPr>
          <p:nvPr/>
        </p:nvSpPr>
        <p:spPr bwMode="auto">
          <a:xfrm rot="12978438">
            <a:off x="1436719" y="125439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8908171"/>
      </p:ext>
    </p:extLst>
  </p:cSld>
  <p:clrMapOvr>
    <a:masterClrMapping/>
  </p:clrMapOvr>
</p:sld>
</file>

<file path=ppt/slides/slide4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3253339" y="1590126"/>
            <a:ext cx="4071485" cy="2413983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2AFAF9B7-F92B-DC21-72F2-61C0C9075E65}"/>
              </a:ext>
            </a:extLst>
          </p:cNvPr>
          <p:cNvSpPr>
            <a:spLocks noChangeArrowheads="1"/>
          </p:cNvSpPr>
          <p:nvPr/>
        </p:nvSpPr>
        <p:spPr bwMode="auto">
          <a:xfrm rot="7616325">
            <a:off x="7304597" y="335535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620187-5E62-052B-3E8E-0A02AEBD7A1C}"/>
              </a:ext>
            </a:extLst>
          </p:cNvPr>
          <p:cNvSpPr txBox="1"/>
          <p:nvPr/>
        </p:nvSpPr>
        <p:spPr>
          <a:xfrm>
            <a:off x="471639" y="878014"/>
            <a:ext cx="3445843" cy="960411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“United Kingdom”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UK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3A0A3E9-241E-F95B-16FD-048C53573358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15652222"/>
      </p:ext>
    </p:extLst>
  </p:cSld>
  <p:clrMapOvr>
    <a:masterClrMapping/>
  </p:clrMapOvr>
</p:sld>
</file>

<file path=ppt/slides/slide4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8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381000"/>
            <a:ext cx="2708275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5891" name="Freeform 4"/>
          <p:cNvSpPr>
            <a:spLocks/>
          </p:cNvSpPr>
          <p:nvPr/>
        </p:nvSpPr>
        <p:spPr bwMode="auto">
          <a:xfrm>
            <a:off x="2971800" y="2438400"/>
            <a:ext cx="2286000" cy="3048000"/>
          </a:xfrm>
          <a:custGeom>
            <a:avLst/>
            <a:gdLst>
              <a:gd name="T0" fmla="*/ 0 w 1440"/>
              <a:gd name="T1" fmla="*/ 0 h 1920"/>
              <a:gd name="T2" fmla="*/ 2147483647 w 1440"/>
              <a:gd name="T3" fmla="*/ 2147483647 h 1920"/>
              <a:gd name="T4" fmla="*/ 2147483647 w 1440"/>
              <a:gd name="T5" fmla="*/ 2147483647 h 1920"/>
              <a:gd name="T6" fmla="*/ 2147483647 w 1440"/>
              <a:gd name="T7" fmla="*/ 2147483647 h 1920"/>
              <a:gd name="T8" fmla="*/ 2147483647 w 1440"/>
              <a:gd name="T9" fmla="*/ 2147483647 h 1920"/>
              <a:gd name="T10" fmla="*/ 2147483647 w 1440"/>
              <a:gd name="T11" fmla="*/ 2147483647 h 1920"/>
              <a:gd name="T12" fmla="*/ 2147483647 w 1440"/>
              <a:gd name="T13" fmla="*/ 2147483647 h 1920"/>
              <a:gd name="T14" fmla="*/ 2147483647 w 1440"/>
              <a:gd name="T15" fmla="*/ 2147483647 h 1920"/>
              <a:gd name="T16" fmla="*/ 2147483647 w 1440"/>
              <a:gd name="T17" fmla="*/ 2147483647 h 1920"/>
              <a:gd name="T18" fmla="*/ 2147483647 w 1440"/>
              <a:gd name="T19" fmla="*/ 2147483647 h 1920"/>
              <a:gd name="T20" fmla="*/ 2147483647 w 1440"/>
              <a:gd name="T21" fmla="*/ 2147483647 h 1920"/>
              <a:gd name="T22" fmla="*/ 2147483647 w 1440"/>
              <a:gd name="T23" fmla="*/ 2147483647 h 1920"/>
              <a:gd name="T24" fmla="*/ 2147483647 w 1440"/>
              <a:gd name="T25" fmla="*/ 2147483647 h 1920"/>
              <a:gd name="T26" fmla="*/ 0 w 1440"/>
              <a:gd name="T27" fmla="*/ 2147483647 h 1920"/>
              <a:gd name="T28" fmla="*/ 0 w 1440"/>
              <a:gd name="T29" fmla="*/ 2147483647 h 1920"/>
              <a:gd name="T30" fmla="*/ 2147483647 w 1440"/>
              <a:gd name="T31" fmla="*/ 2147483647 h 1920"/>
              <a:gd name="T32" fmla="*/ 2147483647 w 1440"/>
              <a:gd name="T33" fmla="*/ 2147483647 h 1920"/>
              <a:gd name="T34" fmla="*/ 2147483647 w 1440"/>
              <a:gd name="T35" fmla="*/ 2147483647 h 1920"/>
              <a:gd name="T36" fmla="*/ 2147483647 w 1440"/>
              <a:gd name="T37" fmla="*/ 2147483647 h 1920"/>
              <a:gd name="T38" fmla="*/ 2147483647 w 1440"/>
              <a:gd name="T39" fmla="*/ 2147483647 h 1920"/>
              <a:gd name="T40" fmla="*/ 2147483647 w 1440"/>
              <a:gd name="T41" fmla="*/ 2147483647 h 1920"/>
              <a:gd name="T42" fmla="*/ 2147483647 w 1440"/>
              <a:gd name="T43" fmla="*/ 2147483647 h 1920"/>
              <a:gd name="T44" fmla="*/ 2147483647 w 1440"/>
              <a:gd name="T45" fmla="*/ 2147483647 h 1920"/>
              <a:gd name="T46" fmla="*/ 2147483647 w 1440"/>
              <a:gd name="T47" fmla="*/ 2147483647 h 1920"/>
              <a:gd name="T48" fmla="*/ 2147483647 w 1440"/>
              <a:gd name="T49" fmla="*/ 2147483647 h 1920"/>
              <a:gd name="T50" fmla="*/ 2147483647 w 1440"/>
              <a:gd name="T51" fmla="*/ 2147483647 h 1920"/>
              <a:gd name="T52" fmla="*/ 2147483647 w 1440"/>
              <a:gd name="T53" fmla="*/ 2147483647 h 1920"/>
              <a:gd name="T54" fmla="*/ 2147483647 w 1440"/>
              <a:gd name="T55" fmla="*/ 2147483647 h 1920"/>
              <a:gd name="T56" fmla="*/ 2147483647 w 1440"/>
              <a:gd name="T57" fmla="*/ 2147483647 h 1920"/>
              <a:gd name="T58" fmla="*/ 2147483647 w 1440"/>
              <a:gd name="T59" fmla="*/ 2147483647 h 1920"/>
              <a:gd name="T60" fmla="*/ 2147483647 w 1440"/>
              <a:gd name="T61" fmla="*/ 2147483647 h 1920"/>
              <a:gd name="T62" fmla="*/ 2147483647 w 1440"/>
              <a:gd name="T63" fmla="*/ 2147483647 h 1920"/>
              <a:gd name="T64" fmla="*/ 2147483647 w 1440"/>
              <a:gd name="T65" fmla="*/ 2147483647 h 1920"/>
              <a:gd name="T66" fmla="*/ 2147483647 w 1440"/>
              <a:gd name="T67" fmla="*/ 2147483647 h 1920"/>
              <a:gd name="T68" fmla="*/ 2147483647 w 1440"/>
              <a:gd name="T69" fmla="*/ 2147483647 h 1920"/>
              <a:gd name="T70" fmla="*/ 2147483647 w 1440"/>
              <a:gd name="T71" fmla="*/ 2147483647 h 1920"/>
              <a:gd name="T72" fmla="*/ 2147483647 w 1440"/>
              <a:gd name="T73" fmla="*/ 2147483647 h 1920"/>
              <a:gd name="T74" fmla="*/ 2147483647 w 1440"/>
              <a:gd name="T75" fmla="*/ 2147483647 h 1920"/>
              <a:gd name="T76" fmla="*/ 2147483647 w 1440"/>
              <a:gd name="T77" fmla="*/ 2147483647 h 1920"/>
              <a:gd name="T78" fmla="*/ 2147483647 w 1440"/>
              <a:gd name="T79" fmla="*/ 2147483647 h 1920"/>
              <a:gd name="T80" fmla="*/ 2147483647 w 1440"/>
              <a:gd name="T81" fmla="*/ 2147483647 h 1920"/>
              <a:gd name="T82" fmla="*/ 2147483647 w 1440"/>
              <a:gd name="T83" fmla="*/ 2147483647 h 1920"/>
              <a:gd name="T84" fmla="*/ 2147483647 w 1440"/>
              <a:gd name="T85" fmla="*/ 2147483647 h 1920"/>
              <a:gd name="T86" fmla="*/ 2147483647 w 1440"/>
              <a:gd name="T87" fmla="*/ 2147483647 h 1920"/>
              <a:gd name="T88" fmla="*/ 2147483647 w 1440"/>
              <a:gd name="T89" fmla="*/ 2147483647 h 1920"/>
              <a:gd name="T90" fmla="*/ 2147483647 w 1440"/>
              <a:gd name="T91" fmla="*/ 2147483647 h 1920"/>
              <a:gd name="T92" fmla="*/ 2147483647 w 1440"/>
              <a:gd name="T93" fmla="*/ 2147483647 h 1920"/>
              <a:gd name="T94" fmla="*/ 2147483647 w 1440"/>
              <a:gd name="T95" fmla="*/ 2147483647 h 1920"/>
              <a:gd name="T96" fmla="*/ 2147483647 w 1440"/>
              <a:gd name="T97" fmla="*/ 2147483647 h 1920"/>
              <a:gd name="T98" fmla="*/ 2147483647 w 1440"/>
              <a:gd name="T99" fmla="*/ 2147483647 h 1920"/>
              <a:gd name="T100" fmla="*/ 2147483647 w 1440"/>
              <a:gd name="T101" fmla="*/ 2147483647 h 1920"/>
              <a:gd name="T102" fmla="*/ 2147483647 w 1440"/>
              <a:gd name="T103" fmla="*/ 2147483647 h 1920"/>
              <a:gd name="T104" fmla="*/ 2147483647 w 1440"/>
              <a:gd name="T105" fmla="*/ 2147483647 h 1920"/>
              <a:gd name="T106" fmla="*/ 2147483647 w 1440"/>
              <a:gd name="T107" fmla="*/ 2147483647 h 1920"/>
              <a:gd name="T108" fmla="*/ 2147483647 w 1440"/>
              <a:gd name="T109" fmla="*/ 2147483647 h 1920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w 1440"/>
              <a:gd name="T166" fmla="*/ 0 h 1920"/>
              <a:gd name="T167" fmla="*/ 1440 w 1440"/>
              <a:gd name="T168" fmla="*/ 1920 h 1920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T165" t="T166" r="T167" b="T168"/>
            <a:pathLst>
              <a:path w="1440" h="1920">
                <a:moveTo>
                  <a:pt x="0" y="0"/>
                </a:moveTo>
                <a:lnTo>
                  <a:pt x="48" y="48"/>
                </a:lnTo>
                <a:lnTo>
                  <a:pt x="96" y="144"/>
                </a:lnTo>
                <a:lnTo>
                  <a:pt x="144" y="192"/>
                </a:lnTo>
                <a:lnTo>
                  <a:pt x="192" y="240"/>
                </a:lnTo>
                <a:lnTo>
                  <a:pt x="192" y="288"/>
                </a:lnTo>
                <a:lnTo>
                  <a:pt x="240" y="336"/>
                </a:lnTo>
                <a:lnTo>
                  <a:pt x="192" y="384"/>
                </a:lnTo>
                <a:lnTo>
                  <a:pt x="144" y="432"/>
                </a:lnTo>
                <a:lnTo>
                  <a:pt x="96" y="480"/>
                </a:lnTo>
                <a:lnTo>
                  <a:pt x="96" y="528"/>
                </a:lnTo>
                <a:lnTo>
                  <a:pt x="48" y="528"/>
                </a:lnTo>
                <a:lnTo>
                  <a:pt x="48" y="576"/>
                </a:lnTo>
                <a:lnTo>
                  <a:pt x="0" y="576"/>
                </a:lnTo>
                <a:lnTo>
                  <a:pt x="0" y="624"/>
                </a:lnTo>
                <a:lnTo>
                  <a:pt x="48" y="624"/>
                </a:lnTo>
                <a:lnTo>
                  <a:pt x="96" y="672"/>
                </a:lnTo>
                <a:lnTo>
                  <a:pt x="144" y="672"/>
                </a:lnTo>
                <a:lnTo>
                  <a:pt x="144" y="624"/>
                </a:lnTo>
                <a:lnTo>
                  <a:pt x="192" y="624"/>
                </a:lnTo>
                <a:lnTo>
                  <a:pt x="192" y="672"/>
                </a:lnTo>
                <a:lnTo>
                  <a:pt x="240" y="672"/>
                </a:lnTo>
                <a:lnTo>
                  <a:pt x="240" y="720"/>
                </a:lnTo>
                <a:lnTo>
                  <a:pt x="288" y="720"/>
                </a:lnTo>
                <a:lnTo>
                  <a:pt x="336" y="720"/>
                </a:lnTo>
                <a:lnTo>
                  <a:pt x="336" y="672"/>
                </a:lnTo>
                <a:lnTo>
                  <a:pt x="384" y="672"/>
                </a:lnTo>
                <a:lnTo>
                  <a:pt x="480" y="720"/>
                </a:lnTo>
                <a:lnTo>
                  <a:pt x="528" y="768"/>
                </a:lnTo>
                <a:lnTo>
                  <a:pt x="528" y="816"/>
                </a:lnTo>
                <a:lnTo>
                  <a:pt x="528" y="864"/>
                </a:lnTo>
                <a:lnTo>
                  <a:pt x="528" y="912"/>
                </a:lnTo>
                <a:lnTo>
                  <a:pt x="480" y="960"/>
                </a:lnTo>
                <a:lnTo>
                  <a:pt x="480" y="1008"/>
                </a:lnTo>
                <a:lnTo>
                  <a:pt x="480" y="1056"/>
                </a:lnTo>
                <a:lnTo>
                  <a:pt x="480" y="1104"/>
                </a:lnTo>
                <a:lnTo>
                  <a:pt x="528" y="1152"/>
                </a:lnTo>
                <a:lnTo>
                  <a:pt x="480" y="1200"/>
                </a:lnTo>
                <a:lnTo>
                  <a:pt x="384" y="1248"/>
                </a:lnTo>
                <a:lnTo>
                  <a:pt x="336" y="1344"/>
                </a:lnTo>
                <a:lnTo>
                  <a:pt x="384" y="1392"/>
                </a:lnTo>
                <a:lnTo>
                  <a:pt x="384" y="1440"/>
                </a:lnTo>
                <a:lnTo>
                  <a:pt x="384" y="1536"/>
                </a:lnTo>
                <a:lnTo>
                  <a:pt x="288" y="1632"/>
                </a:lnTo>
                <a:lnTo>
                  <a:pt x="288" y="1728"/>
                </a:lnTo>
                <a:lnTo>
                  <a:pt x="288" y="1824"/>
                </a:lnTo>
                <a:lnTo>
                  <a:pt x="336" y="1920"/>
                </a:lnTo>
                <a:lnTo>
                  <a:pt x="384" y="1920"/>
                </a:lnTo>
                <a:lnTo>
                  <a:pt x="528" y="1920"/>
                </a:lnTo>
                <a:lnTo>
                  <a:pt x="624" y="1920"/>
                </a:lnTo>
                <a:lnTo>
                  <a:pt x="816" y="1824"/>
                </a:lnTo>
                <a:lnTo>
                  <a:pt x="960" y="1776"/>
                </a:lnTo>
                <a:lnTo>
                  <a:pt x="1056" y="1728"/>
                </a:lnTo>
                <a:lnTo>
                  <a:pt x="1296" y="1680"/>
                </a:lnTo>
                <a:lnTo>
                  <a:pt x="1440" y="1728"/>
                </a:ln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65892" name="Text Box 5"/>
          <p:cNvSpPr txBox="1">
            <a:spLocks noChangeArrowheads="1"/>
          </p:cNvSpPr>
          <p:nvPr/>
        </p:nvSpPr>
        <p:spPr bwMode="auto">
          <a:xfrm>
            <a:off x="5712225" y="1125354"/>
            <a:ext cx="2840038" cy="4801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“United Kingdom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of Great Britain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Northern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Ireland”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UK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includes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Wales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C6078A-FE83-6B67-A13B-E5B5A80C38E7}"/>
              </a:ext>
            </a:extLst>
          </p:cNvPr>
          <p:cNvSpPr txBox="1"/>
          <p:nvPr/>
        </p:nvSpPr>
        <p:spPr>
          <a:xfrm>
            <a:off x="2909419" y="5578285"/>
            <a:ext cx="2679192" cy="601135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United Kingdom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9015A5-8B7C-2638-53CE-9876BF49CA9B}"/>
              </a:ext>
            </a:extLst>
          </p:cNvPr>
          <p:cNvSpPr txBox="1"/>
          <p:nvPr/>
        </p:nvSpPr>
        <p:spPr>
          <a:xfrm>
            <a:off x="2610667" y="3120008"/>
            <a:ext cx="1172061" cy="646331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D3726D-84D3-4F6A-6492-2AC730528675}"/>
              </a:ext>
            </a:extLst>
          </p:cNvPr>
          <p:cNvSpPr txBox="1"/>
          <p:nvPr/>
        </p:nvSpPr>
        <p:spPr>
          <a:xfrm>
            <a:off x="3669447" y="2629119"/>
            <a:ext cx="1133559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BC2685-F735-C979-0199-B3E254ADDE7D}"/>
              </a:ext>
            </a:extLst>
          </p:cNvPr>
          <p:cNvSpPr txBox="1"/>
          <p:nvPr/>
        </p:nvSpPr>
        <p:spPr>
          <a:xfrm>
            <a:off x="3388713" y="4398564"/>
            <a:ext cx="836780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A072A9-1B5F-274F-18DF-BB362D8B0B30}"/>
              </a:ext>
            </a:extLst>
          </p:cNvPr>
          <p:cNvSpPr txBox="1"/>
          <p:nvPr/>
        </p:nvSpPr>
        <p:spPr>
          <a:xfrm>
            <a:off x="4383321" y="4103388"/>
            <a:ext cx="1044341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</p:txBody>
      </p:sp>
      <p:sp>
        <p:nvSpPr>
          <p:cNvPr id="7" name="AutoShape 8">
            <a:extLst>
              <a:ext uri="{FF2B5EF4-FFF2-40B4-BE49-F238E27FC236}">
                <a16:creationId xmlns:a16="http://schemas.microsoft.com/office/drawing/2014/main" id="{548F6B9A-CD5D-C124-24C1-B2D8E425DC1B}"/>
              </a:ext>
            </a:extLst>
          </p:cNvPr>
          <p:cNvSpPr>
            <a:spLocks noChangeArrowheads="1"/>
          </p:cNvSpPr>
          <p:nvPr/>
        </p:nvSpPr>
        <p:spPr bwMode="auto">
          <a:xfrm rot="2201974">
            <a:off x="8100609" y="224342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312F3B00-BB3C-481D-C250-DA1F64A59F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8050" y="6513125"/>
            <a:ext cx="3655168" cy="253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https://www.cia.gov/cia/publications/factbook/geos/uk.html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307626"/>
      </p:ext>
    </p:extLst>
  </p:cSld>
  <p:clrMapOvr>
    <a:masterClrMapping/>
  </p:clrMapOvr>
  <p:transition/>
</p:sld>
</file>

<file path=ppt/slides/slide4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Rounded Rectangle 2"/>
          <p:cNvSpPr/>
          <p:nvPr/>
        </p:nvSpPr>
        <p:spPr bwMode="auto">
          <a:xfrm>
            <a:off x="4724400" y="3429000"/>
            <a:ext cx="3124200" cy="609600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DD8E1E54-ABC3-6145-4E7C-C4A75D40669C}"/>
                  </a:ext>
                </a:extLst>
              </p14:cNvPr>
              <p14:cNvContentPartPr/>
              <p14:nvPr/>
            </p14:nvContentPartPr>
            <p14:xfrm>
              <a:off x="6217787" y="3656880"/>
              <a:ext cx="1433160" cy="3024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DD8E1E54-ABC3-6145-4E7C-C4A75D40669C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164147" y="3548880"/>
                <a:ext cx="1540800" cy="245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326D313C-A321-F6B3-5621-33C2DACD765A}"/>
                  </a:ext>
                </a:extLst>
              </p14:cNvPr>
              <p14:cNvContentPartPr/>
              <p14:nvPr/>
            </p14:nvContentPartPr>
            <p14:xfrm>
              <a:off x="5649707" y="3906720"/>
              <a:ext cx="1240920" cy="1080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326D313C-A321-F6B3-5621-33C2DACD765A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596067" y="3798720"/>
                <a:ext cx="1348560" cy="226440"/>
              </a:xfrm>
              <a:prstGeom prst="rect">
                <a:avLst/>
              </a:prstGeom>
            </p:spPr>
          </p:pic>
        </mc:Fallback>
      </mc:AlternateContent>
      <p:sp>
        <p:nvSpPr>
          <p:cNvPr id="6" name="AutoShape 8">
            <a:extLst>
              <a:ext uri="{FF2B5EF4-FFF2-40B4-BE49-F238E27FC236}">
                <a16:creationId xmlns:a16="http://schemas.microsoft.com/office/drawing/2014/main" id="{5C59B48E-5E51-811A-BBB4-11C113963B7E}"/>
              </a:ext>
            </a:extLst>
          </p:cNvPr>
          <p:cNvSpPr>
            <a:spLocks noChangeArrowheads="1"/>
          </p:cNvSpPr>
          <p:nvPr/>
        </p:nvSpPr>
        <p:spPr bwMode="auto">
          <a:xfrm rot="8375797">
            <a:off x="7420103" y="375961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0047A4-BD62-9DC9-A5EB-46FA0DDC25FB}"/>
              </a:ext>
            </a:extLst>
          </p:cNvPr>
          <p:cNvSpPr txBox="1"/>
          <p:nvPr/>
        </p:nvSpPr>
        <p:spPr>
          <a:xfrm>
            <a:off x="1816100" y="3422134"/>
            <a:ext cx="2984500" cy="400110"/>
          </a:xfrm>
          <a:prstGeom prst="rect">
            <a:avLst/>
          </a:prstGeom>
          <a:solidFill>
            <a:schemeClr val="bg1"/>
          </a:solidFill>
        </p:spPr>
        <p:txBody>
          <a:bodyPr wrap="square" lIns="0" rIns="0">
            <a:spAutoFit/>
          </a:bodyPr>
          <a:lstStyle/>
          <a:p>
            <a:pPr algn="r"/>
            <a:r>
              <a:rPr lang="en-US" sz="2000" b="1" dirty="0">
                <a:solidFill>
                  <a:srgbClr val="FF0000"/>
                </a:solidFill>
              </a:rPr>
              <a:t>Note: it’s technically the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156590047"/>
      </p:ext>
    </p:extLst>
  </p:cSld>
  <p:clrMapOvr>
    <a:masterClrMapping/>
  </p:clrMapOvr>
</p:sld>
</file>

<file path=ppt/slides/slide4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4649003" y="2146435"/>
            <a:ext cx="2367813" cy="1588168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2AFAF9B7-F92B-DC21-72F2-61C0C9075E65}"/>
              </a:ext>
            </a:extLst>
          </p:cNvPr>
          <p:cNvSpPr>
            <a:spLocks noChangeArrowheads="1"/>
          </p:cNvSpPr>
          <p:nvPr/>
        </p:nvSpPr>
        <p:spPr bwMode="auto">
          <a:xfrm rot="8375797">
            <a:off x="6852210" y="349972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FCD6491-4558-0942-39EC-57394E2E9440}"/>
              </a:ext>
            </a:extLst>
          </p:cNvPr>
          <p:cNvSpPr txBox="1"/>
          <p:nvPr/>
        </p:nvSpPr>
        <p:spPr>
          <a:xfrm>
            <a:off x="385012" y="1003144"/>
            <a:ext cx="3715353" cy="593564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“Great Britain”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4A8D2A5-DAAF-AE4D-91C9-6EFF2641C637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63700289"/>
      </p:ext>
    </p:extLst>
  </p:cSld>
  <p:clrMapOvr>
    <a:masterClrMapping/>
  </p:clrMapOvr>
</p:sld>
</file>

<file path=ppt/slides/slide4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8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381000"/>
            <a:ext cx="2708275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5891" name="Freeform 4"/>
          <p:cNvSpPr>
            <a:spLocks/>
          </p:cNvSpPr>
          <p:nvPr/>
        </p:nvSpPr>
        <p:spPr bwMode="auto">
          <a:xfrm>
            <a:off x="2971800" y="2438400"/>
            <a:ext cx="2286000" cy="3048000"/>
          </a:xfrm>
          <a:custGeom>
            <a:avLst/>
            <a:gdLst>
              <a:gd name="T0" fmla="*/ 0 w 1440"/>
              <a:gd name="T1" fmla="*/ 0 h 1920"/>
              <a:gd name="T2" fmla="*/ 2147483647 w 1440"/>
              <a:gd name="T3" fmla="*/ 2147483647 h 1920"/>
              <a:gd name="T4" fmla="*/ 2147483647 w 1440"/>
              <a:gd name="T5" fmla="*/ 2147483647 h 1920"/>
              <a:gd name="T6" fmla="*/ 2147483647 w 1440"/>
              <a:gd name="T7" fmla="*/ 2147483647 h 1920"/>
              <a:gd name="T8" fmla="*/ 2147483647 w 1440"/>
              <a:gd name="T9" fmla="*/ 2147483647 h 1920"/>
              <a:gd name="T10" fmla="*/ 2147483647 w 1440"/>
              <a:gd name="T11" fmla="*/ 2147483647 h 1920"/>
              <a:gd name="T12" fmla="*/ 2147483647 w 1440"/>
              <a:gd name="T13" fmla="*/ 2147483647 h 1920"/>
              <a:gd name="T14" fmla="*/ 2147483647 w 1440"/>
              <a:gd name="T15" fmla="*/ 2147483647 h 1920"/>
              <a:gd name="T16" fmla="*/ 2147483647 w 1440"/>
              <a:gd name="T17" fmla="*/ 2147483647 h 1920"/>
              <a:gd name="T18" fmla="*/ 2147483647 w 1440"/>
              <a:gd name="T19" fmla="*/ 2147483647 h 1920"/>
              <a:gd name="T20" fmla="*/ 2147483647 w 1440"/>
              <a:gd name="T21" fmla="*/ 2147483647 h 1920"/>
              <a:gd name="T22" fmla="*/ 2147483647 w 1440"/>
              <a:gd name="T23" fmla="*/ 2147483647 h 1920"/>
              <a:gd name="T24" fmla="*/ 2147483647 w 1440"/>
              <a:gd name="T25" fmla="*/ 2147483647 h 1920"/>
              <a:gd name="T26" fmla="*/ 0 w 1440"/>
              <a:gd name="T27" fmla="*/ 2147483647 h 1920"/>
              <a:gd name="T28" fmla="*/ 0 w 1440"/>
              <a:gd name="T29" fmla="*/ 2147483647 h 1920"/>
              <a:gd name="T30" fmla="*/ 2147483647 w 1440"/>
              <a:gd name="T31" fmla="*/ 2147483647 h 1920"/>
              <a:gd name="T32" fmla="*/ 2147483647 w 1440"/>
              <a:gd name="T33" fmla="*/ 2147483647 h 1920"/>
              <a:gd name="T34" fmla="*/ 2147483647 w 1440"/>
              <a:gd name="T35" fmla="*/ 2147483647 h 1920"/>
              <a:gd name="T36" fmla="*/ 2147483647 w 1440"/>
              <a:gd name="T37" fmla="*/ 2147483647 h 1920"/>
              <a:gd name="T38" fmla="*/ 2147483647 w 1440"/>
              <a:gd name="T39" fmla="*/ 2147483647 h 1920"/>
              <a:gd name="T40" fmla="*/ 2147483647 w 1440"/>
              <a:gd name="T41" fmla="*/ 2147483647 h 1920"/>
              <a:gd name="T42" fmla="*/ 2147483647 w 1440"/>
              <a:gd name="T43" fmla="*/ 2147483647 h 1920"/>
              <a:gd name="T44" fmla="*/ 2147483647 w 1440"/>
              <a:gd name="T45" fmla="*/ 2147483647 h 1920"/>
              <a:gd name="T46" fmla="*/ 2147483647 w 1440"/>
              <a:gd name="T47" fmla="*/ 2147483647 h 1920"/>
              <a:gd name="T48" fmla="*/ 2147483647 w 1440"/>
              <a:gd name="T49" fmla="*/ 2147483647 h 1920"/>
              <a:gd name="T50" fmla="*/ 2147483647 w 1440"/>
              <a:gd name="T51" fmla="*/ 2147483647 h 1920"/>
              <a:gd name="T52" fmla="*/ 2147483647 w 1440"/>
              <a:gd name="T53" fmla="*/ 2147483647 h 1920"/>
              <a:gd name="T54" fmla="*/ 2147483647 w 1440"/>
              <a:gd name="T55" fmla="*/ 2147483647 h 1920"/>
              <a:gd name="T56" fmla="*/ 2147483647 w 1440"/>
              <a:gd name="T57" fmla="*/ 2147483647 h 1920"/>
              <a:gd name="T58" fmla="*/ 2147483647 w 1440"/>
              <a:gd name="T59" fmla="*/ 2147483647 h 1920"/>
              <a:gd name="T60" fmla="*/ 2147483647 w 1440"/>
              <a:gd name="T61" fmla="*/ 2147483647 h 1920"/>
              <a:gd name="T62" fmla="*/ 2147483647 w 1440"/>
              <a:gd name="T63" fmla="*/ 2147483647 h 1920"/>
              <a:gd name="T64" fmla="*/ 2147483647 w 1440"/>
              <a:gd name="T65" fmla="*/ 2147483647 h 1920"/>
              <a:gd name="T66" fmla="*/ 2147483647 w 1440"/>
              <a:gd name="T67" fmla="*/ 2147483647 h 1920"/>
              <a:gd name="T68" fmla="*/ 2147483647 w 1440"/>
              <a:gd name="T69" fmla="*/ 2147483647 h 1920"/>
              <a:gd name="T70" fmla="*/ 2147483647 w 1440"/>
              <a:gd name="T71" fmla="*/ 2147483647 h 1920"/>
              <a:gd name="T72" fmla="*/ 2147483647 w 1440"/>
              <a:gd name="T73" fmla="*/ 2147483647 h 1920"/>
              <a:gd name="T74" fmla="*/ 2147483647 w 1440"/>
              <a:gd name="T75" fmla="*/ 2147483647 h 1920"/>
              <a:gd name="T76" fmla="*/ 2147483647 w 1440"/>
              <a:gd name="T77" fmla="*/ 2147483647 h 1920"/>
              <a:gd name="T78" fmla="*/ 2147483647 w 1440"/>
              <a:gd name="T79" fmla="*/ 2147483647 h 1920"/>
              <a:gd name="T80" fmla="*/ 2147483647 w 1440"/>
              <a:gd name="T81" fmla="*/ 2147483647 h 1920"/>
              <a:gd name="T82" fmla="*/ 2147483647 w 1440"/>
              <a:gd name="T83" fmla="*/ 2147483647 h 1920"/>
              <a:gd name="T84" fmla="*/ 2147483647 w 1440"/>
              <a:gd name="T85" fmla="*/ 2147483647 h 1920"/>
              <a:gd name="T86" fmla="*/ 2147483647 w 1440"/>
              <a:gd name="T87" fmla="*/ 2147483647 h 1920"/>
              <a:gd name="T88" fmla="*/ 2147483647 w 1440"/>
              <a:gd name="T89" fmla="*/ 2147483647 h 1920"/>
              <a:gd name="T90" fmla="*/ 2147483647 w 1440"/>
              <a:gd name="T91" fmla="*/ 2147483647 h 1920"/>
              <a:gd name="T92" fmla="*/ 2147483647 w 1440"/>
              <a:gd name="T93" fmla="*/ 2147483647 h 1920"/>
              <a:gd name="T94" fmla="*/ 2147483647 w 1440"/>
              <a:gd name="T95" fmla="*/ 2147483647 h 1920"/>
              <a:gd name="T96" fmla="*/ 2147483647 w 1440"/>
              <a:gd name="T97" fmla="*/ 2147483647 h 1920"/>
              <a:gd name="T98" fmla="*/ 2147483647 w 1440"/>
              <a:gd name="T99" fmla="*/ 2147483647 h 1920"/>
              <a:gd name="T100" fmla="*/ 2147483647 w 1440"/>
              <a:gd name="T101" fmla="*/ 2147483647 h 1920"/>
              <a:gd name="T102" fmla="*/ 2147483647 w 1440"/>
              <a:gd name="T103" fmla="*/ 2147483647 h 1920"/>
              <a:gd name="T104" fmla="*/ 2147483647 w 1440"/>
              <a:gd name="T105" fmla="*/ 2147483647 h 1920"/>
              <a:gd name="T106" fmla="*/ 2147483647 w 1440"/>
              <a:gd name="T107" fmla="*/ 2147483647 h 1920"/>
              <a:gd name="T108" fmla="*/ 2147483647 w 1440"/>
              <a:gd name="T109" fmla="*/ 2147483647 h 1920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w 1440"/>
              <a:gd name="T166" fmla="*/ 0 h 1920"/>
              <a:gd name="T167" fmla="*/ 1440 w 1440"/>
              <a:gd name="T168" fmla="*/ 1920 h 1920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T165" t="T166" r="T167" b="T168"/>
            <a:pathLst>
              <a:path w="1440" h="1920">
                <a:moveTo>
                  <a:pt x="0" y="0"/>
                </a:moveTo>
                <a:lnTo>
                  <a:pt x="48" y="48"/>
                </a:lnTo>
                <a:lnTo>
                  <a:pt x="96" y="144"/>
                </a:lnTo>
                <a:lnTo>
                  <a:pt x="144" y="192"/>
                </a:lnTo>
                <a:lnTo>
                  <a:pt x="192" y="240"/>
                </a:lnTo>
                <a:lnTo>
                  <a:pt x="192" y="288"/>
                </a:lnTo>
                <a:lnTo>
                  <a:pt x="240" y="336"/>
                </a:lnTo>
                <a:lnTo>
                  <a:pt x="192" y="384"/>
                </a:lnTo>
                <a:lnTo>
                  <a:pt x="144" y="432"/>
                </a:lnTo>
                <a:lnTo>
                  <a:pt x="96" y="480"/>
                </a:lnTo>
                <a:lnTo>
                  <a:pt x="96" y="528"/>
                </a:lnTo>
                <a:lnTo>
                  <a:pt x="48" y="528"/>
                </a:lnTo>
                <a:lnTo>
                  <a:pt x="48" y="576"/>
                </a:lnTo>
                <a:lnTo>
                  <a:pt x="0" y="576"/>
                </a:lnTo>
                <a:lnTo>
                  <a:pt x="0" y="624"/>
                </a:lnTo>
                <a:lnTo>
                  <a:pt x="48" y="624"/>
                </a:lnTo>
                <a:lnTo>
                  <a:pt x="96" y="672"/>
                </a:lnTo>
                <a:lnTo>
                  <a:pt x="144" y="672"/>
                </a:lnTo>
                <a:lnTo>
                  <a:pt x="144" y="624"/>
                </a:lnTo>
                <a:lnTo>
                  <a:pt x="192" y="624"/>
                </a:lnTo>
                <a:lnTo>
                  <a:pt x="192" y="672"/>
                </a:lnTo>
                <a:lnTo>
                  <a:pt x="240" y="672"/>
                </a:lnTo>
                <a:lnTo>
                  <a:pt x="240" y="720"/>
                </a:lnTo>
                <a:lnTo>
                  <a:pt x="288" y="720"/>
                </a:lnTo>
                <a:lnTo>
                  <a:pt x="336" y="720"/>
                </a:lnTo>
                <a:lnTo>
                  <a:pt x="336" y="672"/>
                </a:lnTo>
                <a:lnTo>
                  <a:pt x="384" y="672"/>
                </a:lnTo>
                <a:lnTo>
                  <a:pt x="480" y="720"/>
                </a:lnTo>
                <a:lnTo>
                  <a:pt x="528" y="768"/>
                </a:lnTo>
                <a:lnTo>
                  <a:pt x="528" y="816"/>
                </a:lnTo>
                <a:lnTo>
                  <a:pt x="528" y="864"/>
                </a:lnTo>
                <a:lnTo>
                  <a:pt x="528" y="912"/>
                </a:lnTo>
                <a:lnTo>
                  <a:pt x="480" y="960"/>
                </a:lnTo>
                <a:lnTo>
                  <a:pt x="480" y="1008"/>
                </a:lnTo>
                <a:lnTo>
                  <a:pt x="480" y="1056"/>
                </a:lnTo>
                <a:lnTo>
                  <a:pt x="480" y="1104"/>
                </a:lnTo>
                <a:lnTo>
                  <a:pt x="528" y="1152"/>
                </a:lnTo>
                <a:lnTo>
                  <a:pt x="480" y="1200"/>
                </a:lnTo>
                <a:lnTo>
                  <a:pt x="384" y="1248"/>
                </a:lnTo>
                <a:lnTo>
                  <a:pt x="336" y="1344"/>
                </a:lnTo>
                <a:lnTo>
                  <a:pt x="384" y="1392"/>
                </a:lnTo>
                <a:lnTo>
                  <a:pt x="384" y="1440"/>
                </a:lnTo>
                <a:lnTo>
                  <a:pt x="384" y="1536"/>
                </a:lnTo>
                <a:lnTo>
                  <a:pt x="288" y="1632"/>
                </a:lnTo>
                <a:lnTo>
                  <a:pt x="288" y="1728"/>
                </a:lnTo>
                <a:lnTo>
                  <a:pt x="288" y="1824"/>
                </a:lnTo>
                <a:lnTo>
                  <a:pt x="336" y="1920"/>
                </a:lnTo>
                <a:lnTo>
                  <a:pt x="384" y="1920"/>
                </a:lnTo>
                <a:lnTo>
                  <a:pt x="528" y="1920"/>
                </a:lnTo>
                <a:lnTo>
                  <a:pt x="624" y="1920"/>
                </a:lnTo>
                <a:lnTo>
                  <a:pt x="816" y="1824"/>
                </a:lnTo>
                <a:lnTo>
                  <a:pt x="960" y="1776"/>
                </a:lnTo>
                <a:lnTo>
                  <a:pt x="1056" y="1728"/>
                </a:lnTo>
                <a:lnTo>
                  <a:pt x="1296" y="1680"/>
                </a:lnTo>
                <a:lnTo>
                  <a:pt x="1440" y="1728"/>
                </a:ln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65892" name="Text Box 5"/>
          <p:cNvSpPr txBox="1">
            <a:spLocks noChangeArrowheads="1"/>
          </p:cNvSpPr>
          <p:nvPr/>
        </p:nvSpPr>
        <p:spPr bwMode="auto">
          <a:xfrm>
            <a:off x="5712225" y="2925279"/>
            <a:ext cx="2840038" cy="22898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Great Britain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includes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Wales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C6078A-FE83-6B67-A13B-E5B5A80C38E7}"/>
              </a:ext>
            </a:extLst>
          </p:cNvPr>
          <p:cNvSpPr txBox="1"/>
          <p:nvPr/>
        </p:nvSpPr>
        <p:spPr>
          <a:xfrm>
            <a:off x="2909419" y="5578285"/>
            <a:ext cx="2679192" cy="601135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United Kingdom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D3726D-84D3-4F6A-6492-2AC730528675}"/>
              </a:ext>
            </a:extLst>
          </p:cNvPr>
          <p:cNvSpPr txBox="1"/>
          <p:nvPr/>
        </p:nvSpPr>
        <p:spPr>
          <a:xfrm>
            <a:off x="3669447" y="2629119"/>
            <a:ext cx="1133559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BC2685-F735-C979-0199-B3E254ADDE7D}"/>
              </a:ext>
            </a:extLst>
          </p:cNvPr>
          <p:cNvSpPr txBox="1"/>
          <p:nvPr/>
        </p:nvSpPr>
        <p:spPr>
          <a:xfrm>
            <a:off x="3388713" y="4398564"/>
            <a:ext cx="836780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A072A9-1B5F-274F-18DF-BB362D8B0B30}"/>
              </a:ext>
            </a:extLst>
          </p:cNvPr>
          <p:cNvSpPr txBox="1"/>
          <p:nvPr/>
        </p:nvSpPr>
        <p:spPr>
          <a:xfrm>
            <a:off x="4383321" y="4103388"/>
            <a:ext cx="1044341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</p:txBody>
      </p:sp>
      <p:sp>
        <p:nvSpPr>
          <p:cNvPr id="7" name="AutoShape 8">
            <a:extLst>
              <a:ext uri="{FF2B5EF4-FFF2-40B4-BE49-F238E27FC236}">
                <a16:creationId xmlns:a16="http://schemas.microsoft.com/office/drawing/2014/main" id="{548F6B9A-CD5D-C124-24C1-B2D8E425DC1B}"/>
              </a:ext>
            </a:extLst>
          </p:cNvPr>
          <p:cNvSpPr>
            <a:spLocks noChangeArrowheads="1"/>
          </p:cNvSpPr>
          <p:nvPr/>
        </p:nvSpPr>
        <p:spPr bwMode="auto">
          <a:xfrm rot="2201974">
            <a:off x="8100609" y="224342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DF683CD-809F-EF50-9D10-74FD34E1A2CB}"/>
              </a:ext>
            </a:extLst>
          </p:cNvPr>
          <p:cNvSpPr txBox="1"/>
          <p:nvPr/>
        </p:nvSpPr>
        <p:spPr>
          <a:xfrm>
            <a:off x="385012" y="1003144"/>
            <a:ext cx="3715353" cy="593564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“Great Britain”</a:t>
            </a: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918D101C-5B91-1338-6033-DAB393F67C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8050" y="6513125"/>
            <a:ext cx="3655168" cy="253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https://www.cia.gov/cia/publications/factbook/geos/uk.html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6184519"/>
      </p:ext>
    </p:extLst>
  </p:cSld>
  <p:clrMapOvr>
    <a:masterClrMapping/>
  </p:clrMapOvr>
  <p:transition/>
</p:sld>
</file>

<file path=ppt/slides/slide4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Rounded Rectangle 2"/>
          <p:cNvSpPr/>
          <p:nvPr/>
        </p:nvSpPr>
        <p:spPr bwMode="auto">
          <a:xfrm>
            <a:off x="2989944" y="2699657"/>
            <a:ext cx="4953000" cy="566057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ounded Rectangle 3"/>
          <p:cNvSpPr/>
          <p:nvPr/>
        </p:nvSpPr>
        <p:spPr bwMode="auto">
          <a:xfrm>
            <a:off x="2743200" y="4129314"/>
            <a:ext cx="2209800" cy="976086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91396948"/>
      </p:ext>
    </p:extLst>
  </p:cSld>
  <p:clrMapOvr>
    <a:masterClrMapping/>
  </p:clrMapOvr>
</p:sld>
</file>

<file path=ppt/slides/slide4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2286000" y="6570118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2"/>
              </a:rPr>
              <a:t>http://en.wikipedia.org/wiki/British_Isles_(terminology)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5929162" y="2849077"/>
            <a:ext cx="1010653" cy="481263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2AFAF9B7-F92B-DC21-72F2-61C0C9075E65}"/>
              </a:ext>
            </a:extLst>
          </p:cNvPr>
          <p:cNvSpPr>
            <a:spLocks noChangeArrowheads="1"/>
          </p:cNvSpPr>
          <p:nvPr/>
        </p:nvSpPr>
        <p:spPr bwMode="auto">
          <a:xfrm rot="8375797">
            <a:off x="7044715" y="317246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FCD6491-4558-0942-39EC-57394E2E9440}"/>
              </a:ext>
            </a:extLst>
          </p:cNvPr>
          <p:cNvSpPr txBox="1"/>
          <p:nvPr/>
        </p:nvSpPr>
        <p:spPr>
          <a:xfrm>
            <a:off x="385012" y="1003144"/>
            <a:ext cx="3715353" cy="593564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lang="en-US" sz="2800" b="1" dirty="0">
                <a:solidFill>
                  <a:srgbClr val="000000"/>
                </a:solidFill>
                <a:latin typeface="Arial" charset="0"/>
              </a:rPr>
              <a:t>England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505704"/>
      </p:ext>
    </p:extLst>
  </p:cSld>
  <p:clrMapOvr>
    <a:masterClrMapping/>
  </p:clrMapOvr>
</p:sld>
</file>

<file path=ppt/slides/slide4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8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381000"/>
            <a:ext cx="2708275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5891" name="Freeform 4"/>
          <p:cNvSpPr>
            <a:spLocks/>
          </p:cNvSpPr>
          <p:nvPr/>
        </p:nvSpPr>
        <p:spPr bwMode="auto">
          <a:xfrm>
            <a:off x="2971800" y="2438400"/>
            <a:ext cx="2286000" cy="3048000"/>
          </a:xfrm>
          <a:custGeom>
            <a:avLst/>
            <a:gdLst>
              <a:gd name="T0" fmla="*/ 0 w 1440"/>
              <a:gd name="T1" fmla="*/ 0 h 1920"/>
              <a:gd name="T2" fmla="*/ 2147483647 w 1440"/>
              <a:gd name="T3" fmla="*/ 2147483647 h 1920"/>
              <a:gd name="T4" fmla="*/ 2147483647 w 1440"/>
              <a:gd name="T5" fmla="*/ 2147483647 h 1920"/>
              <a:gd name="T6" fmla="*/ 2147483647 w 1440"/>
              <a:gd name="T7" fmla="*/ 2147483647 h 1920"/>
              <a:gd name="T8" fmla="*/ 2147483647 w 1440"/>
              <a:gd name="T9" fmla="*/ 2147483647 h 1920"/>
              <a:gd name="T10" fmla="*/ 2147483647 w 1440"/>
              <a:gd name="T11" fmla="*/ 2147483647 h 1920"/>
              <a:gd name="T12" fmla="*/ 2147483647 w 1440"/>
              <a:gd name="T13" fmla="*/ 2147483647 h 1920"/>
              <a:gd name="T14" fmla="*/ 2147483647 w 1440"/>
              <a:gd name="T15" fmla="*/ 2147483647 h 1920"/>
              <a:gd name="T16" fmla="*/ 2147483647 w 1440"/>
              <a:gd name="T17" fmla="*/ 2147483647 h 1920"/>
              <a:gd name="T18" fmla="*/ 2147483647 w 1440"/>
              <a:gd name="T19" fmla="*/ 2147483647 h 1920"/>
              <a:gd name="T20" fmla="*/ 2147483647 w 1440"/>
              <a:gd name="T21" fmla="*/ 2147483647 h 1920"/>
              <a:gd name="T22" fmla="*/ 2147483647 w 1440"/>
              <a:gd name="T23" fmla="*/ 2147483647 h 1920"/>
              <a:gd name="T24" fmla="*/ 2147483647 w 1440"/>
              <a:gd name="T25" fmla="*/ 2147483647 h 1920"/>
              <a:gd name="T26" fmla="*/ 0 w 1440"/>
              <a:gd name="T27" fmla="*/ 2147483647 h 1920"/>
              <a:gd name="T28" fmla="*/ 0 w 1440"/>
              <a:gd name="T29" fmla="*/ 2147483647 h 1920"/>
              <a:gd name="T30" fmla="*/ 2147483647 w 1440"/>
              <a:gd name="T31" fmla="*/ 2147483647 h 1920"/>
              <a:gd name="T32" fmla="*/ 2147483647 w 1440"/>
              <a:gd name="T33" fmla="*/ 2147483647 h 1920"/>
              <a:gd name="T34" fmla="*/ 2147483647 w 1440"/>
              <a:gd name="T35" fmla="*/ 2147483647 h 1920"/>
              <a:gd name="T36" fmla="*/ 2147483647 w 1440"/>
              <a:gd name="T37" fmla="*/ 2147483647 h 1920"/>
              <a:gd name="T38" fmla="*/ 2147483647 w 1440"/>
              <a:gd name="T39" fmla="*/ 2147483647 h 1920"/>
              <a:gd name="T40" fmla="*/ 2147483647 w 1440"/>
              <a:gd name="T41" fmla="*/ 2147483647 h 1920"/>
              <a:gd name="T42" fmla="*/ 2147483647 w 1440"/>
              <a:gd name="T43" fmla="*/ 2147483647 h 1920"/>
              <a:gd name="T44" fmla="*/ 2147483647 w 1440"/>
              <a:gd name="T45" fmla="*/ 2147483647 h 1920"/>
              <a:gd name="T46" fmla="*/ 2147483647 w 1440"/>
              <a:gd name="T47" fmla="*/ 2147483647 h 1920"/>
              <a:gd name="T48" fmla="*/ 2147483647 w 1440"/>
              <a:gd name="T49" fmla="*/ 2147483647 h 1920"/>
              <a:gd name="T50" fmla="*/ 2147483647 w 1440"/>
              <a:gd name="T51" fmla="*/ 2147483647 h 1920"/>
              <a:gd name="T52" fmla="*/ 2147483647 w 1440"/>
              <a:gd name="T53" fmla="*/ 2147483647 h 1920"/>
              <a:gd name="T54" fmla="*/ 2147483647 w 1440"/>
              <a:gd name="T55" fmla="*/ 2147483647 h 1920"/>
              <a:gd name="T56" fmla="*/ 2147483647 w 1440"/>
              <a:gd name="T57" fmla="*/ 2147483647 h 1920"/>
              <a:gd name="T58" fmla="*/ 2147483647 w 1440"/>
              <a:gd name="T59" fmla="*/ 2147483647 h 1920"/>
              <a:gd name="T60" fmla="*/ 2147483647 w 1440"/>
              <a:gd name="T61" fmla="*/ 2147483647 h 1920"/>
              <a:gd name="T62" fmla="*/ 2147483647 w 1440"/>
              <a:gd name="T63" fmla="*/ 2147483647 h 1920"/>
              <a:gd name="T64" fmla="*/ 2147483647 w 1440"/>
              <a:gd name="T65" fmla="*/ 2147483647 h 1920"/>
              <a:gd name="T66" fmla="*/ 2147483647 w 1440"/>
              <a:gd name="T67" fmla="*/ 2147483647 h 1920"/>
              <a:gd name="T68" fmla="*/ 2147483647 w 1440"/>
              <a:gd name="T69" fmla="*/ 2147483647 h 1920"/>
              <a:gd name="T70" fmla="*/ 2147483647 w 1440"/>
              <a:gd name="T71" fmla="*/ 2147483647 h 1920"/>
              <a:gd name="T72" fmla="*/ 2147483647 w 1440"/>
              <a:gd name="T73" fmla="*/ 2147483647 h 1920"/>
              <a:gd name="T74" fmla="*/ 2147483647 w 1440"/>
              <a:gd name="T75" fmla="*/ 2147483647 h 1920"/>
              <a:gd name="T76" fmla="*/ 2147483647 w 1440"/>
              <a:gd name="T77" fmla="*/ 2147483647 h 1920"/>
              <a:gd name="T78" fmla="*/ 2147483647 w 1440"/>
              <a:gd name="T79" fmla="*/ 2147483647 h 1920"/>
              <a:gd name="T80" fmla="*/ 2147483647 w 1440"/>
              <a:gd name="T81" fmla="*/ 2147483647 h 1920"/>
              <a:gd name="T82" fmla="*/ 2147483647 w 1440"/>
              <a:gd name="T83" fmla="*/ 2147483647 h 1920"/>
              <a:gd name="T84" fmla="*/ 2147483647 w 1440"/>
              <a:gd name="T85" fmla="*/ 2147483647 h 1920"/>
              <a:gd name="T86" fmla="*/ 2147483647 w 1440"/>
              <a:gd name="T87" fmla="*/ 2147483647 h 1920"/>
              <a:gd name="T88" fmla="*/ 2147483647 w 1440"/>
              <a:gd name="T89" fmla="*/ 2147483647 h 1920"/>
              <a:gd name="T90" fmla="*/ 2147483647 w 1440"/>
              <a:gd name="T91" fmla="*/ 2147483647 h 1920"/>
              <a:gd name="T92" fmla="*/ 2147483647 w 1440"/>
              <a:gd name="T93" fmla="*/ 2147483647 h 1920"/>
              <a:gd name="T94" fmla="*/ 2147483647 w 1440"/>
              <a:gd name="T95" fmla="*/ 2147483647 h 1920"/>
              <a:gd name="T96" fmla="*/ 2147483647 w 1440"/>
              <a:gd name="T97" fmla="*/ 2147483647 h 1920"/>
              <a:gd name="T98" fmla="*/ 2147483647 w 1440"/>
              <a:gd name="T99" fmla="*/ 2147483647 h 1920"/>
              <a:gd name="T100" fmla="*/ 2147483647 w 1440"/>
              <a:gd name="T101" fmla="*/ 2147483647 h 1920"/>
              <a:gd name="T102" fmla="*/ 2147483647 w 1440"/>
              <a:gd name="T103" fmla="*/ 2147483647 h 1920"/>
              <a:gd name="T104" fmla="*/ 2147483647 w 1440"/>
              <a:gd name="T105" fmla="*/ 2147483647 h 1920"/>
              <a:gd name="T106" fmla="*/ 2147483647 w 1440"/>
              <a:gd name="T107" fmla="*/ 2147483647 h 1920"/>
              <a:gd name="T108" fmla="*/ 2147483647 w 1440"/>
              <a:gd name="T109" fmla="*/ 2147483647 h 1920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w 1440"/>
              <a:gd name="T166" fmla="*/ 0 h 1920"/>
              <a:gd name="T167" fmla="*/ 1440 w 1440"/>
              <a:gd name="T168" fmla="*/ 1920 h 1920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T165" t="T166" r="T167" b="T168"/>
            <a:pathLst>
              <a:path w="1440" h="1920">
                <a:moveTo>
                  <a:pt x="0" y="0"/>
                </a:moveTo>
                <a:lnTo>
                  <a:pt x="48" y="48"/>
                </a:lnTo>
                <a:lnTo>
                  <a:pt x="96" y="144"/>
                </a:lnTo>
                <a:lnTo>
                  <a:pt x="144" y="192"/>
                </a:lnTo>
                <a:lnTo>
                  <a:pt x="192" y="240"/>
                </a:lnTo>
                <a:lnTo>
                  <a:pt x="192" y="288"/>
                </a:lnTo>
                <a:lnTo>
                  <a:pt x="240" y="336"/>
                </a:lnTo>
                <a:lnTo>
                  <a:pt x="192" y="384"/>
                </a:lnTo>
                <a:lnTo>
                  <a:pt x="144" y="432"/>
                </a:lnTo>
                <a:lnTo>
                  <a:pt x="96" y="480"/>
                </a:lnTo>
                <a:lnTo>
                  <a:pt x="96" y="528"/>
                </a:lnTo>
                <a:lnTo>
                  <a:pt x="48" y="528"/>
                </a:lnTo>
                <a:lnTo>
                  <a:pt x="48" y="576"/>
                </a:lnTo>
                <a:lnTo>
                  <a:pt x="0" y="576"/>
                </a:lnTo>
                <a:lnTo>
                  <a:pt x="0" y="624"/>
                </a:lnTo>
                <a:lnTo>
                  <a:pt x="48" y="624"/>
                </a:lnTo>
                <a:lnTo>
                  <a:pt x="96" y="672"/>
                </a:lnTo>
                <a:lnTo>
                  <a:pt x="144" y="672"/>
                </a:lnTo>
                <a:lnTo>
                  <a:pt x="144" y="624"/>
                </a:lnTo>
                <a:lnTo>
                  <a:pt x="192" y="624"/>
                </a:lnTo>
                <a:lnTo>
                  <a:pt x="192" y="672"/>
                </a:lnTo>
                <a:lnTo>
                  <a:pt x="240" y="672"/>
                </a:lnTo>
                <a:lnTo>
                  <a:pt x="240" y="720"/>
                </a:lnTo>
                <a:lnTo>
                  <a:pt x="288" y="720"/>
                </a:lnTo>
                <a:lnTo>
                  <a:pt x="336" y="720"/>
                </a:lnTo>
                <a:lnTo>
                  <a:pt x="336" y="672"/>
                </a:lnTo>
                <a:lnTo>
                  <a:pt x="384" y="672"/>
                </a:lnTo>
                <a:lnTo>
                  <a:pt x="480" y="720"/>
                </a:lnTo>
                <a:lnTo>
                  <a:pt x="528" y="768"/>
                </a:lnTo>
                <a:lnTo>
                  <a:pt x="528" y="816"/>
                </a:lnTo>
                <a:lnTo>
                  <a:pt x="528" y="864"/>
                </a:lnTo>
                <a:lnTo>
                  <a:pt x="528" y="912"/>
                </a:lnTo>
                <a:lnTo>
                  <a:pt x="480" y="960"/>
                </a:lnTo>
                <a:lnTo>
                  <a:pt x="480" y="1008"/>
                </a:lnTo>
                <a:lnTo>
                  <a:pt x="480" y="1056"/>
                </a:lnTo>
                <a:lnTo>
                  <a:pt x="480" y="1104"/>
                </a:lnTo>
                <a:lnTo>
                  <a:pt x="528" y="1152"/>
                </a:lnTo>
                <a:lnTo>
                  <a:pt x="480" y="1200"/>
                </a:lnTo>
                <a:lnTo>
                  <a:pt x="384" y="1248"/>
                </a:lnTo>
                <a:lnTo>
                  <a:pt x="336" y="1344"/>
                </a:lnTo>
                <a:lnTo>
                  <a:pt x="384" y="1392"/>
                </a:lnTo>
                <a:lnTo>
                  <a:pt x="384" y="1440"/>
                </a:lnTo>
                <a:lnTo>
                  <a:pt x="384" y="1536"/>
                </a:lnTo>
                <a:lnTo>
                  <a:pt x="288" y="1632"/>
                </a:lnTo>
                <a:lnTo>
                  <a:pt x="288" y="1728"/>
                </a:lnTo>
                <a:lnTo>
                  <a:pt x="288" y="1824"/>
                </a:lnTo>
                <a:lnTo>
                  <a:pt x="336" y="1920"/>
                </a:lnTo>
                <a:lnTo>
                  <a:pt x="384" y="1920"/>
                </a:lnTo>
                <a:lnTo>
                  <a:pt x="528" y="1920"/>
                </a:lnTo>
                <a:lnTo>
                  <a:pt x="624" y="1920"/>
                </a:lnTo>
                <a:lnTo>
                  <a:pt x="816" y="1824"/>
                </a:lnTo>
                <a:lnTo>
                  <a:pt x="960" y="1776"/>
                </a:lnTo>
                <a:lnTo>
                  <a:pt x="1056" y="1728"/>
                </a:lnTo>
                <a:lnTo>
                  <a:pt x="1296" y="1680"/>
                </a:lnTo>
                <a:lnTo>
                  <a:pt x="1440" y="1728"/>
                </a:ln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65892" name="Text Box 5"/>
          <p:cNvSpPr txBox="1">
            <a:spLocks noChangeArrowheads="1"/>
          </p:cNvSpPr>
          <p:nvPr/>
        </p:nvSpPr>
        <p:spPr bwMode="auto">
          <a:xfrm>
            <a:off x="5712225" y="3531672"/>
            <a:ext cx="2840038" cy="10125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includes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C6078A-FE83-6B67-A13B-E5B5A80C38E7}"/>
              </a:ext>
            </a:extLst>
          </p:cNvPr>
          <p:cNvSpPr txBox="1"/>
          <p:nvPr/>
        </p:nvSpPr>
        <p:spPr>
          <a:xfrm>
            <a:off x="2909419" y="5578285"/>
            <a:ext cx="2679192" cy="601135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United Kingdom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A072A9-1B5F-274F-18DF-BB362D8B0B30}"/>
              </a:ext>
            </a:extLst>
          </p:cNvPr>
          <p:cNvSpPr txBox="1"/>
          <p:nvPr/>
        </p:nvSpPr>
        <p:spPr>
          <a:xfrm>
            <a:off x="4383321" y="4103388"/>
            <a:ext cx="1044341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</p:txBody>
      </p:sp>
      <p:sp>
        <p:nvSpPr>
          <p:cNvPr id="7" name="AutoShape 8">
            <a:extLst>
              <a:ext uri="{FF2B5EF4-FFF2-40B4-BE49-F238E27FC236}">
                <a16:creationId xmlns:a16="http://schemas.microsoft.com/office/drawing/2014/main" id="{548F6B9A-CD5D-C124-24C1-B2D8E425DC1B}"/>
              </a:ext>
            </a:extLst>
          </p:cNvPr>
          <p:cNvSpPr>
            <a:spLocks noChangeArrowheads="1"/>
          </p:cNvSpPr>
          <p:nvPr/>
        </p:nvSpPr>
        <p:spPr bwMode="auto">
          <a:xfrm rot="2201974">
            <a:off x="8100609" y="224342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DF683CD-809F-EF50-9D10-74FD34E1A2CB}"/>
              </a:ext>
            </a:extLst>
          </p:cNvPr>
          <p:cNvSpPr txBox="1"/>
          <p:nvPr/>
        </p:nvSpPr>
        <p:spPr>
          <a:xfrm>
            <a:off x="385012" y="1003144"/>
            <a:ext cx="3715353" cy="593564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“England”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4C8C1E0D-7368-2107-935A-726ECBDEB6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8050" y="6513125"/>
            <a:ext cx="3655168" cy="253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https://www.cia.gov/cia/publications/factbook/geos/uk.html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7800316"/>
      </p:ext>
    </p:extLst>
  </p:cSld>
  <p:clrMapOvr>
    <a:masterClrMapping/>
  </p:clrMapOvr>
  <p:transition/>
</p:sld>
</file>

<file path=ppt/slides/slide4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AF0A0EDD-50CE-CA48-A4DF-17212D8485EB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5564917" y="20877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14249142"/>
      </p:ext>
    </p:extLst>
  </p:cSld>
  <p:clrMapOvr>
    <a:masterClrMapping/>
  </p:clrMapOvr>
</p:sld>
</file>

<file path=ppt/slides/slide4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65914DE3-4A8F-99DA-15AC-F4A721C42049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5806217" y="22401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Text Box 5">
            <a:extLst>
              <a:ext uri="{FF2B5EF4-FFF2-40B4-BE49-F238E27FC236}">
                <a16:creationId xmlns:a16="http://schemas.microsoft.com/office/drawing/2014/main" id="{11F2CC3C-8DDF-BB4E-F419-AC9FD8893A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2225" y="3531672"/>
            <a:ext cx="2840038" cy="10125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includes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</p:txBody>
      </p:sp>
    </p:spTree>
    <p:extLst>
      <p:ext uri="{BB962C8B-B14F-4D97-AF65-F5344CB8AC3E}">
        <p14:creationId xmlns:p14="http://schemas.microsoft.com/office/powerpoint/2010/main" val="3800776216"/>
      </p:ext>
    </p:extLst>
  </p:cSld>
  <p:clrMapOvr>
    <a:masterClrMapping/>
  </p:clrMapOvr>
</p:sld>
</file>

<file path=ppt/slides/slide4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349F59A9-011F-F00C-7C96-1462FAA7649A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6263417" y="22274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Text Box 5">
            <a:extLst>
              <a:ext uri="{FF2B5EF4-FFF2-40B4-BE49-F238E27FC236}">
                <a16:creationId xmlns:a16="http://schemas.microsoft.com/office/drawing/2014/main" id="{FE60E170-D913-52EC-4F32-DC8230A2D1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2225" y="3531672"/>
            <a:ext cx="2840038" cy="13819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includes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Cymru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>
                <a:solidFill>
                  <a:srgbClr val="000000"/>
                </a:solidFill>
                <a:latin typeface="Arial" charset="0"/>
              </a:rPr>
              <a:t>(Wales)</a:t>
            </a:r>
            <a:endParaRPr kumimoji="0" lang="en-US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32809723"/>
      </p:ext>
    </p:extLst>
  </p:cSld>
  <p:clrMapOvr>
    <a:masterClrMapping/>
  </p:clrMapOvr>
</p:sld>
</file>

<file path=ppt/slides/slide4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337355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And </a:t>
            </a:r>
            <a:r>
              <a:rPr lang="en-US" sz="4400" b="1" dirty="0">
                <a:solidFill>
                  <a:schemeClr val="bg1"/>
                </a:solidFill>
              </a:rPr>
              <a:t>“</a:t>
            </a:r>
            <a:r>
              <a:rPr lang="en-US" sz="4400" b="1" i="1" dirty="0">
                <a:solidFill>
                  <a:schemeClr val="bg1"/>
                </a:solidFill>
              </a:rPr>
              <a:t>Northern</a:t>
            </a:r>
            <a:r>
              <a:rPr lang="en-US" sz="4400" b="1" dirty="0">
                <a:solidFill>
                  <a:schemeClr val="bg1"/>
                </a:solidFill>
              </a:rPr>
              <a:t> Ireland”</a:t>
            </a:r>
            <a:r>
              <a:rPr lang="en-US" sz="4400" b="1" dirty="0">
                <a:solidFill>
                  <a:srgbClr val="FF0000"/>
                </a:solidFill>
              </a:rPr>
              <a:t> is part of the </a:t>
            </a:r>
            <a:r>
              <a:rPr lang="en-US" sz="4400" b="1" dirty="0">
                <a:solidFill>
                  <a:schemeClr val="bg1"/>
                </a:solidFill>
              </a:rPr>
              <a:t>“UK”</a:t>
            </a:r>
            <a:r>
              <a:rPr lang="en-US" sz="4400" b="1" dirty="0">
                <a:solidFill>
                  <a:srgbClr val="FF0000"/>
                </a:solidFill>
              </a:rPr>
              <a:t>,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 for example, . . .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but </a:t>
            </a:r>
            <a:r>
              <a:rPr lang="en-US" sz="4400" b="1" i="1" dirty="0">
                <a:solidFill>
                  <a:srgbClr val="FF0000"/>
                </a:solidFill>
              </a:rPr>
              <a:t>not</a:t>
            </a:r>
            <a:r>
              <a:rPr lang="en-US" sz="4400" b="1" dirty="0">
                <a:solidFill>
                  <a:srgbClr val="FF0000"/>
                </a:solidFill>
              </a:rPr>
              <a:t> part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of “Great Britain”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2443559"/>
      </p:ext>
    </p:extLst>
  </p:cSld>
  <p:clrMapOvr>
    <a:masterClrMapping/>
  </p:clrMapOvr>
  <p:transition/>
</p:sld>
</file>

<file path=ppt/slides/slide4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3368842" y="2473693"/>
            <a:ext cx="1039529" cy="798897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2AFAF9B7-F92B-DC21-72F2-61C0C9075E65}"/>
              </a:ext>
            </a:extLst>
          </p:cNvPr>
          <p:cNvSpPr>
            <a:spLocks noChangeArrowheads="1"/>
          </p:cNvSpPr>
          <p:nvPr/>
        </p:nvSpPr>
        <p:spPr bwMode="auto">
          <a:xfrm rot="13749157">
            <a:off x="2485875" y="290304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6C62597-99C4-8626-FC08-172A3DFDF93D}"/>
              </a:ext>
            </a:extLst>
          </p:cNvPr>
          <p:cNvSpPr/>
          <p:nvPr/>
        </p:nvSpPr>
        <p:spPr bwMode="auto">
          <a:xfrm>
            <a:off x="3224463" y="1607419"/>
            <a:ext cx="4079837" cy="2377440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3EADEB-3D83-CBF1-78C2-EF582AD9F9B7}"/>
              </a:ext>
            </a:extLst>
          </p:cNvPr>
          <p:cNvSpPr txBox="1"/>
          <p:nvPr/>
        </p:nvSpPr>
        <p:spPr>
          <a:xfrm>
            <a:off x="385012" y="1003144"/>
            <a:ext cx="3715353" cy="593564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“Northern Ireland</a:t>
            </a:r>
            <a:r>
              <a:rPr lang="en-US" sz="2800" b="1" dirty="0">
                <a:solidFill>
                  <a:srgbClr val="000000"/>
                </a:solidFill>
                <a:latin typeface="Arial" charset="0"/>
              </a:rPr>
              <a:t>”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8EDFCE2-1A4D-E044-4F86-0BFE2290B070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1262648"/>
      </p:ext>
    </p:extLst>
  </p:cSld>
  <p:clrMapOvr>
    <a:masterClrMapping/>
  </p:clrMapOvr>
</p:sld>
</file>

<file path=ppt/slides/slide4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8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381000"/>
            <a:ext cx="2708275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5892" name="Text Box 5"/>
          <p:cNvSpPr txBox="1">
            <a:spLocks noChangeArrowheads="1"/>
          </p:cNvSpPr>
          <p:nvPr/>
        </p:nvSpPr>
        <p:spPr bwMode="auto">
          <a:xfrm>
            <a:off x="5712225" y="1346738"/>
            <a:ext cx="2840038" cy="21790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Ireland”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includes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</p:txBody>
      </p:sp>
      <p:sp>
        <p:nvSpPr>
          <p:cNvPr id="7" name="AutoShape 8">
            <a:extLst>
              <a:ext uri="{FF2B5EF4-FFF2-40B4-BE49-F238E27FC236}">
                <a16:creationId xmlns:a16="http://schemas.microsoft.com/office/drawing/2014/main" id="{548F6B9A-CD5D-C124-24C1-B2D8E425DC1B}"/>
              </a:ext>
            </a:extLst>
          </p:cNvPr>
          <p:cNvSpPr>
            <a:spLocks noChangeArrowheads="1"/>
          </p:cNvSpPr>
          <p:nvPr/>
        </p:nvSpPr>
        <p:spPr bwMode="auto">
          <a:xfrm rot="1744383">
            <a:off x="8100609" y="133865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E2845F-4C03-0946-86B3-F79B98570E70}"/>
              </a:ext>
            </a:extLst>
          </p:cNvPr>
          <p:cNvSpPr txBox="1"/>
          <p:nvPr/>
        </p:nvSpPr>
        <p:spPr>
          <a:xfrm>
            <a:off x="385012" y="1003144"/>
            <a:ext cx="3715353" cy="593564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“Northern Ireland</a:t>
            </a:r>
            <a:r>
              <a:rPr lang="en-US" sz="2800" b="1" dirty="0">
                <a:solidFill>
                  <a:srgbClr val="000000"/>
                </a:solidFill>
                <a:latin typeface="Arial" charset="0"/>
              </a:rPr>
              <a:t>”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2339DD0D-4D48-A464-B724-C1C19E7856B7}"/>
              </a:ext>
            </a:extLst>
          </p:cNvPr>
          <p:cNvSpPr/>
          <p:nvPr/>
        </p:nvSpPr>
        <p:spPr bwMode="auto">
          <a:xfrm>
            <a:off x="2845000" y="2964581"/>
            <a:ext cx="995479" cy="693020"/>
          </a:xfrm>
          <a:prstGeom prst="ellipse">
            <a:avLst/>
          </a:prstGeom>
          <a:solidFill>
            <a:srgbClr val="FFFF00">
              <a:alpha val="34118"/>
            </a:srgbClr>
          </a:solidFill>
          <a:ln w="5715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1" name="Rectangle 3">
            <a:extLst>
              <a:ext uri="{FF2B5EF4-FFF2-40B4-BE49-F238E27FC236}">
                <a16:creationId xmlns:a16="http://schemas.microsoft.com/office/drawing/2014/main" id="{C9604D4E-4E52-9240-4588-003AEEEAF4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8050" y="6513125"/>
            <a:ext cx="3655168" cy="253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https://www.cia.gov/cia/publications/factbook/geos/uk.html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81264832"/>
      </p:ext>
    </p:extLst>
  </p:cSld>
  <p:clrMapOvr>
    <a:masterClrMapping/>
  </p:clrMapOvr>
  <p:transition/>
</p:sld>
</file>

<file path=ppt/slides/slide4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337355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And </a:t>
            </a:r>
            <a:r>
              <a:rPr lang="en-US" sz="4400" b="1" dirty="0">
                <a:solidFill>
                  <a:schemeClr val="bg1"/>
                </a:solidFill>
              </a:rPr>
              <a:t>“</a:t>
            </a:r>
            <a:r>
              <a:rPr lang="en-US" sz="4400" b="1" i="1" dirty="0">
                <a:solidFill>
                  <a:schemeClr val="bg1"/>
                </a:solidFill>
              </a:rPr>
              <a:t>Ireland</a:t>
            </a:r>
            <a:r>
              <a:rPr lang="en-US" sz="4400" b="1" dirty="0">
                <a:solidFill>
                  <a:schemeClr val="bg1"/>
                </a:solidFill>
              </a:rPr>
              <a:t>”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Includes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 “Northern Ireland”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and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the “Republic of Ireland”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0792511"/>
      </p:ext>
    </p:extLst>
  </p:cSld>
  <p:clrMapOvr>
    <a:masterClrMapping/>
  </p:clrMapOvr>
  <p:transition/>
</p:sld>
</file>

<file path=ppt/slides/slide4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1617045" y="2194560"/>
            <a:ext cx="2935705" cy="1563588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2AFAF9B7-F92B-DC21-72F2-61C0C9075E65}"/>
              </a:ext>
            </a:extLst>
          </p:cNvPr>
          <p:cNvSpPr>
            <a:spLocks noChangeArrowheads="1"/>
          </p:cNvSpPr>
          <p:nvPr/>
        </p:nvSpPr>
        <p:spPr bwMode="auto">
          <a:xfrm rot="13749157">
            <a:off x="965084" y="326881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FCD6491-4558-0942-39EC-57394E2E9440}"/>
              </a:ext>
            </a:extLst>
          </p:cNvPr>
          <p:cNvSpPr txBox="1"/>
          <p:nvPr/>
        </p:nvSpPr>
        <p:spPr>
          <a:xfrm>
            <a:off x="385012" y="1003144"/>
            <a:ext cx="3715353" cy="593564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“Ireland</a:t>
            </a:r>
            <a:r>
              <a:rPr lang="en-US" sz="2800" b="1" dirty="0">
                <a:solidFill>
                  <a:srgbClr val="000000"/>
                </a:solidFill>
                <a:latin typeface="Arial" charset="0"/>
              </a:rPr>
              <a:t>”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C9C8752-4FC7-B14B-F4F5-14FFE6D03CFE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0055338"/>
      </p:ext>
    </p:extLst>
  </p:cSld>
  <p:clrMapOvr>
    <a:masterClrMapping/>
  </p:clrMapOvr>
</p:sld>
</file>

<file path=ppt/slides/slide4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Rounded Rectangle 3"/>
          <p:cNvSpPr/>
          <p:nvPr/>
        </p:nvSpPr>
        <p:spPr bwMode="auto">
          <a:xfrm>
            <a:off x="2489196" y="1357086"/>
            <a:ext cx="1211946" cy="1219200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B366FD26-697E-8E4E-76F3-4A2CBA886FCD}"/>
              </a:ext>
            </a:extLst>
          </p:cNvPr>
          <p:cNvSpPr>
            <a:spLocks noChangeArrowheads="1"/>
          </p:cNvSpPr>
          <p:nvPr/>
        </p:nvSpPr>
        <p:spPr bwMode="auto">
          <a:xfrm rot="3343283">
            <a:off x="4079017" y="72267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ounded Rectangle 3">
            <a:extLst>
              <a:ext uri="{FF2B5EF4-FFF2-40B4-BE49-F238E27FC236}">
                <a16:creationId xmlns:a16="http://schemas.microsoft.com/office/drawing/2014/main" id="{6E303436-C3A9-ED43-8705-E7C455105615}"/>
              </a:ext>
            </a:extLst>
          </p:cNvPr>
          <p:cNvSpPr/>
          <p:nvPr/>
        </p:nvSpPr>
        <p:spPr bwMode="auto">
          <a:xfrm>
            <a:off x="2458718" y="2837772"/>
            <a:ext cx="1211946" cy="1522471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717FA788-1034-D39D-EC69-F5BF406E9411}"/>
              </a:ext>
            </a:extLst>
          </p:cNvPr>
          <p:cNvSpPr>
            <a:spLocks noChangeArrowheads="1"/>
          </p:cNvSpPr>
          <p:nvPr/>
        </p:nvSpPr>
        <p:spPr bwMode="auto">
          <a:xfrm rot="3343283">
            <a:off x="4164042" y="265575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22023250"/>
      </p:ext>
    </p:extLst>
  </p:cSld>
  <p:clrMapOvr>
    <a:masterClrMapping/>
  </p:clrMapOvr>
</p:sld>
</file>

<file path=ppt/slides/slide4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337355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But </a:t>
            </a:r>
            <a:r>
              <a:rPr lang="en-US" sz="4400" b="1" dirty="0">
                <a:solidFill>
                  <a:schemeClr val="bg1"/>
                </a:solidFill>
              </a:rPr>
              <a:t>“</a:t>
            </a:r>
            <a:r>
              <a:rPr lang="en-US" sz="4400" b="1" i="1" dirty="0">
                <a:solidFill>
                  <a:schemeClr val="bg1"/>
                </a:solidFill>
              </a:rPr>
              <a:t>Ireland</a:t>
            </a:r>
            <a:r>
              <a:rPr lang="en-US" sz="4400" b="1" dirty="0">
                <a:solidFill>
                  <a:schemeClr val="bg1"/>
                </a:solidFill>
              </a:rPr>
              <a:t>”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by itself usually refers to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 the “</a:t>
            </a:r>
            <a:r>
              <a:rPr lang="en-US" sz="4400" b="1" i="1" dirty="0">
                <a:solidFill>
                  <a:srgbClr val="FF0000"/>
                </a:solidFill>
              </a:rPr>
              <a:t>Republic</a:t>
            </a:r>
            <a:r>
              <a:rPr lang="en-US" sz="4400" b="1" dirty="0">
                <a:solidFill>
                  <a:srgbClr val="FF0000"/>
                </a:solidFill>
              </a:rPr>
              <a:t> of Ireland”</a:t>
            </a:r>
          </a:p>
        </p:txBody>
      </p:sp>
    </p:spTree>
    <p:extLst>
      <p:ext uri="{BB962C8B-B14F-4D97-AF65-F5344CB8AC3E}">
        <p14:creationId xmlns:p14="http://schemas.microsoft.com/office/powerpoint/2010/main" val="219051692"/>
      </p:ext>
    </p:extLst>
  </p:cSld>
  <p:clrMapOvr>
    <a:masterClrMapping/>
  </p:clrMapOvr>
  <p:transition/>
</p:sld>
</file>

<file path=ppt/slides/slide4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1886551" y="2897204"/>
            <a:ext cx="1145406" cy="561964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2AFAF9B7-F92B-DC21-72F2-61C0C9075E65}"/>
              </a:ext>
            </a:extLst>
          </p:cNvPr>
          <p:cNvSpPr>
            <a:spLocks noChangeArrowheads="1"/>
          </p:cNvSpPr>
          <p:nvPr/>
        </p:nvSpPr>
        <p:spPr bwMode="auto">
          <a:xfrm rot="13749157">
            <a:off x="916957" y="306668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AEC08A5-0302-D912-EA92-41CC0296E9EB}"/>
              </a:ext>
            </a:extLst>
          </p:cNvPr>
          <p:cNvSpPr txBox="1"/>
          <p:nvPr/>
        </p:nvSpPr>
        <p:spPr>
          <a:xfrm>
            <a:off x="385012" y="1003144"/>
            <a:ext cx="3715353" cy="998912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Ireland”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000000"/>
                </a:solidFill>
                <a:latin typeface="Arial" charset="0"/>
              </a:rPr>
              <a:t>The</a:t>
            </a:r>
            <a:r>
              <a:rPr lang="en-US" sz="2400" b="1" i="1" dirty="0">
                <a:solidFill>
                  <a:srgbClr val="000000"/>
                </a:solidFill>
                <a:latin typeface="Arial" charset="0"/>
              </a:rPr>
              <a:t> Republic </a:t>
            </a:r>
            <a:r>
              <a:rPr lang="en-US" sz="2400" b="1" dirty="0">
                <a:solidFill>
                  <a:srgbClr val="000000"/>
                </a:solidFill>
                <a:latin typeface="Arial" charset="0"/>
              </a:rPr>
              <a:t>of Ireland</a:t>
            </a:r>
            <a:endParaRPr kumimoji="0" lang="en-US" sz="2400" b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42566F-24E2-9C22-5C8B-819EABA0162D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2670692"/>
      </p:ext>
    </p:extLst>
  </p:cSld>
  <p:clrMapOvr>
    <a:masterClrMapping/>
  </p:clrMapOvr>
</p:sld>
</file>

<file path=ppt/slides/slide4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342900" y="1248455"/>
            <a:ext cx="845820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And the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“Bailiwick of Guernsey”,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 for example, . . . is a “Crown Dependency” 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of the United Kingdom, off the coast of France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3654253"/>
      </p:ext>
    </p:extLst>
  </p:cSld>
  <p:clrMapOvr>
    <a:masterClrMapping/>
  </p:clrMapOvr>
  <p:transition/>
</p:sld>
</file>

<file path=ppt/slides/slide4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5582653" y="4112125"/>
            <a:ext cx="1074794" cy="452953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B1F808FE-05F5-1843-E31B-0472D589AA0D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7342917" y="29894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D2F17D-1979-5A1C-8885-B2655661A839}"/>
              </a:ext>
            </a:extLst>
          </p:cNvPr>
          <p:cNvSpPr txBox="1"/>
          <p:nvPr/>
        </p:nvSpPr>
        <p:spPr>
          <a:xfrm>
            <a:off x="385012" y="1003143"/>
            <a:ext cx="3715353" cy="989285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Gurnsey</a:t>
            </a:r>
            <a:r>
              <a:rPr lang="en-US" sz="2800" b="1" dirty="0">
                <a:solidFill>
                  <a:srgbClr val="000000"/>
                </a:solidFill>
                <a:latin typeface="Arial" charset="0"/>
              </a:rPr>
              <a:t>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Bailiwick of Guernsey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6444DD7-B716-6AA1-EC05-CE9908DF0D3B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1910528"/>
      </p:ext>
    </p:extLst>
  </p:cSld>
  <p:clrMapOvr>
    <a:masterClrMapping/>
  </p:clrMapOvr>
</p:sld>
</file>

<file path=ppt/slides/slide4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CDC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744F3DE-9B36-883C-86F9-5080DB5BE6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3067"/>
            <a:ext cx="9144000" cy="6558733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F33A0B88-65A1-8433-CC66-58A75BDEFE49}"/>
              </a:ext>
            </a:extLst>
          </p:cNvPr>
          <p:cNvSpPr/>
          <p:nvPr/>
        </p:nvSpPr>
        <p:spPr bwMode="auto">
          <a:xfrm>
            <a:off x="2911719" y="4658591"/>
            <a:ext cx="1521974" cy="461818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69409FC-FA90-8F11-D7AD-D4CE0141D6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04" y="6343643"/>
            <a:ext cx="819192" cy="26671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6F12C60C-3192-C2A5-D41F-E15E1D71A53C}"/>
                  </a:ext>
                </a:extLst>
              </p14:cNvPr>
              <p14:cNvContentPartPr/>
              <p14:nvPr/>
            </p14:nvContentPartPr>
            <p14:xfrm>
              <a:off x="5659427" y="1501200"/>
              <a:ext cx="826920" cy="3960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6F12C60C-3192-C2A5-D41F-E15E1D71A53C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605787" y="1393560"/>
                <a:ext cx="934560" cy="255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B0E2C96-8BDE-55DA-1D8E-D9862E63762D}"/>
                  </a:ext>
                </a:extLst>
              </p14:cNvPr>
              <p14:cNvContentPartPr/>
              <p14:nvPr/>
            </p14:nvContentPartPr>
            <p14:xfrm>
              <a:off x="8248907" y="5639760"/>
              <a:ext cx="538200" cy="104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B0E2C96-8BDE-55DA-1D8E-D9862E63762D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8195267" y="5531760"/>
                <a:ext cx="645840" cy="226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3967272"/>
      </p:ext>
    </p:extLst>
  </p:cSld>
  <p:clrMapOvr>
    <a:masterClrMapping/>
  </p:clrMapOvr>
</p:sld>
</file>

<file path=ppt/slides/slide4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961969"/>
            <a:ext cx="8226425" cy="5323327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It is not always so easy to figure out what is a “nation” and what isn’t.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Take another example -- </a:t>
            </a:r>
            <a:r>
              <a:rPr lang="en-US" sz="4400" b="1" dirty="0">
                <a:solidFill>
                  <a:schemeClr val="bg1"/>
                </a:solidFill>
              </a:rPr>
              <a:t>“Independent Domestic Nations”</a:t>
            </a:r>
            <a:r>
              <a:rPr lang="en-US" sz="4400" b="1" dirty="0">
                <a:solidFill>
                  <a:srgbClr val="FF0000"/>
                </a:solidFill>
              </a:rPr>
              <a:t>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3637436"/>
      </p:ext>
    </p:extLst>
  </p:cSld>
  <p:clrMapOvr>
    <a:masterClrMapping/>
  </p:clrMapOvr>
  <p:transition/>
</p:sld>
</file>

<file path=ppt/slides/slide4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961969"/>
            <a:ext cx="8226425" cy="5323327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(and sometimes that poses practical legal, political, historical, and ethical problems . . . even close to home . . .)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2079144"/>
      </p:ext>
    </p:extLst>
  </p:cSld>
  <p:clrMapOvr>
    <a:masterClrMapping/>
  </p:clrMapOvr>
  <p:transition/>
</p:sld>
</file>

<file path=ppt/slides/slide4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7129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 err="1">
                <a:solidFill>
                  <a:srgbClr val="FF0000"/>
                </a:solidFill>
              </a:rPr>
              <a:t>Consisider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 </a:t>
            </a:r>
            <a:r>
              <a:rPr lang="en-US" sz="4400" b="1" dirty="0">
                <a:solidFill>
                  <a:schemeClr val="bg1"/>
                </a:solidFill>
              </a:rPr>
              <a:t>nation / country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2800" b="1" dirty="0">
                <a:solidFill>
                  <a:srgbClr val="FF0000"/>
                </a:solidFill>
              </a:rPr>
              <a:t>(Nation-State)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and a </a:t>
            </a:r>
            <a:r>
              <a:rPr lang="en-US" sz="4400" b="1" dirty="0">
                <a:solidFill>
                  <a:schemeClr val="bg1"/>
                </a:solidFill>
              </a:rPr>
              <a:t>“Tribe”</a:t>
            </a:r>
            <a:r>
              <a:rPr lang="en-US" sz="4400" b="1" dirty="0">
                <a:solidFill>
                  <a:srgbClr val="FF0000"/>
                </a:solidFill>
              </a:rPr>
              <a:t>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5701124"/>
      </p:ext>
    </p:extLst>
  </p:cSld>
  <p:clrMapOvr>
    <a:masterClrMapping/>
  </p:clrMapOvr>
  <p:transition/>
</p:sld>
</file>

<file path=ppt/slides/slide4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5" name="Rectangle 4"/>
          <p:cNvSpPr/>
          <p:nvPr/>
        </p:nvSpPr>
        <p:spPr>
          <a:xfrm>
            <a:off x="4896095" y="4338884"/>
            <a:ext cx="34029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~ “tribe”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914645" y="5052582"/>
            <a:ext cx="7315200" cy="144655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sometimes a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“tribe”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is also a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“nation”</a:t>
            </a:r>
          </a:p>
        </p:txBody>
      </p:sp>
    </p:spTree>
    <p:extLst>
      <p:ext uri="{BB962C8B-B14F-4D97-AF65-F5344CB8AC3E}">
        <p14:creationId xmlns:p14="http://schemas.microsoft.com/office/powerpoint/2010/main" val="988883280"/>
      </p:ext>
    </p:extLst>
  </p:cSld>
  <p:clrMapOvr>
    <a:masterClrMapping/>
  </p:clrMapOvr>
  <p:transition/>
</p:sld>
</file>

<file path=ppt/slides/slide4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462" y="636038"/>
            <a:ext cx="73152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914645" y="5313829"/>
            <a:ext cx="7315200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Sometimes the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“tribe”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is also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“nation”</a:t>
            </a: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3A97C977-5AD9-6BCA-54E7-0D480CF9CB2E}"/>
              </a:ext>
            </a:extLst>
          </p:cNvPr>
          <p:cNvSpPr>
            <a:spLocks noChangeArrowheads="1"/>
          </p:cNvSpPr>
          <p:nvPr/>
        </p:nvSpPr>
        <p:spPr bwMode="auto">
          <a:xfrm rot="8121720">
            <a:off x="5780017" y="397192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13153048-A083-309F-2942-D4993281199A}"/>
                  </a:ext>
                </a:extLst>
              </p14:cNvPr>
              <p14:cNvContentPartPr/>
              <p14:nvPr/>
            </p14:nvContentPartPr>
            <p14:xfrm>
              <a:off x="4850867" y="3389040"/>
              <a:ext cx="1041120" cy="84672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13153048-A083-309F-2942-D4993281199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796867" y="3281040"/>
                <a:ext cx="1148760" cy="106236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387E2F01-9713-C97F-7B6B-427C084775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88516" y="287914"/>
            <a:ext cx="3966968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000000"/>
                </a:solidFill>
              </a:rPr>
              <a:t>Red Lake Indian Nation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0128898"/>
      </p:ext>
    </p:extLst>
  </p:cSld>
  <p:clrMapOvr>
    <a:masterClrMapping/>
  </p:clrMapOvr>
  <p:transition/>
</p:sld>
</file>

<file path=ppt/slides/slide43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3475" y="1028700"/>
            <a:ext cx="6877050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914645" y="5313829"/>
            <a:ext cx="7315200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Sometimes the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“tribe”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is also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“nation”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B75881FA-DE73-B1F2-58A6-21D04226B036}"/>
              </a:ext>
            </a:extLst>
          </p:cNvPr>
          <p:cNvSpPr>
            <a:spLocks noChangeArrowheads="1"/>
          </p:cNvSpPr>
          <p:nvPr/>
        </p:nvSpPr>
        <p:spPr bwMode="auto">
          <a:xfrm rot="7147382">
            <a:off x="5856217" y="351472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ACEB3EF4-6771-EB8A-2DA4-D78E265EDE66}"/>
                  </a:ext>
                </a:extLst>
              </p14:cNvPr>
              <p14:cNvContentPartPr/>
              <p14:nvPr/>
            </p14:nvContentPartPr>
            <p14:xfrm>
              <a:off x="4629827" y="3693960"/>
              <a:ext cx="612720" cy="38664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ACEB3EF4-6771-EB8A-2DA4-D78E265EDE6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575827" y="3586320"/>
                <a:ext cx="720360" cy="60228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072EB3A8-F7B3-F088-DD21-2A134D6F0A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88516" y="287914"/>
            <a:ext cx="3966968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000000"/>
                </a:solidFill>
              </a:rPr>
              <a:t>Red Lake Indian Nation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92935194"/>
      </p:ext>
    </p:extLst>
  </p:cSld>
  <p:clrMapOvr>
    <a:masterClrMapping/>
  </p:clrMapOvr>
  <p:transition/>
</p:sld>
</file>

<file path=ppt/slides/slide4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0213" y="409349"/>
            <a:ext cx="5743575" cy="6010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2300514" y="655025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http://www.mprnews.org/story/2016/09/18/red-lake-nation-holds-indigenous-food-summit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527F6A87-D9BD-B97B-DB7F-238780D7A0AD}"/>
              </a:ext>
            </a:extLst>
          </p:cNvPr>
          <p:cNvSpPr>
            <a:spLocks noChangeArrowheads="1"/>
          </p:cNvSpPr>
          <p:nvPr/>
        </p:nvSpPr>
        <p:spPr bwMode="auto">
          <a:xfrm rot="13286158">
            <a:off x="2237916" y="110358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8030EA3E-2A02-8650-FCDC-CB955F54D51E}"/>
                  </a:ext>
                </a:extLst>
              </p14:cNvPr>
              <p14:cNvContentPartPr/>
              <p14:nvPr/>
            </p14:nvContentPartPr>
            <p14:xfrm>
              <a:off x="2906507" y="1115280"/>
              <a:ext cx="711720" cy="212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8030EA3E-2A02-8650-FCDC-CB955F54D51E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852507" y="1007280"/>
                <a:ext cx="819360" cy="2368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12261059"/>
      </p:ext>
    </p:extLst>
  </p:cSld>
  <p:clrMapOvr>
    <a:masterClrMapping/>
  </p:clrMapOvr>
  <p:transition/>
</p:sld>
</file>

<file path=ppt/slides/slide4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300514" y="655025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http://www.mprnews.org/story/2016/09/18/red-lake-nation-holds-indigenous-food-summit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914645" y="5734751"/>
            <a:ext cx="7315200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Sometimes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“tribe”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is also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“nation”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102039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5473A7-1BB4-FB04-D131-0782CDF382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53248" y="480419"/>
            <a:ext cx="4800033" cy="73236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000000"/>
                </a:solidFill>
              </a:rPr>
              <a:t>Oglala Lakota Indian Nation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50559374"/>
      </p:ext>
    </p:extLst>
  </p:cSld>
  <p:clrMapOvr>
    <a:masterClrMapping/>
  </p:clrMapOvr>
  <p:transition/>
</p:sld>
</file>

<file path=ppt/slides/slide4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300514" y="655025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http://www.mprnews.org/story/2016/09/18/red-lake-nation-holds-indigenous-food-summit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914645" y="5518851"/>
            <a:ext cx="731520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Sometimes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“tribe”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is also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“nation”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102039"/>
                </a:solidFill>
              </a:rPr>
              <a:t>by law and by treaty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102039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1DE48735-B2EC-F892-E59C-6C3CD0011BB8}"/>
              </a:ext>
            </a:extLst>
          </p:cNvPr>
          <p:cNvSpPr>
            <a:spLocks noChangeArrowheads="1"/>
          </p:cNvSpPr>
          <p:nvPr/>
        </p:nvSpPr>
        <p:spPr bwMode="auto">
          <a:xfrm rot="11548505">
            <a:off x="6278785" y="251460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DBBECB92-977D-473B-76F5-8148702285F2}"/>
                  </a:ext>
                </a:extLst>
              </p14:cNvPr>
              <p14:cNvContentPartPr/>
              <p14:nvPr/>
            </p14:nvContentPartPr>
            <p14:xfrm>
              <a:off x="6275387" y="2030400"/>
              <a:ext cx="1260000" cy="493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DBBECB92-977D-473B-76F5-8148702285F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221747" y="1922760"/>
                <a:ext cx="1367640" cy="264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8EEB194F-D096-F899-13EA-58607A8CB345}"/>
                  </a:ext>
                </a:extLst>
              </p14:cNvPr>
              <p14:cNvContentPartPr/>
              <p14:nvPr/>
            </p14:nvContentPartPr>
            <p14:xfrm>
              <a:off x="6207707" y="2329200"/>
              <a:ext cx="1277640" cy="4860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8EEB194F-D096-F899-13EA-58607A8CB345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154067" y="2221200"/>
                <a:ext cx="1385280" cy="2642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31510726"/>
      </p:ext>
    </p:extLst>
  </p:cSld>
  <p:clrMapOvr>
    <a:masterClrMapping/>
  </p:clrMapOvr>
  <p:transition/>
</p:sld>
</file>

<file path=ppt/slides/slide4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FE3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7D472F2-17B7-16F7-FCBD-5B9543C4EA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78104"/>
            <a:ext cx="9144000" cy="6091396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5D7BF29-3AD8-5E48-406A-DED89B35DD01}"/>
              </a:ext>
            </a:extLst>
          </p:cNvPr>
          <p:cNvSpPr/>
          <p:nvPr/>
        </p:nvSpPr>
        <p:spPr>
          <a:xfrm>
            <a:off x="1568990" y="6569500"/>
            <a:ext cx="6015713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https://www.nbcnews.com/news/us-news/dispute-over-south-dakota-tribal-checkpoints-escalates-after-gov-kristi-n1212161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6DF252A-C9F3-0E1B-C0F3-ECABDCCD9E75}"/>
              </a:ext>
            </a:extLst>
          </p:cNvPr>
          <p:cNvSpPr/>
          <p:nvPr/>
        </p:nvSpPr>
        <p:spPr>
          <a:xfrm>
            <a:off x="462766" y="3417259"/>
            <a:ext cx="822960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srgbClr val="102039"/>
                </a:solidFill>
              </a:rPr>
              <a:t>During the initial outbreak of COVID-19 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102039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he Cheyenne River Indian Reservation, the home of the federally recognized </a:t>
            </a:r>
            <a:r>
              <a:rPr kumimoji="0" lang="fr-FR" sz="2800" b="1" i="0" u="none" strike="noStrike" kern="1200" cap="none" spc="0" normalizeH="0" baseline="0" noProof="0" dirty="0">
                <a:ln>
                  <a:noFill/>
                </a:ln>
                <a:solidFill>
                  <a:srgbClr val="102039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Cheyenne River Lakota Nation (</a:t>
            </a:r>
            <a:r>
              <a:rPr kumimoji="0" lang="fr-FR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102039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Oyate</a:t>
            </a:r>
            <a:r>
              <a:rPr kumimoji="0" lang="fr-FR" sz="2800" b="1" i="0" u="none" strike="noStrike" kern="1200" cap="none" spc="0" normalizeH="0" baseline="0" noProof="0" dirty="0">
                <a:ln>
                  <a:noFill/>
                </a:ln>
                <a:solidFill>
                  <a:srgbClr val="102039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),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102039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set up highway checkpoints to help protect its reservation members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6728B09-7BCC-A725-240A-B73BFAA909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1984" y="374540"/>
            <a:ext cx="4800033" cy="73236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000000"/>
                </a:solidFill>
              </a:rPr>
              <a:t>Cheyenne River Indian Nation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479578BE-09FA-5923-ECF3-9B80B64E45E0}"/>
              </a:ext>
            </a:extLst>
          </p:cNvPr>
          <p:cNvSpPr>
            <a:spLocks noChangeArrowheads="1"/>
          </p:cNvSpPr>
          <p:nvPr/>
        </p:nvSpPr>
        <p:spPr bwMode="auto">
          <a:xfrm rot="4296265">
            <a:off x="5198885" y="83215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01771481"/>
      </p:ext>
    </p:extLst>
  </p:cSld>
  <p:clrMapOvr>
    <a:masterClrMapping/>
  </p:clrMapOvr>
  <p:transition/>
</p:sld>
</file>

<file path=ppt/slides/slide4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A86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357C6C3-E8D4-42BE-81EF-29D82D0BB2A4}"/>
              </a:ext>
            </a:extLst>
          </p:cNvPr>
          <p:cNvSpPr txBox="1"/>
          <p:nvPr/>
        </p:nvSpPr>
        <p:spPr>
          <a:xfrm>
            <a:off x="1600200" y="6572158"/>
            <a:ext cx="59563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https://www.pbs.org/newshour/nation/native-american-tribe-says-their-sovereignty-allows-checkpoints-in-south-dakota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344DC50-C936-3E94-6E2A-94A1A2FDF2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BFEC78D-2304-E1BE-BEC6-D9B7C3DCAB78}"/>
              </a:ext>
            </a:extLst>
          </p:cNvPr>
          <p:cNvSpPr txBox="1"/>
          <p:nvPr/>
        </p:nvSpPr>
        <p:spPr>
          <a:xfrm>
            <a:off x="901700" y="4313535"/>
            <a:ext cx="7315200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Native American tribe says their sovereignty allows checkpoints in South Dakota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7731556-926C-0CE2-4052-F66FE87F25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346" y="676246"/>
            <a:ext cx="1111307" cy="111130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D4888C9-BEB4-0231-D177-A1AC4CC1259C}"/>
              </a:ext>
            </a:extLst>
          </p:cNvPr>
          <p:cNvSpPr txBox="1"/>
          <p:nvPr/>
        </p:nvSpPr>
        <p:spPr>
          <a:xfrm>
            <a:off x="7010400" y="1910833"/>
            <a:ext cx="15113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13 May 2020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AE6E92-8E14-238B-DB30-7D7A57FFCB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1984" y="374540"/>
            <a:ext cx="4800033" cy="73236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000000"/>
                </a:solidFill>
              </a:rPr>
              <a:t>Cheyenne River Indian Nation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67525688"/>
      </p:ext>
    </p:extLst>
  </p:cSld>
  <p:clrMapOvr>
    <a:masterClrMapping/>
  </p:clrMapOvr>
</p:sld>
</file>

<file path=ppt/slides/slide4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357C6C3-E8D4-42BE-81EF-29D82D0BB2A4}"/>
              </a:ext>
            </a:extLst>
          </p:cNvPr>
          <p:cNvSpPr txBox="1"/>
          <p:nvPr/>
        </p:nvSpPr>
        <p:spPr>
          <a:xfrm>
            <a:off x="1600200" y="6572158"/>
            <a:ext cx="59563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https://www.cnn.com/videos/us/2020/05/13/south-dakota-sioux-tribe-checkpoints-sara-sidner-new-day-vpx.cnn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D4888C9-BEB4-0231-D177-A1AC4CC1259C}"/>
              </a:ext>
            </a:extLst>
          </p:cNvPr>
          <p:cNvSpPr txBox="1"/>
          <p:nvPr/>
        </p:nvSpPr>
        <p:spPr>
          <a:xfrm>
            <a:off x="7010400" y="1910833"/>
            <a:ext cx="15113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13 May 2020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703117-DB5C-F623-C37B-985CB2EA9A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850" y="1041272"/>
            <a:ext cx="8229600" cy="52962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DBBE3B9-88B8-6639-A380-E5ABB22729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66" y="409566"/>
            <a:ext cx="349268" cy="32386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5E6FC4F-B514-4105-72E5-0F283A39EC6A}"/>
              </a:ext>
            </a:extLst>
          </p:cNvPr>
          <p:cNvSpPr txBox="1"/>
          <p:nvPr/>
        </p:nvSpPr>
        <p:spPr>
          <a:xfrm>
            <a:off x="387350" y="717763"/>
            <a:ext cx="16256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13 may2020</a:t>
            </a:r>
          </a:p>
        </p:txBody>
      </p:sp>
    </p:spTree>
    <p:extLst>
      <p:ext uri="{BB962C8B-B14F-4D97-AF65-F5344CB8AC3E}">
        <p14:creationId xmlns:p14="http://schemas.microsoft.com/office/powerpoint/2010/main" val="3510183438"/>
      </p:ext>
    </p:extLst>
  </p:cSld>
  <p:clrMapOvr>
    <a:masterClrMapping/>
  </p:clrMapOvr>
</p:sld>
</file>

<file path=ppt/slides/slide4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203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3B5DD845-030E-4480-6F59-6AFC8D9C55FE}"/>
              </a:ext>
            </a:extLst>
          </p:cNvPr>
          <p:cNvSpPr/>
          <p:nvPr/>
        </p:nvSpPr>
        <p:spPr>
          <a:xfrm>
            <a:off x="1568990" y="6579125"/>
            <a:ext cx="6015713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102039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https://www.nbcnews.com/news/us-news/dispute-over-south-dakota-tribal-checkpoints-escalates-after-gov-kristi-n1212161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102039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524BFDC-7761-1DF5-A518-158434302A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779" y="9625"/>
            <a:ext cx="9144000" cy="305880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E9DEB40-3038-CC85-F296-64AD9BAB46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419" y="2916453"/>
            <a:ext cx="8309204" cy="394549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EAE25EE-B3CB-7FD7-24A6-3B045866D38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3848" y="404813"/>
            <a:ext cx="1930399" cy="257532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C3FA13BD-9716-A660-DA81-24A7D41BD854}"/>
              </a:ext>
            </a:extLst>
          </p:cNvPr>
          <p:cNvSpPr/>
          <p:nvPr/>
        </p:nvSpPr>
        <p:spPr>
          <a:xfrm>
            <a:off x="7115010" y="2562886"/>
            <a:ext cx="1975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Gov. Kristi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Noem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BAFD17-5183-DC55-21E3-6B8518B297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1984" y="374540"/>
            <a:ext cx="4800033" cy="73236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000000"/>
                </a:solidFill>
              </a:rPr>
              <a:t>Cheyenne River Indian Nation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6187825"/>
      </p:ext>
    </p:extLst>
  </p:cSld>
  <p:clrMapOvr>
    <a:masterClrMapping/>
  </p:clrMapOvr>
  <p:transition/>
</p:sld>
</file>

<file path=ppt/slides/slide44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568990" y="6569500"/>
            <a:ext cx="6015713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https://www.nbcnews.com/news/us-news/dispute-over-south-dakota-tribal-checkpoints-escalates-after-gov-kristi-n1212161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430742" y="3790434"/>
            <a:ext cx="6245185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Other Native American Nations also act to protect their members . . . independent of the states around them . . .</a:t>
            </a:r>
          </a:p>
        </p:txBody>
      </p:sp>
    </p:spTree>
    <p:extLst>
      <p:ext uri="{BB962C8B-B14F-4D97-AF65-F5344CB8AC3E}">
        <p14:creationId xmlns:p14="http://schemas.microsoft.com/office/powerpoint/2010/main" val="2078562821"/>
      </p:ext>
    </p:extLst>
  </p:cSld>
  <p:clrMapOvr>
    <a:masterClrMapping/>
  </p:clrMapOvr>
  <p:transition/>
</p:sld>
</file>

<file path=ppt/slides/slide44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7523" y="245704"/>
            <a:ext cx="5877981" cy="64008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300514" y="655025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https://www.theguardian.com/us-news/2020/jun/18/navajo-nation-coronavirus-lockdown-arizona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516" y="381301"/>
            <a:ext cx="1350846" cy="297356"/>
          </a:xfrm>
          <a:prstGeom prst="rect">
            <a:avLst/>
          </a:prstGeom>
        </p:spPr>
      </p:pic>
      <p:sp>
        <p:nvSpPr>
          <p:cNvPr id="3" name="AutoShape 8">
            <a:extLst>
              <a:ext uri="{FF2B5EF4-FFF2-40B4-BE49-F238E27FC236}">
                <a16:creationId xmlns:a16="http://schemas.microsoft.com/office/drawing/2014/main" id="{8841DAE4-7F53-1663-4623-C7C8E4188A6B}"/>
              </a:ext>
            </a:extLst>
          </p:cNvPr>
          <p:cNvSpPr>
            <a:spLocks noChangeArrowheads="1"/>
          </p:cNvSpPr>
          <p:nvPr/>
        </p:nvSpPr>
        <p:spPr bwMode="auto">
          <a:xfrm rot="14036468">
            <a:off x="804108" y="77962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B3381DB1-3CF1-78E1-3A42-D096DED0ADA7}"/>
                  </a:ext>
                </a:extLst>
              </p14:cNvPr>
              <p14:cNvContentPartPr/>
              <p14:nvPr/>
            </p14:nvContentPartPr>
            <p14:xfrm>
              <a:off x="2800667" y="672840"/>
              <a:ext cx="904320" cy="201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B3381DB1-3CF1-78E1-3A42-D096DED0ADA7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746667" y="565200"/>
                <a:ext cx="1011960" cy="235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AA4DCA0C-E7CF-7DD4-6E24-6AA2A0D67346}"/>
                  </a:ext>
                </a:extLst>
              </p14:cNvPr>
              <p14:cNvContentPartPr/>
              <p14:nvPr/>
            </p14:nvContentPartPr>
            <p14:xfrm>
              <a:off x="1857714" y="672480"/>
              <a:ext cx="846360" cy="2880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AA4DCA0C-E7CF-7DD4-6E24-6AA2A0D6734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803714" y="564480"/>
                <a:ext cx="954000" cy="2444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531833747"/>
      </p:ext>
    </p:extLst>
  </p:cSld>
  <p:clrMapOvr>
    <a:masterClrMapping/>
  </p:clrMapOvr>
  <p:transition/>
</p:sld>
</file>

<file path=ppt/slides/slide4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961969"/>
            <a:ext cx="8226425" cy="5603931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and besides “independent domestic nations”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there are (worldwide)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“</a:t>
            </a:r>
            <a:r>
              <a:rPr lang="en-US" sz="4400" b="1" dirty="0" err="1">
                <a:solidFill>
                  <a:schemeClr val="bg1"/>
                </a:solidFill>
              </a:rPr>
              <a:t>micronations</a:t>
            </a:r>
            <a:r>
              <a:rPr lang="en-US" sz="4400" b="1" dirty="0">
                <a:solidFill>
                  <a:schemeClr val="bg1"/>
                </a:solidFill>
              </a:rPr>
              <a:t>”</a:t>
            </a:r>
            <a:r>
              <a:rPr lang="en-US" sz="4400" b="1" dirty="0">
                <a:solidFill>
                  <a:srgbClr val="FF0000"/>
                </a:solidFill>
              </a:rPr>
              <a:t> . . .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/>
              <a:t>and “pseudo-nations” </a:t>
            </a:r>
            <a:r>
              <a:rPr lang="en-US" sz="3600" b="1" dirty="0"/>
              <a:t>(“unrecognized states”) </a:t>
            </a:r>
            <a:r>
              <a:rPr lang="en-US" sz="4400" b="1" dirty="0"/>
              <a:t>. . .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045642565"/>
      </p:ext>
    </p:extLst>
  </p:cSld>
  <p:clrMapOvr>
    <a:masterClrMapping/>
  </p:clrMapOvr>
  <p:transition/>
</p:sld>
</file>

<file path=ppt/slides/slide4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50" y="95250"/>
            <a:ext cx="8839200" cy="662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ight Arrow 4"/>
          <p:cNvSpPr/>
          <p:nvPr/>
        </p:nvSpPr>
        <p:spPr bwMode="auto">
          <a:xfrm>
            <a:off x="814583" y="3443859"/>
            <a:ext cx="1395217" cy="594741"/>
          </a:xfrm>
          <a:prstGeom prst="rightArrow">
            <a:avLst/>
          </a:prstGeom>
          <a:solidFill>
            <a:srgbClr val="94D7E7"/>
          </a:solidFill>
          <a:ln w="381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Note</a:t>
            </a:r>
          </a:p>
        </p:txBody>
      </p:sp>
      <p:sp>
        <p:nvSpPr>
          <p:cNvPr id="6" name="Oval 6">
            <a:extLst>
              <a:ext uri="{FF2B5EF4-FFF2-40B4-BE49-F238E27FC236}">
                <a16:creationId xmlns:a16="http://schemas.microsoft.com/office/drawing/2014/main" id="{1CF881ED-E969-4346-A0E9-E41AFCB89A28}"/>
              </a:ext>
            </a:extLst>
          </p:cNvPr>
          <p:cNvSpPr>
            <a:spLocks noChangeArrowheads="1"/>
          </p:cNvSpPr>
          <p:nvPr/>
        </p:nvSpPr>
        <p:spPr bwMode="auto">
          <a:xfrm rot="232075">
            <a:off x="3315027" y="3729760"/>
            <a:ext cx="233219" cy="237744"/>
          </a:xfrm>
          <a:prstGeom prst="ellipse">
            <a:avLst/>
          </a:prstGeom>
          <a:noFill/>
          <a:ln w="76200">
            <a:solidFill>
              <a:srgbClr val="C0000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1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7" name="Text Box 7">
            <a:extLst>
              <a:ext uri="{FF2B5EF4-FFF2-40B4-BE49-F238E27FC236}">
                <a16:creationId xmlns:a16="http://schemas.microsoft.com/office/drawing/2014/main" id="{4E5289B1-0F34-4388-9610-AEB69B57CD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7600" y="3651004"/>
            <a:ext cx="3762568" cy="886397"/>
          </a:xfrm>
          <a:prstGeom prst="rect">
            <a:avLst/>
          </a:prstGeom>
          <a:solidFill>
            <a:schemeClr val="bg1"/>
          </a:solidFill>
          <a:ln w="76200">
            <a:solidFill>
              <a:srgbClr val="FF0000"/>
            </a:solidFill>
            <a:miter lim="800000"/>
            <a:headEnd/>
            <a:tailEnd/>
          </a:ln>
        </p:spPr>
        <p:txBody>
          <a:bodyPr wrap="none" tIns="91440"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Kingdom of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Tavolara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(unrecognized micronation)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C85D35-81F0-4756-B43D-A2412F6E2927}"/>
              </a:ext>
            </a:extLst>
          </p:cNvPr>
          <p:cNvSpPr txBox="1"/>
          <p:nvPr/>
        </p:nvSpPr>
        <p:spPr>
          <a:xfrm>
            <a:off x="2286000" y="6413500"/>
            <a:ext cx="45720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  <a:hlinkClick r:id="rId5"/>
              </a:rPr>
              <a:t>https://en.wikipedia.org/wiki/Kingdom_of_Tavolara</a:t>
            </a:r>
            <a:endParaRPr kumimoji="0" lang="en-US" sz="8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437809"/>
      </p:ext>
    </p:extLst>
  </p:cSld>
  <p:clrMapOvr>
    <a:masterClrMapping/>
  </p:clrMapOvr>
  <p:transition/>
</p:sld>
</file>

<file path=ppt/slides/slide4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DA440A-F2DF-4C3A-B1DD-5AD50441E0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7700" y="336715"/>
            <a:ext cx="6629400" cy="61845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906B6DB-6A85-4AA1-8F65-2BE56C2B79BB}"/>
              </a:ext>
            </a:extLst>
          </p:cNvPr>
          <p:cNvSpPr txBox="1"/>
          <p:nvPr/>
        </p:nvSpPr>
        <p:spPr>
          <a:xfrm>
            <a:off x="2286000" y="6619775"/>
            <a:ext cx="45720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  <a:hlinkClick r:id="rId4"/>
              </a:rPr>
              <a:t>https://barnes-italy.com/tavolara-the-smallest-kingdom-in-the-world/</a:t>
            </a:r>
            <a:endParaRPr kumimoji="0" lang="en-US" sz="8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6871527"/>
      </p:ext>
    </p:extLst>
  </p:cSld>
  <p:clrMapOvr>
    <a:masterClrMapping/>
  </p:clrMapOvr>
  <p:transition/>
</p:sld>
</file>

<file path=ppt/slides/slide4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50" y="95250"/>
            <a:ext cx="8839200" cy="662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Oval 6"/>
          <p:cNvSpPr>
            <a:spLocks noChangeArrowheads="1"/>
          </p:cNvSpPr>
          <p:nvPr/>
        </p:nvSpPr>
        <p:spPr bwMode="auto">
          <a:xfrm rot="232075">
            <a:off x="2757304" y="2097447"/>
            <a:ext cx="233219" cy="237744"/>
          </a:xfrm>
          <a:prstGeom prst="ellipse">
            <a:avLst/>
          </a:prstGeom>
          <a:noFill/>
          <a:ln w="76200">
            <a:solidFill>
              <a:srgbClr val="C0000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1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Text Box 7"/>
          <p:cNvSpPr txBox="1">
            <a:spLocks noChangeArrowheads="1"/>
          </p:cNvSpPr>
          <p:nvPr/>
        </p:nvSpPr>
        <p:spPr bwMode="auto">
          <a:xfrm>
            <a:off x="3124200" y="1778037"/>
            <a:ext cx="4121641" cy="886397"/>
          </a:xfrm>
          <a:prstGeom prst="rect">
            <a:avLst/>
          </a:prstGeom>
          <a:solidFill>
            <a:schemeClr val="bg1"/>
          </a:solidFill>
          <a:ln w="76200">
            <a:solidFill>
              <a:srgbClr val="FF0000"/>
            </a:solidFill>
            <a:miter lim="800000"/>
            <a:headEnd/>
            <a:tailEnd/>
          </a:ln>
        </p:spPr>
        <p:txBody>
          <a:bodyPr wrap="none" tIns="91440"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Principality of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Seborga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(unrecognized micronation)</a:t>
            </a:r>
          </a:p>
        </p:txBody>
      </p:sp>
      <p:sp>
        <p:nvSpPr>
          <p:cNvPr id="5" name="Right Arrow 4"/>
          <p:cNvSpPr/>
          <p:nvPr/>
        </p:nvSpPr>
        <p:spPr bwMode="auto">
          <a:xfrm>
            <a:off x="814583" y="1918063"/>
            <a:ext cx="1395217" cy="594741"/>
          </a:xfrm>
          <a:prstGeom prst="rightArrow">
            <a:avLst/>
          </a:prstGeom>
          <a:solidFill>
            <a:srgbClr val="94D7E7"/>
          </a:solidFill>
          <a:ln w="381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Note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8C3A12-AAC3-45AE-9236-8CB84FEA1EE1}"/>
              </a:ext>
            </a:extLst>
          </p:cNvPr>
          <p:cNvSpPr txBox="1"/>
          <p:nvPr/>
        </p:nvSpPr>
        <p:spPr>
          <a:xfrm>
            <a:off x="2286000" y="6413500"/>
            <a:ext cx="45720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  <a:hlinkClick r:id="rId5"/>
              </a:rPr>
              <a:t>https://en.wikipedia.org/wiki/Seborga</a:t>
            </a:r>
            <a:endParaRPr kumimoji="0" lang="en-US" sz="8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98965105"/>
      </p:ext>
    </p:extLst>
  </p:cSld>
  <p:clrMapOvr>
    <a:masterClrMapping/>
  </p:clrMapOvr>
  <p:transition/>
</p:sld>
</file>

<file path=ppt/slides/slide4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65" y="228600"/>
            <a:ext cx="7651135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2800" y="485632"/>
            <a:ext cx="1054431" cy="50612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3F23138-5656-43D1-8E21-CA6F41D9F204}"/>
              </a:ext>
            </a:extLst>
          </p:cNvPr>
          <p:cNvSpPr/>
          <p:nvPr/>
        </p:nvSpPr>
        <p:spPr>
          <a:xfrm>
            <a:off x="5486400" y="4648200"/>
            <a:ext cx="2926735" cy="2133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1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2054896"/>
      </p:ext>
    </p:extLst>
  </p:cSld>
  <p:clrMapOvr>
    <a:masterClrMapping/>
  </p:clrMapOvr>
  <p:transition/>
</p:sld>
</file>

<file path=ppt/slides/slide4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776" y="392229"/>
            <a:ext cx="8686800" cy="6096990"/>
          </a:xfrm>
          <a:prstGeom prst="rect">
            <a:avLst/>
          </a:prstGeom>
        </p:spPr>
      </p:pic>
      <p:sp>
        <p:nvSpPr>
          <p:cNvPr id="3" name="AutoShape 8">
            <a:extLst>
              <a:ext uri="{FF2B5EF4-FFF2-40B4-BE49-F238E27FC236}">
                <a16:creationId xmlns:a16="http://schemas.microsoft.com/office/drawing/2014/main" id="{37C38EBA-7C13-4ECD-6D6A-8D795A0940DB}"/>
              </a:ext>
            </a:extLst>
          </p:cNvPr>
          <p:cNvSpPr>
            <a:spLocks noChangeArrowheads="1"/>
          </p:cNvSpPr>
          <p:nvPr/>
        </p:nvSpPr>
        <p:spPr bwMode="auto">
          <a:xfrm rot="18069317">
            <a:off x="5299154" y="285466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4B682146-5C77-F816-790B-EA7896D33952}"/>
                  </a:ext>
                </a:extLst>
              </p14:cNvPr>
              <p14:cNvContentPartPr/>
              <p14:nvPr/>
            </p14:nvContentPartPr>
            <p14:xfrm>
              <a:off x="5778780" y="5841200"/>
              <a:ext cx="1484640" cy="651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4B682146-5C77-F816-790B-EA7896D3395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724780" y="5733200"/>
                <a:ext cx="1592280" cy="280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576647A7-DAD1-9FEA-8B20-3A9E1A025FCB}"/>
                  </a:ext>
                </a:extLst>
              </p14:cNvPr>
              <p14:cNvContentPartPr/>
              <p14:nvPr/>
            </p14:nvContentPartPr>
            <p14:xfrm>
              <a:off x="6833634" y="6024960"/>
              <a:ext cx="1548720" cy="6912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576647A7-DAD1-9FEA-8B20-3A9E1A025FCB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779994" y="5916960"/>
                <a:ext cx="1656360" cy="284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E2B9BE02-5E96-60BF-AD80-7C29329CC64A}"/>
                  </a:ext>
                </a:extLst>
              </p14:cNvPr>
              <p14:cNvContentPartPr/>
              <p14:nvPr/>
            </p14:nvContentPartPr>
            <p14:xfrm>
              <a:off x="5495874" y="6246000"/>
              <a:ext cx="538560" cy="201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E2B9BE02-5E96-60BF-AD80-7C29329CC64A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441874" y="6138360"/>
                <a:ext cx="646200" cy="235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39972410"/>
      </p:ext>
    </p:extLst>
  </p:cSld>
  <p:clrMapOvr>
    <a:masterClrMapping/>
  </p:clrMapOvr>
  <p:transition/>
</p:sld>
</file>

<file path=ppt/slides/slide4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032" y="1183906"/>
            <a:ext cx="8229600" cy="502326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295629" y="6513176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Source: https://en.wikipedia.org/wiki/List_of_micronations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509" y="439646"/>
            <a:ext cx="693384" cy="63075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5222275B-0D41-4EBF-D9C6-EC904EC2F5C4}"/>
                  </a:ext>
                </a:extLst>
              </p14:cNvPr>
              <p14:cNvContentPartPr/>
              <p14:nvPr/>
            </p14:nvContentPartPr>
            <p14:xfrm>
              <a:off x="587387" y="1443600"/>
              <a:ext cx="1394640" cy="5868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5222275B-0D41-4EBF-D9C6-EC904EC2F5C4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33387" y="1335600"/>
                <a:ext cx="1502280" cy="274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2BB5016B-B113-3C81-A26F-27F78CFB0BC3}"/>
                  </a:ext>
                </a:extLst>
              </p14:cNvPr>
              <p14:cNvContentPartPr/>
              <p14:nvPr/>
            </p14:nvContentPartPr>
            <p14:xfrm>
              <a:off x="5505707" y="1405440"/>
              <a:ext cx="1751040" cy="777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2BB5016B-B113-3C81-A26F-27F78CFB0BC3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451707" y="1297440"/>
                <a:ext cx="1858680" cy="29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49E13E4F-CD3D-A8D7-992D-63932D98148E}"/>
                  </a:ext>
                </a:extLst>
              </p14:cNvPr>
              <p14:cNvContentPartPr/>
              <p14:nvPr/>
            </p14:nvContentPartPr>
            <p14:xfrm>
              <a:off x="7834547" y="1414440"/>
              <a:ext cx="394920" cy="2952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49E13E4F-CD3D-A8D7-992D-63932D98148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7780907" y="1306800"/>
                <a:ext cx="502560" cy="245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173DA746-B8C3-2AE3-4520-73CCC17E96C7}"/>
                  </a:ext>
                </a:extLst>
              </p14:cNvPr>
              <p14:cNvContentPartPr/>
              <p14:nvPr/>
            </p14:nvContentPartPr>
            <p14:xfrm>
              <a:off x="606467" y="1886040"/>
              <a:ext cx="1702800" cy="399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173DA746-B8C3-2AE3-4520-73CCC17E96C7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552467" y="1778040"/>
                <a:ext cx="1810440" cy="255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E832C75D-E3A0-EDE9-C37B-5060AFA55965}"/>
                  </a:ext>
                </a:extLst>
              </p14:cNvPr>
              <p14:cNvContentPartPr/>
              <p14:nvPr/>
            </p14:nvContentPartPr>
            <p14:xfrm>
              <a:off x="6795227" y="1905840"/>
              <a:ext cx="1096920" cy="489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E832C75D-E3A0-EDE9-C37B-5060AFA55965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741227" y="1797840"/>
                <a:ext cx="1204560" cy="264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48B04632-566F-0548-DD26-D1649711231F}"/>
                  </a:ext>
                </a:extLst>
              </p14:cNvPr>
              <p14:cNvContentPartPr/>
              <p14:nvPr/>
            </p14:nvContentPartPr>
            <p14:xfrm>
              <a:off x="635267" y="2231640"/>
              <a:ext cx="3264480" cy="9828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48B04632-566F-0548-DD26-D1649711231F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581267" y="2124000"/>
                <a:ext cx="3372120" cy="313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7B5242C4-AB15-3736-A664-BCD24F317369}"/>
                  </a:ext>
                </a:extLst>
              </p14:cNvPr>
              <p14:cNvContentPartPr/>
              <p14:nvPr/>
            </p14:nvContentPartPr>
            <p14:xfrm>
              <a:off x="2752427" y="3051000"/>
              <a:ext cx="4359600" cy="9720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7B5242C4-AB15-3736-A664-BCD24F317369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698787" y="2943360"/>
                <a:ext cx="4467240" cy="312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852B0C9B-1E81-8C10-E01E-4379A899B903}"/>
                  </a:ext>
                </a:extLst>
              </p14:cNvPr>
              <p14:cNvContentPartPr/>
              <p14:nvPr/>
            </p14:nvContentPartPr>
            <p14:xfrm>
              <a:off x="7324787" y="3003120"/>
              <a:ext cx="976320" cy="117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852B0C9B-1E81-8C10-E01E-4379A899B903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7271147" y="2895480"/>
                <a:ext cx="1083960" cy="333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11AABC60-F424-B5EC-42CA-94695EAC9FE4}"/>
                  </a:ext>
                </a:extLst>
              </p14:cNvPr>
              <p14:cNvContentPartPr/>
              <p14:nvPr/>
            </p14:nvContentPartPr>
            <p14:xfrm>
              <a:off x="587387" y="3453840"/>
              <a:ext cx="4974840" cy="8928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11AABC60-F424-B5EC-42CA-94695EAC9FE4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533387" y="3345840"/>
                <a:ext cx="5082480" cy="30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B800D18E-87F1-89C8-F510-067D76A4D135}"/>
                  </a:ext>
                </a:extLst>
              </p14:cNvPr>
              <p14:cNvContentPartPr/>
              <p14:nvPr/>
            </p14:nvContentPartPr>
            <p14:xfrm>
              <a:off x="5823227" y="3426480"/>
              <a:ext cx="1901160" cy="9756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B800D18E-87F1-89C8-F510-067D76A4D135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5769227" y="3318840"/>
                <a:ext cx="2008800" cy="313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D3B7B1B7-5D26-4B7F-E666-1D975505A6AD}"/>
                  </a:ext>
                </a:extLst>
              </p14:cNvPr>
              <p14:cNvContentPartPr/>
              <p14:nvPr/>
            </p14:nvContentPartPr>
            <p14:xfrm>
              <a:off x="635267" y="3858840"/>
              <a:ext cx="3733920" cy="6948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D3B7B1B7-5D26-4B7F-E666-1D975505A6AD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581267" y="3750840"/>
                <a:ext cx="3841560" cy="2851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838865752"/>
      </p:ext>
    </p:extLst>
  </p:cSld>
  <p:clrMapOvr>
    <a:masterClrMapping/>
  </p:clrMapOvr>
  <p:transition/>
</p:sld>
</file>

<file path=ppt/slides/slide4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2D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2D49E8B-4DD3-C10D-6A0A-6013DB4F12FE}"/>
              </a:ext>
            </a:extLst>
          </p:cNvPr>
          <p:cNvSpPr/>
          <p:nvPr/>
        </p:nvSpPr>
        <p:spPr bwMode="auto">
          <a:xfrm>
            <a:off x="0" y="0"/>
            <a:ext cx="9144000" cy="11176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7330384-AFFD-58BE-09D6-7881607BFFCC}"/>
              </a:ext>
            </a:extLst>
          </p:cNvPr>
          <p:cNvSpPr txBox="1"/>
          <p:nvPr/>
        </p:nvSpPr>
        <p:spPr>
          <a:xfrm>
            <a:off x="428725" y="6511836"/>
            <a:ext cx="82804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https://www.theguardian.com/books/2022/oct/23/raising-the-drawbridge-why-are-so-many-australians-creating-their-own-countries</a:t>
            </a:r>
            <a:endParaRPr lang="en-US" sz="1100" dirty="0">
              <a:solidFill>
                <a:schemeClr val="bg1"/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3F4781A-CB4E-6AB0-0CFB-34996ACEEC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85800"/>
            <a:ext cx="9144000" cy="5486400"/>
          </a:xfrm>
          <a:prstGeom prst="rect">
            <a:avLst/>
          </a:prstGeom>
        </p:spPr>
      </p:pic>
      <p:pic>
        <p:nvPicPr>
          <p:cNvPr id="16" name="Picture 15" descr="A blue and white logo&#10;&#10;Description automatically generated">
            <a:extLst>
              <a:ext uri="{FF2B5EF4-FFF2-40B4-BE49-F238E27FC236}">
                <a16:creationId xmlns:a16="http://schemas.microsoft.com/office/drawing/2014/main" id="{DCCCFCF2-A7C3-19F9-FE1E-B1B2F264ED2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900" y="1037153"/>
            <a:ext cx="1828800" cy="40256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E7F0997-48A8-0F48-7B95-908EDF2C9D78}"/>
              </a:ext>
            </a:extLst>
          </p:cNvPr>
          <p:cNvSpPr txBox="1"/>
          <p:nvPr/>
        </p:nvSpPr>
        <p:spPr>
          <a:xfrm>
            <a:off x="789254" y="1444206"/>
            <a:ext cx="20689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22 October 2022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1069DB7-A903-D9D6-B06D-6D400D0EB19B}"/>
              </a:ext>
            </a:extLst>
          </p:cNvPr>
          <p:cNvSpPr txBox="1"/>
          <p:nvPr/>
        </p:nvSpPr>
        <p:spPr>
          <a:xfrm>
            <a:off x="693022" y="3834510"/>
            <a:ext cx="77724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Raising the drawbridge: why are so many Australians creating their own countries?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41E8C1E-B895-813D-E8C1-62D6AEA855A4}"/>
              </a:ext>
            </a:extLst>
          </p:cNvPr>
          <p:cNvSpPr txBox="1"/>
          <p:nvPr/>
        </p:nvSpPr>
        <p:spPr>
          <a:xfrm>
            <a:off x="1342724" y="4961198"/>
            <a:ext cx="6400800" cy="842834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By some estimations, </a:t>
            </a:r>
            <a:r>
              <a:rPr lang="en-US" sz="2400" b="1" dirty="0">
                <a:solidFill>
                  <a:srgbClr val="FFFF00"/>
                </a:solidFill>
              </a:rPr>
              <a:t>Australia</a:t>
            </a:r>
            <a:r>
              <a:rPr lang="en-US" sz="2400" b="1" dirty="0">
                <a:solidFill>
                  <a:schemeClr val="bg1"/>
                </a:solidFill>
              </a:rPr>
              <a:t> hosts around a third of the world’s self-declared micronations.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D865C76-4CCD-3720-76E5-8DCBD063A5CA}"/>
              </a:ext>
            </a:extLst>
          </p:cNvPr>
          <p:cNvSpPr txBox="1"/>
          <p:nvPr/>
        </p:nvSpPr>
        <p:spPr>
          <a:xfrm>
            <a:off x="1097263" y="6223087"/>
            <a:ext cx="695427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https://www.westarctica.wiki/index.php?title=Principality_of_Wy&amp;mobileaction=toggle_view_desktop</a:t>
            </a:r>
            <a:endParaRPr lang="en-US" sz="1100" dirty="0">
              <a:solidFill>
                <a:schemeClr val="bg1"/>
              </a:solidFill>
            </a:endParaRPr>
          </a:p>
        </p:txBody>
      </p:sp>
      <p:pic>
        <p:nvPicPr>
          <p:cNvPr id="2" name="Picture 1" descr="A red white and yellow triangle with a cross&#10;&#10;Description automatically generated with medium confidence">
            <a:extLst>
              <a:ext uri="{FF2B5EF4-FFF2-40B4-BE49-F238E27FC236}">
                <a16:creationId xmlns:a16="http://schemas.microsoft.com/office/drawing/2014/main" id="{FA53FC17-9B64-95A0-BAC9-2DA18A9BA5F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5801" y="671764"/>
            <a:ext cx="914400" cy="548640"/>
          </a:xfrm>
          <a:prstGeom prst="rect">
            <a:avLst/>
          </a:prstGeom>
          <a:ln w="12700">
            <a:solidFill>
              <a:srgbClr val="C50B2F"/>
            </a:solidFill>
          </a:ln>
        </p:spPr>
      </p:pic>
      <p:pic>
        <p:nvPicPr>
          <p:cNvPr id="3" name="Picture 2" descr="Australian flag.">
            <a:extLst>
              <a:ext uri="{FF2B5EF4-FFF2-40B4-BE49-F238E27FC236}">
                <a16:creationId xmlns:a16="http://schemas.microsoft.com/office/drawing/2014/main" id="{749C1B57-CE54-FB37-C96F-7C0707E5CD0A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7094" y="768747"/>
            <a:ext cx="914400" cy="457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29EC1A2-CC26-F0F4-729E-85028D1A1DBF}"/>
              </a:ext>
            </a:extLst>
          </p:cNvPr>
          <p:cNvSpPr txBox="1"/>
          <p:nvPr/>
        </p:nvSpPr>
        <p:spPr>
          <a:xfrm>
            <a:off x="4749800" y="1313935"/>
            <a:ext cx="35941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FFFF00"/>
                </a:solidFill>
              </a:rPr>
              <a:t>Principality of Wy</a:t>
            </a:r>
          </a:p>
        </p:txBody>
      </p:sp>
    </p:spTree>
    <p:extLst>
      <p:ext uri="{BB962C8B-B14F-4D97-AF65-F5344CB8AC3E}">
        <p14:creationId xmlns:p14="http://schemas.microsoft.com/office/powerpoint/2010/main" val="1783866631"/>
      </p:ext>
    </p:extLst>
  </p:cSld>
  <p:clrMapOvr>
    <a:masterClrMapping/>
  </p:clrMapOvr>
  <p:transition/>
</p:sld>
</file>

<file path=ppt/slides/slide4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2D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2D49E8B-4DD3-C10D-6A0A-6013DB4F12FE}"/>
              </a:ext>
            </a:extLst>
          </p:cNvPr>
          <p:cNvSpPr/>
          <p:nvPr/>
        </p:nvSpPr>
        <p:spPr bwMode="auto">
          <a:xfrm>
            <a:off x="0" y="0"/>
            <a:ext cx="9144000" cy="11176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7330384-AFFD-58BE-09D6-7881607BFFCC}"/>
              </a:ext>
            </a:extLst>
          </p:cNvPr>
          <p:cNvSpPr txBox="1"/>
          <p:nvPr/>
        </p:nvSpPr>
        <p:spPr>
          <a:xfrm>
            <a:off x="428725" y="6511836"/>
            <a:ext cx="82804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https://www.theguardian.com/books/2022/oct/23/raising-the-drawbridge-why-are-so-many-australians-creating-their-own-countries</a:t>
            </a:r>
            <a:endParaRPr lang="en-US" sz="1100" dirty="0">
              <a:solidFill>
                <a:schemeClr val="bg1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D865C76-4CCD-3720-76E5-8DCBD063A5CA}"/>
              </a:ext>
            </a:extLst>
          </p:cNvPr>
          <p:cNvSpPr txBox="1"/>
          <p:nvPr/>
        </p:nvSpPr>
        <p:spPr>
          <a:xfrm>
            <a:off x="1097263" y="6223087"/>
            <a:ext cx="695427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https://www.westarctica.wiki/index.php?title=Principality_of_Wy&amp;mobileaction=toggle_view_desktop</a:t>
            </a:r>
            <a:endParaRPr lang="en-US" sz="1100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AD6CCD-C01C-184B-FBB5-199A72BC00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7400" y="539615"/>
            <a:ext cx="7315200" cy="5641788"/>
          </a:xfrm>
          <a:prstGeom prst="rect">
            <a:avLst/>
          </a:prstGeom>
        </p:spPr>
      </p:pic>
      <p:pic>
        <p:nvPicPr>
          <p:cNvPr id="4" name="Picture 3" descr="A red white and yellow triangle with a cross&#10;&#10;Description automatically generated with medium confidence">
            <a:extLst>
              <a:ext uri="{FF2B5EF4-FFF2-40B4-BE49-F238E27FC236}">
                <a16:creationId xmlns:a16="http://schemas.microsoft.com/office/drawing/2014/main" id="{A016AF01-7212-FF1A-0CC5-DEC71EA9E93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5801" y="671764"/>
            <a:ext cx="914400" cy="548640"/>
          </a:xfrm>
          <a:prstGeom prst="rect">
            <a:avLst/>
          </a:prstGeom>
          <a:ln w="12700">
            <a:solidFill>
              <a:srgbClr val="C50B2F"/>
            </a:solidFill>
          </a:ln>
        </p:spPr>
      </p:pic>
      <p:pic>
        <p:nvPicPr>
          <p:cNvPr id="5" name="Picture 4" descr="Australian flag.">
            <a:extLst>
              <a:ext uri="{FF2B5EF4-FFF2-40B4-BE49-F238E27FC236}">
                <a16:creationId xmlns:a16="http://schemas.microsoft.com/office/drawing/2014/main" id="{76E17907-2902-A7A9-72A8-E14D1F19048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7094" y="768747"/>
            <a:ext cx="914400" cy="4572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C7772F5-DDCB-471A-535E-7B264C293996}"/>
              </a:ext>
            </a:extLst>
          </p:cNvPr>
          <p:cNvSpPr txBox="1"/>
          <p:nvPr/>
        </p:nvSpPr>
        <p:spPr>
          <a:xfrm>
            <a:off x="941654" y="961606"/>
            <a:ext cx="206894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/>
              <a:t>13 July 2023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FEB9CC7A-39E4-D876-294D-8CBE1935F566}"/>
                  </a:ext>
                </a:extLst>
              </p14:cNvPr>
              <p14:cNvContentPartPr/>
              <p14:nvPr/>
            </p14:nvContentPartPr>
            <p14:xfrm>
              <a:off x="2094900" y="1498160"/>
              <a:ext cx="1299960" cy="921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FEB9CC7A-39E4-D876-294D-8CBE1935F56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041260" y="1390160"/>
                <a:ext cx="1407600" cy="307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9375D0C0-406F-2AB5-42B0-CFA9E4B719F2}"/>
                  </a:ext>
                </a:extLst>
              </p14:cNvPr>
              <p14:cNvContentPartPr/>
              <p14:nvPr/>
            </p14:nvContentPartPr>
            <p14:xfrm>
              <a:off x="1104900" y="1790480"/>
              <a:ext cx="1154160" cy="8064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9375D0C0-406F-2AB5-42B0-CFA9E4B719F2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051260" y="1682480"/>
                <a:ext cx="1261800" cy="2962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2195171"/>
      </p:ext>
    </p:extLst>
  </p:cSld>
  <p:clrMapOvr>
    <a:masterClrMapping/>
  </p:clrMapOvr>
  <p:transition/>
</p:sld>
</file>

<file path=ppt/slides/slide45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5755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2D49E8B-4DD3-C10D-6A0A-6013DB4F12FE}"/>
              </a:ext>
            </a:extLst>
          </p:cNvPr>
          <p:cNvSpPr/>
          <p:nvPr/>
        </p:nvSpPr>
        <p:spPr bwMode="auto">
          <a:xfrm>
            <a:off x="0" y="0"/>
            <a:ext cx="9144000" cy="11176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7330384-AFFD-58BE-09D6-7881607BFFCC}"/>
              </a:ext>
            </a:extLst>
          </p:cNvPr>
          <p:cNvSpPr txBox="1"/>
          <p:nvPr/>
        </p:nvSpPr>
        <p:spPr>
          <a:xfrm>
            <a:off x="428725" y="6511836"/>
            <a:ext cx="828040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05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https://nomadmania.com/molossia/</a:t>
            </a:r>
            <a:endParaRPr lang="en-US" sz="1050" dirty="0">
              <a:solidFill>
                <a:schemeClr val="bg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E5DFDC4-84E4-EC4E-C951-3B033FE70C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56488"/>
            <a:ext cx="9144000" cy="514502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CA27007-BA50-D659-2DF3-4EF08487AEB8}"/>
              </a:ext>
            </a:extLst>
          </p:cNvPr>
          <p:cNvSpPr txBox="1"/>
          <p:nvPr/>
        </p:nvSpPr>
        <p:spPr>
          <a:xfrm>
            <a:off x="322428" y="2409852"/>
            <a:ext cx="20689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/>
              <a:t>11 October 2023</a:t>
            </a:r>
          </a:p>
        </p:txBody>
      </p:sp>
      <p:pic>
        <p:nvPicPr>
          <p:cNvPr id="5" name="Picture 4" descr="A round blue and white stamp with a globe and text&#10;&#10;Description automatically generated">
            <a:extLst>
              <a:ext uri="{FF2B5EF4-FFF2-40B4-BE49-F238E27FC236}">
                <a16:creationId xmlns:a16="http://schemas.microsoft.com/office/drawing/2014/main" id="{79CEB653-B2D4-5CB7-AEF0-0AD8542CEE3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327" y="1444206"/>
            <a:ext cx="914400" cy="9144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FCCF78B-4212-C74F-0F4F-1081ED9EBF31}"/>
              </a:ext>
            </a:extLst>
          </p:cNvPr>
          <p:cNvSpPr txBox="1"/>
          <p:nvPr/>
        </p:nvSpPr>
        <p:spPr>
          <a:xfrm>
            <a:off x="673100" y="4763117"/>
            <a:ext cx="77724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 err="1">
                <a:solidFill>
                  <a:srgbClr val="FFFF00"/>
                </a:solidFill>
              </a:rPr>
              <a:t>Molossia</a:t>
            </a:r>
            <a:r>
              <a:rPr lang="en-US" sz="2800" b="1" dirty="0"/>
              <a:t>: Inside the World of Micronations</a:t>
            </a:r>
          </a:p>
        </p:txBody>
      </p:sp>
      <p:pic>
        <p:nvPicPr>
          <p:cNvPr id="10" name="Picture 9" descr="A blue white and green flag&#10;&#10;Description automatically generated">
            <a:extLst>
              <a:ext uri="{FF2B5EF4-FFF2-40B4-BE49-F238E27FC236}">
                <a16:creationId xmlns:a16="http://schemas.microsoft.com/office/drawing/2014/main" id="{68A83236-C5AF-F812-63D2-0327D071084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8108" y="92248"/>
            <a:ext cx="914400" cy="610819"/>
          </a:xfrm>
          <a:prstGeom prst="rect">
            <a:avLst/>
          </a:prstGeom>
          <a:ln w="12700">
            <a:solidFill>
              <a:srgbClr val="0072C6"/>
            </a:solidFill>
          </a:ln>
        </p:spPr>
      </p:pic>
      <p:pic>
        <p:nvPicPr>
          <p:cNvPr id="12" name="Picture 11" descr="A logo of a horse and crown&#10;&#10;Description automatically generated">
            <a:extLst>
              <a:ext uri="{FF2B5EF4-FFF2-40B4-BE49-F238E27FC236}">
                <a16:creationId xmlns:a16="http://schemas.microsoft.com/office/drawing/2014/main" id="{67F8D9FF-C0F9-2E6D-64B6-F0773CC673B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0347" y="6150057"/>
            <a:ext cx="769619" cy="615695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89BBFBFA-BD68-3BF4-3094-429503CD22CC}"/>
              </a:ext>
            </a:extLst>
          </p:cNvPr>
          <p:cNvSpPr txBox="1"/>
          <p:nvPr/>
        </p:nvSpPr>
        <p:spPr>
          <a:xfrm>
            <a:off x="3335154" y="5346159"/>
            <a:ext cx="248813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FFFF00"/>
                </a:solidFill>
              </a:rPr>
              <a:t>Near Dayton, Nevada</a:t>
            </a:r>
          </a:p>
        </p:txBody>
      </p:sp>
    </p:spTree>
    <p:extLst>
      <p:ext uri="{BB962C8B-B14F-4D97-AF65-F5344CB8AC3E}">
        <p14:creationId xmlns:p14="http://schemas.microsoft.com/office/powerpoint/2010/main" val="2431093004"/>
      </p:ext>
    </p:extLst>
  </p:cSld>
  <p:clrMapOvr>
    <a:masterClrMapping/>
  </p:clrMapOvr>
  <p:transition/>
</p:sld>
</file>

<file path=ppt/slides/slide45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B1C9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685A0A5-4104-10CE-2115-2617EDE7D9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17600"/>
            <a:ext cx="9144000" cy="5486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E271B19-935C-A604-2BB1-798D97E2E52C}"/>
              </a:ext>
            </a:extLst>
          </p:cNvPr>
          <p:cNvSpPr txBox="1"/>
          <p:nvPr/>
        </p:nvSpPr>
        <p:spPr>
          <a:xfrm>
            <a:off x="901700" y="457200"/>
            <a:ext cx="73152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/>
              <a:t>Welcome to </a:t>
            </a:r>
            <a:r>
              <a:rPr lang="en-US" sz="3200" b="1" dirty="0" err="1">
                <a:solidFill>
                  <a:srgbClr val="FFFF00"/>
                </a:solidFill>
              </a:rPr>
              <a:t>Slowjamastan</a:t>
            </a:r>
            <a:r>
              <a:rPr lang="en-US" sz="3200" b="1" dirty="0"/>
              <a:t>! The desert micronation with no Crocs and no taxes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2D49E8B-4DD3-C10D-6A0A-6013DB4F12FE}"/>
              </a:ext>
            </a:extLst>
          </p:cNvPr>
          <p:cNvSpPr/>
          <p:nvPr/>
        </p:nvSpPr>
        <p:spPr bwMode="auto">
          <a:xfrm>
            <a:off x="0" y="0"/>
            <a:ext cx="9144000" cy="11176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70EA93-620B-E158-C8EC-473B3C0772EC}"/>
              </a:ext>
            </a:extLst>
          </p:cNvPr>
          <p:cNvSpPr txBox="1"/>
          <p:nvPr/>
        </p:nvSpPr>
        <p:spPr>
          <a:xfrm>
            <a:off x="965200" y="2050534"/>
            <a:ext cx="17113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23 July 2023</a:t>
            </a:r>
          </a:p>
        </p:txBody>
      </p:sp>
      <p:pic>
        <p:nvPicPr>
          <p:cNvPr id="11" name="Picture 10" descr="A blue and white logo&#10;&#10;Description automatically generated">
            <a:extLst>
              <a:ext uri="{FF2B5EF4-FFF2-40B4-BE49-F238E27FC236}">
                <a16:creationId xmlns:a16="http://schemas.microsoft.com/office/drawing/2014/main" id="{772BA90F-838D-55FE-BF49-29D969E52A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025" y="1624294"/>
            <a:ext cx="1828800" cy="40256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E9243C7-202D-9E17-F7AB-0C2B6E0E0CFB}"/>
              </a:ext>
            </a:extLst>
          </p:cNvPr>
          <p:cNvSpPr/>
          <p:nvPr/>
        </p:nvSpPr>
        <p:spPr bwMode="auto">
          <a:xfrm>
            <a:off x="0" y="6604000"/>
            <a:ext cx="9144000" cy="254000"/>
          </a:xfrm>
          <a:prstGeom prst="rect">
            <a:avLst/>
          </a:prstGeom>
          <a:solidFill>
            <a:srgbClr val="8B858C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7330384-AFFD-58BE-09D6-7881607BFFCC}"/>
              </a:ext>
            </a:extLst>
          </p:cNvPr>
          <p:cNvSpPr txBox="1"/>
          <p:nvPr/>
        </p:nvSpPr>
        <p:spPr>
          <a:xfrm>
            <a:off x="419100" y="6511836"/>
            <a:ext cx="8280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 descr="A raccoon in a boat with a spear&#10;&#10;Description automatically generated">
            <a:extLst>
              <a:ext uri="{FF2B5EF4-FFF2-40B4-BE49-F238E27FC236}">
                <a16:creationId xmlns:a16="http://schemas.microsoft.com/office/drawing/2014/main" id="{B9D4D27E-55D3-79C1-3DC0-415C30CC6CD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2500" y="1644134"/>
            <a:ext cx="914400" cy="51937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5BC992D-7E24-ADD2-DE0D-A0A6B493A2F4}"/>
              </a:ext>
            </a:extLst>
          </p:cNvPr>
          <p:cNvSpPr txBox="1"/>
          <p:nvPr/>
        </p:nvSpPr>
        <p:spPr>
          <a:xfrm>
            <a:off x="2178050" y="6185932"/>
            <a:ext cx="47879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Near Imperial County, </a:t>
            </a:r>
            <a:r>
              <a:rPr lang="en-US" b="1" dirty="0">
                <a:solidFill>
                  <a:srgbClr val="FFFF00"/>
                </a:solidFill>
              </a:rPr>
              <a:t>Southern California</a:t>
            </a:r>
          </a:p>
        </p:txBody>
      </p:sp>
    </p:spTree>
    <p:extLst>
      <p:ext uri="{BB962C8B-B14F-4D97-AF65-F5344CB8AC3E}">
        <p14:creationId xmlns:p14="http://schemas.microsoft.com/office/powerpoint/2010/main" val="4219197397"/>
      </p:ext>
    </p:extLst>
  </p:cSld>
  <p:clrMapOvr>
    <a:masterClrMapping/>
  </p:clrMapOvr>
  <p:transition/>
</p:sld>
</file>

<file path=ppt/slides/slide4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86A170A-D0F4-6974-D263-CBE82FCE58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1750" y="-444500"/>
            <a:ext cx="9235440" cy="738835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19F4EC2-7AE9-4ACC-C9D8-1BDA6A0DE61F}"/>
              </a:ext>
            </a:extLst>
          </p:cNvPr>
          <p:cNvSpPr txBox="1"/>
          <p:nvPr/>
        </p:nvSpPr>
        <p:spPr>
          <a:xfrm>
            <a:off x="419100" y="6511836"/>
            <a:ext cx="8280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F4B7D6-D8FC-858D-B8B4-A55DC608190E}"/>
              </a:ext>
            </a:extLst>
          </p:cNvPr>
          <p:cNvSpPr txBox="1"/>
          <p:nvPr/>
        </p:nvSpPr>
        <p:spPr>
          <a:xfrm>
            <a:off x="901700" y="5354935"/>
            <a:ext cx="73152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 err="1">
                <a:solidFill>
                  <a:srgbClr val="FFFF00"/>
                </a:solidFill>
              </a:rPr>
              <a:t>Slowjamastan</a:t>
            </a:r>
            <a:r>
              <a:rPr lang="en-US" sz="2400" b="1" dirty="0">
                <a:solidFill>
                  <a:schemeClr val="bg1"/>
                </a:solidFill>
              </a:rPr>
              <a:t> citizens gather a few times a year for events and ‘sultan selfie’ opportunities.</a:t>
            </a:r>
          </a:p>
        </p:txBody>
      </p:sp>
      <p:pic>
        <p:nvPicPr>
          <p:cNvPr id="5" name="Picture 4" descr="A blue and white logo&#10;&#10;Description automatically generated">
            <a:extLst>
              <a:ext uri="{FF2B5EF4-FFF2-40B4-BE49-F238E27FC236}">
                <a16:creationId xmlns:a16="http://schemas.microsoft.com/office/drawing/2014/main" id="{0E95F6DE-8587-9F50-FA15-60ACC06C46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025" y="532094"/>
            <a:ext cx="1828800" cy="4025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F0EDE15-4EE2-65B1-605A-7BA3B2526E0C}"/>
              </a:ext>
            </a:extLst>
          </p:cNvPr>
          <p:cNvSpPr txBox="1"/>
          <p:nvPr/>
        </p:nvSpPr>
        <p:spPr>
          <a:xfrm>
            <a:off x="965200" y="983734"/>
            <a:ext cx="17113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23 July 2023</a:t>
            </a:r>
          </a:p>
        </p:txBody>
      </p:sp>
      <p:pic>
        <p:nvPicPr>
          <p:cNvPr id="7" name="Picture 6" descr="A raccoon in a boat with a spear&#10;&#10;Description automatically generated">
            <a:extLst>
              <a:ext uri="{FF2B5EF4-FFF2-40B4-BE49-F238E27FC236}">
                <a16:creationId xmlns:a16="http://schemas.microsoft.com/office/drawing/2014/main" id="{F8CF5779-89A9-B1ED-9640-3C759D75A95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2500" y="704334"/>
            <a:ext cx="914400" cy="51937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64536DC-2F38-A9B8-FB4D-6E5FD0588A40}"/>
              </a:ext>
            </a:extLst>
          </p:cNvPr>
          <p:cNvSpPr txBox="1"/>
          <p:nvPr/>
        </p:nvSpPr>
        <p:spPr>
          <a:xfrm>
            <a:off x="2178050" y="6185932"/>
            <a:ext cx="47879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Near Imperial County, </a:t>
            </a:r>
            <a:r>
              <a:rPr lang="en-US" b="1" dirty="0">
                <a:solidFill>
                  <a:srgbClr val="FFFF00"/>
                </a:solidFill>
              </a:rPr>
              <a:t>Southern California</a:t>
            </a:r>
          </a:p>
        </p:txBody>
      </p:sp>
    </p:spTree>
    <p:extLst>
      <p:ext uri="{BB962C8B-B14F-4D97-AF65-F5344CB8AC3E}">
        <p14:creationId xmlns:p14="http://schemas.microsoft.com/office/powerpoint/2010/main" val="2743513286"/>
      </p:ext>
    </p:extLst>
  </p:cSld>
  <p:clrMapOvr>
    <a:masterClrMapping/>
  </p:clrMapOvr>
  <p:transition/>
</p:sld>
</file>

<file path=ppt/slides/slide45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2A3C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88BB2B4-BAAE-C26A-CB73-9F637CD7B4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03015"/>
            <a:ext cx="9144000" cy="513457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B9325B6-7070-5358-B034-CCD2DDE6C63B}"/>
              </a:ext>
            </a:extLst>
          </p:cNvPr>
          <p:cNvSpPr txBox="1"/>
          <p:nvPr/>
        </p:nvSpPr>
        <p:spPr>
          <a:xfrm>
            <a:off x="749300" y="1047234"/>
            <a:ext cx="17113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23 July 2023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83F93C4-60C9-1E9C-FA16-C18FDDC85B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200" y="433775"/>
            <a:ext cx="1270000" cy="6096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A57145F-8567-6537-9225-FDE68FC6DB85}"/>
              </a:ext>
            </a:extLst>
          </p:cNvPr>
          <p:cNvSpPr/>
          <p:nvPr/>
        </p:nvSpPr>
        <p:spPr bwMode="auto">
          <a:xfrm>
            <a:off x="0" y="6183432"/>
            <a:ext cx="9144000" cy="674568"/>
          </a:xfrm>
          <a:prstGeom prst="rect">
            <a:avLst/>
          </a:prstGeom>
          <a:solidFill>
            <a:srgbClr val="402D10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C29CF73-BFE3-3FF5-6BA9-F8C3374A5AE6}"/>
              </a:ext>
            </a:extLst>
          </p:cNvPr>
          <p:cNvSpPr txBox="1"/>
          <p:nvPr/>
        </p:nvSpPr>
        <p:spPr>
          <a:xfrm>
            <a:off x="342900" y="6393934"/>
            <a:ext cx="8280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0AF6CEA-E280-FE03-3ABA-7B137253ADD2}"/>
              </a:ext>
            </a:extLst>
          </p:cNvPr>
          <p:cNvSpPr txBox="1"/>
          <p:nvPr/>
        </p:nvSpPr>
        <p:spPr>
          <a:xfrm>
            <a:off x="914400" y="1529140"/>
            <a:ext cx="7315200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</a:rPr>
              <a:t>In a </a:t>
            </a:r>
            <a:r>
              <a:rPr lang="en-US" sz="2800" b="1" dirty="0">
                <a:solidFill>
                  <a:srgbClr val="FFFF00"/>
                </a:solidFill>
              </a:rPr>
              <a:t>Sydney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>
                <a:solidFill>
                  <a:srgbClr val="FFFF00"/>
                </a:solidFill>
              </a:rPr>
              <a:t>[Australia]</a:t>
            </a:r>
            <a:r>
              <a:rPr lang="en-US" sz="2800" b="1" dirty="0">
                <a:solidFill>
                  <a:schemeClr val="bg1"/>
                </a:solidFill>
              </a:rPr>
              <a:t> suburb in 1981, a teenage George Cruickshank and his two friends painted a border line in his backyard and declared the </a:t>
            </a:r>
            <a:r>
              <a:rPr lang="en-US" sz="2800" b="1" dirty="0">
                <a:solidFill>
                  <a:srgbClr val="FFFF00"/>
                </a:solidFill>
              </a:rPr>
              <a:t>10-sq-metre</a:t>
            </a:r>
            <a:r>
              <a:rPr lang="en-US" sz="2800" b="1" dirty="0">
                <a:solidFill>
                  <a:schemeClr val="bg1"/>
                </a:solidFill>
              </a:rPr>
              <a:t> patch the provisional territory of the </a:t>
            </a:r>
            <a:r>
              <a:rPr lang="en-US" sz="2800" b="1" dirty="0">
                <a:solidFill>
                  <a:srgbClr val="FFFF00"/>
                </a:solidFill>
              </a:rPr>
              <a:t>Empire of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>
                <a:solidFill>
                  <a:srgbClr val="FFFF00"/>
                </a:solidFill>
              </a:rPr>
              <a:t>Atlantium</a:t>
            </a:r>
            <a:r>
              <a:rPr lang="en-US" sz="2800" b="1" dirty="0">
                <a:solidFill>
                  <a:schemeClr val="bg1"/>
                </a:solidFill>
              </a:rPr>
              <a:t>. After being </a:t>
            </a:r>
            <a:r>
              <a:rPr lang="en-US" sz="2800" b="1" dirty="0">
                <a:solidFill>
                  <a:srgbClr val="FFFF00"/>
                </a:solidFill>
              </a:rPr>
              <a:t>crowned Emperor</a:t>
            </a:r>
            <a:r>
              <a:rPr lang="en-US" sz="2800" b="1" dirty="0">
                <a:solidFill>
                  <a:schemeClr val="bg1"/>
                </a:solidFill>
              </a:rPr>
              <a:t> George II, Cruickshank issued a unilateral declaration of independence from the Commonwealth of Australia. The trio hoisted a flag and the micronation of Atlantium officially came into being.</a:t>
            </a:r>
          </a:p>
        </p:txBody>
      </p:sp>
      <p:pic>
        <p:nvPicPr>
          <p:cNvPr id="3" name="Picture 2" descr="Australian flag.">
            <a:extLst>
              <a:ext uri="{FF2B5EF4-FFF2-40B4-BE49-F238E27FC236}">
                <a16:creationId xmlns:a16="http://schemas.microsoft.com/office/drawing/2014/main" id="{898D8421-13BD-5023-F546-DE2B019ED83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4094" y="1035447"/>
            <a:ext cx="9144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958385"/>
      </p:ext>
    </p:extLst>
  </p:cSld>
  <p:clrMapOvr>
    <a:masterClrMapping/>
  </p:clrMapOvr>
  <p:transition/>
</p:sld>
</file>

<file path=ppt/slides/slide4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01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EA57145F-8567-6537-9225-FDE68FC6DB85}"/>
              </a:ext>
            </a:extLst>
          </p:cNvPr>
          <p:cNvSpPr/>
          <p:nvPr/>
        </p:nvSpPr>
        <p:spPr bwMode="auto">
          <a:xfrm>
            <a:off x="0" y="6183432"/>
            <a:ext cx="9144000" cy="674568"/>
          </a:xfrm>
          <a:prstGeom prst="rect">
            <a:avLst/>
          </a:prstGeom>
          <a:solidFill>
            <a:srgbClr val="0B0C1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C29CF73-BFE3-3FF5-6BA9-F8C3374A5AE6}"/>
              </a:ext>
            </a:extLst>
          </p:cNvPr>
          <p:cNvSpPr txBox="1"/>
          <p:nvPr/>
        </p:nvSpPr>
        <p:spPr>
          <a:xfrm>
            <a:off x="342900" y="6393934"/>
            <a:ext cx="8280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3" name="Picture 2" descr="A person in a white cape and crown&#10;&#10;Description automatically generated">
            <a:extLst>
              <a:ext uri="{FF2B5EF4-FFF2-40B4-BE49-F238E27FC236}">
                <a16:creationId xmlns:a16="http://schemas.microsoft.com/office/drawing/2014/main" id="{AD2E218E-F426-C778-EB57-08B23121FF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0"/>
            <a:ext cx="54864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1DAA4D1-C489-60FE-3709-20569E208752}"/>
              </a:ext>
            </a:extLst>
          </p:cNvPr>
          <p:cNvSpPr txBox="1"/>
          <p:nvPr/>
        </p:nvSpPr>
        <p:spPr>
          <a:xfrm>
            <a:off x="495300" y="6432034"/>
            <a:ext cx="8280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86404F-C961-697C-65D1-657B8E2992D0}"/>
              </a:ext>
            </a:extLst>
          </p:cNvPr>
          <p:cNvSpPr txBox="1"/>
          <p:nvPr/>
        </p:nvSpPr>
        <p:spPr>
          <a:xfrm>
            <a:off x="933450" y="5356136"/>
            <a:ext cx="73152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solidFill>
                  <a:srgbClr val="FFFF00"/>
                </a:solidFill>
              </a:rPr>
              <a:t>Queen Carolyn</a:t>
            </a:r>
            <a:r>
              <a:rPr lang="en-US" sz="2000" b="1" dirty="0">
                <a:solidFill>
                  <a:schemeClr val="bg1"/>
                </a:solidFill>
              </a:rPr>
              <a:t> is the second queen of </a:t>
            </a:r>
            <a:r>
              <a:rPr lang="en-US" sz="2000" b="1" dirty="0" err="1">
                <a:solidFill>
                  <a:srgbClr val="FFFF00"/>
                </a:solidFill>
              </a:rPr>
              <a:t>Ladonia</a:t>
            </a:r>
            <a:r>
              <a:rPr lang="en-US" sz="2000" b="1" dirty="0">
                <a:solidFill>
                  <a:schemeClr val="bg1"/>
                </a:solidFill>
              </a:rPr>
              <a:t>, whose constitution stipulates that </a:t>
            </a:r>
            <a:r>
              <a:rPr lang="en-US" sz="2000" b="1" dirty="0">
                <a:solidFill>
                  <a:srgbClr val="FFFF00"/>
                </a:solidFill>
              </a:rPr>
              <a:t>it will never be ruled by a king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1400" dirty="0">
                <a:solidFill>
                  <a:schemeClr val="bg1"/>
                </a:solidFill>
              </a:rPr>
              <a:t>(Credit: Jonatan Jacobson/</a:t>
            </a:r>
            <a:r>
              <a:rPr lang="en-US" sz="1400" dirty="0" err="1">
                <a:solidFill>
                  <a:schemeClr val="bg1"/>
                </a:solidFill>
              </a:rPr>
              <a:t>Mikronationer</a:t>
            </a:r>
            <a:r>
              <a:rPr lang="en-US" sz="1400" dirty="0">
                <a:solidFill>
                  <a:schemeClr val="bg1"/>
                </a:solidFill>
              </a:rPr>
              <a:t>)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BCF085-4790-FFD9-EF66-F4068D6E9E70}"/>
              </a:ext>
            </a:extLst>
          </p:cNvPr>
          <p:cNvSpPr txBox="1"/>
          <p:nvPr/>
        </p:nvSpPr>
        <p:spPr>
          <a:xfrm>
            <a:off x="749300" y="1047234"/>
            <a:ext cx="17113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23 July 2023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7506D9A-CAC7-214D-0AD9-6591368E69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200" y="433775"/>
            <a:ext cx="1270000" cy="609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E84352B-0C5A-49D5-8C46-2A2737A4420B}"/>
              </a:ext>
            </a:extLst>
          </p:cNvPr>
          <p:cNvSpPr txBox="1"/>
          <p:nvPr/>
        </p:nvSpPr>
        <p:spPr>
          <a:xfrm>
            <a:off x="3114675" y="6184384"/>
            <a:ext cx="30162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In southern </a:t>
            </a:r>
            <a:r>
              <a:rPr lang="en-US" b="1" dirty="0">
                <a:solidFill>
                  <a:srgbClr val="FFFF00"/>
                </a:solidFill>
              </a:rPr>
              <a:t>Sweden</a:t>
            </a:r>
          </a:p>
        </p:txBody>
      </p:sp>
      <p:pic>
        <p:nvPicPr>
          <p:cNvPr id="10" name="Picture 2" descr="Flag of Sweden.  Click for national anthem.">
            <a:extLst>
              <a:ext uri="{FF2B5EF4-FFF2-40B4-BE49-F238E27FC236}">
                <a16:creationId xmlns:a16="http://schemas.microsoft.com/office/drawing/2014/main" id="{C90BF0BF-5879-9B9F-9F9D-87C64CFBAA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3000" y="849313"/>
            <a:ext cx="914400" cy="607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3045579"/>
      </p:ext>
    </p:extLst>
  </p:cSld>
  <p:clrMapOvr>
    <a:masterClrMapping/>
  </p:clrMapOvr>
  <p:transition/>
</p:sld>
</file>

<file path=ppt/slides/slide4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939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9423E8D-4C2B-071D-2DBF-404E98D4F3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07695CA-86C1-AE4D-C867-A167F98B5986}"/>
              </a:ext>
            </a:extLst>
          </p:cNvPr>
          <p:cNvSpPr txBox="1"/>
          <p:nvPr/>
        </p:nvSpPr>
        <p:spPr>
          <a:xfrm>
            <a:off x="495300" y="6393934"/>
            <a:ext cx="8280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5631F5-19C0-AE8E-5751-3D6CB4ECCEFE}"/>
              </a:ext>
            </a:extLst>
          </p:cNvPr>
          <p:cNvSpPr txBox="1"/>
          <p:nvPr/>
        </p:nvSpPr>
        <p:spPr>
          <a:xfrm>
            <a:off x="927100" y="4464209"/>
            <a:ext cx="73152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A tiny 'country' </a:t>
            </a:r>
            <a:r>
              <a:rPr lang="en-US" sz="2400" b="1" dirty="0">
                <a:solidFill>
                  <a:srgbClr val="FFFF00"/>
                </a:solidFill>
              </a:rPr>
              <a:t>between France and Switzerland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In the </a:t>
            </a:r>
            <a:r>
              <a:rPr lang="en-US" sz="2400" b="1" dirty="0" err="1">
                <a:solidFill>
                  <a:schemeClr val="bg1"/>
                </a:solidFill>
              </a:rPr>
              <a:t>Saugeais</a:t>
            </a:r>
            <a:r>
              <a:rPr lang="en-US" sz="2400" b="1" dirty="0">
                <a:solidFill>
                  <a:schemeClr val="bg1"/>
                </a:solidFill>
              </a:rPr>
              <a:t> valley, there’s a tiny micronation with its own flag. It’s not </a:t>
            </a:r>
            <a:r>
              <a:rPr lang="en-US" sz="2400" b="1" dirty="0" err="1">
                <a:solidFill>
                  <a:schemeClr val="bg1"/>
                </a:solidFill>
              </a:rPr>
              <a:t>recognised</a:t>
            </a:r>
            <a:r>
              <a:rPr lang="en-US" sz="2400" b="1" dirty="0">
                <a:solidFill>
                  <a:schemeClr val="bg1"/>
                </a:solidFill>
              </a:rPr>
              <a:t> by the French state, but that hasn’t stopped locals from electing their own president.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DEA7D5-D033-EADC-20E8-D4C9F57B015F}"/>
              </a:ext>
            </a:extLst>
          </p:cNvPr>
          <p:cNvSpPr txBox="1"/>
          <p:nvPr/>
        </p:nvSpPr>
        <p:spPr>
          <a:xfrm>
            <a:off x="850900" y="1047234"/>
            <a:ext cx="17113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12 March 2020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F2F78CB-C7C7-F1B9-41D4-469D737EC7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200" y="433775"/>
            <a:ext cx="1270000" cy="6096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EEE40E9-794F-3391-A4EA-ACC6D4BE7ED5}"/>
              </a:ext>
            </a:extLst>
          </p:cNvPr>
          <p:cNvSpPr txBox="1"/>
          <p:nvPr/>
        </p:nvSpPr>
        <p:spPr>
          <a:xfrm>
            <a:off x="914400" y="1909029"/>
            <a:ext cx="7315200" cy="678934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ctr"/>
            <a:r>
              <a:rPr lang="en-US" sz="3600" b="1" dirty="0">
                <a:solidFill>
                  <a:srgbClr val="FFFF00"/>
                </a:solidFill>
              </a:rPr>
              <a:t>The Republic of Le </a:t>
            </a:r>
            <a:r>
              <a:rPr lang="en-US" sz="3600" b="1" dirty="0" err="1">
                <a:solidFill>
                  <a:srgbClr val="FFFF00"/>
                </a:solidFill>
              </a:rPr>
              <a:t>Saugeais</a:t>
            </a:r>
            <a:endParaRPr lang="en-US" sz="3600" b="1" dirty="0">
              <a:solidFill>
                <a:srgbClr val="FFFF00"/>
              </a:solidFill>
            </a:endParaRPr>
          </a:p>
        </p:txBody>
      </p:sp>
      <p:pic>
        <p:nvPicPr>
          <p:cNvPr id="10" name="Picture 9" descr="A flag with a red yellow and black stripe&#10;&#10;Description automatically generated">
            <a:extLst>
              <a:ext uri="{FF2B5EF4-FFF2-40B4-BE49-F238E27FC236}">
                <a16:creationId xmlns:a16="http://schemas.microsoft.com/office/drawing/2014/main" id="{3B42AB21-4613-40A6-9D9A-42DBFF66B94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7900" y="1043375"/>
            <a:ext cx="914400" cy="610819"/>
          </a:xfrm>
          <a:prstGeom prst="rect">
            <a:avLst/>
          </a:prstGeom>
          <a:ln w="12700">
            <a:solidFill>
              <a:srgbClr val="000000"/>
            </a:solidFill>
          </a:ln>
        </p:spPr>
      </p:pic>
      <p:pic>
        <p:nvPicPr>
          <p:cNvPr id="12" name="Picture 11" descr="A colorful shield with various symbols&#10;&#10;Description automatically generated">
            <a:extLst>
              <a:ext uri="{FF2B5EF4-FFF2-40B4-BE49-F238E27FC236}">
                <a16:creationId xmlns:a16="http://schemas.microsoft.com/office/drawing/2014/main" id="{0B9B6D8F-5517-2BC7-6FB3-826A4DD8B22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4100" y="286748"/>
            <a:ext cx="914400" cy="1021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434532"/>
      </p:ext>
    </p:extLst>
  </p:cSld>
  <p:clrMapOvr>
    <a:masterClrMapping/>
  </p:clrMapOvr>
  <p:transition/>
</p:sld>
</file>

<file path=ppt/slides/slide4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74" y="28872"/>
            <a:ext cx="9118291" cy="6728059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943995" y="5541564"/>
            <a:ext cx="7658636" cy="861774"/>
          </a:xfrm>
          <a:prstGeom prst="rect">
            <a:avLst/>
          </a:prstGeom>
          <a:solidFill>
            <a:srgbClr val="FFFFFF"/>
          </a:solidFill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 list of “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micronations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” is available at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&lt;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https://en.wikipedia.org/wiki/List_of_micronations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&gt;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91276" y="234434"/>
            <a:ext cx="2454518" cy="369332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List of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micronations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68004203"/>
      </p:ext>
    </p:extLst>
  </p:cSld>
  <p:clrMapOvr>
    <a:masterClrMapping/>
  </p:clrMapOvr>
  <p:transition/>
</p:sld>
</file>

<file path=ppt/slides/slide4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961969"/>
            <a:ext cx="8226425" cy="5603931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and besides</a:t>
            </a:r>
            <a:r>
              <a:rPr lang="en-US" sz="4400" b="1" dirty="0">
                <a:solidFill>
                  <a:schemeClr val="bg1">
                    <a:lumMod val="50000"/>
                  </a:schemeClr>
                </a:solidFill>
              </a:rPr>
              <a:t> “independent domestic nations”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there are</a:t>
            </a:r>
            <a:r>
              <a:rPr lang="en-US" sz="4400" b="1" dirty="0">
                <a:solidFill>
                  <a:schemeClr val="bg1">
                    <a:lumMod val="50000"/>
                  </a:schemeClr>
                </a:solidFill>
              </a:rPr>
              <a:t>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chemeClr val="bg1">
                    <a:lumMod val="50000"/>
                  </a:schemeClr>
                </a:solidFill>
              </a:rPr>
              <a:t>“</a:t>
            </a:r>
            <a:r>
              <a:rPr lang="en-US" sz="4400" b="1" dirty="0" err="1">
                <a:solidFill>
                  <a:schemeClr val="bg1">
                    <a:lumMod val="50000"/>
                  </a:schemeClr>
                </a:solidFill>
              </a:rPr>
              <a:t>micronations</a:t>
            </a:r>
            <a:r>
              <a:rPr lang="en-US" sz="4400" b="1" dirty="0">
                <a:solidFill>
                  <a:schemeClr val="bg1">
                    <a:lumMod val="50000"/>
                  </a:schemeClr>
                </a:solidFill>
              </a:rPr>
              <a:t>” . . .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chemeClr val="bg1">
                    <a:lumMod val="50000"/>
                  </a:schemeClr>
                </a:solidFill>
              </a:rPr>
              <a:t>and</a:t>
            </a:r>
            <a:r>
              <a:rPr lang="en-US" sz="4400" b="1" dirty="0">
                <a:solidFill>
                  <a:srgbClr val="FF0000"/>
                </a:solidFill>
              </a:rPr>
              <a:t> “pseudo-nations” </a:t>
            </a:r>
            <a:r>
              <a:rPr lang="en-US" sz="3600" b="1" dirty="0">
                <a:solidFill>
                  <a:srgbClr val="FF0000"/>
                </a:solidFill>
              </a:rPr>
              <a:t>(“unrecognized states”) </a:t>
            </a:r>
            <a:r>
              <a:rPr lang="en-US" sz="4400" b="1" dirty="0">
                <a:solidFill>
                  <a:srgbClr val="FF0000"/>
                </a:solidFill>
              </a:rPr>
              <a:t>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170966"/>
      </p:ext>
    </p:extLst>
  </p:cSld>
  <p:clrMapOvr>
    <a:masterClrMapping/>
  </p:clrMapOvr>
  <p:transition/>
</p:sld>
</file>

<file path=ppt/slides/slide4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852" y="368316"/>
            <a:ext cx="8229600" cy="612451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40143" y="5681876"/>
            <a:ext cx="8058616" cy="861774"/>
          </a:xfrm>
          <a:prstGeom prst="rect">
            <a:avLst/>
          </a:prstGeom>
          <a:solidFill>
            <a:srgbClr val="FFFFFF"/>
          </a:solidFill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list is available at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&lt;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https://en.wikipedia.org/wiki/List_of_states_with_limited_recognition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&gt;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38C94D97-A57E-8566-212E-A8C8E26F37C9}"/>
              </a:ext>
            </a:extLst>
          </p:cNvPr>
          <p:cNvSpPr>
            <a:spLocks noChangeArrowheads="1"/>
          </p:cNvSpPr>
          <p:nvPr/>
        </p:nvSpPr>
        <p:spPr bwMode="auto">
          <a:xfrm rot="7740040">
            <a:off x="7266717" y="15416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C0A314D7-AB2E-CE3B-E07F-3E053E9DA9FD}"/>
                  </a:ext>
                </a:extLst>
              </p14:cNvPr>
              <p14:cNvContentPartPr/>
              <p14:nvPr/>
            </p14:nvContentPartPr>
            <p14:xfrm>
              <a:off x="4788060" y="1561880"/>
              <a:ext cx="2475720" cy="12780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C0A314D7-AB2E-CE3B-E07F-3E053E9DA9F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734060" y="1454240"/>
                <a:ext cx="2583360" cy="3434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30035878"/>
      </p:ext>
    </p:extLst>
  </p:cSld>
  <p:clrMapOvr>
    <a:masterClrMapping/>
  </p:clrMapOvr>
  <p:transition/>
</p:sld>
</file>

<file path=ppt/slides/slide4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961969"/>
            <a:ext cx="8226425" cy="5323327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But mostly Anthropology and other Social Sciences focus on </a:t>
            </a:r>
            <a:r>
              <a:rPr lang="en-US" sz="4400" b="1" i="1" dirty="0">
                <a:solidFill>
                  <a:schemeClr val="bg1"/>
                </a:solidFill>
              </a:rPr>
              <a:t>recognized</a:t>
            </a:r>
            <a:r>
              <a:rPr lang="en-US" sz="4400" b="1" dirty="0">
                <a:solidFill>
                  <a:srgbClr val="FF0000"/>
                </a:solidFill>
              </a:rPr>
              <a:t> nations (including American Indian nations)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6232480"/>
      </p:ext>
    </p:extLst>
  </p:cSld>
  <p:clrMapOvr>
    <a:masterClrMapping/>
  </p:clrMapOvr>
  <p:transition/>
</p:sld>
</file>

<file path=ppt/slides/slide4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961969"/>
            <a:ext cx="8226425" cy="5323327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where a </a:t>
            </a:r>
            <a:r>
              <a:rPr lang="en-US" sz="4400" b="1" dirty="0">
                <a:solidFill>
                  <a:schemeClr val="bg1"/>
                </a:solidFill>
              </a:rPr>
              <a:t>“nation”</a:t>
            </a:r>
            <a:r>
              <a:rPr lang="en-US" sz="4400" b="1" dirty="0">
                <a:solidFill>
                  <a:srgbClr val="FF0000"/>
                </a:solidFill>
              </a:rPr>
              <a:t> is a geographical area within which a recognized legitimate authority can maintain its laws . . . </a:t>
            </a:r>
            <a:endParaRPr lang="en-US" sz="4400" dirty="0">
              <a:solidFill>
                <a:srgbClr val="FF0000"/>
              </a:solidFill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574F2893-15B8-266E-B44C-671E682134D6}"/>
              </a:ext>
            </a:extLst>
          </p:cNvPr>
          <p:cNvSpPr>
            <a:spLocks noChangeArrowheads="1"/>
          </p:cNvSpPr>
          <p:nvPr/>
        </p:nvSpPr>
        <p:spPr bwMode="auto">
          <a:xfrm rot="3378806">
            <a:off x="7686146" y="393316"/>
            <a:ext cx="525437" cy="1301356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32401213"/>
      </p:ext>
    </p:extLst>
  </p:cSld>
  <p:clrMapOvr>
    <a:masterClrMapping/>
  </p:clrMapOvr>
  <p:transition/>
</p:sld>
</file>

<file path=ppt/slides/slide4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788712"/>
            <a:ext cx="8226425" cy="5323327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dirty="0">
                <a:solidFill>
                  <a:srgbClr val="FF0000"/>
                </a:solidFill>
              </a:rPr>
              <a:t>notice that, by definition, 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dirty="0">
                <a:solidFill>
                  <a:srgbClr val="FF0000"/>
                </a:solidFill>
              </a:rPr>
              <a:t>a “nation” is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dirty="0">
                <a:solidFill>
                  <a:schemeClr val="bg1"/>
                </a:solidFill>
              </a:rPr>
              <a:t>a </a:t>
            </a:r>
            <a:r>
              <a:rPr lang="en-US" sz="3600" b="1" i="1" dirty="0">
                <a:solidFill>
                  <a:schemeClr val="bg1"/>
                </a:solidFill>
              </a:rPr>
              <a:t>geographical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>
                <a:solidFill>
                  <a:schemeClr val="bg1"/>
                </a:solidFill>
              </a:rPr>
              <a:t>area</a:t>
            </a:r>
            <a:r>
              <a:rPr lang="en-US" sz="3600" b="1" dirty="0">
                <a:solidFill>
                  <a:srgbClr val="FF0000"/>
                </a:solidFill>
              </a:rPr>
              <a:t> . . . </a:t>
            </a:r>
            <a:endParaRPr 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4933282"/>
      </p:ext>
    </p:extLst>
  </p:cSld>
  <p:clrMapOvr>
    <a:masterClrMapping/>
  </p:clrMapOvr>
  <p:transition/>
</p:sld>
</file>

<file path=ppt/slides/slide4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7486" y="1664613"/>
            <a:ext cx="9144000" cy="4245298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dirty="0">
                <a:solidFill>
                  <a:srgbClr val="FF0000"/>
                </a:solidFill>
              </a:rPr>
              <a:t>within which it has a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i="1" dirty="0">
                <a:solidFill>
                  <a:schemeClr val="bg1"/>
                </a:solidFill>
              </a:rPr>
              <a:t>recognized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i="1" dirty="0">
                <a:solidFill>
                  <a:schemeClr val="bg1"/>
                </a:solidFill>
              </a:rPr>
              <a:t>legitimate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i="1" dirty="0">
                <a:solidFill>
                  <a:schemeClr val="bg1"/>
                </a:solidFill>
              </a:rPr>
              <a:t>authority</a:t>
            </a:r>
            <a:r>
              <a:rPr lang="en-US" sz="3600" b="1" dirty="0">
                <a:solidFill>
                  <a:srgbClr val="FF0000"/>
                </a:solidFill>
              </a:rPr>
              <a:t> . . . </a:t>
            </a:r>
            <a:endParaRPr 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0396186"/>
      </p:ext>
    </p:extLst>
  </p:cSld>
  <p:clrMapOvr>
    <a:masterClrMapping/>
  </p:clrMapOvr>
  <p:transition/>
</p:sld>
</file>

<file path=ppt/slides/slide4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7486" y="1664613"/>
            <a:ext cx="9144000" cy="4245298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dirty="0">
                <a:solidFill>
                  <a:srgbClr val="FF0000"/>
                </a:solidFill>
              </a:rPr>
              <a:t>that can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dirty="0">
                <a:solidFill>
                  <a:schemeClr val="bg1"/>
                </a:solidFill>
              </a:rPr>
              <a:t>maintain its laws</a:t>
            </a:r>
            <a:r>
              <a:rPr lang="en-US" sz="3600" b="1" dirty="0">
                <a:solidFill>
                  <a:srgbClr val="FF0000"/>
                </a:solidFill>
              </a:rPr>
              <a:t> . . . </a:t>
            </a:r>
            <a:endParaRPr 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536321"/>
      </p:ext>
    </p:extLst>
  </p:cSld>
  <p:clrMapOvr>
    <a:masterClrMapping/>
  </p:clrMapOvr>
  <p:transition/>
</p:sld>
</file>

<file path=ppt/slides/slide4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795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 nation / country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2800" b="1" dirty="0">
                <a:solidFill>
                  <a:srgbClr val="FF0000"/>
                </a:solidFill>
              </a:rPr>
              <a:t>(Nation-State)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2A78465-3E8C-BC0F-DE50-7277B452D507}"/>
              </a:ext>
            </a:extLst>
          </p:cNvPr>
          <p:cNvSpPr/>
          <p:nvPr/>
        </p:nvSpPr>
        <p:spPr>
          <a:xfrm>
            <a:off x="793832" y="1448783"/>
            <a:ext cx="75722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As you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hav</a:t>
            </a:r>
            <a:r>
              <a:rPr lang="en-US" sz="3200" b="1" dirty="0">
                <a:solidFill>
                  <a:schemeClr val="bg1"/>
                </a:solidFill>
                <a:latin typeface="Verdana" pitchFamily="34" charset="0"/>
              </a:rPr>
              <a:t>e seen, defining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AC564D-6321-D5F9-F611-143EE3CEA867}"/>
              </a:ext>
            </a:extLst>
          </p:cNvPr>
          <p:cNvSpPr/>
          <p:nvPr/>
        </p:nvSpPr>
        <p:spPr>
          <a:xfrm>
            <a:off x="822412" y="5038810"/>
            <a:ext cx="757228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lang="en-US" sz="3200" b="1" dirty="0">
                <a:solidFill>
                  <a:schemeClr val="bg1"/>
                </a:solidFill>
                <a:latin typeface="Verdana" pitchFamily="34" charset="0"/>
              </a:rPr>
              <a:t>can be a complicated and complex endeavor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8102570"/>
      </p:ext>
    </p:extLst>
  </p:cSld>
  <p:clrMapOvr>
    <a:masterClrMapping/>
  </p:clrMapOvr>
  <p:transition/>
</p:sld>
</file>

<file path=ppt/slides/slide4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79513"/>
            <a:ext cx="8112119" cy="4570412"/>
          </a:xfrm>
        </p:spPr>
        <p:txBody>
          <a:bodyPr/>
          <a:lstStyle/>
          <a:p>
            <a:pPr marL="0" indent="0"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Let’s finish our</a:t>
            </a:r>
          </a:p>
          <a:p>
            <a:pPr marL="0" indent="0"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discussion of</a:t>
            </a:r>
          </a:p>
          <a:p>
            <a:pPr marL="0" indent="0"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   Units of Analysis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621493"/>
      </p:ext>
    </p:extLst>
  </p:cSld>
  <p:clrMapOvr>
    <a:masterClrMapping/>
  </p:clrMapOvr>
  <p:transition/>
</p:sld>
</file>

<file path=ppt/slides/slide46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411466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4112889597"/>
      </p:ext>
    </p:extLst>
  </p:cSld>
  <p:clrMapOvr>
    <a:masterClrMapping/>
  </p:clrMapOvr>
  <p:transition/>
</p:sld>
</file>

<file path=ppt/slides/slide4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the world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9F4C694-EF1E-467F-9FD7-040552C3144B}"/>
              </a:ext>
            </a:extLst>
          </p:cNvPr>
          <p:cNvSpPr/>
          <p:nvPr/>
        </p:nvSpPr>
        <p:spPr>
          <a:xfrm>
            <a:off x="797012" y="1739900"/>
            <a:ext cx="75722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Let’s have a look at . . . 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23773782"/>
      </p:ext>
    </p:extLst>
  </p:cSld>
  <p:clrMapOvr>
    <a:masterClrMapping/>
  </p:clrMapOvr>
  <p:transition/>
</p:sld>
</file>

<file path=ppt/slides/slide4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1739995393"/>
      </p:ext>
    </p:extLst>
  </p:cSld>
  <p:clrMapOvr>
    <a:masterClrMapping/>
  </p:clrMapOvr>
</p:sld>
</file>

<file path=ppt/slides/slide4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0051" y="478962"/>
            <a:ext cx="4162185" cy="5943600"/>
          </a:xfrm>
          <a:prstGeom prst="rect">
            <a:avLst/>
          </a:prstGeom>
        </p:spPr>
      </p:pic>
      <p:sp>
        <p:nvSpPr>
          <p:cNvPr id="3" name="AutoShape 8">
            <a:extLst>
              <a:ext uri="{FF2B5EF4-FFF2-40B4-BE49-F238E27FC236}">
                <a16:creationId xmlns:a16="http://schemas.microsoft.com/office/drawing/2014/main" id="{3CA54211-9546-013B-9993-B25961CB3330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4929917" y="15035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3923807"/>
      </p:ext>
    </p:extLst>
  </p:cSld>
  <p:clrMapOvr>
    <a:masterClrMapping/>
  </p:clrMapOvr>
  <p:transition/>
</p:sld>
</file>

<file path=ppt/slides/slide4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0051" y="478962"/>
            <a:ext cx="4162185" cy="5943600"/>
          </a:xfrm>
          <a:prstGeom prst="rect">
            <a:avLst/>
          </a:prstGeom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681264" y="4706754"/>
            <a:ext cx="7772400" cy="145398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457200" tIns="457200" rIns="457200" bIns="457200" anchor="ctr">
            <a:noAutofit/>
          </a:bodyPr>
          <a:lstStyle/>
          <a:p>
            <a:r>
              <a:rPr lang="en-US" sz="2400" dirty="0"/>
              <a:t>Roufs, Timothy G. and Kathleen Smyth Roufs. 2014. </a:t>
            </a:r>
            <a:r>
              <a:rPr lang="en-US" sz="2400" i="1" dirty="0">
                <a:hlinkClick r:id="rId3"/>
              </a:rPr>
              <a:t>Sweet Treats around the World</a:t>
            </a:r>
            <a:r>
              <a:rPr lang="en-US" sz="2400" dirty="0"/>
              <a:t>, Santa Barbara, CA: ABC-CLIO.</a:t>
            </a:r>
          </a:p>
        </p:txBody>
      </p:sp>
    </p:spTree>
    <p:extLst>
      <p:ext uri="{BB962C8B-B14F-4D97-AF65-F5344CB8AC3E}">
        <p14:creationId xmlns:p14="http://schemas.microsoft.com/office/powerpoint/2010/main" val="1162112988"/>
      </p:ext>
    </p:extLst>
  </p:cSld>
  <p:clrMapOvr>
    <a:masterClrMapping/>
  </p:clrMapOvr>
  <p:transition/>
</p:sld>
</file>

<file path=ppt/slides/slide4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179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ai Students Reading Sweet Treats Thailand Entr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6633"/>
            <a:ext cx="9144000" cy="5643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508000" y="5296496"/>
            <a:ext cx="8389257" cy="13285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500"/>
              </a:spcAft>
            </a:pPr>
            <a:r>
              <a:rPr 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Thai Students Reading </a:t>
            </a:r>
            <a:r>
              <a:rPr lang="en-US" sz="2400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Sweet Treats</a:t>
            </a:r>
            <a:r>
              <a:rPr 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' Thailand Entry</a:t>
            </a:r>
          </a:p>
          <a:p>
            <a:pPr algn="ctr">
              <a:spcAft>
                <a:spcPts val="500"/>
              </a:spcAft>
            </a:pPr>
            <a:r>
              <a:rPr 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Verdict?</a:t>
            </a:r>
          </a:p>
          <a:p>
            <a:pPr algn="ctr">
              <a:spcAft>
                <a:spcPts val="500"/>
              </a:spcAft>
            </a:pPr>
            <a:r>
              <a:rPr 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Unanimous Approval </a:t>
            </a:r>
          </a:p>
        </p:txBody>
      </p:sp>
    </p:spTree>
    <p:extLst>
      <p:ext uri="{BB962C8B-B14F-4D97-AF65-F5344CB8AC3E}">
        <p14:creationId xmlns:p14="http://schemas.microsoft.com/office/powerpoint/2010/main" val="1498199390"/>
      </p:ext>
    </p:extLst>
  </p:cSld>
  <p:clrMapOvr>
    <a:masterClrMapping/>
  </p:clrMapOvr>
  <p:transition/>
</p:sld>
</file>

<file path=ppt/slides/slide4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eo and M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9390"/>
            <a:ext cx="9144000" cy="6070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74175" y="5754079"/>
            <a:ext cx="8781143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Martha Elena Félix </a:t>
            </a:r>
            <a:r>
              <a:rPr lang="en-US" sz="2000" b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Brasdefer</a:t>
            </a:r>
            <a:r>
              <a:rPr lang="en-US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en-US" sz="2000" b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Teódulo</a:t>
            </a:r>
            <a:r>
              <a:rPr lang="en-US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Espinosa Victoria </a:t>
            </a:r>
          </a:p>
          <a:p>
            <a:pPr algn="ctr"/>
            <a:r>
              <a:rPr lang="en-US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enjoying Martha’s </a:t>
            </a:r>
            <a:r>
              <a:rPr lang="en-US" sz="2000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Sweet Treat flan</a:t>
            </a:r>
            <a:br>
              <a:rPr lang="en-US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(Mexico) </a:t>
            </a:r>
          </a:p>
        </p:txBody>
      </p:sp>
      <p:pic>
        <p:nvPicPr>
          <p:cNvPr id="3" name="Picture 2" descr="A flag with a bird on it&#10;&#10;Description automatically generated">
            <a:extLst>
              <a:ext uri="{FF2B5EF4-FFF2-40B4-BE49-F238E27FC236}">
                <a16:creationId xmlns:a16="http://schemas.microsoft.com/office/drawing/2014/main" id="{E778B9B6-A884-D076-85EE-82FE5EE25D0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2792111825"/>
      </p:ext>
    </p:extLst>
  </p:cSld>
  <p:clrMapOvr>
    <a:masterClrMapping/>
  </p:clrMapOvr>
  <p:transition/>
</p:sld>
</file>

<file path=ppt/slides/slide47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6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0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70629" y="281220"/>
            <a:ext cx="37814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7"/>
          <p:cNvSpPr/>
          <p:nvPr/>
        </p:nvSpPr>
        <p:spPr>
          <a:xfrm>
            <a:off x="2286000" y="6168357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Penguin Avery, 2009</a:t>
            </a:r>
          </a:p>
        </p:txBody>
      </p:sp>
      <p:sp>
        <p:nvSpPr>
          <p:cNvPr id="6" name="Rectangle 5"/>
          <p:cNvSpPr/>
          <p:nvPr/>
        </p:nvSpPr>
        <p:spPr>
          <a:xfrm>
            <a:off x="696688" y="4875298"/>
            <a:ext cx="7772400" cy="1200329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some studies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Verdana" pitchFamily="34" charset="0"/>
                <a:ea typeface="+mn-ea"/>
                <a:cs typeface="+mn-cs"/>
              </a:rPr>
              <a:t>compare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similar units of analysis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Verdana" pitchFamily="34" charset="0"/>
                <a:ea typeface="+mn-ea"/>
                <a:cs typeface="+mn-cs"/>
              </a:rPr>
              <a:t>within nations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highlight>
                <a:srgbClr val="FFFF00"/>
              </a:highlight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8987F4B9-D432-E35A-C3FE-CAFF068F4B4F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6161817" y="938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6696034"/>
      </p:ext>
    </p:extLst>
  </p:cSld>
  <p:clrMapOvr>
    <a:masterClrMapping/>
  </p:clrMapOvr>
  <p:transition/>
</p:sld>
</file>

<file path=ppt/slides/slide47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6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0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70629" y="281220"/>
            <a:ext cx="37814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7"/>
          <p:cNvSpPr/>
          <p:nvPr/>
        </p:nvSpPr>
        <p:spPr>
          <a:xfrm>
            <a:off x="2286000" y="6168357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Penguin Avery, 2009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71599" y="1357065"/>
            <a:ext cx="6400800" cy="4801314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studied how lifestyle changes over the long term have affected the body composition of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Americans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80,000+ and 20,000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Chinese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22,000+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200+ communities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Russians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11,000+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300+ communities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Brazilians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Filipinos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4407" y="3461669"/>
            <a:ext cx="1441749" cy="2178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36BDC2EB-BC27-3CC7-9767-ED5D6C3EDCAF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199917" y="16686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0E74A8C3-AFBC-2016-80FA-669636D49891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212617" y="24433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E773F3BE-98D3-A93B-B925-29AA8E678884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225317" y="32434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C788E61F-D2E5-A39E-98B1-D1ED3C08E4C5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212617" y="42467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9" name="AutoShape 8">
            <a:extLst>
              <a:ext uri="{FF2B5EF4-FFF2-40B4-BE49-F238E27FC236}">
                <a16:creationId xmlns:a16="http://schemas.microsoft.com/office/drawing/2014/main" id="{CABF7F79-57F7-B6F2-0D28-5C872284CA6B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212617" y="47547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54148937"/>
      </p:ext>
    </p:extLst>
  </p:cSld>
  <p:clrMapOvr>
    <a:masterClrMapping/>
  </p:clrMapOvr>
  <p:transition/>
</p:sld>
</file>

<file path=ppt/slides/slide4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571500" y="1917700"/>
            <a:ext cx="8026400" cy="4069556"/>
          </a:xfrm>
        </p:spPr>
        <p:txBody>
          <a:bodyPr/>
          <a:lstStyle/>
          <a:p>
            <a:pPr mar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4800" b="1" dirty="0">
                <a:solidFill>
                  <a:srgbClr val="C00000"/>
                </a:solidFill>
              </a:rPr>
              <a:t>and of course </a:t>
            </a:r>
          </a:p>
          <a:p>
            <a:pPr mar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4800" b="1" dirty="0">
                <a:solidFill>
                  <a:srgbClr val="C00000"/>
                </a:solidFill>
              </a:rPr>
              <a:t>there’s the </a:t>
            </a:r>
          </a:p>
          <a:p>
            <a:pPr mar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6000" b="1" dirty="0">
                <a:solidFill>
                  <a:schemeClr val="bg1"/>
                </a:solidFill>
              </a:rPr>
              <a:t>United Nations</a:t>
            </a:r>
            <a:r>
              <a:rPr lang="en-US" sz="6000" b="1" dirty="0">
                <a:solidFill>
                  <a:srgbClr val="C00000"/>
                </a:solidFill>
              </a:rPr>
              <a:t> . . .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</a:p>
          <a:p>
            <a:pPr mar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3600" b="1" dirty="0">
                <a:solidFill>
                  <a:schemeClr val="bg1"/>
                </a:solidFill>
              </a:rPr>
              <a:t>(the </a:t>
            </a:r>
            <a:r>
              <a:rPr lang="en-US" sz="3600" b="1" dirty="0">
                <a:solidFill>
                  <a:srgbClr val="FF0000"/>
                </a:solidFill>
              </a:rPr>
              <a:t>UN</a:t>
            </a:r>
            <a:r>
              <a:rPr lang="en-US" sz="3600" b="1" dirty="0">
                <a:solidFill>
                  <a:schemeClr val="bg1"/>
                </a:solidFill>
              </a:rPr>
              <a:t>)</a:t>
            </a:r>
            <a:endParaRPr lang="en-US" sz="6600" b="1" dirty="0">
              <a:solidFill>
                <a:srgbClr val="C00000"/>
              </a:solidFill>
            </a:endParaRPr>
          </a:p>
          <a:p>
            <a:pPr algn="ctr" eaLnBrk="1" hangingPunct="1">
              <a:buFontTx/>
              <a:buNone/>
            </a:pPr>
            <a:endParaRPr lang="en-US" sz="3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2240764"/>
      </p:ext>
    </p:extLst>
  </p:cSld>
  <p:clrMapOvr>
    <a:masterClrMapping/>
  </p:clrMapOvr>
  <p:transition/>
</p:sld>
</file>

<file path=ppt/slides/slide4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7BF70F3-8F36-23B3-DA9A-825947CAC7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428868"/>
            <a:ext cx="7315200" cy="600026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457612A-9136-F40A-B91D-EB278BB9F9C6}"/>
              </a:ext>
            </a:extLst>
          </p:cNvPr>
          <p:cNvSpPr txBox="1"/>
          <p:nvPr/>
        </p:nvSpPr>
        <p:spPr>
          <a:xfrm>
            <a:off x="2133600" y="6541556"/>
            <a:ext cx="48641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https://en.wikipedia.org/wiki/United_Nations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41689160"/>
      </p:ext>
    </p:extLst>
  </p:cSld>
  <p:clrMapOvr>
    <a:masterClrMapping/>
  </p:clrMapOvr>
</p:sld>
</file>

<file path=ppt/slides/slide4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7BF70F3-8F36-23B3-DA9A-825947CAC7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428868"/>
            <a:ext cx="7315200" cy="6000263"/>
          </a:xfrm>
          <a:prstGeom prst="rect">
            <a:avLst/>
          </a:prstGeom>
        </p:spPr>
      </p:pic>
      <p:sp>
        <p:nvSpPr>
          <p:cNvPr id="2" name="Text Box 6">
            <a:extLst>
              <a:ext uri="{FF2B5EF4-FFF2-40B4-BE49-F238E27FC236}">
                <a16:creationId xmlns:a16="http://schemas.microsoft.com/office/drawing/2014/main" id="{8F1B2CD6-9D04-FCC5-9D74-1CA4CAAE11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0770" y="2768600"/>
            <a:ext cx="7315200" cy="3631803"/>
          </a:xfrm>
          <a:prstGeom prst="rect">
            <a:avLst/>
          </a:prstGeom>
          <a:solidFill>
            <a:schemeClr val="bg1"/>
          </a:solidFill>
          <a:ln w="28575" algn="ctr">
            <a:noFill/>
            <a:miter lim="800000"/>
            <a:headEnd/>
            <a:tailEnd/>
          </a:ln>
        </p:spPr>
        <p:txBody>
          <a:bodyPr lIns="457200" tIns="182880" rIns="457200" bIns="18288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. . . a world organization of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193 member states,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two observer states,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headquartered in New York City</a:t>
            </a:r>
          </a:p>
        </p:txBody>
      </p:sp>
      <p:pic>
        <p:nvPicPr>
          <p:cNvPr id="9" name="Picture 8" descr="A blue flag with a globe in the center&#10;&#10;Description automatically generated">
            <a:extLst>
              <a:ext uri="{FF2B5EF4-FFF2-40B4-BE49-F238E27FC236}">
                <a16:creationId xmlns:a16="http://schemas.microsoft.com/office/drawing/2014/main" id="{90634A76-F761-94AF-BFF2-4B55B5EAE53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924301"/>
            <a:ext cx="1854200" cy="123565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ACF4B83-C26F-8360-9F74-B5C001E61521}"/>
              </a:ext>
            </a:extLst>
          </p:cNvPr>
          <p:cNvSpPr txBox="1"/>
          <p:nvPr/>
        </p:nvSpPr>
        <p:spPr>
          <a:xfrm>
            <a:off x="2133600" y="6541556"/>
            <a:ext cx="48641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https://en.wikipedia.org/wiki/United_Nations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21696769"/>
      </p:ext>
    </p:extLst>
  </p:cSld>
  <p:clrMapOvr>
    <a:masterClrMapping/>
  </p:clrMapOvr>
</p:sld>
</file>

<file path=ppt/slides/slide4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4DECC76-3666-C303-3FFD-045273259C5D}"/>
              </a:ext>
            </a:extLst>
          </p:cNvPr>
          <p:cNvSpPr txBox="1"/>
          <p:nvPr/>
        </p:nvSpPr>
        <p:spPr>
          <a:xfrm>
            <a:off x="1771050" y="5205885"/>
            <a:ext cx="562115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United Nations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Member States and Territories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1EF78CE-8EE0-9D08-FD0D-C4F71A417B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00" y="1062857"/>
            <a:ext cx="8229600" cy="417652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9C64871-6788-96EB-8835-46942F4D28DA}"/>
              </a:ext>
            </a:extLst>
          </p:cNvPr>
          <p:cNvSpPr txBox="1"/>
          <p:nvPr/>
        </p:nvSpPr>
        <p:spPr>
          <a:xfrm>
            <a:off x="2133600" y="6541556"/>
            <a:ext cx="48641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https://en.wikipedia.org/wiki/United_Nations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872857"/>
      </p:ext>
    </p:extLst>
  </p:cSld>
  <p:clrMapOvr>
    <a:masterClrMapping/>
  </p:clrMapOvr>
</p:sld>
</file>

<file path=ppt/slides/slide4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0107" y="2554515"/>
            <a:ext cx="8023786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Hw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many countries are there in the world?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41051"/>
            <a:ext cx="8877300" cy="654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74050" y="6582238"/>
            <a:ext cx="3791423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https://en.wikipedia.org/wiki/List_of_sovereign_states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55269" y="3047990"/>
            <a:ext cx="8023786" cy="2554545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Do you remember how many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nations / countries / sovereign states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are there in the world?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4528701"/>
      </p:ext>
    </p:extLst>
  </p:cSld>
  <p:clrMapOvr>
    <a:masterClrMapping/>
  </p:clrMapOvr>
  <p:transition/>
</p:sld>
</file>

<file path=ppt/slides/slide4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0107" y="2554515"/>
            <a:ext cx="8023786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Hw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many countries are there in the world?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41051"/>
            <a:ext cx="8877300" cy="654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74050" y="6582238"/>
            <a:ext cx="3791423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https://en.wikipedia.org/wiki/List_of_sovereign_states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AE9BC523-486E-656C-F26D-AE98BD0BB33A}"/>
              </a:ext>
            </a:extLst>
          </p:cNvPr>
          <p:cNvSpPr>
            <a:spLocks noChangeArrowheads="1"/>
          </p:cNvSpPr>
          <p:nvPr/>
        </p:nvSpPr>
        <p:spPr bwMode="auto">
          <a:xfrm rot="6272000">
            <a:off x="6873017" y="7288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0FFA46-4D4D-EBF0-596E-3AF2E2C24966}"/>
              </a:ext>
            </a:extLst>
          </p:cNvPr>
          <p:cNvSpPr txBox="1"/>
          <p:nvPr/>
        </p:nvSpPr>
        <p:spPr>
          <a:xfrm>
            <a:off x="555269" y="3047990"/>
            <a:ext cx="8023786" cy="2062103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That is, </a:t>
            </a: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generally recognized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sovereign states?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84858796"/>
      </p:ext>
    </p:extLst>
  </p:cSld>
  <p:clrMapOvr>
    <a:masterClrMapping/>
  </p:clrMapOvr>
  <p:transition/>
</p:sld>
</file>

<file path=ppt/slides/slide4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0107" y="2554515"/>
            <a:ext cx="8023786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Hw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many countries are there in the world?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41051"/>
            <a:ext cx="8877300" cy="654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74050" y="6582238"/>
            <a:ext cx="3791423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https://en.wikipedia.org/wiki/List_of_sovereign_states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591" y="3284351"/>
            <a:ext cx="8229600" cy="2419882"/>
          </a:xfrm>
          <a:prstGeom prst="rect">
            <a:avLst/>
          </a:prstGeom>
          <a:noFill/>
          <a:ln w="76200">
            <a:solidFill>
              <a:srgbClr val="C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Freeform 1"/>
          <p:cNvSpPr/>
          <p:nvPr/>
        </p:nvSpPr>
        <p:spPr bwMode="auto">
          <a:xfrm>
            <a:off x="6110516" y="4658323"/>
            <a:ext cx="2483105" cy="580571"/>
          </a:xfrm>
          <a:custGeom>
            <a:avLst/>
            <a:gdLst>
              <a:gd name="connsiteX0" fmla="*/ 174171 w 798285"/>
              <a:gd name="connsiteY0" fmla="*/ 551543 h 638628"/>
              <a:gd name="connsiteX1" fmla="*/ 290285 w 798285"/>
              <a:gd name="connsiteY1" fmla="*/ 580571 h 638628"/>
              <a:gd name="connsiteX2" fmla="*/ 348343 w 798285"/>
              <a:gd name="connsiteY2" fmla="*/ 609600 h 638628"/>
              <a:gd name="connsiteX3" fmla="*/ 435428 w 798285"/>
              <a:gd name="connsiteY3" fmla="*/ 638628 h 638628"/>
              <a:gd name="connsiteX4" fmla="*/ 595085 w 798285"/>
              <a:gd name="connsiteY4" fmla="*/ 624114 h 638628"/>
              <a:gd name="connsiteX5" fmla="*/ 638628 w 798285"/>
              <a:gd name="connsiteY5" fmla="*/ 580571 h 638628"/>
              <a:gd name="connsiteX6" fmla="*/ 682171 w 798285"/>
              <a:gd name="connsiteY6" fmla="*/ 551543 h 638628"/>
              <a:gd name="connsiteX7" fmla="*/ 754743 w 798285"/>
              <a:gd name="connsiteY7" fmla="*/ 464457 h 638628"/>
              <a:gd name="connsiteX8" fmla="*/ 798285 w 798285"/>
              <a:gd name="connsiteY8" fmla="*/ 435428 h 638628"/>
              <a:gd name="connsiteX9" fmla="*/ 769257 w 798285"/>
              <a:gd name="connsiteY9" fmla="*/ 217714 h 638628"/>
              <a:gd name="connsiteX10" fmla="*/ 740228 w 798285"/>
              <a:gd name="connsiteY10" fmla="*/ 159657 h 638628"/>
              <a:gd name="connsiteX11" fmla="*/ 711200 w 798285"/>
              <a:gd name="connsiteY11" fmla="*/ 72571 h 638628"/>
              <a:gd name="connsiteX12" fmla="*/ 682171 w 798285"/>
              <a:gd name="connsiteY12" fmla="*/ 29028 h 638628"/>
              <a:gd name="connsiteX13" fmla="*/ 595085 w 798285"/>
              <a:gd name="connsiteY13" fmla="*/ 0 h 638628"/>
              <a:gd name="connsiteX14" fmla="*/ 217714 w 798285"/>
              <a:gd name="connsiteY14" fmla="*/ 29028 h 638628"/>
              <a:gd name="connsiteX15" fmla="*/ 174171 w 798285"/>
              <a:gd name="connsiteY15" fmla="*/ 43543 h 638628"/>
              <a:gd name="connsiteX16" fmla="*/ 116114 w 798285"/>
              <a:gd name="connsiteY16" fmla="*/ 58057 h 638628"/>
              <a:gd name="connsiteX17" fmla="*/ 72571 w 798285"/>
              <a:gd name="connsiteY17" fmla="*/ 87086 h 638628"/>
              <a:gd name="connsiteX18" fmla="*/ 14514 w 798285"/>
              <a:gd name="connsiteY18" fmla="*/ 174171 h 638628"/>
              <a:gd name="connsiteX19" fmla="*/ 0 w 798285"/>
              <a:gd name="connsiteY19" fmla="*/ 217714 h 638628"/>
              <a:gd name="connsiteX20" fmla="*/ 14514 w 798285"/>
              <a:gd name="connsiteY20" fmla="*/ 391886 h 638628"/>
              <a:gd name="connsiteX21" fmla="*/ 58057 w 798285"/>
              <a:gd name="connsiteY21" fmla="*/ 449943 h 638628"/>
              <a:gd name="connsiteX22" fmla="*/ 116114 w 798285"/>
              <a:gd name="connsiteY22" fmla="*/ 493486 h 638628"/>
              <a:gd name="connsiteX23" fmla="*/ 203200 w 798285"/>
              <a:gd name="connsiteY23" fmla="*/ 537028 h 638628"/>
              <a:gd name="connsiteX24" fmla="*/ 174171 w 798285"/>
              <a:gd name="connsiteY24" fmla="*/ 551543 h 638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8285" h="638628">
                <a:moveTo>
                  <a:pt x="174171" y="551543"/>
                </a:moveTo>
                <a:cubicBezTo>
                  <a:pt x="188685" y="558800"/>
                  <a:pt x="251233" y="563834"/>
                  <a:pt x="290285" y="580571"/>
                </a:cubicBezTo>
                <a:cubicBezTo>
                  <a:pt x="310172" y="589094"/>
                  <a:pt x="328254" y="601564"/>
                  <a:pt x="348343" y="609600"/>
                </a:cubicBezTo>
                <a:cubicBezTo>
                  <a:pt x="376753" y="620964"/>
                  <a:pt x="435428" y="638628"/>
                  <a:pt x="435428" y="638628"/>
                </a:cubicBezTo>
                <a:cubicBezTo>
                  <a:pt x="488647" y="633790"/>
                  <a:pt x="543703" y="638795"/>
                  <a:pt x="595085" y="624114"/>
                </a:cubicBezTo>
                <a:cubicBezTo>
                  <a:pt x="614822" y="618475"/>
                  <a:pt x="622859" y="593712"/>
                  <a:pt x="638628" y="580571"/>
                </a:cubicBezTo>
                <a:cubicBezTo>
                  <a:pt x="652029" y="569404"/>
                  <a:pt x="668770" y="562710"/>
                  <a:pt x="682171" y="551543"/>
                </a:cubicBezTo>
                <a:cubicBezTo>
                  <a:pt x="824817" y="432673"/>
                  <a:pt x="640589" y="578612"/>
                  <a:pt x="754743" y="464457"/>
                </a:cubicBezTo>
                <a:cubicBezTo>
                  <a:pt x="767078" y="452122"/>
                  <a:pt x="783771" y="445104"/>
                  <a:pt x="798285" y="435428"/>
                </a:cubicBezTo>
                <a:cubicBezTo>
                  <a:pt x="794860" y="401173"/>
                  <a:pt x="786435" y="269247"/>
                  <a:pt x="769257" y="217714"/>
                </a:cubicBezTo>
                <a:cubicBezTo>
                  <a:pt x="762415" y="197188"/>
                  <a:pt x="748264" y="179746"/>
                  <a:pt x="740228" y="159657"/>
                </a:cubicBezTo>
                <a:cubicBezTo>
                  <a:pt x="728864" y="131247"/>
                  <a:pt x="728173" y="98031"/>
                  <a:pt x="711200" y="72571"/>
                </a:cubicBezTo>
                <a:cubicBezTo>
                  <a:pt x="701524" y="58057"/>
                  <a:pt x="696964" y="38273"/>
                  <a:pt x="682171" y="29028"/>
                </a:cubicBezTo>
                <a:cubicBezTo>
                  <a:pt x="656223" y="12811"/>
                  <a:pt x="595085" y="0"/>
                  <a:pt x="595085" y="0"/>
                </a:cubicBezTo>
                <a:cubicBezTo>
                  <a:pt x="486244" y="5728"/>
                  <a:pt x="335704" y="5430"/>
                  <a:pt x="217714" y="29028"/>
                </a:cubicBezTo>
                <a:cubicBezTo>
                  <a:pt x="202712" y="32029"/>
                  <a:pt x="188882" y="39340"/>
                  <a:pt x="174171" y="43543"/>
                </a:cubicBezTo>
                <a:cubicBezTo>
                  <a:pt x="154991" y="49023"/>
                  <a:pt x="135466" y="53219"/>
                  <a:pt x="116114" y="58057"/>
                </a:cubicBezTo>
                <a:cubicBezTo>
                  <a:pt x="101600" y="67733"/>
                  <a:pt x="84058" y="73958"/>
                  <a:pt x="72571" y="87086"/>
                </a:cubicBezTo>
                <a:cubicBezTo>
                  <a:pt x="49597" y="113342"/>
                  <a:pt x="14514" y="174171"/>
                  <a:pt x="14514" y="174171"/>
                </a:cubicBezTo>
                <a:cubicBezTo>
                  <a:pt x="9676" y="188685"/>
                  <a:pt x="0" y="202415"/>
                  <a:pt x="0" y="217714"/>
                </a:cubicBezTo>
                <a:cubicBezTo>
                  <a:pt x="0" y="275973"/>
                  <a:pt x="384" y="335367"/>
                  <a:pt x="14514" y="391886"/>
                </a:cubicBezTo>
                <a:cubicBezTo>
                  <a:pt x="20381" y="415354"/>
                  <a:pt x="40952" y="432838"/>
                  <a:pt x="58057" y="449943"/>
                </a:cubicBezTo>
                <a:cubicBezTo>
                  <a:pt x="75162" y="467048"/>
                  <a:pt x="95111" y="481484"/>
                  <a:pt x="116114" y="493486"/>
                </a:cubicBezTo>
                <a:cubicBezTo>
                  <a:pt x="171202" y="524965"/>
                  <a:pt x="152632" y="486460"/>
                  <a:pt x="203200" y="537028"/>
                </a:cubicBezTo>
                <a:cubicBezTo>
                  <a:pt x="210850" y="544678"/>
                  <a:pt x="159657" y="544286"/>
                  <a:pt x="174171" y="551543"/>
                </a:cubicBezTo>
                <a:close/>
              </a:path>
            </a:pathLst>
          </a:cu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 bwMode="auto">
          <a:xfrm>
            <a:off x="7590982" y="3349667"/>
            <a:ext cx="1001486" cy="471712"/>
          </a:xfrm>
          <a:custGeom>
            <a:avLst/>
            <a:gdLst>
              <a:gd name="connsiteX0" fmla="*/ 174171 w 798285"/>
              <a:gd name="connsiteY0" fmla="*/ 551543 h 638628"/>
              <a:gd name="connsiteX1" fmla="*/ 290285 w 798285"/>
              <a:gd name="connsiteY1" fmla="*/ 580571 h 638628"/>
              <a:gd name="connsiteX2" fmla="*/ 348343 w 798285"/>
              <a:gd name="connsiteY2" fmla="*/ 609600 h 638628"/>
              <a:gd name="connsiteX3" fmla="*/ 435428 w 798285"/>
              <a:gd name="connsiteY3" fmla="*/ 638628 h 638628"/>
              <a:gd name="connsiteX4" fmla="*/ 595085 w 798285"/>
              <a:gd name="connsiteY4" fmla="*/ 624114 h 638628"/>
              <a:gd name="connsiteX5" fmla="*/ 638628 w 798285"/>
              <a:gd name="connsiteY5" fmla="*/ 580571 h 638628"/>
              <a:gd name="connsiteX6" fmla="*/ 682171 w 798285"/>
              <a:gd name="connsiteY6" fmla="*/ 551543 h 638628"/>
              <a:gd name="connsiteX7" fmla="*/ 754743 w 798285"/>
              <a:gd name="connsiteY7" fmla="*/ 464457 h 638628"/>
              <a:gd name="connsiteX8" fmla="*/ 798285 w 798285"/>
              <a:gd name="connsiteY8" fmla="*/ 435428 h 638628"/>
              <a:gd name="connsiteX9" fmla="*/ 769257 w 798285"/>
              <a:gd name="connsiteY9" fmla="*/ 217714 h 638628"/>
              <a:gd name="connsiteX10" fmla="*/ 740228 w 798285"/>
              <a:gd name="connsiteY10" fmla="*/ 159657 h 638628"/>
              <a:gd name="connsiteX11" fmla="*/ 711200 w 798285"/>
              <a:gd name="connsiteY11" fmla="*/ 72571 h 638628"/>
              <a:gd name="connsiteX12" fmla="*/ 682171 w 798285"/>
              <a:gd name="connsiteY12" fmla="*/ 29028 h 638628"/>
              <a:gd name="connsiteX13" fmla="*/ 595085 w 798285"/>
              <a:gd name="connsiteY13" fmla="*/ 0 h 638628"/>
              <a:gd name="connsiteX14" fmla="*/ 217714 w 798285"/>
              <a:gd name="connsiteY14" fmla="*/ 29028 h 638628"/>
              <a:gd name="connsiteX15" fmla="*/ 174171 w 798285"/>
              <a:gd name="connsiteY15" fmla="*/ 43543 h 638628"/>
              <a:gd name="connsiteX16" fmla="*/ 116114 w 798285"/>
              <a:gd name="connsiteY16" fmla="*/ 58057 h 638628"/>
              <a:gd name="connsiteX17" fmla="*/ 72571 w 798285"/>
              <a:gd name="connsiteY17" fmla="*/ 87086 h 638628"/>
              <a:gd name="connsiteX18" fmla="*/ 14514 w 798285"/>
              <a:gd name="connsiteY18" fmla="*/ 174171 h 638628"/>
              <a:gd name="connsiteX19" fmla="*/ 0 w 798285"/>
              <a:gd name="connsiteY19" fmla="*/ 217714 h 638628"/>
              <a:gd name="connsiteX20" fmla="*/ 14514 w 798285"/>
              <a:gd name="connsiteY20" fmla="*/ 391886 h 638628"/>
              <a:gd name="connsiteX21" fmla="*/ 58057 w 798285"/>
              <a:gd name="connsiteY21" fmla="*/ 449943 h 638628"/>
              <a:gd name="connsiteX22" fmla="*/ 116114 w 798285"/>
              <a:gd name="connsiteY22" fmla="*/ 493486 h 638628"/>
              <a:gd name="connsiteX23" fmla="*/ 203200 w 798285"/>
              <a:gd name="connsiteY23" fmla="*/ 537028 h 638628"/>
              <a:gd name="connsiteX24" fmla="*/ 174171 w 798285"/>
              <a:gd name="connsiteY24" fmla="*/ 551543 h 638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8285" h="638628">
                <a:moveTo>
                  <a:pt x="174171" y="551543"/>
                </a:moveTo>
                <a:cubicBezTo>
                  <a:pt x="188685" y="558800"/>
                  <a:pt x="251233" y="563834"/>
                  <a:pt x="290285" y="580571"/>
                </a:cubicBezTo>
                <a:cubicBezTo>
                  <a:pt x="310172" y="589094"/>
                  <a:pt x="328254" y="601564"/>
                  <a:pt x="348343" y="609600"/>
                </a:cubicBezTo>
                <a:cubicBezTo>
                  <a:pt x="376753" y="620964"/>
                  <a:pt x="435428" y="638628"/>
                  <a:pt x="435428" y="638628"/>
                </a:cubicBezTo>
                <a:cubicBezTo>
                  <a:pt x="488647" y="633790"/>
                  <a:pt x="543703" y="638795"/>
                  <a:pt x="595085" y="624114"/>
                </a:cubicBezTo>
                <a:cubicBezTo>
                  <a:pt x="614822" y="618475"/>
                  <a:pt x="622859" y="593712"/>
                  <a:pt x="638628" y="580571"/>
                </a:cubicBezTo>
                <a:cubicBezTo>
                  <a:pt x="652029" y="569404"/>
                  <a:pt x="668770" y="562710"/>
                  <a:pt x="682171" y="551543"/>
                </a:cubicBezTo>
                <a:cubicBezTo>
                  <a:pt x="824817" y="432673"/>
                  <a:pt x="640589" y="578612"/>
                  <a:pt x="754743" y="464457"/>
                </a:cubicBezTo>
                <a:cubicBezTo>
                  <a:pt x="767078" y="452122"/>
                  <a:pt x="783771" y="445104"/>
                  <a:pt x="798285" y="435428"/>
                </a:cubicBezTo>
                <a:cubicBezTo>
                  <a:pt x="794860" y="401173"/>
                  <a:pt x="786435" y="269247"/>
                  <a:pt x="769257" y="217714"/>
                </a:cubicBezTo>
                <a:cubicBezTo>
                  <a:pt x="762415" y="197188"/>
                  <a:pt x="748264" y="179746"/>
                  <a:pt x="740228" y="159657"/>
                </a:cubicBezTo>
                <a:cubicBezTo>
                  <a:pt x="728864" y="131247"/>
                  <a:pt x="728173" y="98031"/>
                  <a:pt x="711200" y="72571"/>
                </a:cubicBezTo>
                <a:cubicBezTo>
                  <a:pt x="701524" y="58057"/>
                  <a:pt x="696964" y="38273"/>
                  <a:pt x="682171" y="29028"/>
                </a:cubicBezTo>
                <a:cubicBezTo>
                  <a:pt x="656223" y="12811"/>
                  <a:pt x="595085" y="0"/>
                  <a:pt x="595085" y="0"/>
                </a:cubicBezTo>
                <a:cubicBezTo>
                  <a:pt x="486244" y="5728"/>
                  <a:pt x="335704" y="5430"/>
                  <a:pt x="217714" y="29028"/>
                </a:cubicBezTo>
                <a:cubicBezTo>
                  <a:pt x="202712" y="32029"/>
                  <a:pt x="188882" y="39340"/>
                  <a:pt x="174171" y="43543"/>
                </a:cubicBezTo>
                <a:cubicBezTo>
                  <a:pt x="154991" y="49023"/>
                  <a:pt x="135466" y="53219"/>
                  <a:pt x="116114" y="58057"/>
                </a:cubicBezTo>
                <a:cubicBezTo>
                  <a:pt x="101600" y="67733"/>
                  <a:pt x="84058" y="73958"/>
                  <a:pt x="72571" y="87086"/>
                </a:cubicBezTo>
                <a:cubicBezTo>
                  <a:pt x="49597" y="113342"/>
                  <a:pt x="14514" y="174171"/>
                  <a:pt x="14514" y="174171"/>
                </a:cubicBezTo>
                <a:cubicBezTo>
                  <a:pt x="9676" y="188685"/>
                  <a:pt x="0" y="202415"/>
                  <a:pt x="0" y="217714"/>
                </a:cubicBezTo>
                <a:cubicBezTo>
                  <a:pt x="0" y="275973"/>
                  <a:pt x="384" y="335367"/>
                  <a:pt x="14514" y="391886"/>
                </a:cubicBezTo>
                <a:cubicBezTo>
                  <a:pt x="20381" y="415354"/>
                  <a:pt x="40952" y="432838"/>
                  <a:pt x="58057" y="449943"/>
                </a:cubicBezTo>
                <a:cubicBezTo>
                  <a:pt x="75162" y="467048"/>
                  <a:pt x="95111" y="481484"/>
                  <a:pt x="116114" y="493486"/>
                </a:cubicBezTo>
                <a:cubicBezTo>
                  <a:pt x="171202" y="524965"/>
                  <a:pt x="152632" y="486460"/>
                  <a:pt x="203200" y="537028"/>
                </a:cubicBezTo>
                <a:cubicBezTo>
                  <a:pt x="210850" y="544678"/>
                  <a:pt x="159657" y="544286"/>
                  <a:pt x="174171" y="551543"/>
                </a:cubicBezTo>
                <a:close/>
              </a:path>
            </a:pathLst>
          </a:cu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0128E5-74A3-BAAA-C8F0-F759C5764CA8}"/>
              </a:ext>
            </a:extLst>
          </p:cNvPr>
          <p:cNvSpPr txBox="1"/>
          <p:nvPr/>
        </p:nvSpPr>
        <p:spPr>
          <a:xfrm>
            <a:off x="2377440" y="1739050"/>
            <a:ext cx="6327251" cy="1342568"/>
          </a:xfrm>
          <a:prstGeom prst="rect">
            <a:avLst/>
          </a:prstGeom>
          <a:solidFill>
            <a:srgbClr val="FFFF00"/>
          </a:solidFill>
          <a:ln w="76200">
            <a:solidFill>
              <a:srgbClr val="C00000"/>
            </a:solidFill>
          </a:ln>
        </p:spPr>
        <p:txBody>
          <a:bodyPr wrap="square" tIns="91440" bIns="91440" rtlCol="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It depends . . . probably 204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solidFill>
                  <a:srgbClr val="000000"/>
                </a:solidFill>
                <a:latin typeface="Arial" charset="0"/>
              </a:rPr>
              <a:t>(</a:t>
            </a:r>
            <a:r>
              <a:rPr kumimoji="0" lang="en-US" sz="20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according to many, including </a:t>
            </a:r>
            <a:r>
              <a:rPr kumimoji="0" lang="en-US" sz="200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New York Times Atlas of the World</a:t>
            </a:r>
            <a:r>
              <a:rPr kumimoji="0" lang="en-US" sz="20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  <a:endParaRPr kumimoji="0" lang="en-US" sz="320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60586605"/>
      </p:ext>
    </p:extLst>
  </p:cSld>
  <p:clrMapOvr>
    <a:masterClrMapping/>
  </p:clrMapOvr>
  <p:transition/>
</p:sld>
</file>

<file path=ppt/slides/slide4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3182040" y="6582238"/>
            <a:ext cx="2797112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http://www.worldatlas.com/nations.htm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349" y="159432"/>
            <a:ext cx="8302752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AutoShape 4" descr="World Atlas - Maps, Geography, trave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6" descr="World Atlas - Maps, Geography, travel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AutoShape 8" descr="World Atlas - Maps, Geography, travel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9225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0853" y="1217613"/>
            <a:ext cx="1914525" cy="56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Freeform 11"/>
          <p:cNvSpPr/>
          <p:nvPr/>
        </p:nvSpPr>
        <p:spPr bwMode="auto">
          <a:xfrm>
            <a:off x="1521524" y="5312231"/>
            <a:ext cx="3790705" cy="754742"/>
          </a:xfrm>
          <a:custGeom>
            <a:avLst/>
            <a:gdLst>
              <a:gd name="connsiteX0" fmla="*/ 174171 w 798285"/>
              <a:gd name="connsiteY0" fmla="*/ 551543 h 638628"/>
              <a:gd name="connsiteX1" fmla="*/ 290285 w 798285"/>
              <a:gd name="connsiteY1" fmla="*/ 580571 h 638628"/>
              <a:gd name="connsiteX2" fmla="*/ 348343 w 798285"/>
              <a:gd name="connsiteY2" fmla="*/ 609600 h 638628"/>
              <a:gd name="connsiteX3" fmla="*/ 435428 w 798285"/>
              <a:gd name="connsiteY3" fmla="*/ 638628 h 638628"/>
              <a:gd name="connsiteX4" fmla="*/ 595085 w 798285"/>
              <a:gd name="connsiteY4" fmla="*/ 624114 h 638628"/>
              <a:gd name="connsiteX5" fmla="*/ 638628 w 798285"/>
              <a:gd name="connsiteY5" fmla="*/ 580571 h 638628"/>
              <a:gd name="connsiteX6" fmla="*/ 682171 w 798285"/>
              <a:gd name="connsiteY6" fmla="*/ 551543 h 638628"/>
              <a:gd name="connsiteX7" fmla="*/ 754743 w 798285"/>
              <a:gd name="connsiteY7" fmla="*/ 464457 h 638628"/>
              <a:gd name="connsiteX8" fmla="*/ 798285 w 798285"/>
              <a:gd name="connsiteY8" fmla="*/ 435428 h 638628"/>
              <a:gd name="connsiteX9" fmla="*/ 769257 w 798285"/>
              <a:gd name="connsiteY9" fmla="*/ 217714 h 638628"/>
              <a:gd name="connsiteX10" fmla="*/ 740228 w 798285"/>
              <a:gd name="connsiteY10" fmla="*/ 159657 h 638628"/>
              <a:gd name="connsiteX11" fmla="*/ 711200 w 798285"/>
              <a:gd name="connsiteY11" fmla="*/ 72571 h 638628"/>
              <a:gd name="connsiteX12" fmla="*/ 682171 w 798285"/>
              <a:gd name="connsiteY12" fmla="*/ 29028 h 638628"/>
              <a:gd name="connsiteX13" fmla="*/ 595085 w 798285"/>
              <a:gd name="connsiteY13" fmla="*/ 0 h 638628"/>
              <a:gd name="connsiteX14" fmla="*/ 217714 w 798285"/>
              <a:gd name="connsiteY14" fmla="*/ 29028 h 638628"/>
              <a:gd name="connsiteX15" fmla="*/ 174171 w 798285"/>
              <a:gd name="connsiteY15" fmla="*/ 43543 h 638628"/>
              <a:gd name="connsiteX16" fmla="*/ 116114 w 798285"/>
              <a:gd name="connsiteY16" fmla="*/ 58057 h 638628"/>
              <a:gd name="connsiteX17" fmla="*/ 72571 w 798285"/>
              <a:gd name="connsiteY17" fmla="*/ 87086 h 638628"/>
              <a:gd name="connsiteX18" fmla="*/ 14514 w 798285"/>
              <a:gd name="connsiteY18" fmla="*/ 174171 h 638628"/>
              <a:gd name="connsiteX19" fmla="*/ 0 w 798285"/>
              <a:gd name="connsiteY19" fmla="*/ 217714 h 638628"/>
              <a:gd name="connsiteX20" fmla="*/ 14514 w 798285"/>
              <a:gd name="connsiteY20" fmla="*/ 391886 h 638628"/>
              <a:gd name="connsiteX21" fmla="*/ 58057 w 798285"/>
              <a:gd name="connsiteY21" fmla="*/ 449943 h 638628"/>
              <a:gd name="connsiteX22" fmla="*/ 116114 w 798285"/>
              <a:gd name="connsiteY22" fmla="*/ 493486 h 638628"/>
              <a:gd name="connsiteX23" fmla="*/ 203200 w 798285"/>
              <a:gd name="connsiteY23" fmla="*/ 537028 h 638628"/>
              <a:gd name="connsiteX24" fmla="*/ 174171 w 798285"/>
              <a:gd name="connsiteY24" fmla="*/ 551543 h 638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8285" h="638628">
                <a:moveTo>
                  <a:pt x="174171" y="551543"/>
                </a:moveTo>
                <a:cubicBezTo>
                  <a:pt x="188685" y="558800"/>
                  <a:pt x="251233" y="563834"/>
                  <a:pt x="290285" y="580571"/>
                </a:cubicBezTo>
                <a:cubicBezTo>
                  <a:pt x="310172" y="589094"/>
                  <a:pt x="328254" y="601564"/>
                  <a:pt x="348343" y="609600"/>
                </a:cubicBezTo>
                <a:cubicBezTo>
                  <a:pt x="376753" y="620964"/>
                  <a:pt x="435428" y="638628"/>
                  <a:pt x="435428" y="638628"/>
                </a:cubicBezTo>
                <a:cubicBezTo>
                  <a:pt x="488647" y="633790"/>
                  <a:pt x="543703" y="638795"/>
                  <a:pt x="595085" y="624114"/>
                </a:cubicBezTo>
                <a:cubicBezTo>
                  <a:pt x="614822" y="618475"/>
                  <a:pt x="622859" y="593712"/>
                  <a:pt x="638628" y="580571"/>
                </a:cubicBezTo>
                <a:cubicBezTo>
                  <a:pt x="652029" y="569404"/>
                  <a:pt x="668770" y="562710"/>
                  <a:pt x="682171" y="551543"/>
                </a:cubicBezTo>
                <a:cubicBezTo>
                  <a:pt x="824817" y="432673"/>
                  <a:pt x="640589" y="578612"/>
                  <a:pt x="754743" y="464457"/>
                </a:cubicBezTo>
                <a:cubicBezTo>
                  <a:pt x="767078" y="452122"/>
                  <a:pt x="783771" y="445104"/>
                  <a:pt x="798285" y="435428"/>
                </a:cubicBezTo>
                <a:cubicBezTo>
                  <a:pt x="794860" y="401173"/>
                  <a:pt x="786435" y="269247"/>
                  <a:pt x="769257" y="217714"/>
                </a:cubicBezTo>
                <a:cubicBezTo>
                  <a:pt x="762415" y="197188"/>
                  <a:pt x="748264" y="179746"/>
                  <a:pt x="740228" y="159657"/>
                </a:cubicBezTo>
                <a:cubicBezTo>
                  <a:pt x="728864" y="131247"/>
                  <a:pt x="728173" y="98031"/>
                  <a:pt x="711200" y="72571"/>
                </a:cubicBezTo>
                <a:cubicBezTo>
                  <a:pt x="701524" y="58057"/>
                  <a:pt x="696964" y="38273"/>
                  <a:pt x="682171" y="29028"/>
                </a:cubicBezTo>
                <a:cubicBezTo>
                  <a:pt x="656223" y="12811"/>
                  <a:pt x="595085" y="0"/>
                  <a:pt x="595085" y="0"/>
                </a:cubicBezTo>
                <a:cubicBezTo>
                  <a:pt x="486244" y="5728"/>
                  <a:pt x="335704" y="5430"/>
                  <a:pt x="217714" y="29028"/>
                </a:cubicBezTo>
                <a:cubicBezTo>
                  <a:pt x="202712" y="32029"/>
                  <a:pt x="188882" y="39340"/>
                  <a:pt x="174171" y="43543"/>
                </a:cubicBezTo>
                <a:cubicBezTo>
                  <a:pt x="154991" y="49023"/>
                  <a:pt x="135466" y="53219"/>
                  <a:pt x="116114" y="58057"/>
                </a:cubicBezTo>
                <a:cubicBezTo>
                  <a:pt x="101600" y="67733"/>
                  <a:pt x="84058" y="73958"/>
                  <a:pt x="72571" y="87086"/>
                </a:cubicBezTo>
                <a:cubicBezTo>
                  <a:pt x="49597" y="113342"/>
                  <a:pt x="14514" y="174171"/>
                  <a:pt x="14514" y="174171"/>
                </a:cubicBezTo>
                <a:cubicBezTo>
                  <a:pt x="9676" y="188685"/>
                  <a:pt x="0" y="202415"/>
                  <a:pt x="0" y="217714"/>
                </a:cubicBezTo>
                <a:cubicBezTo>
                  <a:pt x="0" y="275973"/>
                  <a:pt x="384" y="335367"/>
                  <a:pt x="14514" y="391886"/>
                </a:cubicBezTo>
                <a:cubicBezTo>
                  <a:pt x="20381" y="415354"/>
                  <a:pt x="40952" y="432838"/>
                  <a:pt x="58057" y="449943"/>
                </a:cubicBezTo>
                <a:cubicBezTo>
                  <a:pt x="75162" y="467048"/>
                  <a:pt x="95111" y="481484"/>
                  <a:pt x="116114" y="493486"/>
                </a:cubicBezTo>
                <a:cubicBezTo>
                  <a:pt x="171202" y="524965"/>
                  <a:pt x="152632" y="486460"/>
                  <a:pt x="203200" y="537028"/>
                </a:cubicBezTo>
                <a:cubicBezTo>
                  <a:pt x="210850" y="544678"/>
                  <a:pt x="159657" y="544286"/>
                  <a:pt x="174171" y="551543"/>
                </a:cubicBezTo>
                <a:close/>
              </a:path>
            </a:pathLst>
          </a:cu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75555717"/>
      </p:ext>
    </p:extLst>
  </p:cSld>
  <p:clrMapOvr>
    <a:masterClrMapping/>
  </p:clrMapOvr>
  <p:transition/>
</p:sld>
</file>

<file path=ppt/slides/slide48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21091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1719136885"/>
      </p:ext>
    </p:extLst>
  </p:cSld>
  <p:clrMapOvr>
    <a:masterClrMapping/>
  </p:clrMapOvr>
  <p:transition/>
</p:sld>
</file>

<file path=ppt/slides/slide4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889233"/>
            <a:ext cx="8226425" cy="527979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the item 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or action 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or idea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itself as a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</p:sld>
</file>

<file path=ppt/slides/slide48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411466" cy="5852371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780871721"/>
      </p:ext>
    </p:extLst>
  </p:cSld>
  <p:clrMapOvr>
    <a:masterClrMapping/>
  </p:clrMapOvr>
  <p:transition/>
</p:sld>
</file>

<file path=ppt/slides/slide48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392215" cy="5852371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r>
              <a:rPr lang="en-US" sz="1200" dirty="0">
                <a:latin typeface="Verdana" pitchFamily="34" charset="0"/>
              </a:rPr>
              <a:t>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015328" y="3608547"/>
            <a:ext cx="7133532" cy="1508105"/>
          </a:xfrm>
          <a:prstGeom prst="rect">
            <a:avLst/>
          </a:prstGeom>
          <a:solidFill>
            <a:srgbClr val="FFC000"/>
          </a:solidFill>
          <a:ln w="76200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there’s almost no end to these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1278584"/>
      </p:ext>
    </p:extLst>
  </p:cSld>
  <p:clrMapOvr>
    <a:masterClrMapping/>
  </p:clrMapOvr>
  <p:transition/>
</p:sld>
</file>

<file path=ppt/slides/slide48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852371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015328" y="3608547"/>
            <a:ext cx="7133532" cy="1508105"/>
          </a:xfrm>
          <a:prstGeom prst="rect">
            <a:avLst/>
          </a:prstGeom>
          <a:solidFill>
            <a:schemeClr val="bg1"/>
          </a:solidFill>
          <a:ln w="76200">
            <a:solidFill>
              <a:schemeClr val="bg1">
                <a:lumMod val="75000"/>
              </a:schemeClr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there’s almost no end to these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30518" y="5350804"/>
            <a:ext cx="7132320" cy="960263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including “processes”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66212363"/>
      </p:ext>
    </p:extLst>
  </p:cSld>
  <p:clrMapOvr>
    <a:masterClrMapping/>
  </p:clrMapOvr>
  <p:transition/>
</p:sld>
</file>

<file path=ppt/slides/slide4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1518234924"/>
      </p:ext>
    </p:extLst>
  </p:cSld>
  <p:clrMapOvr>
    <a:masterClrMapping/>
  </p:clrMapOvr>
</p:sld>
</file>

<file path=ppt/slides/slide4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1378" name="Text Box 2"/>
          <p:cNvSpPr txBox="1">
            <a:spLocks noChangeArrowheads="1"/>
          </p:cNvSpPr>
          <p:nvPr/>
        </p:nvSpPr>
        <p:spPr bwMode="auto">
          <a:xfrm>
            <a:off x="2735263" y="6391275"/>
            <a:ext cx="3659976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http://www.d.umn.edu/cla/faculty/troufs/anth3635/cetexts.html#CrisisofBirths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41379" name="Text Box 7"/>
          <p:cNvSpPr txBox="1">
            <a:spLocks noChangeArrowheads="1"/>
          </p:cNvSpPr>
          <p:nvPr/>
        </p:nvSpPr>
        <p:spPr bwMode="auto">
          <a:xfrm>
            <a:off x="2785471" y="5605464"/>
            <a:ext cx="3536546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Elizabeth L. Krause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Crisis of Births: </a:t>
            </a: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Population Politics and Family-Making in Italy</a:t>
            </a: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Belmont, CA: Thompson Wadsworth,  2005. </a:t>
            </a:r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43201" y="239753"/>
            <a:ext cx="3638550" cy="52609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80C3D24-448D-3B7B-D40B-82178969F0D7}"/>
              </a:ext>
            </a:extLst>
          </p:cNvPr>
          <p:cNvSpPr/>
          <p:nvPr/>
        </p:nvSpPr>
        <p:spPr>
          <a:xfrm>
            <a:off x="1030518" y="5350804"/>
            <a:ext cx="7132320" cy="960263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“Family-Making in Italy”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3612114"/>
      </p:ext>
    </p:extLst>
  </p:cSld>
  <p:clrMapOvr>
    <a:masterClrMapping/>
  </p:clrMapOvr>
  <p:transition/>
</p:sld>
</file>

<file path=ppt/slides/slide4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385012" y="1783867"/>
            <a:ext cx="8301794" cy="4570412"/>
          </a:xfrm>
        </p:spPr>
        <p:txBody>
          <a:bodyPr/>
          <a:lstStyle/>
          <a:p>
            <a:pPr algn="ctr" eaLnBrk="1" hangingPunct="1">
              <a:buNone/>
            </a:pPr>
            <a:r>
              <a:rPr lang="en-US" sz="2800" b="1" dirty="0">
                <a:solidFill>
                  <a:srgbClr val="C00000"/>
                </a:solidFill>
              </a:rPr>
              <a:t>“. . . the granting of powers from the central government of a state to government </a:t>
            </a:r>
            <a:r>
              <a:rPr lang="en-US" b="1" dirty="0">
                <a:solidFill>
                  <a:schemeClr val="bg1"/>
                </a:solidFill>
              </a:rPr>
              <a:t>at a subnational level</a:t>
            </a:r>
            <a:r>
              <a:rPr lang="en-US" b="1" dirty="0">
                <a:solidFill>
                  <a:srgbClr val="C00000"/>
                </a:solidFill>
              </a:rPr>
              <a:t>,”</a:t>
            </a:r>
            <a:r>
              <a:rPr lang="en-US" b="1" dirty="0">
                <a:solidFill>
                  <a:schemeClr val="bg1"/>
                </a:solidFill>
              </a:rPr>
              <a:t> for e.g., in </a:t>
            </a:r>
            <a:endParaRPr lang="en-US" sz="2800" b="1" dirty="0">
              <a:solidFill>
                <a:srgbClr val="C00000"/>
              </a:solidFill>
            </a:endParaRPr>
          </a:p>
          <a:p>
            <a:pPr algn="ctr" eaLnBrk="1" hangingPunct="1">
              <a:buFontTx/>
              <a:buNone/>
            </a:pPr>
            <a:endParaRPr lang="en-US" sz="300" b="1" dirty="0">
              <a:solidFill>
                <a:srgbClr val="C00000"/>
              </a:solidFill>
            </a:endParaRPr>
          </a:p>
          <a:p>
            <a:pPr algn="ctr" eaLnBrk="1" hangingPunct="1">
              <a:lnSpc>
                <a:spcPct val="100000"/>
              </a:lnSpc>
              <a:spcBef>
                <a:spcPts val="500"/>
              </a:spcBef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Wales</a:t>
            </a:r>
          </a:p>
          <a:p>
            <a:pPr algn="ctr" eaLnBrk="1" hangingPunct="1">
              <a:lnSpc>
                <a:spcPct val="100000"/>
              </a:lnSpc>
              <a:spcBef>
                <a:spcPts val="500"/>
              </a:spcBef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Scotland</a:t>
            </a:r>
          </a:p>
          <a:p>
            <a:pPr algn="ctr" eaLnBrk="1" hangingPunct="1">
              <a:lnSpc>
                <a:spcPct val="100000"/>
              </a:lnSpc>
              <a:spcBef>
                <a:spcPts val="500"/>
              </a:spcBef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Northern Ireland . . .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701CF2-A379-2A34-6339-CB26F8A7E19F}"/>
              </a:ext>
            </a:extLst>
          </p:cNvPr>
          <p:cNvSpPr txBox="1"/>
          <p:nvPr/>
        </p:nvSpPr>
        <p:spPr>
          <a:xfrm>
            <a:off x="2079058" y="790694"/>
            <a:ext cx="500032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buFontTx/>
              <a:buNone/>
            </a:pPr>
            <a:r>
              <a:rPr lang="en-US" sz="6000" b="1" dirty="0">
                <a:solidFill>
                  <a:srgbClr val="FF0000"/>
                </a:solidFill>
              </a:rPr>
              <a:t>“devolution”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4C559F43-0539-EA48-3797-75BFBF80BC46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7547858" y="-16606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1097993"/>
      </p:ext>
    </p:extLst>
  </p:cSld>
  <p:clrMapOvr>
    <a:masterClrMapping/>
  </p:clrMapOvr>
  <p:transition/>
</p:sld>
</file>

<file path=ppt/slides/slide4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8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381000"/>
            <a:ext cx="2708275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5891" name="Freeform 4"/>
          <p:cNvSpPr>
            <a:spLocks/>
          </p:cNvSpPr>
          <p:nvPr/>
        </p:nvSpPr>
        <p:spPr bwMode="auto">
          <a:xfrm>
            <a:off x="2971800" y="2438400"/>
            <a:ext cx="2286000" cy="3048000"/>
          </a:xfrm>
          <a:custGeom>
            <a:avLst/>
            <a:gdLst>
              <a:gd name="T0" fmla="*/ 0 w 1440"/>
              <a:gd name="T1" fmla="*/ 0 h 1920"/>
              <a:gd name="T2" fmla="*/ 2147483647 w 1440"/>
              <a:gd name="T3" fmla="*/ 2147483647 h 1920"/>
              <a:gd name="T4" fmla="*/ 2147483647 w 1440"/>
              <a:gd name="T5" fmla="*/ 2147483647 h 1920"/>
              <a:gd name="T6" fmla="*/ 2147483647 w 1440"/>
              <a:gd name="T7" fmla="*/ 2147483647 h 1920"/>
              <a:gd name="T8" fmla="*/ 2147483647 w 1440"/>
              <a:gd name="T9" fmla="*/ 2147483647 h 1920"/>
              <a:gd name="T10" fmla="*/ 2147483647 w 1440"/>
              <a:gd name="T11" fmla="*/ 2147483647 h 1920"/>
              <a:gd name="T12" fmla="*/ 2147483647 w 1440"/>
              <a:gd name="T13" fmla="*/ 2147483647 h 1920"/>
              <a:gd name="T14" fmla="*/ 2147483647 w 1440"/>
              <a:gd name="T15" fmla="*/ 2147483647 h 1920"/>
              <a:gd name="T16" fmla="*/ 2147483647 w 1440"/>
              <a:gd name="T17" fmla="*/ 2147483647 h 1920"/>
              <a:gd name="T18" fmla="*/ 2147483647 w 1440"/>
              <a:gd name="T19" fmla="*/ 2147483647 h 1920"/>
              <a:gd name="T20" fmla="*/ 2147483647 w 1440"/>
              <a:gd name="T21" fmla="*/ 2147483647 h 1920"/>
              <a:gd name="T22" fmla="*/ 2147483647 w 1440"/>
              <a:gd name="T23" fmla="*/ 2147483647 h 1920"/>
              <a:gd name="T24" fmla="*/ 2147483647 w 1440"/>
              <a:gd name="T25" fmla="*/ 2147483647 h 1920"/>
              <a:gd name="T26" fmla="*/ 0 w 1440"/>
              <a:gd name="T27" fmla="*/ 2147483647 h 1920"/>
              <a:gd name="T28" fmla="*/ 0 w 1440"/>
              <a:gd name="T29" fmla="*/ 2147483647 h 1920"/>
              <a:gd name="T30" fmla="*/ 2147483647 w 1440"/>
              <a:gd name="T31" fmla="*/ 2147483647 h 1920"/>
              <a:gd name="T32" fmla="*/ 2147483647 w 1440"/>
              <a:gd name="T33" fmla="*/ 2147483647 h 1920"/>
              <a:gd name="T34" fmla="*/ 2147483647 w 1440"/>
              <a:gd name="T35" fmla="*/ 2147483647 h 1920"/>
              <a:gd name="T36" fmla="*/ 2147483647 w 1440"/>
              <a:gd name="T37" fmla="*/ 2147483647 h 1920"/>
              <a:gd name="T38" fmla="*/ 2147483647 w 1440"/>
              <a:gd name="T39" fmla="*/ 2147483647 h 1920"/>
              <a:gd name="T40" fmla="*/ 2147483647 w 1440"/>
              <a:gd name="T41" fmla="*/ 2147483647 h 1920"/>
              <a:gd name="T42" fmla="*/ 2147483647 w 1440"/>
              <a:gd name="T43" fmla="*/ 2147483647 h 1920"/>
              <a:gd name="T44" fmla="*/ 2147483647 w 1440"/>
              <a:gd name="T45" fmla="*/ 2147483647 h 1920"/>
              <a:gd name="T46" fmla="*/ 2147483647 w 1440"/>
              <a:gd name="T47" fmla="*/ 2147483647 h 1920"/>
              <a:gd name="T48" fmla="*/ 2147483647 w 1440"/>
              <a:gd name="T49" fmla="*/ 2147483647 h 1920"/>
              <a:gd name="T50" fmla="*/ 2147483647 w 1440"/>
              <a:gd name="T51" fmla="*/ 2147483647 h 1920"/>
              <a:gd name="T52" fmla="*/ 2147483647 w 1440"/>
              <a:gd name="T53" fmla="*/ 2147483647 h 1920"/>
              <a:gd name="T54" fmla="*/ 2147483647 w 1440"/>
              <a:gd name="T55" fmla="*/ 2147483647 h 1920"/>
              <a:gd name="T56" fmla="*/ 2147483647 w 1440"/>
              <a:gd name="T57" fmla="*/ 2147483647 h 1920"/>
              <a:gd name="T58" fmla="*/ 2147483647 w 1440"/>
              <a:gd name="T59" fmla="*/ 2147483647 h 1920"/>
              <a:gd name="T60" fmla="*/ 2147483647 w 1440"/>
              <a:gd name="T61" fmla="*/ 2147483647 h 1920"/>
              <a:gd name="T62" fmla="*/ 2147483647 w 1440"/>
              <a:gd name="T63" fmla="*/ 2147483647 h 1920"/>
              <a:gd name="T64" fmla="*/ 2147483647 w 1440"/>
              <a:gd name="T65" fmla="*/ 2147483647 h 1920"/>
              <a:gd name="T66" fmla="*/ 2147483647 w 1440"/>
              <a:gd name="T67" fmla="*/ 2147483647 h 1920"/>
              <a:gd name="T68" fmla="*/ 2147483647 w 1440"/>
              <a:gd name="T69" fmla="*/ 2147483647 h 1920"/>
              <a:gd name="T70" fmla="*/ 2147483647 w 1440"/>
              <a:gd name="T71" fmla="*/ 2147483647 h 1920"/>
              <a:gd name="T72" fmla="*/ 2147483647 w 1440"/>
              <a:gd name="T73" fmla="*/ 2147483647 h 1920"/>
              <a:gd name="T74" fmla="*/ 2147483647 w 1440"/>
              <a:gd name="T75" fmla="*/ 2147483647 h 1920"/>
              <a:gd name="T76" fmla="*/ 2147483647 w 1440"/>
              <a:gd name="T77" fmla="*/ 2147483647 h 1920"/>
              <a:gd name="T78" fmla="*/ 2147483647 w 1440"/>
              <a:gd name="T79" fmla="*/ 2147483647 h 1920"/>
              <a:gd name="T80" fmla="*/ 2147483647 w 1440"/>
              <a:gd name="T81" fmla="*/ 2147483647 h 1920"/>
              <a:gd name="T82" fmla="*/ 2147483647 w 1440"/>
              <a:gd name="T83" fmla="*/ 2147483647 h 1920"/>
              <a:gd name="T84" fmla="*/ 2147483647 w 1440"/>
              <a:gd name="T85" fmla="*/ 2147483647 h 1920"/>
              <a:gd name="T86" fmla="*/ 2147483647 w 1440"/>
              <a:gd name="T87" fmla="*/ 2147483647 h 1920"/>
              <a:gd name="T88" fmla="*/ 2147483647 w 1440"/>
              <a:gd name="T89" fmla="*/ 2147483647 h 1920"/>
              <a:gd name="T90" fmla="*/ 2147483647 w 1440"/>
              <a:gd name="T91" fmla="*/ 2147483647 h 1920"/>
              <a:gd name="T92" fmla="*/ 2147483647 w 1440"/>
              <a:gd name="T93" fmla="*/ 2147483647 h 1920"/>
              <a:gd name="T94" fmla="*/ 2147483647 w 1440"/>
              <a:gd name="T95" fmla="*/ 2147483647 h 1920"/>
              <a:gd name="T96" fmla="*/ 2147483647 w 1440"/>
              <a:gd name="T97" fmla="*/ 2147483647 h 1920"/>
              <a:gd name="T98" fmla="*/ 2147483647 w 1440"/>
              <a:gd name="T99" fmla="*/ 2147483647 h 1920"/>
              <a:gd name="T100" fmla="*/ 2147483647 w 1440"/>
              <a:gd name="T101" fmla="*/ 2147483647 h 1920"/>
              <a:gd name="T102" fmla="*/ 2147483647 w 1440"/>
              <a:gd name="T103" fmla="*/ 2147483647 h 1920"/>
              <a:gd name="T104" fmla="*/ 2147483647 w 1440"/>
              <a:gd name="T105" fmla="*/ 2147483647 h 1920"/>
              <a:gd name="T106" fmla="*/ 2147483647 w 1440"/>
              <a:gd name="T107" fmla="*/ 2147483647 h 1920"/>
              <a:gd name="T108" fmla="*/ 2147483647 w 1440"/>
              <a:gd name="T109" fmla="*/ 2147483647 h 1920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w 1440"/>
              <a:gd name="T166" fmla="*/ 0 h 1920"/>
              <a:gd name="T167" fmla="*/ 1440 w 1440"/>
              <a:gd name="T168" fmla="*/ 1920 h 1920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T165" t="T166" r="T167" b="T168"/>
            <a:pathLst>
              <a:path w="1440" h="1920">
                <a:moveTo>
                  <a:pt x="0" y="0"/>
                </a:moveTo>
                <a:lnTo>
                  <a:pt x="48" y="48"/>
                </a:lnTo>
                <a:lnTo>
                  <a:pt x="96" y="144"/>
                </a:lnTo>
                <a:lnTo>
                  <a:pt x="144" y="192"/>
                </a:lnTo>
                <a:lnTo>
                  <a:pt x="192" y="240"/>
                </a:lnTo>
                <a:lnTo>
                  <a:pt x="192" y="288"/>
                </a:lnTo>
                <a:lnTo>
                  <a:pt x="240" y="336"/>
                </a:lnTo>
                <a:lnTo>
                  <a:pt x="192" y="384"/>
                </a:lnTo>
                <a:lnTo>
                  <a:pt x="144" y="432"/>
                </a:lnTo>
                <a:lnTo>
                  <a:pt x="96" y="480"/>
                </a:lnTo>
                <a:lnTo>
                  <a:pt x="96" y="528"/>
                </a:lnTo>
                <a:lnTo>
                  <a:pt x="48" y="528"/>
                </a:lnTo>
                <a:lnTo>
                  <a:pt x="48" y="576"/>
                </a:lnTo>
                <a:lnTo>
                  <a:pt x="0" y="576"/>
                </a:lnTo>
                <a:lnTo>
                  <a:pt x="0" y="624"/>
                </a:lnTo>
                <a:lnTo>
                  <a:pt x="48" y="624"/>
                </a:lnTo>
                <a:lnTo>
                  <a:pt x="96" y="672"/>
                </a:lnTo>
                <a:lnTo>
                  <a:pt x="144" y="672"/>
                </a:lnTo>
                <a:lnTo>
                  <a:pt x="144" y="624"/>
                </a:lnTo>
                <a:lnTo>
                  <a:pt x="192" y="624"/>
                </a:lnTo>
                <a:lnTo>
                  <a:pt x="192" y="672"/>
                </a:lnTo>
                <a:lnTo>
                  <a:pt x="240" y="672"/>
                </a:lnTo>
                <a:lnTo>
                  <a:pt x="240" y="720"/>
                </a:lnTo>
                <a:lnTo>
                  <a:pt x="288" y="720"/>
                </a:lnTo>
                <a:lnTo>
                  <a:pt x="336" y="720"/>
                </a:lnTo>
                <a:lnTo>
                  <a:pt x="336" y="672"/>
                </a:lnTo>
                <a:lnTo>
                  <a:pt x="384" y="672"/>
                </a:lnTo>
                <a:lnTo>
                  <a:pt x="480" y="720"/>
                </a:lnTo>
                <a:lnTo>
                  <a:pt x="528" y="768"/>
                </a:lnTo>
                <a:lnTo>
                  <a:pt x="528" y="816"/>
                </a:lnTo>
                <a:lnTo>
                  <a:pt x="528" y="864"/>
                </a:lnTo>
                <a:lnTo>
                  <a:pt x="528" y="912"/>
                </a:lnTo>
                <a:lnTo>
                  <a:pt x="480" y="960"/>
                </a:lnTo>
                <a:lnTo>
                  <a:pt x="480" y="1008"/>
                </a:lnTo>
                <a:lnTo>
                  <a:pt x="480" y="1056"/>
                </a:lnTo>
                <a:lnTo>
                  <a:pt x="480" y="1104"/>
                </a:lnTo>
                <a:lnTo>
                  <a:pt x="528" y="1152"/>
                </a:lnTo>
                <a:lnTo>
                  <a:pt x="480" y="1200"/>
                </a:lnTo>
                <a:lnTo>
                  <a:pt x="384" y="1248"/>
                </a:lnTo>
                <a:lnTo>
                  <a:pt x="336" y="1344"/>
                </a:lnTo>
                <a:lnTo>
                  <a:pt x="384" y="1392"/>
                </a:lnTo>
                <a:lnTo>
                  <a:pt x="384" y="1440"/>
                </a:lnTo>
                <a:lnTo>
                  <a:pt x="384" y="1536"/>
                </a:lnTo>
                <a:lnTo>
                  <a:pt x="288" y="1632"/>
                </a:lnTo>
                <a:lnTo>
                  <a:pt x="288" y="1728"/>
                </a:lnTo>
                <a:lnTo>
                  <a:pt x="288" y="1824"/>
                </a:lnTo>
                <a:lnTo>
                  <a:pt x="336" y="1920"/>
                </a:lnTo>
                <a:lnTo>
                  <a:pt x="384" y="1920"/>
                </a:lnTo>
                <a:lnTo>
                  <a:pt x="528" y="1920"/>
                </a:lnTo>
                <a:lnTo>
                  <a:pt x="624" y="1920"/>
                </a:lnTo>
                <a:lnTo>
                  <a:pt x="816" y="1824"/>
                </a:lnTo>
                <a:lnTo>
                  <a:pt x="960" y="1776"/>
                </a:lnTo>
                <a:lnTo>
                  <a:pt x="1056" y="1728"/>
                </a:lnTo>
                <a:lnTo>
                  <a:pt x="1296" y="1680"/>
                </a:lnTo>
                <a:lnTo>
                  <a:pt x="1440" y="1728"/>
                </a:ln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65892" name="Text Box 5"/>
          <p:cNvSpPr txBox="1">
            <a:spLocks noChangeArrowheads="1"/>
          </p:cNvSpPr>
          <p:nvPr/>
        </p:nvSpPr>
        <p:spPr bwMode="auto">
          <a:xfrm>
            <a:off x="5712225" y="1491114"/>
            <a:ext cx="2840038" cy="5521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000000"/>
                </a:solidFill>
                <a:latin typeface="Arial" charset="0"/>
              </a:rPr>
              <a:t>has occurred in 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Wales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7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000000"/>
                </a:solidFill>
                <a:latin typeface="Arial" charset="0"/>
              </a:rPr>
              <a:t>and for some things in </a:t>
            </a:r>
          </a:p>
          <a:p>
            <a:pPr algn="ctr">
              <a:spcBef>
                <a:spcPct val="20000"/>
              </a:spcBef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  <a:p>
            <a:pPr algn="ctr">
              <a:spcBef>
                <a:spcPct val="20000"/>
              </a:spcBef>
              <a:defRPr/>
            </a:pPr>
            <a:endParaRPr lang="en-US" sz="100" dirty="0">
              <a:solidFill>
                <a:srgbClr val="000000"/>
              </a:solidFill>
              <a:latin typeface="Arial" charset="0"/>
            </a:endParaRPr>
          </a:p>
          <a:p>
            <a:pPr algn="ctr">
              <a:spcBef>
                <a:spcPct val="20000"/>
              </a:spcBef>
              <a:defRPr/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(for e.g., health care in London and Greater Manchester, and police and crime in the West Midlands, West Yorkshire, and Greater Manchester)</a:t>
            </a:r>
            <a:endParaRPr kumimoji="0" lang="en-US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C6078A-FE83-6B67-A13B-E5B5A80C38E7}"/>
              </a:ext>
            </a:extLst>
          </p:cNvPr>
          <p:cNvSpPr txBox="1"/>
          <p:nvPr/>
        </p:nvSpPr>
        <p:spPr>
          <a:xfrm>
            <a:off x="2909419" y="5578285"/>
            <a:ext cx="2679192" cy="601135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United Kingdom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9015A5-8B7C-2638-53CE-9876BF49CA9B}"/>
              </a:ext>
            </a:extLst>
          </p:cNvPr>
          <p:cNvSpPr txBox="1"/>
          <p:nvPr/>
        </p:nvSpPr>
        <p:spPr>
          <a:xfrm>
            <a:off x="2610667" y="3120008"/>
            <a:ext cx="1172061" cy="646331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D3726D-84D3-4F6A-6492-2AC730528675}"/>
              </a:ext>
            </a:extLst>
          </p:cNvPr>
          <p:cNvSpPr txBox="1"/>
          <p:nvPr/>
        </p:nvSpPr>
        <p:spPr>
          <a:xfrm>
            <a:off x="3669447" y="2629119"/>
            <a:ext cx="1133559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BC2685-F735-C979-0199-B3E254ADDE7D}"/>
              </a:ext>
            </a:extLst>
          </p:cNvPr>
          <p:cNvSpPr txBox="1"/>
          <p:nvPr/>
        </p:nvSpPr>
        <p:spPr>
          <a:xfrm>
            <a:off x="3388713" y="4398564"/>
            <a:ext cx="836780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A072A9-1B5F-274F-18DF-BB362D8B0B30}"/>
              </a:ext>
            </a:extLst>
          </p:cNvPr>
          <p:cNvSpPr txBox="1"/>
          <p:nvPr/>
        </p:nvSpPr>
        <p:spPr>
          <a:xfrm>
            <a:off x="4383321" y="4103388"/>
            <a:ext cx="1044341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312F3B00-BB3C-481D-C250-DA1F64A59F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8050" y="6513125"/>
            <a:ext cx="3655168" cy="253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https://www.cia.gov/cia/publications/factbook/geos/uk.html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36B979A-D333-3DC4-C81D-B9EE4C3F6C09}"/>
              </a:ext>
            </a:extLst>
          </p:cNvPr>
          <p:cNvSpPr txBox="1"/>
          <p:nvPr/>
        </p:nvSpPr>
        <p:spPr>
          <a:xfrm>
            <a:off x="1848051" y="588563"/>
            <a:ext cx="5009949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buFontTx/>
              <a:buNone/>
            </a:pPr>
            <a:r>
              <a:rPr lang="en-US" sz="6000" b="1" dirty="0">
                <a:solidFill>
                  <a:srgbClr val="FF0000"/>
                </a:solidFill>
              </a:rPr>
              <a:t>“devolution”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CF1487D3-C14D-699E-A174-C6FC8650F7EE}"/>
                  </a:ext>
                </a:extLst>
              </p14:cNvPr>
              <p14:cNvContentPartPr/>
              <p14:nvPr/>
            </p14:nvContentPartPr>
            <p14:xfrm>
              <a:off x="5033747" y="4677840"/>
              <a:ext cx="36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CF1487D3-C14D-699E-A174-C6FC8650F7EE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997747" y="4642200"/>
                <a:ext cx="72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73BABDB8-44A8-8B9A-5AE9-6D685588CEC3}"/>
                  </a:ext>
                </a:extLst>
              </p14:cNvPr>
              <p14:cNvContentPartPr/>
              <p14:nvPr/>
            </p14:nvContentPartPr>
            <p14:xfrm>
              <a:off x="4456307" y="3811320"/>
              <a:ext cx="360" cy="3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73BABDB8-44A8-8B9A-5AE9-6D685588CEC3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420667" y="3775680"/>
                <a:ext cx="72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07BB3B14-B89F-C606-7B74-EA1B99BED722}"/>
                  </a:ext>
                </a:extLst>
              </p14:cNvPr>
              <p14:cNvContentPartPr/>
              <p14:nvPr/>
            </p14:nvContentPartPr>
            <p14:xfrm>
              <a:off x="4437227" y="4427280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07BB3B14-B89F-C606-7B74-EA1B99BED72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401587" y="4391640"/>
                <a:ext cx="72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B292D2FA-F8AF-7BD8-113F-8B3A1187DDFD}"/>
                  </a:ext>
                </a:extLst>
              </p14:cNvPr>
              <p14:cNvContentPartPr/>
              <p14:nvPr/>
            </p14:nvContentPartPr>
            <p14:xfrm>
              <a:off x="4639187" y="3638520"/>
              <a:ext cx="36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B292D2FA-F8AF-7BD8-113F-8B3A1187DDF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603187" y="3602520"/>
                <a:ext cx="72000" cy="72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8397192"/>
      </p:ext>
    </p:extLst>
  </p:cSld>
  <p:clrMapOvr>
    <a:masterClrMapping/>
  </p:clrMapOvr>
  <p:transition/>
</p:sld>
</file>

<file path=ppt/slides/slide4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190500" y="145161"/>
            <a:ext cx="8763000" cy="2925297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spcBef>
                <a:spcPts val="500"/>
              </a:spcBef>
              <a:buNone/>
            </a:pPr>
            <a:r>
              <a:rPr lang="en-US" sz="4800" b="1" dirty="0">
                <a:solidFill>
                  <a:srgbClr val="C00000"/>
                </a:solidFill>
              </a:rPr>
              <a:t>and at a </a:t>
            </a:r>
          </a:p>
          <a:p>
            <a:pPr algn="ctr" eaLnBrk="1" hangingPunct="1">
              <a:lnSpc>
                <a:spcPct val="100000"/>
              </a:lnSpc>
              <a:spcBef>
                <a:spcPts val="500"/>
              </a:spcBef>
              <a:buNone/>
            </a:pPr>
            <a:r>
              <a:rPr lang="en-US" sz="5400" b="1" dirty="0">
                <a:solidFill>
                  <a:schemeClr val="bg1"/>
                </a:solidFill>
              </a:rPr>
              <a:t>supranational</a:t>
            </a:r>
            <a:r>
              <a:rPr lang="en-US" sz="5400" b="1" dirty="0">
                <a:solidFill>
                  <a:srgbClr val="C00000"/>
                </a:solidFill>
              </a:rPr>
              <a:t> level . . .</a:t>
            </a:r>
          </a:p>
          <a:p>
            <a:pPr algn="ctr" eaLnBrk="1" hangingPunct="1">
              <a:buFontTx/>
              <a:buNone/>
            </a:pPr>
            <a:endParaRPr lang="en-US" sz="300" b="1" dirty="0">
              <a:solidFill>
                <a:srgbClr val="C00000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974EC2F-1F32-686B-9DB5-791B3A4FBAC8}"/>
              </a:ext>
            </a:extLst>
          </p:cNvPr>
          <p:cNvSpPr/>
          <p:nvPr/>
        </p:nvSpPr>
        <p:spPr>
          <a:xfrm>
            <a:off x="1115953" y="2419152"/>
            <a:ext cx="6912470" cy="23791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“Brexit”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srgbClr val="FF0000"/>
                </a:solidFill>
                <a:latin typeface="Verdana" pitchFamily="34" charset="0"/>
              </a:rPr>
              <a:t>was a “process’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3F580A-C629-EC5E-0396-13267D6E09A7}"/>
              </a:ext>
            </a:extLst>
          </p:cNvPr>
          <p:cNvSpPr txBox="1"/>
          <p:nvPr/>
        </p:nvSpPr>
        <p:spPr>
          <a:xfrm>
            <a:off x="596766" y="5029635"/>
            <a:ext cx="7988969" cy="12644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500"/>
              </a:spcAft>
            </a:pPr>
            <a:r>
              <a:rPr lang="en-US" sz="2400" b="1" dirty="0">
                <a:solidFill>
                  <a:srgbClr val="FF0000"/>
                </a:solidFill>
                <a:latin typeface="Verdana" pitchFamily="34" charset="0"/>
              </a:rPr>
              <a:t>It was the UK’s (</a:t>
            </a:r>
            <a:r>
              <a:rPr lang="en-US" sz="2400" b="1" dirty="0">
                <a:solidFill>
                  <a:schemeClr val="bg1"/>
                </a:solidFill>
                <a:latin typeface="Verdana" pitchFamily="34" charset="0"/>
              </a:rPr>
              <a:t>Br</a:t>
            </a:r>
            <a:r>
              <a:rPr lang="en-US" sz="2400" b="1" dirty="0">
                <a:solidFill>
                  <a:srgbClr val="FF0000"/>
                </a:solidFill>
                <a:latin typeface="Verdana" pitchFamily="34" charset="0"/>
              </a:rPr>
              <a:t>itain’s) “</a:t>
            </a:r>
            <a:r>
              <a:rPr lang="en-US" sz="2400" b="1" dirty="0">
                <a:solidFill>
                  <a:schemeClr val="bg1"/>
                </a:solidFill>
                <a:latin typeface="Verdana" pitchFamily="34" charset="0"/>
              </a:rPr>
              <a:t>exit</a:t>
            </a:r>
            <a:r>
              <a:rPr lang="en-US" sz="2400" b="1" dirty="0">
                <a:solidFill>
                  <a:srgbClr val="FF0000"/>
                </a:solidFill>
                <a:latin typeface="Verdana" pitchFamily="34" charset="0"/>
              </a:rPr>
              <a:t>” from the European Union (the EU) </a:t>
            </a:r>
          </a:p>
          <a:p>
            <a:pPr algn="ctr">
              <a:spcAft>
                <a:spcPts val="500"/>
              </a:spcAft>
            </a:pPr>
            <a:r>
              <a:rPr lang="en-US" sz="2400" b="1" dirty="0">
                <a:solidFill>
                  <a:srgbClr val="FF0000"/>
                </a:solidFill>
                <a:latin typeface="Verdana" pitchFamily="34" charset="0"/>
              </a:rPr>
              <a:t>31 January 2020, and events leading up to it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807997668"/>
      </p:ext>
    </p:extLst>
  </p:cSld>
  <p:clrMapOvr>
    <a:masterClrMapping/>
  </p:clrMapOvr>
  <p:transition/>
</p:sld>
</file>

<file path=ppt/slides/slide49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D4E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6" name="Oval 6"/>
          <p:cNvSpPr>
            <a:spLocks noChangeArrowheads="1"/>
          </p:cNvSpPr>
          <p:nvPr/>
        </p:nvSpPr>
        <p:spPr bwMode="auto">
          <a:xfrm>
            <a:off x="2607755" y="2819400"/>
            <a:ext cx="7027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7" name="Oval 7"/>
          <p:cNvSpPr>
            <a:spLocks noChangeArrowheads="1"/>
          </p:cNvSpPr>
          <p:nvPr/>
        </p:nvSpPr>
        <p:spPr bwMode="auto">
          <a:xfrm>
            <a:off x="4207936" y="2514600"/>
            <a:ext cx="1651000" cy="12001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1" name="Oval 11"/>
          <p:cNvSpPr>
            <a:spLocks noChangeArrowheads="1"/>
          </p:cNvSpPr>
          <p:nvPr/>
        </p:nvSpPr>
        <p:spPr bwMode="auto">
          <a:xfrm>
            <a:off x="4305300" y="2500313"/>
            <a:ext cx="948267" cy="5334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9" name="Oval 19"/>
          <p:cNvSpPr>
            <a:spLocks noChangeArrowheads="1"/>
          </p:cNvSpPr>
          <p:nvPr/>
        </p:nvSpPr>
        <p:spPr bwMode="auto">
          <a:xfrm>
            <a:off x="3420555" y="1643063"/>
            <a:ext cx="23283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E867ACC-68A1-FD2F-040D-454C1E5E24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5526" y="57750"/>
            <a:ext cx="6629400" cy="671785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C1C9C4B-F830-8D47-80CC-D84D30A36A49}"/>
              </a:ext>
            </a:extLst>
          </p:cNvPr>
          <p:cNvSpPr txBox="1"/>
          <p:nvPr/>
        </p:nvSpPr>
        <p:spPr>
          <a:xfrm>
            <a:off x="1485900" y="6646781"/>
            <a:ext cx="6146800" cy="261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hlinkClick r:id="rId3"/>
              </a:rPr>
              <a:t>https://european-union.europa.eu/easy-read_en</a:t>
            </a:r>
            <a:endParaRPr lang="en-US" sz="1100" dirty="0">
              <a:solidFill>
                <a:schemeClr val="bg1"/>
              </a:solidFill>
            </a:endParaRPr>
          </a:p>
        </p:txBody>
      </p:sp>
      <p:sp>
        <p:nvSpPr>
          <p:cNvPr id="4" name="Flowchart: Summing Junction 3">
            <a:extLst>
              <a:ext uri="{FF2B5EF4-FFF2-40B4-BE49-F238E27FC236}">
                <a16:creationId xmlns:a16="http://schemas.microsoft.com/office/drawing/2014/main" id="{460F03F5-1AC7-1E11-8D30-E6AD5D1E25BB}"/>
              </a:ext>
            </a:extLst>
          </p:cNvPr>
          <p:cNvSpPr/>
          <p:nvPr/>
        </p:nvSpPr>
        <p:spPr bwMode="auto">
          <a:xfrm>
            <a:off x="2713451" y="2864278"/>
            <a:ext cx="612648" cy="612648"/>
          </a:xfrm>
          <a:prstGeom prst="flowChartSummingJunction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391B15-2FF1-671D-763A-A735D347E70D}"/>
              </a:ext>
            </a:extLst>
          </p:cNvPr>
          <p:cNvSpPr txBox="1"/>
          <p:nvPr/>
        </p:nvSpPr>
        <p:spPr>
          <a:xfrm>
            <a:off x="38100" y="6029249"/>
            <a:ext cx="589280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400" b="1" dirty="0"/>
              <a:t>The European Union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A23EF1A-DA1F-5C9D-D682-A56DCE586B64}"/>
              </a:ext>
            </a:extLst>
          </p:cNvPr>
          <p:cNvSpPr/>
          <p:nvPr/>
        </p:nvSpPr>
        <p:spPr>
          <a:xfrm>
            <a:off x="2530727" y="2489363"/>
            <a:ext cx="105509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Brexit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E191C9B1-918B-BFD1-DC29-E8BF05099F87}"/>
              </a:ext>
            </a:extLst>
          </p:cNvPr>
          <p:cNvSpPr>
            <a:spLocks noChangeArrowheads="1"/>
          </p:cNvSpPr>
          <p:nvPr/>
        </p:nvSpPr>
        <p:spPr bwMode="auto">
          <a:xfrm rot="14638501">
            <a:off x="1472113" y="280377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58EB7E-83DD-2ABE-3754-127EC90B103A}"/>
              </a:ext>
            </a:extLst>
          </p:cNvPr>
          <p:cNvSpPr txBox="1"/>
          <p:nvPr/>
        </p:nvSpPr>
        <p:spPr>
          <a:xfrm>
            <a:off x="382599" y="4190404"/>
            <a:ext cx="243759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solidFill>
                  <a:srgbClr val="FF0000"/>
                </a:solidFill>
                <a:latin typeface="Verdana" pitchFamily="34" charset="0"/>
              </a:rPr>
              <a:t>31 January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651426"/>
      </p:ext>
    </p:extLst>
  </p:cSld>
  <p:clrMapOvr>
    <a:masterClrMapping/>
  </p:clrMapOvr>
  <p:transition/>
</p:sld>
</file>

<file path=ppt/slides/slide4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2701CF2-A379-2A34-6339-CB26F8A7E19F}"/>
              </a:ext>
            </a:extLst>
          </p:cNvPr>
          <p:cNvSpPr txBox="1"/>
          <p:nvPr/>
        </p:nvSpPr>
        <p:spPr>
          <a:xfrm>
            <a:off x="1212783" y="2721094"/>
            <a:ext cx="6769902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. . . a “process” could include something like</a:t>
            </a:r>
          </a:p>
          <a:p>
            <a:pPr algn="ctr" eaLnBrk="1" hangingPunct="1"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“devolution”</a:t>
            </a:r>
          </a:p>
        </p:txBody>
      </p:sp>
    </p:spTree>
    <p:extLst>
      <p:ext uri="{BB962C8B-B14F-4D97-AF65-F5344CB8AC3E}">
        <p14:creationId xmlns:p14="http://schemas.microsoft.com/office/powerpoint/2010/main" val="1458277427"/>
      </p:ext>
    </p:extLst>
  </p:cSld>
  <p:clrMapOvr>
    <a:masterClrMapping/>
  </p:clrMapOvr>
  <p:transition/>
</p:sld>
</file>

<file path=ppt/slides/slide49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6" name="Oval 6"/>
          <p:cNvSpPr>
            <a:spLocks noChangeArrowheads="1"/>
          </p:cNvSpPr>
          <p:nvPr/>
        </p:nvSpPr>
        <p:spPr bwMode="auto">
          <a:xfrm>
            <a:off x="2607755" y="2819400"/>
            <a:ext cx="7027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7" name="Oval 7"/>
          <p:cNvSpPr>
            <a:spLocks noChangeArrowheads="1"/>
          </p:cNvSpPr>
          <p:nvPr/>
        </p:nvSpPr>
        <p:spPr bwMode="auto">
          <a:xfrm>
            <a:off x="4207936" y="2514600"/>
            <a:ext cx="1651000" cy="12001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1" name="Oval 11"/>
          <p:cNvSpPr>
            <a:spLocks noChangeArrowheads="1"/>
          </p:cNvSpPr>
          <p:nvPr/>
        </p:nvSpPr>
        <p:spPr bwMode="auto">
          <a:xfrm>
            <a:off x="4305300" y="2500313"/>
            <a:ext cx="948267" cy="5334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9" name="Oval 19"/>
          <p:cNvSpPr>
            <a:spLocks noChangeArrowheads="1"/>
          </p:cNvSpPr>
          <p:nvPr/>
        </p:nvSpPr>
        <p:spPr bwMode="auto">
          <a:xfrm>
            <a:off x="3420555" y="1643063"/>
            <a:ext cx="23283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4301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20800" y="1295400"/>
            <a:ext cx="650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Oval 19"/>
          <p:cNvSpPr>
            <a:spLocks noChangeArrowheads="1"/>
          </p:cNvSpPr>
          <p:nvPr/>
        </p:nvSpPr>
        <p:spPr bwMode="auto">
          <a:xfrm>
            <a:off x="3014133" y="2214336"/>
            <a:ext cx="3251200" cy="590550"/>
          </a:xfrm>
          <a:prstGeom prst="ellipse">
            <a:avLst/>
          </a:prstGeom>
          <a:noFill/>
          <a:ln w="76200">
            <a:solidFill>
              <a:srgbClr val="FFC00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4" name="Oval 11"/>
          <p:cNvSpPr>
            <a:spLocks noChangeArrowheads="1"/>
          </p:cNvSpPr>
          <p:nvPr/>
        </p:nvSpPr>
        <p:spPr bwMode="auto">
          <a:xfrm>
            <a:off x="4165603" y="3429000"/>
            <a:ext cx="948267" cy="533400"/>
          </a:xfrm>
          <a:prstGeom prst="ellipse">
            <a:avLst/>
          </a:prstGeom>
          <a:noFill/>
          <a:ln w="76200">
            <a:solidFill>
              <a:srgbClr val="FFC00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5" name="Oval 7"/>
          <p:cNvSpPr>
            <a:spLocks noChangeArrowheads="1"/>
          </p:cNvSpPr>
          <p:nvPr/>
        </p:nvSpPr>
        <p:spPr bwMode="auto">
          <a:xfrm>
            <a:off x="4343403" y="3962400"/>
            <a:ext cx="1405467" cy="895350"/>
          </a:xfrm>
          <a:prstGeom prst="ellipse">
            <a:avLst/>
          </a:prstGeom>
          <a:noFill/>
          <a:ln w="76200">
            <a:solidFill>
              <a:srgbClr val="FFC00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9" name="Oval 11"/>
          <p:cNvSpPr>
            <a:spLocks noChangeArrowheads="1"/>
          </p:cNvSpPr>
          <p:nvPr/>
        </p:nvSpPr>
        <p:spPr bwMode="auto">
          <a:xfrm>
            <a:off x="6413701" y="4252686"/>
            <a:ext cx="1422400" cy="366486"/>
          </a:xfrm>
          <a:prstGeom prst="ellipse">
            <a:avLst/>
          </a:prstGeom>
          <a:noFill/>
          <a:ln w="76200">
            <a:solidFill>
              <a:srgbClr val="FFC00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3" cstate="print">
            <a:lum bright="6000"/>
          </a:blip>
          <a:srcRect/>
          <a:stretch>
            <a:fillRect/>
          </a:stretch>
        </p:blipFill>
        <p:spPr bwMode="auto">
          <a:xfrm>
            <a:off x="914400" y="1028700"/>
            <a:ext cx="73152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Rectangle 11"/>
          <p:cNvSpPr/>
          <p:nvPr/>
        </p:nvSpPr>
        <p:spPr>
          <a:xfrm>
            <a:off x="1729902" y="3352800"/>
            <a:ext cx="5684569" cy="186204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Brexit</a:t>
            </a:r>
            <a:r>
              <a:rPr lang="en-US" sz="11500" b="1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kumimoji="0" lang="en-US" sz="115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6907915"/>
      </p:ext>
    </p:extLst>
  </p:cSld>
  <p:clrMapOvr>
    <a:masterClrMapping/>
  </p:clrMapOvr>
  <p:transition/>
</p:sld>
</file>

<file path=ppt/slides/slide4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190500" y="1906588"/>
            <a:ext cx="8763000" cy="34655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None/>
            </a:pPr>
            <a:r>
              <a:rPr lang="en-US" sz="4800" b="1" dirty="0">
                <a:solidFill>
                  <a:schemeClr val="bg1">
                    <a:lumMod val="50000"/>
                  </a:schemeClr>
                </a:solidFill>
              </a:rPr>
              <a:t>and at  </a:t>
            </a:r>
          </a:p>
          <a:p>
            <a:pPr algn="ctr" eaLnBrk="1" hangingPunct="1">
              <a:lnSpc>
                <a:spcPct val="100000"/>
              </a:lnSpc>
              <a:buNone/>
            </a:pPr>
            <a:r>
              <a:rPr lang="en-US" sz="5400" b="1" dirty="0">
                <a:solidFill>
                  <a:schemeClr val="bg1">
                    <a:lumMod val="50000"/>
                  </a:schemeClr>
                </a:solidFill>
              </a:rPr>
              <a:t>most levels . . .</a:t>
            </a:r>
          </a:p>
          <a:p>
            <a:pPr algn="ctr" eaLnBrk="1" hangingPunct="1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C00000"/>
                </a:solidFill>
              </a:rPr>
              <a:t>opinions on it vary . . . </a:t>
            </a:r>
          </a:p>
          <a:p>
            <a:pPr algn="ctr" eaLnBrk="1" hangingPunct="1">
              <a:buFontTx/>
              <a:buNone/>
            </a:pPr>
            <a:endParaRPr lang="en-US" sz="3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999203"/>
      </p:ext>
    </p:extLst>
  </p:cSld>
  <p:clrMapOvr>
    <a:masterClrMapping/>
  </p:clrMapOvr>
  <p:transition/>
</p:sld>
</file>

<file path=ppt/slides/slide4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8568903-8409-93E3-4D39-ECE2930EEA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4174" y="457081"/>
            <a:ext cx="6400800" cy="596965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AB3D713-2140-C34A-B122-D7076DD5C581}"/>
              </a:ext>
            </a:extLst>
          </p:cNvPr>
          <p:cNvSpPr txBox="1"/>
          <p:nvPr/>
        </p:nvSpPr>
        <p:spPr>
          <a:xfrm>
            <a:off x="1485900" y="6502400"/>
            <a:ext cx="6146800" cy="261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hlinkClick r:id="rId3"/>
              </a:rPr>
              <a:t>https://www.theguardian.com/politics/2023/dec/30/britons-brexit-bad-uk-poll-eu-finances-nhs</a:t>
            </a:r>
            <a:endParaRPr lang="en-US" sz="1100" dirty="0">
              <a:solidFill>
                <a:schemeClr val="bg1"/>
              </a:solidFill>
            </a:endParaRPr>
          </a:p>
        </p:txBody>
      </p:sp>
      <p:sp>
        <p:nvSpPr>
          <p:cNvPr id="9" name="AutoShape 8">
            <a:extLst>
              <a:ext uri="{FF2B5EF4-FFF2-40B4-BE49-F238E27FC236}">
                <a16:creationId xmlns:a16="http://schemas.microsoft.com/office/drawing/2014/main" id="{315F5030-5E68-35B4-B3EF-1EB2B456C332}"/>
              </a:ext>
            </a:extLst>
          </p:cNvPr>
          <p:cNvSpPr>
            <a:spLocks noChangeArrowheads="1"/>
          </p:cNvSpPr>
          <p:nvPr/>
        </p:nvSpPr>
        <p:spPr bwMode="auto">
          <a:xfrm rot="12768808">
            <a:off x="764318" y="11098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3A8FAB1-57F7-6A8E-5C66-BCB88A2B7FA3}"/>
              </a:ext>
            </a:extLst>
          </p:cNvPr>
          <p:cNvSpPr txBox="1"/>
          <p:nvPr/>
        </p:nvSpPr>
        <p:spPr>
          <a:xfrm>
            <a:off x="6718174" y="1314600"/>
            <a:ext cx="202912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dirty="0">
                <a:solidFill>
                  <a:srgbClr val="FF0000"/>
                </a:solidFill>
              </a:rPr>
              <a:t>30 December 2023 </a:t>
            </a:r>
          </a:p>
        </p:txBody>
      </p:sp>
      <p:pic>
        <p:nvPicPr>
          <p:cNvPr id="13" name="Picture 12" descr="A blue and white logo&#10;&#10;Description automatically generated">
            <a:extLst>
              <a:ext uri="{FF2B5EF4-FFF2-40B4-BE49-F238E27FC236}">
                <a16:creationId xmlns:a16="http://schemas.microsoft.com/office/drawing/2014/main" id="{319C732D-6B63-4316-B941-FCEEA4497B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2474" y="937434"/>
            <a:ext cx="1828800" cy="40256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D49E3D0A-6EBC-58C0-FBC0-9D71309078F6}"/>
                  </a:ext>
                </a:extLst>
              </p14:cNvPr>
              <p14:cNvContentPartPr/>
              <p14:nvPr/>
            </p14:nvContentPartPr>
            <p14:xfrm>
              <a:off x="1498020" y="633800"/>
              <a:ext cx="4240800" cy="10332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D49E3D0A-6EBC-58C0-FBC0-9D71309078F6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444380" y="526160"/>
                <a:ext cx="4348440" cy="318960"/>
              </a:xfrm>
              <a:prstGeom prst="rect">
                <a:avLst/>
              </a:prstGeom>
            </p:spPr>
          </p:pic>
        </mc:Fallback>
      </mc:AlternateContent>
      <p:sp>
        <p:nvSpPr>
          <p:cNvPr id="18" name="Rectangle 17">
            <a:extLst>
              <a:ext uri="{FF2B5EF4-FFF2-40B4-BE49-F238E27FC236}">
                <a16:creationId xmlns:a16="http://schemas.microsoft.com/office/drawing/2014/main" id="{A8147A2E-F0FC-B8F1-F696-96DFC86D0A12}"/>
              </a:ext>
            </a:extLst>
          </p:cNvPr>
          <p:cNvSpPr/>
          <p:nvPr/>
        </p:nvSpPr>
        <p:spPr>
          <a:xfrm>
            <a:off x="3524463" y="4025900"/>
            <a:ext cx="2095445" cy="198823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Brexit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NO!</a:t>
            </a:r>
            <a:endParaRPr kumimoji="0" lang="en-US" sz="6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9" name="AutoShape 8">
            <a:extLst>
              <a:ext uri="{FF2B5EF4-FFF2-40B4-BE49-F238E27FC236}">
                <a16:creationId xmlns:a16="http://schemas.microsoft.com/office/drawing/2014/main" id="{C6C899B2-D1F8-C0E2-256F-1EE9DE51C147}"/>
              </a:ext>
            </a:extLst>
          </p:cNvPr>
          <p:cNvSpPr>
            <a:spLocks noChangeArrowheads="1"/>
          </p:cNvSpPr>
          <p:nvPr/>
        </p:nvSpPr>
        <p:spPr bwMode="auto">
          <a:xfrm rot="12768808">
            <a:off x="6784118" y="15035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08500358"/>
      </p:ext>
    </p:extLst>
  </p:cSld>
  <p:clrMapOvr>
    <a:masterClrMapping/>
  </p:clrMapOvr>
  <p:transition/>
</p:sld>
</file>

<file path=ppt/slides/slide5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9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44D58DC-D398-A7A2-274E-8EAB8A2871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2973" y="447552"/>
            <a:ext cx="4750754" cy="614068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038F0F7-8DAB-908A-C26B-8DA51AE9E9E8}"/>
              </a:ext>
            </a:extLst>
          </p:cNvPr>
          <p:cNvSpPr txBox="1"/>
          <p:nvPr/>
        </p:nvSpPr>
        <p:spPr>
          <a:xfrm>
            <a:off x="1016000" y="6457428"/>
            <a:ext cx="71247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hlinkClick r:id="rId3"/>
              </a:rPr>
              <a:t>https://www.theguardian.com/commentisfree/2023/dec/05/brexit-disaster-rejoining-channel-europe-economy</a:t>
            </a:r>
            <a:endParaRPr lang="en-US" sz="11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B82A6C-1449-69C6-A44E-CDF87F6DDE93}"/>
              </a:ext>
            </a:extLst>
          </p:cNvPr>
          <p:cNvSpPr txBox="1"/>
          <p:nvPr/>
        </p:nvSpPr>
        <p:spPr>
          <a:xfrm>
            <a:off x="6718174" y="1606700"/>
            <a:ext cx="202912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dirty="0">
                <a:solidFill>
                  <a:srgbClr val="FF0000"/>
                </a:solidFill>
              </a:rPr>
              <a:t>5 December 2023 </a:t>
            </a:r>
          </a:p>
        </p:txBody>
      </p:sp>
      <p:pic>
        <p:nvPicPr>
          <p:cNvPr id="7" name="Picture 6" descr="A blue and white logo&#10;&#10;Description automatically generated">
            <a:extLst>
              <a:ext uri="{FF2B5EF4-FFF2-40B4-BE49-F238E27FC236}">
                <a16:creationId xmlns:a16="http://schemas.microsoft.com/office/drawing/2014/main" id="{85FBB03B-0F83-9EC1-7DCC-033C32BDD0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2474" y="1229534"/>
            <a:ext cx="1828800" cy="402566"/>
          </a:xfrm>
          <a:prstGeom prst="rect">
            <a:avLst/>
          </a:prstGeom>
        </p:spPr>
      </p:pic>
      <p:sp>
        <p:nvSpPr>
          <p:cNvPr id="10" name="AutoShape 8">
            <a:extLst>
              <a:ext uri="{FF2B5EF4-FFF2-40B4-BE49-F238E27FC236}">
                <a16:creationId xmlns:a16="http://schemas.microsoft.com/office/drawing/2014/main" id="{845EC69C-9DC2-A6C0-C148-BA0CA26F10D9}"/>
              </a:ext>
            </a:extLst>
          </p:cNvPr>
          <p:cNvSpPr>
            <a:spLocks noChangeArrowheads="1"/>
          </p:cNvSpPr>
          <p:nvPr/>
        </p:nvSpPr>
        <p:spPr bwMode="auto">
          <a:xfrm rot="12768808">
            <a:off x="1412018" y="12876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BCF99C90-E7FE-88A6-149E-E02F072563AC}"/>
                  </a:ext>
                </a:extLst>
              </p14:cNvPr>
              <p14:cNvContentPartPr/>
              <p14:nvPr/>
            </p14:nvContentPartPr>
            <p14:xfrm>
              <a:off x="3810300" y="545240"/>
              <a:ext cx="2868840" cy="90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BCF99C90-E7FE-88A6-149E-E02F072563AC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756300" y="437600"/>
                <a:ext cx="2976480" cy="30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7D08359F-BBA8-AD35-C39B-7C36F3A13E0B}"/>
                  </a:ext>
                </a:extLst>
              </p14:cNvPr>
              <p14:cNvContentPartPr/>
              <p14:nvPr/>
            </p14:nvContentPartPr>
            <p14:xfrm>
              <a:off x="2349060" y="925760"/>
              <a:ext cx="1560960" cy="4068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7D08359F-BBA8-AD35-C39B-7C36F3A13E0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295420" y="817760"/>
                <a:ext cx="1668600" cy="256320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Rectangle 14">
            <a:extLst>
              <a:ext uri="{FF2B5EF4-FFF2-40B4-BE49-F238E27FC236}">
                <a16:creationId xmlns:a16="http://schemas.microsoft.com/office/drawing/2014/main" id="{8320B9C1-7B1D-4000-DB4D-3C60330CB4CF}"/>
              </a:ext>
            </a:extLst>
          </p:cNvPr>
          <p:cNvSpPr/>
          <p:nvPr/>
        </p:nvSpPr>
        <p:spPr>
          <a:xfrm>
            <a:off x="3408245" y="4140200"/>
            <a:ext cx="2327881" cy="198823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Brexit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YES!</a:t>
            </a:r>
            <a:endParaRPr kumimoji="0" lang="en-US" sz="6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6" name="AutoShape 8">
            <a:extLst>
              <a:ext uri="{FF2B5EF4-FFF2-40B4-BE49-F238E27FC236}">
                <a16:creationId xmlns:a16="http://schemas.microsoft.com/office/drawing/2014/main" id="{06DAE5EA-34DD-6A4E-3E40-3F9E4CE3D0A9}"/>
              </a:ext>
            </a:extLst>
          </p:cNvPr>
          <p:cNvSpPr>
            <a:spLocks noChangeArrowheads="1"/>
          </p:cNvSpPr>
          <p:nvPr/>
        </p:nvSpPr>
        <p:spPr bwMode="auto">
          <a:xfrm rot="12768808">
            <a:off x="6834918" y="18210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4777445"/>
      </p:ext>
    </p:extLst>
  </p:cSld>
  <p:clrMapOvr>
    <a:masterClrMapping/>
  </p:clrMapOvr>
  <p:transition/>
</p:sld>
</file>

<file path=ppt/slides/slide5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D9DD06F-4A80-B1DA-D6C7-DCF7ED5D35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1700" y="377044"/>
            <a:ext cx="7315200" cy="61761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7E41D94-1FE2-2077-077D-D7BDE5E5F374}"/>
              </a:ext>
            </a:extLst>
          </p:cNvPr>
          <p:cNvSpPr txBox="1"/>
          <p:nvPr/>
        </p:nvSpPr>
        <p:spPr>
          <a:xfrm>
            <a:off x="1485900" y="6477000"/>
            <a:ext cx="61468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  <a:hlinkClick r:id="rId3"/>
              </a:rPr>
              <a:t>https://www.ft.com/content/d818e25a-dd79-4080-b689-53fc96955878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71CC68-A4AD-4932-3141-F7B2BDA3DD88}"/>
              </a:ext>
            </a:extLst>
          </p:cNvPr>
          <p:cNvSpPr txBox="1"/>
          <p:nvPr/>
        </p:nvSpPr>
        <p:spPr>
          <a:xfrm>
            <a:off x="5892674" y="1822600"/>
            <a:ext cx="202912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dirty="0">
                <a:solidFill>
                  <a:srgbClr val="FF0000"/>
                </a:solidFill>
              </a:rPr>
              <a:t>27 December 2023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CE8059D-A994-C220-E88C-B28A8A932C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6214" y="1597017"/>
            <a:ext cx="2381372" cy="285765"/>
          </a:xfrm>
          <a:prstGeom prst="rect">
            <a:avLst/>
          </a:prstGeom>
        </p:spPr>
      </p:pic>
      <p:sp>
        <p:nvSpPr>
          <p:cNvPr id="12" name="AutoShape 8">
            <a:extLst>
              <a:ext uri="{FF2B5EF4-FFF2-40B4-BE49-F238E27FC236}">
                <a16:creationId xmlns:a16="http://schemas.microsoft.com/office/drawing/2014/main" id="{4EBF6488-9828-7933-2873-1457D99BF794}"/>
              </a:ext>
            </a:extLst>
          </p:cNvPr>
          <p:cNvSpPr>
            <a:spLocks noChangeArrowheads="1"/>
          </p:cNvSpPr>
          <p:nvPr/>
        </p:nvSpPr>
        <p:spPr bwMode="auto">
          <a:xfrm rot="6527278">
            <a:off x="7551673" y="10121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" name="AutoShape 8">
            <a:extLst>
              <a:ext uri="{FF2B5EF4-FFF2-40B4-BE49-F238E27FC236}">
                <a16:creationId xmlns:a16="http://schemas.microsoft.com/office/drawing/2014/main" id="{D25688B9-1C01-7BED-C0E7-ABB998FB1F90}"/>
              </a:ext>
            </a:extLst>
          </p:cNvPr>
          <p:cNvSpPr>
            <a:spLocks noChangeArrowheads="1"/>
          </p:cNvSpPr>
          <p:nvPr/>
        </p:nvSpPr>
        <p:spPr bwMode="auto">
          <a:xfrm rot="12768808">
            <a:off x="6022118" y="20496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46474419"/>
      </p:ext>
    </p:extLst>
  </p:cSld>
  <p:clrMapOvr>
    <a:masterClrMapping/>
  </p:clrMapOvr>
  <p:transition/>
</p:sld>
</file>

<file path=ppt/slides/slide5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F65A980-3C87-E1A6-A3E3-E8F9454B84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9743" y="688793"/>
            <a:ext cx="6400800" cy="585584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61E112A-865A-6CC2-0386-0F24D5B578CC}"/>
              </a:ext>
            </a:extLst>
          </p:cNvPr>
          <p:cNvSpPr txBox="1"/>
          <p:nvPr/>
        </p:nvSpPr>
        <p:spPr>
          <a:xfrm>
            <a:off x="698500" y="6506533"/>
            <a:ext cx="776928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hlinkClick r:id="rId3"/>
              </a:rPr>
              <a:t>https://www.theguardian.com/business/2023/dec/29/were-out-of-step-how-post-brexit-uk-is-drifting-from-eu-standards</a:t>
            </a:r>
            <a:endParaRPr lang="en-US" sz="1100" dirty="0">
              <a:solidFill>
                <a:schemeClr val="bg1"/>
              </a:solidFill>
            </a:endParaRPr>
          </a:p>
        </p:txBody>
      </p:sp>
      <p:pic>
        <p:nvPicPr>
          <p:cNvPr id="11" name="Picture 10" descr="A blue and white logo&#10;&#10;Description automatically generated">
            <a:extLst>
              <a:ext uri="{FF2B5EF4-FFF2-40B4-BE49-F238E27FC236}">
                <a16:creationId xmlns:a16="http://schemas.microsoft.com/office/drawing/2014/main" id="{6F4742AB-4FAB-E71B-5450-6B77F8460EA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2474" y="1229534"/>
            <a:ext cx="1828800" cy="40256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59A2452-A2A1-2ABF-EF81-4B0AB72EB2C0}"/>
              </a:ext>
            </a:extLst>
          </p:cNvPr>
          <p:cNvSpPr txBox="1"/>
          <p:nvPr/>
        </p:nvSpPr>
        <p:spPr>
          <a:xfrm>
            <a:off x="6718174" y="1606700"/>
            <a:ext cx="202912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dirty="0">
                <a:solidFill>
                  <a:srgbClr val="FF0000"/>
                </a:solidFill>
              </a:rPr>
              <a:t>29 December 2023 </a:t>
            </a:r>
          </a:p>
        </p:txBody>
      </p:sp>
      <p:sp>
        <p:nvSpPr>
          <p:cNvPr id="14" name="AutoShape 8">
            <a:extLst>
              <a:ext uri="{FF2B5EF4-FFF2-40B4-BE49-F238E27FC236}">
                <a16:creationId xmlns:a16="http://schemas.microsoft.com/office/drawing/2014/main" id="{C7F843D9-127E-3121-41C7-AF90128913AF}"/>
              </a:ext>
            </a:extLst>
          </p:cNvPr>
          <p:cNvSpPr>
            <a:spLocks noChangeArrowheads="1"/>
          </p:cNvSpPr>
          <p:nvPr/>
        </p:nvSpPr>
        <p:spPr bwMode="auto">
          <a:xfrm rot="12768808">
            <a:off x="6834918" y="18210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5" name="AutoShape 8">
            <a:extLst>
              <a:ext uri="{FF2B5EF4-FFF2-40B4-BE49-F238E27FC236}">
                <a16:creationId xmlns:a16="http://schemas.microsoft.com/office/drawing/2014/main" id="{99F44786-CDE7-8F7E-F81B-ABE6A5976314}"/>
              </a:ext>
            </a:extLst>
          </p:cNvPr>
          <p:cNvSpPr>
            <a:spLocks noChangeArrowheads="1"/>
          </p:cNvSpPr>
          <p:nvPr/>
        </p:nvSpPr>
        <p:spPr bwMode="auto">
          <a:xfrm rot="12768808">
            <a:off x="662718" y="13257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6777926"/>
      </p:ext>
    </p:extLst>
  </p:cSld>
  <p:clrMapOvr>
    <a:masterClrMapping/>
  </p:clrMapOvr>
  <p:transition/>
</p:sld>
</file>

<file path=ppt/slides/slide5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1468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84234BC0-2A90-A05B-161A-6559CC2B94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3581"/>
            <a:ext cx="9144000" cy="6149340"/>
          </a:xfrm>
          <a:prstGeom prst="rect">
            <a:avLst/>
          </a:prstGeom>
          <a:ln w="25400">
            <a:noFill/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C6B6077-FD1C-E9F3-2929-9C87A7641760}"/>
              </a:ext>
            </a:extLst>
          </p:cNvPr>
          <p:cNvSpPr txBox="1"/>
          <p:nvPr/>
        </p:nvSpPr>
        <p:spPr>
          <a:xfrm>
            <a:off x="1095008" y="2079191"/>
            <a:ext cx="6930190" cy="2069431"/>
          </a:xfrm>
          <a:prstGeom prst="rect">
            <a:avLst/>
          </a:prstGeom>
          <a:solidFill>
            <a:schemeClr val="bg1">
              <a:alpha val="10000"/>
            </a:schemeClr>
          </a:solidFill>
        </p:spPr>
        <p:txBody>
          <a:bodyPr wrap="square">
            <a:noAutofit/>
          </a:bodyPr>
          <a:lstStyle/>
          <a:p>
            <a:pPr algn="ctr"/>
            <a:endParaRPr lang="en-US" sz="3200" b="1" dirty="0">
              <a:solidFill>
                <a:srgbClr val="00309A"/>
              </a:solidFill>
            </a:endParaRPr>
          </a:p>
          <a:p>
            <a:pPr algn="ctr"/>
            <a:r>
              <a:rPr 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</a:t>
            </a:r>
          </a:p>
          <a:p>
            <a:pPr algn="ctr"/>
            <a:r>
              <a:rPr lang="en-US" sz="7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“Benelux”?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D7BDF82-C0EE-00B0-8714-0C881819F15A}"/>
              </a:ext>
            </a:extLst>
          </p:cNvPr>
          <p:cNvSpPr/>
          <p:nvPr/>
        </p:nvSpPr>
        <p:spPr bwMode="auto">
          <a:xfrm>
            <a:off x="-2" y="6484420"/>
            <a:ext cx="9144001" cy="234013"/>
          </a:xfrm>
          <a:prstGeom prst="rect">
            <a:avLst/>
          </a:prstGeom>
          <a:solidFill>
            <a:srgbClr val="21468B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8151414"/>
      </p:ext>
    </p:extLst>
  </p:cSld>
  <p:clrMapOvr>
    <a:masterClrMapping/>
  </p:clrMapOvr>
  <p:transition/>
</p:sld>
</file>

<file path=ppt/slides/slide5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6">
            <a:extLst>
              <a:ext uri="{FF2B5EF4-FFF2-40B4-BE49-F238E27FC236}">
                <a16:creationId xmlns:a16="http://schemas.microsoft.com/office/drawing/2014/main" id="{D2AE7F9D-B975-D678-E941-9048E8AFF4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4777" y="570133"/>
            <a:ext cx="7315200" cy="6119426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  <p:txBody>
          <a:bodyPr lIns="457200" tIns="457200" rIns="457200" bIns="4572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5466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European Union (EU) originally developed out of the alliance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5466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of the </a:t>
            </a: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05466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economic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5466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union of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6600" b="1" dirty="0">
              <a:solidFill>
                <a:srgbClr val="C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00309A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Be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5466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lgium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dirty="0">
                <a:solidFill>
                  <a:srgbClr val="054663"/>
                </a:solidFill>
                <a:latin typeface="Arial" charset="0"/>
              </a:rPr>
              <a:t>The </a:t>
            </a:r>
            <a:r>
              <a:rPr lang="en-US" sz="3600" b="1" dirty="0">
                <a:solidFill>
                  <a:srgbClr val="FF0000"/>
                </a:solidFill>
                <a:latin typeface="Arial" charset="0"/>
              </a:rPr>
              <a:t>Ne</a:t>
            </a:r>
            <a:r>
              <a:rPr lang="en-US" sz="3600" b="1" dirty="0">
                <a:solidFill>
                  <a:srgbClr val="054663"/>
                </a:solidFill>
                <a:latin typeface="Arial" charset="0"/>
              </a:rPr>
              <a:t>therlands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Lux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5466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emburg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54663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3" name="Picture 2" descr="A colorful dots on a black background&#10;&#10;Description automatically generated">
            <a:extLst>
              <a:ext uri="{FF2B5EF4-FFF2-40B4-BE49-F238E27FC236}">
                <a16:creationId xmlns:a16="http://schemas.microsoft.com/office/drawing/2014/main" id="{58C6D5CE-271E-06FF-13EF-6E75FFA677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2490351"/>
            <a:ext cx="5486400" cy="2004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698647"/>
      </p:ext>
    </p:extLst>
  </p:cSld>
  <p:clrMapOvr>
    <a:masterClrMapping/>
  </p:clrMapOvr>
  <p:transition/>
</p:sld>
</file>

<file path=ppt/slides/slide5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E908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EA26494-334D-F491-3D50-E3A3456BE61C}"/>
              </a:ext>
            </a:extLst>
          </p:cNvPr>
          <p:cNvSpPr txBox="1"/>
          <p:nvPr/>
        </p:nvSpPr>
        <p:spPr>
          <a:xfrm>
            <a:off x="875901" y="6534843"/>
            <a:ext cx="7382577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000" dirty="0">
                <a:hlinkClick r:id="rId2"/>
              </a:rPr>
              <a:t>https://en.wikipedia.org/wiki/File:Benelux-map.svg</a:t>
            </a:r>
            <a:endParaRPr lang="en-US" sz="1000" dirty="0"/>
          </a:p>
        </p:txBody>
      </p:sp>
      <p:pic>
        <p:nvPicPr>
          <p:cNvPr id="3" name="Picture 2" descr="A map of the country&#10;&#10;Description automatically generated">
            <a:extLst>
              <a:ext uri="{FF2B5EF4-FFF2-40B4-BE49-F238E27FC236}">
                <a16:creationId xmlns:a16="http://schemas.microsoft.com/office/drawing/2014/main" id="{82699AF7-2C58-D145-2A64-E90E2A4461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64" y="383483"/>
            <a:ext cx="4754880" cy="6151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7858516"/>
      </p:ext>
    </p:extLst>
  </p:cSld>
  <p:clrMapOvr>
    <a:masterClrMapping/>
  </p:clrMapOvr>
</p:sld>
</file>

<file path=ppt/slides/slide5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771" y="997015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162496EE-9BD6-F455-8D31-667A9284BF1B}"/>
              </a:ext>
            </a:extLst>
          </p:cNvPr>
          <p:cNvSpPr>
            <a:spLocks noChangeArrowheads="1"/>
          </p:cNvSpPr>
          <p:nvPr/>
        </p:nvSpPr>
        <p:spPr bwMode="auto">
          <a:xfrm rot="7102884">
            <a:off x="4434218" y="142184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8270"/>
      </p:ext>
    </p:extLst>
  </p:cSld>
  <p:clrMapOvr>
    <a:masterClrMapping/>
  </p:clrMapOvr>
</p:sld>
</file>

<file path=ppt/slides/slide5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3716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Rounded Rectangle 4"/>
          <p:cNvSpPr/>
          <p:nvPr/>
        </p:nvSpPr>
        <p:spPr bwMode="auto">
          <a:xfrm>
            <a:off x="3352800" y="3048000"/>
            <a:ext cx="2209800" cy="1905000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09340782"/>
      </p:ext>
    </p:extLst>
  </p:cSld>
  <p:clrMapOvr>
    <a:masterClrMapping/>
  </p:clrMapOvr>
</p:sld>
</file>

<file path=ppt/slides/slide5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Text Box 2"/>
          <p:cNvSpPr txBox="1">
            <a:spLocks noChangeArrowheads="1"/>
          </p:cNvSpPr>
          <p:nvPr/>
        </p:nvSpPr>
        <p:spPr bwMode="auto">
          <a:xfrm>
            <a:off x="1974145" y="6553243"/>
            <a:ext cx="5264390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http://travelocity.raileurope.com/us/rail/passes/eurail_selectpass_index.htm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19C42BB-F7D9-BAE8-DC1D-B60B1E5E4688}"/>
              </a:ext>
            </a:extLst>
          </p:cNvPr>
          <p:cNvSpPr txBox="1"/>
          <p:nvPr/>
        </p:nvSpPr>
        <p:spPr>
          <a:xfrm>
            <a:off x="1141245" y="2066491"/>
            <a:ext cx="6930190" cy="3686609"/>
          </a:xfrm>
          <a:prstGeom prst="rect">
            <a:avLst/>
          </a:prstGeom>
          <a:solidFill>
            <a:schemeClr val="bg1">
              <a:alpha val="10000"/>
            </a:schemeClr>
          </a:solidFill>
        </p:spPr>
        <p:txBody>
          <a:bodyPr wrap="square">
            <a:no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 even see the term </a:t>
            </a:r>
            <a:r>
              <a:rPr lang="en-US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“Benelux”</a:t>
            </a:r>
            <a:r>
              <a:rPr lang="en-US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en-US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used in Europe for other things, like, for e.g., Eurail Rail Passes.</a:t>
            </a:r>
            <a:endParaRPr lang="en-US" sz="8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1953243"/>
      </p:ext>
    </p:extLst>
  </p:cSld>
  <p:clrMapOvr>
    <a:masterClrMapping/>
  </p:clrMapOvr>
  <p:transition/>
</p:sld>
</file>

<file path=ppt/slides/slide5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Text Box 2"/>
          <p:cNvSpPr txBox="1">
            <a:spLocks noChangeArrowheads="1"/>
          </p:cNvSpPr>
          <p:nvPr/>
        </p:nvSpPr>
        <p:spPr bwMode="auto">
          <a:xfrm>
            <a:off x="1974145" y="6553243"/>
            <a:ext cx="5264390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http://travelocity.raileurope.com/us/rail/passes/eurail_selectpass_index.htm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88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20800" y="778934"/>
            <a:ext cx="6502400" cy="5621867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sp>
        <p:nvSpPr>
          <p:cNvPr id="4" name="Rounded Rectangle 3"/>
          <p:cNvSpPr/>
          <p:nvPr/>
        </p:nvSpPr>
        <p:spPr bwMode="auto">
          <a:xfrm>
            <a:off x="2928258" y="2637972"/>
            <a:ext cx="3810000" cy="1186542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60265630"/>
      </p:ext>
    </p:extLst>
  </p:cSld>
  <p:clrMapOvr>
    <a:masterClrMapping/>
  </p:clrMapOvr>
  <p:transition/>
</p:sld>
</file>

<file path=ppt/slides/slide5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952500" y="1485900"/>
            <a:ext cx="7264400" cy="4069556"/>
          </a:xfrm>
        </p:spPr>
        <p:txBody>
          <a:bodyPr/>
          <a:lstStyle/>
          <a:p>
            <a:pPr mar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4800" b="1" dirty="0">
                <a:solidFill>
                  <a:srgbClr val="C00000"/>
                </a:solidFill>
              </a:rPr>
              <a:t>and in addition </a:t>
            </a:r>
          </a:p>
          <a:p>
            <a:pPr mar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800" b="1" dirty="0">
                <a:solidFill>
                  <a:srgbClr val="C00000"/>
                </a:solidFill>
              </a:rPr>
              <a:t>(and separate)</a:t>
            </a:r>
            <a:r>
              <a:rPr lang="en-US" sz="4800" b="1" dirty="0">
                <a:solidFill>
                  <a:srgbClr val="C00000"/>
                </a:solidFill>
              </a:rPr>
              <a:t> </a:t>
            </a:r>
          </a:p>
          <a:p>
            <a:pPr mar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4800" b="1" dirty="0">
                <a:solidFill>
                  <a:srgbClr val="C00000"/>
                </a:solidFill>
              </a:rPr>
              <a:t>there’s </a:t>
            </a:r>
          </a:p>
          <a:p>
            <a:pPr mar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9600" b="1" dirty="0">
                <a:solidFill>
                  <a:schemeClr val="bg1"/>
                </a:solidFill>
              </a:rPr>
              <a:t>NATO</a:t>
            </a:r>
            <a:r>
              <a:rPr lang="en-US" sz="5400" b="1" dirty="0">
                <a:solidFill>
                  <a:srgbClr val="C00000"/>
                </a:solidFill>
              </a:rPr>
              <a:t> . . .</a:t>
            </a:r>
          </a:p>
          <a:p>
            <a:pPr algn="ctr" eaLnBrk="1" hangingPunct="1">
              <a:buFontTx/>
              <a:buNone/>
            </a:pPr>
            <a:endParaRPr lang="en-US" sz="300" b="1" dirty="0">
              <a:solidFill>
                <a:srgbClr val="C0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71C260-7E5B-4ED8-BB05-D2E29664778F}"/>
              </a:ext>
            </a:extLst>
          </p:cNvPr>
          <p:cNvSpPr txBox="1"/>
          <p:nvPr/>
        </p:nvSpPr>
        <p:spPr>
          <a:xfrm>
            <a:off x="919211" y="5373924"/>
            <a:ext cx="73152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</a:rPr>
              <a:t>N</a:t>
            </a:r>
            <a:r>
              <a:rPr lang="en-US" sz="3200" b="1" dirty="0">
                <a:solidFill>
                  <a:schemeClr val="bg1"/>
                </a:solidFill>
              </a:rPr>
              <a:t>orth </a:t>
            </a:r>
            <a:r>
              <a:rPr lang="en-US" sz="3200" b="1" dirty="0">
                <a:solidFill>
                  <a:srgbClr val="FF0000"/>
                </a:solidFill>
              </a:rPr>
              <a:t>A</a:t>
            </a:r>
            <a:r>
              <a:rPr lang="en-US" sz="3200" b="1" dirty="0">
                <a:solidFill>
                  <a:schemeClr val="bg1"/>
                </a:solidFill>
              </a:rPr>
              <a:t>tlantic </a:t>
            </a:r>
            <a:r>
              <a:rPr lang="en-US" sz="3200" b="1" dirty="0">
                <a:solidFill>
                  <a:srgbClr val="FF0000"/>
                </a:solidFill>
              </a:rPr>
              <a:t>T</a:t>
            </a:r>
            <a:r>
              <a:rPr lang="en-US" sz="3200" b="1" dirty="0">
                <a:solidFill>
                  <a:schemeClr val="bg1"/>
                </a:solidFill>
              </a:rPr>
              <a:t>reaty </a:t>
            </a:r>
            <a:r>
              <a:rPr lang="en-US" sz="3200" b="1" dirty="0">
                <a:solidFill>
                  <a:srgbClr val="FF0000"/>
                </a:solidFill>
              </a:rPr>
              <a:t>O</a:t>
            </a:r>
            <a:r>
              <a:rPr lang="en-US" sz="3200" b="1" dirty="0">
                <a:solidFill>
                  <a:schemeClr val="bg1"/>
                </a:solidFill>
              </a:rPr>
              <a:t>rganization</a:t>
            </a:r>
            <a:endParaRPr lang="en-US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8151981"/>
      </p:ext>
    </p:extLst>
  </p:cSld>
  <p:clrMapOvr>
    <a:masterClrMapping/>
  </p:clrMapOvr>
  <p:transition/>
</p:sld>
</file>

<file path=ppt/slides/slide5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4A8891E4-A574-2FA2-5376-75011AC0F310}"/>
              </a:ext>
            </a:extLst>
          </p:cNvPr>
          <p:cNvSpPr>
            <a:spLocks noChangeArrowheads="1"/>
          </p:cNvSpPr>
          <p:nvPr/>
        </p:nvSpPr>
        <p:spPr bwMode="auto">
          <a:xfrm rot="7102884">
            <a:off x="4231418" y="13384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7787051"/>
      </p:ext>
    </p:extLst>
  </p:cSld>
  <p:clrMapOvr>
    <a:masterClrMapping/>
  </p:clrMapOvr>
</p:sld>
</file>

<file path=ppt/slides/slide5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 Box 6"/>
          <p:cNvSpPr txBox="1">
            <a:spLocks noChangeArrowheads="1"/>
          </p:cNvSpPr>
          <p:nvPr/>
        </p:nvSpPr>
        <p:spPr bwMode="auto">
          <a:xfrm>
            <a:off x="910770" y="2743200"/>
            <a:ext cx="7315200" cy="2954655"/>
          </a:xfrm>
          <a:prstGeom prst="rect">
            <a:avLst/>
          </a:prstGeom>
          <a:solidFill>
            <a:schemeClr val="bg1"/>
          </a:solidFill>
          <a:ln w="28575" algn="ctr">
            <a:noFill/>
            <a:miter lim="800000"/>
            <a:headEnd/>
            <a:tailEnd/>
          </a:ln>
        </p:spPr>
        <p:txBody>
          <a:bodyPr lIns="457200" tIns="457200" rIns="457200" bIns="4572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. . . a </a:t>
            </a: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military</a:t>
            </a: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alliance of 31 states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(27¼ of them European)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from three continents,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with two official languages, headquartered in Brussels, Belgium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89B6BF-121C-578D-25DA-DD6A50954388}"/>
              </a:ext>
            </a:extLst>
          </p:cNvPr>
          <p:cNvSpPr txBox="1"/>
          <p:nvPr/>
        </p:nvSpPr>
        <p:spPr>
          <a:xfrm>
            <a:off x="3327400" y="6045200"/>
            <a:ext cx="2489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08 June 2023 </a:t>
            </a: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4DC2BCD4-08DF-1212-DA4F-1E6FC4F7CB58}"/>
              </a:ext>
            </a:extLst>
          </p:cNvPr>
          <p:cNvSpPr>
            <a:spLocks noChangeArrowheads="1"/>
          </p:cNvSpPr>
          <p:nvPr/>
        </p:nvSpPr>
        <p:spPr bwMode="auto">
          <a:xfrm rot="7880310">
            <a:off x="6695219" y="3306128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949197"/>
      </p:ext>
    </p:extLst>
  </p:cSld>
  <p:clrMapOvr>
    <a:masterClrMapping/>
  </p:clrMapOvr>
</p:sld>
</file>

<file path=ppt/slides/slide5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8989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E89B6BF-121C-578D-25DA-DD6A50954388}"/>
              </a:ext>
            </a:extLst>
          </p:cNvPr>
          <p:cNvSpPr txBox="1"/>
          <p:nvPr/>
        </p:nvSpPr>
        <p:spPr>
          <a:xfrm>
            <a:off x="2409925" y="6058300"/>
            <a:ext cx="43815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53E98"/>
                </a:solidFill>
              </a:rPr>
              <a:t>NATO countries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CCEAF06-25C7-829A-7A57-DD685288D2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0806"/>
            <a:ext cx="9144000" cy="51471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5451AC-4AE9-719D-6457-E0836C4AA093}"/>
              </a:ext>
            </a:extLst>
          </p:cNvPr>
          <p:cNvSpPr txBox="1"/>
          <p:nvPr/>
        </p:nvSpPr>
        <p:spPr>
          <a:xfrm>
            <a:off x="2965650" y="6522850"/>
            <a:ext cx="32258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hlinkClick r:id="rId3"/>
              </a:rPr>
              <a:t>https://www.cbsnews.co</a:t>
            </a:r>
            <a:endParaRPr lang="en-US" sz="1200" dirty="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65F730-25BB-E017-4E3B-35F7BCE8EB3A}"/>
              </a:ext>
            </a:extLst>
          </p:cNvPr>
          <p:cNvSpPr txBox="1"/>
          <p:nvPr/>
        </p:nvSpPr>
        <p:spPr>
          <a:xfrm>
            <a:off x="500514" y="243021"/>
            <a:ext cx="817184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FFFFFF"/>
                </a:solidFill>
              </a:rPr>
              <a:t>North Atlantic Treaty Organization countries</a:t>
            </a:r>
          </a:p>
        </p:txBody>
      </p:sp>
    </p:spTree>
    <p:extLst>
      <p:ext uri="{BB962C8B-B14F-4D97-AF65-F5344CB8AC3E}">
        <p14:creationId xmlns:p14="http://schemas.microsoft.com/office/powerpoint/2010/main" val="2413893529"/>
      </p:ext>
    </p:extLst>
  </p:cSld>
  <p:clrMapOvr>
    <a:masterClrMapping/>
  </p:clrMapOvr>
</p:sld>
</file>

<file path=ppt/slides/slide5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852371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Text Box 6">
            <a:extLst>
              <a:ext uri="{FF2B5EF4-FFF2-40B4-BE49-F238E27FC236}">
                <a16:creationId xmlns:a16="http://schemas.microsoft.com/office/drawing/2014/main" id="{AE55BC5F-F2A0-C66A-33E5-6B954217D6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6509" y="695823"/>
            <a:ext cx="8419966" cy="4601678"/>
          </a:xfrm>
          <a:prstGeom prst="rect">
            <a:avLst/>
          </a:prstGeom>
          <a:solidFill>
            <a:schemeClr val="bg1">
              <a:alpha val="70000"/>
            </a:schemeClr>
          </a:solidFill>
          <a:ln w="28575" algn="ctr">
            <a:noFill/>
            <a:miter lim="800000"/>
            <a:headEnd/>
            <a:tailEnd/>
          </a:ln>
        </p:spPr>
        <p:txBody>
          <a:bodyPr lIns="457200" tIns="182880" rIns="457200" bIns="18288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lang="en-US" sz="3600" b="1" dirty="0">
                <a:solidFill>
                  <a:srgbClr val="000000"/>
                </a:solidFill>
                <a:latin typeface="Arial" charset="0"/>
              </a:rPr>
              <a:t>B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ack to our other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“Units of Analysis” . . .</a:t>
            </a:r>
          </a:p>
        </p:txBody>
      </p:sp>
    </p:spTree>
    <p:extLst>
      <p:ext uri="{BB962C8B-B14F-4D97-AF65-F5344CB8AC3E}">
        <p14:creationId xmlns:p14="http://schemas.microsoft.com/office/powerpoint/2010/main" val="3330366624"/>
      </p:ext>
    </p:extLst>
  </p:cSld>
  <p:clrMapOvr>
    <a:masterClrMapping/>
  </p:clrMapOvr>
  <p:transition/>
</p:sld>
</file>

<file path=ppt/slides/slide5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852371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Text Box 6">
            <a:extLst>
              <a:ext uri="{FF2B5EF4-FFF2-40B4-BE49-F238E27FC236}">
                <a16:creationId xmlns:a16="http://schemas.microsoft.com/office/drawing/2014/main" id="{AE55BC5F-F2A0-C66A-33E5-6B954217D6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6509" y="695823"/>
            <a:ext cx="8419966" cy="4601678"/>
          </a:xfrm>
          <a:prstGeom prst="rect">
            <a:avLst/>
          </a:prstGeom>
          <a:solidFill>
            <a:schemeClr val="bg1">
              <a:alpha val="70000"/>
            </a:schemeClr>
          </a:solidFill>
          <a:ln w="28575" algn="ctr">
            <a:noFill/>
            <a:miter lim="800000"/>
            <a:headEnd/>
            <a:tailEnd/>
          </a:ln>
        </p:spPr>
        <p:txBody>
          <a:bodyPr lIns="457200" tIns="182880" rIns="457200" bIns="18288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94725E6-DD45-1AF3-DF9D-6EDA78FC8059}"/>
              </a:ext>
            </a:extLst>
          </p:cNvPr>
          <p:cNvSpPr/>
          <p:nvPr/>
        </p:nvSpPr>
        <p:spPr>
          <a:xfrm>
            <a:off x="1030518" y="4276749"/>
            <a:ext cx="7132320" cy="960263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including “processes”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0639750"/>
      </p:ext>
    </p:extLst>
  </p:cSld>
  <p:clrMapOvr>
    <a:masterClrMapping/>
  </p:clrMapOvr>
  <p:transition/>
</p:sld>
</file>

<file path=ppt/slides/slide5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852371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Text Box 6">
            <a:extLst>
              <a:ext uri="{FF2B5EF4-FFF2-40B4-BE49-F238E27FC236}">
                <a16:creationId xmlns:a16="http://schemas.microsoft.com/office/drawing/2014/main" id="{AE55BC5F-F2A0-C66A-33E5-6B954217D6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6509" y="695823"/>
            <a:ext cx="8419966" cy="4601678"/>
          </a:xfrm>
          <a:prstGeom prst="rect">
            <a:avLst/>
          </a:prstGeom>
          <a:solidFill>
            <a:schemeClr val="bg1">
              <a:alpha val="70000"/>
            </a:schemeClr>
          </a:solidFill>
          <a:ln w="28575" algn="ctr">
            <a:noFill/>
            <a:miter lim="800000"/>
            <a:headEnd/>
            <a:tailEnd/>
          </a:ln>
        </p:spPr>
        <p:txBody>
          <a:bodyPr lIns="457200" tIns="182880" rIns="457200" bIns="18288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5631CA-D4C3-EE02-3C2A-7CC832A5BC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5328" y="3608547"/>
            <a:ext cx="7133532" cy="1508105"/>
          </a:xfrm>
          <a:prstGeom prst="rect">
            <a:avLst/>
          </a:prstGeom>
          <a:solidFill>
            <a:srgbClr val="FFC000"/>
          </a:solidFill>
          <a:ln w="76200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there is almost no end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48915134"/>
      </p:ext>
    </p:extLst>
  </p:cSld>
  <p:clrMapOvr>
    <a:masterClrMapping/>
  </p:clrMapOvr>
  <p:transition/>
</p:sld>
</file>

<file path=ppt/slides/slide5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889233"/>
            <a:ext cx="8226425" cy="527979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the item 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or action 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or idea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itself as a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6162496"/>
      </p:ext>
    </p:extLst>
  </p:cSld>
  <p:clrMapOvr>
    <a:masterClrMapping/>
  </p:clrMapOvr>
  <p:transition/>
</p:sld>
</file>

<file path=ppt/slides/slide5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57752" y="1348361"/>
            <a:ext cx="9066998" cy="4570412"/>
          </a:xfrm>
        </p:spPr>
        <p:txBody>
          <a:bodyPr lIns="457200" tIns="457200" rIns="457200" bIns="457200"/>
          <a:lstStyle/>
          <a:p>
            <a:pPr algn="ctr" eaLnBrk="1" hangingPunct="1">
              <a:buFontTx/>
              <a:buNone/>
            </a:pPr>
            <a:r>
              <a:rPr lang="en-US" sz="4400" b="1" dirty="0"/>
              <a:t>Examples include </a:t>
            </a:r>
            <a:r>
              <a:rPr lang="en-US" sz="2000" dirty="0"/>
              <a:t>(almost) </a:t>
            </a:r>
            <a:r>
              <a:rPr lang="en-US" sz="4400" b="1" dirty="0"/>
              <a:t>anything of anthropological interest . . .</a:t>
            </a:r>
          </a:p>
          <a:p>
            <a:pPr algn="ctr" eaLnBrk="1" hangingPunct="1">
              <a:buFontTx/>
              <a:buNone/>
            </a:pPr>
            <a:r>
              <a:rPr lang="en-US" sz="4400" b="1" dirty="0"/>
              <a:t>cooperating </a:t>
            </a:r>
            <a:r>
              <a:rPr lang="en-US" sz="4400" b="1" dirty="0" err="1"/>
              <a:t>interdisciplinarily</a:t>
            </a:r>
            <a:r>
              <a:rPr lang="en-US" sz="4400" b="1" dirty="0"/>
              <a:t> with others </a:t>
            </a:r>
          </a:p>
          <a:p>
            <a:pPr algn="ctr" eaLnBrk="1" hangingPunct="1">
              <a:buFontTx/>
              <a:buNone/>
            </a:pPr>
            <a:r>
              <a:rPr lang="en-US" sz="4400" b="1" dirty="0"/>
              <a:t>as topics warrant . . . </a:t>
            </a:r>
          </a:p>
        </p:txBody>
      </p:sp>
    </p:spTree>
    <p:extLst>
      <p:ext uri="{BB962C8B-B14F-4D97-AF65-F5344CB8AC3E}">
        <p14:creationId xmlns:p14="http://schemas.microsoft.com/office/powerpoint/2010/main" val="1055226056"/>
      </p:ext>
    </p:extLst>
  </p:cSld>
  <p:clrMapOvr>
    <a:masterClrMapping/>
  </p:clrMapOvr>
</p:sld>
</file>

<file path=ppt/slides/slide5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57752" y="1348361"/>
            <a:ext cx="9066998" cy="4570412"/>
          </a:xfrm>
        </p:spPr>
        <p:txBody>
          <a:bodyPr lIns="457200" tIns="457200" rIns="457200" bIns="457200"/>
          <a:lstStyle/>
          <a:p>
            <a:pPr algn="ctr" eaLnBrk="1" hangingPunct="1">
              <a:buFontTx/>
              <a:buNone/>
            </a:pPr>
            <a:r>
              <a:rPr lang="en-US" sz="4400" b="1" dirty="0"/>
              <a:t>but keeping in mind . . . </a:t>
            </a:r>
          </a:p>
        </p:txBody>
      </p:sp>
    </p:spTree>
    <p:extLst>
      <p:ext uri="{BB962C8B-B14F-4D97-AF65-F5344CB8AC3E}">
        <p14:creationId xmlns:p14="http://schemas.microsoft.com/office/powerpoint/2010/main" val="2333617842"/>
      </p:ext>
    </p:extLst>
  </p:cSld>
  <p:clrMapOvr>
    <a:masterClrMapping/>
  </p:clrMapOvr>
</p:sld>
</file>

<file path=ppt/slides/slide5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43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914406" y="2770380"/>
            <a:ext cx="7639045" cy="3051926"/>
          </a:xfrm>
        </p:spPr>
        <p:txBody>
          <a:bodyPr wrap="square">
            <a:spAutoFit/>
          </a:bodyPr>
          <a:lstStyle/>
          <a:p>
            <a:pPr marL="457200" indent="-457200" eaLnBrk="1" hangingPunct="1">
              <a:buNone/>
              <a:tabLst>
                <a:tab pos="457200" algn="l"/>
              </a:tabLst>
            </a:pPr>
            <a:r>
              <a:rPr lang="en-US" b="1" dirty="0">
                <a:solidFill>
                  <a:srgbClr val="000000"/>
                </a:solidFill>
              </a:rPr>
              <a:t>1.	</a:t>
            </a:r>
            <a:r>
              <a:rPr lang="en-US" sz="2400" dirty="0"/>
              <a:t>the </a:t>
            </a:r>
            <a:r>
              <a:rPr lang="en-US" b="1" dirty="0">
                <a:hlinkClick r:id="rId2"/>
              </a:rPr>
              <a:t>*four fields </a:t>
            </a:r>
            <a:r>
              <a:rPr lang="en-US" sz="2400" dirty="0">
                <a:hlinkClick r:id="rId2"/>
              </a:rPr>
              <a:t>of general anthropology</a:t>
            </a:r>
            <a:endParaRPr lang="en-US" b="1" dirty="0">
              <a:solidFill>
                <a:srgbClr val="000000"/>
              </a:solidFill>
            </a:endParaRPr>
          </a:p>
          <a:p>
            <a:pPr eaLnBrk="1" hangingPunct="1">
              <a:lnSpc>
                <a:spcPct val="0"/>
              </a:lnSpc>
              <a:buFont typeface="Wingdings" pitchFamily="2" charset="2"/>
              <a:buNone/>
              <a:tabLst>
                <a:tab pos="0" algn="l"/>
              </a:tabLst>
            </a:pPr>
            <a:endParaRPr lang="en-US" b="1" dirty="0">
              <a:solidFill>
                <a:srgbClr val="000000"/>
              </a:solidFill>
            </a:endParaRPr>
          </a:p>
          <a:p>
            <a:pPr marL="457200" indent="-457200" eaLnBrk="1" hangingPunct="1">
              <a:buAutoNum type="arabicPeriod" startAt="2"/>
              <a:tabLst>
                <a:tab pos="0" algn="l"/>
              </a:tabLst>
            </a:pPr>
            <a:r>
              <a:rPr lang="en-US" b="1" dirty="0">
                <a:hlinkClick r:id="rId3"/>
              </a:rPr>
              <a:t>*culture </a:t>
            </a:r>
            <a:r>
              <a:rPr lang="en-US" sz="2000" dirty="0">
                <a:hlinkClick r:id="rId3"/>
              </a:rPr>
              <a:t>as a primary concept</a:t>
            </a:r>
            <a:endParaRPr lang="en-US" dirty="0"/>
          </a:p>
          <a:p>
            <a:pPr marL="457200" indent="-457200" eaLnBrk="1" hangingPunct="1">
              <a:buAutoNum type="arabicPeriod" startAt="2"/>
              <a:tabLst>
                <a:tab pos="0" algn="l"/>
                <a:tab pos="457200" algn="l"/>
              </a:tabLst>
            </a:pPr>
            <a:r>
              <a:rPr lang="en-US" b="1" dirty="0">
                <a:hlinkClick r:id="rId4"/>
              </a:rPr>
              <a:t>*comparative method</a:t>
            </a:r>
            <a:r>
              <a:rPr lang="en-US" dirty="0">
                <a:hlinkClick r:id="rId4"/>
              </a:rPr>
              <a:t> </a:t>
            </a:r>
            <a:r>
              <a:rPr lang="en-US" sz="2400" dirty="0">
                <a:hlinkClick r:id="rId4"/>
              </a:rPr>
              <a:t>as major approach</a:t>
            </a:r>
            <a:endParaRPr lang="en-US" dirty="0"/>
          </a:p>
          <a:p>
            <a:pPr marL="457200" indent="-457200" eaLnBrk="1" hangingPunct="1">
              <a:buAutoNum type="arabicPeriod" startAt="2"/>
              <a:tabLst>
                <a:tab pos="0" algn="l"/>
              </a:tabLst>
            </a:pPr>
            <a:r>
              <a:rPr lang="en-US" b="1" dirty="0">
                <a:hlinkClick r:id="rId5"/>
              </a:rPr>
              <a:t>*holism</a:t>
            </a:r>
            <a:r>
              <a:rPr lang="en-US" dirty="0">
                <a:hlinkClick r:id="rId5"/>
              </a:rPr>
              <a:t> </a:t>
            </a:r>
            <a:r>
              <a:rPr lang="en-US" sz="2400" dirty="0">
                <a:hlinkClick r:id="rId5"/>
              </a:rPr>
              <a:t>as a primary theoretical goal</a:t>
            </a:r>
            <a:endParaRPr lang="en-US" dirty="0"/>
          </a:p>
          <a:p>
            <a:pPr marL="457200" indent="-457200" eaLnBrk="1" hangingPunct="1">
              <a:buAutoNum type="arabicPeriod" startAt="2"/>
              <a:tabLst>
                <a:tab pos="457200" algn="l"/>
              </a:tabLst>
            </a:pPr>
            <a:r>
              <a:rPr lang="en-US" b="1" dirty="0">
                <a:hlinkClick r:id="rId6"/>
              </a:rPr>
              <a:t>*fieldwork</a:t>
            </a:r>
            <a:r>
              <a:rPr lang="en-US" dirty="0">
                <a:hlinkClick r:id="rId6"/>
              </a:rPr>
              <a:t> </a:t>
            </a:r>
            <a:r>
              <a:rPr lang="en-US" sz="2400" dirty="0">
                <a:hlinkClick r:id="rId6"/>
              </a:rPr>
              <a:t>as a primary research technique</a:t>
            </a:r>
            <a:endParaRPr lang="en-US" b="1" dirty="0">
              <a:solidFill>
                <a:srgbClr val="000000"/>
              </a:solidFill>
            </a:endParaRPr>
          </a:p>
        </p:txBody>
      </p:sp>
      <p:sp>
        <p:nvSpPr>
          <p:cNvPr id="530434" name="Rectangle 2"/>
          <p:cNvSpPr txBox="1">
            <a:spLocks noChangeArrowheads="1"/>
          </p:cNvSpPr>
          <p:nvPr/>
        </p:nvSpPr>
        <p:spPr bwMode="auto">
          <a:xfrm>
            <a:off x="259880" y="1619452"/>
            <a:ext cx="8590547" cy="14949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*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main Characteristics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of</a:t>
            </a:r>
            <a:r>
              <a:rPr kumimoji="0" lang="en-US" sz="3200" b="1" i="0" u="none" strike="noStrike" kern="1200" cap="none" spc="0" normalizeH="0" baseline="3000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anose="020B0604020202020204" pitchFamily="34" charset="0"/>
              </a:rPr>
              <a:t>˄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Anthropology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Rectangle 1"/>
          <p:cNvSpPr/>
          <p:nvPr/>
        </p:nvSpPr>
        <p:spPr>
          <a:xfrm rot="20797098">
            <a:off x="4991163" y="1551118"/>
            <a:ext cx="191590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ush Script MT" panose="03060802040406070304" pitchFamily="66" charset="0"/>
                <a:ea typeface="+mn-ea"/>
                <a:cs typeface="+mn-cs"/>
              </a:rPr>
              <a:t>American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ush Script MT" panose="03060802040406070304" pitchFamily="66" charset="0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228EF8B-C313-A507-5BBE-61827CE36D0A}"/>
              </a:ext>
            </a:extLst>
          </p:cNvPr>
          <p:cNvSpPr/>
          <p:nvPr/>
        </p:nvSpPr>
        <p:spPr>
          <a:xfrm>
            <a:off x="560523" y="6336950"/>
            <a:ext cx="80243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dirty="0"/>
              <a:t>See the *</a:t>
            </a:r>
            <a:r>
              <a:rPr lang="en-US" b="1" dirty="0">
                <a:hlinkClick r:id="rId7"/>
              </a:rPr>
              <a:t>other ANTH 3888 class slide decks</a:t>
            </a:r>
            <a:r>
              <a:rPr lang="en-US" b="1" dirty="0"/>
              <a:t> for details on these items.</a:t>
            </a:r>
          </a:p>
        </p:txBody>
      </p:sp>
    </p:spTree>
    <p:extLst>
      <p:ext uri="{BB962C8B-B14F-4D97-AF65-F5344CB8AC3E}">
        <p14:creationId xmlns:p14="http://schemas.microsoft.com/office/powerpoint/2010/main" val="2428324859"/>
      </p:ext>
    </p:extLst>
  </p:cSld>
  <p:clrMapOvr>
    <a:masterClrMapping/>
  </p:clrMapOvr>
  <p:transition/>
</p:sld>
</file>

<file path=ppt/slides/slide5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146" y="61277"/>
            <a:ext cx="8686800" cy="65151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382019" y="6573885"/>
            <a:ext cx="6404317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https://slideplayer.com/slide/2407456/9/images/66/Four+Field+Approach+SOCIAL+ARCHAEOLOGY+AND+CULTURAL+PHYSICAL.jpg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D9B3374-C324-A2EF-A9FD-12F594AEF1F7}"/>
              </a:ext>
            </a:extLst>
          </p:cNvPr>
          <p:cNvSpPr/>
          <p:nvPr/>
        </p:nvSpPr>
        <p:spPr>
          <a:xfrm>
            <a:off x="1140065" y="5942315"/>
            <a:ext cx="687021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dirty="0"/>
              <a:t>*See the class </a:t>
            </a:r>
            <a:r>
              <a:rPr lang="en-US" b="1" dirty="0">
                <a:hlinkClick r:id="rId4"/>
              </a:rPr>
              <a:t>“The Four Fields of (American) Anthropology”</a:t>
            </a:r>
            <a:endParaRPr lang="en-US" b="1" dirty="0"/>
          </a:p>
          <a:p>
            <a:pPr algn="ctr"/>
            <a:r>
              <a:rPr lang="en-US" b="1" dirty="0"/>
              <a:t>slide deck for details.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2BCC71-B105-A404-0E3A-0D5F679C4A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5328" y="348998"/>
            <a:ext cx="7133532" cy="1134730"/>
          </a:xfrm>
          <a:prstGeom prst="rect">
            <a:avLst/>
          </a:prstGeom>
          <a:solidFill>
            <a:schemeClr val="bg1"/>
          </a:solidFill>
          <a:ln w="76200">
            <a:noFill/>
            <a:miter lim="800000"/>
            <a:headEnd/>
            <a:tailEnd/>
          </a:ln>
        </p:spPr>
        <p:txBody>
          <a:bodyPr wrap="square" lIns="4572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the *Four Field Approach</a:t>
            </a:r>
          </a:p>
        </p:txBody>
      </p:sp>
    </p:spTree>
    <p:extLst>
      <p:ext uri="{BB962C8B-B14F-4D97-AF65-F5344CB8AC3E}">
        <p14:creationId xmlns:p14="http://schemas.microsoft.com/office/powerpoint/2010/main" val="1773543005"/>
      </p:ext>
    </p:extLst>
  </p:cSld>
  <p:clrMapOvr>
    <a:masterClrMapping/>
  </p:clrMapOvr>
  <p:transition/>
</p:sld>
</file>

<file path=ppt/slides/slide5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Here’s a sampling . . .</a:t>
            </a:r>
          </a:p>
        </p:txBody>
      </p:sp>
    </p:spTree>
    <p:extLst>
      <p:ext uri="{BB962C8B-B14F-4D97-AF65-F5344CB8AC3E}">
        <p14:creationId xmlns:p14="http://schemas.microsoft.com/office/powerpoint/2010/main" val="209747174"/>
      </p:ext>
    </p:extLst>
  </p:cSld>
  <p:clrMapOvr>
    <a:masterClrMapping/>
  </p:clrMapOvr>
</p:sld>
</file>

<file path=ppt/slides/slide5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0813" y="455388"/>
            <a:ext cx="376237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NY:  Penguin, 2010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7928714"/>
      </p:ext>
    </p:extLst>
  </p:cSld>
  <p:clrMapOvr>
    <a:masterClrMapping/>
  </p:clrMapOvr>
  <p:transition/>
</p:sld>
</file>

<file path=ppt/slides/slide5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Text Box 2"/>
          <p:cNvSpPr txBox="1">
            <a:spLocks noChangeArrowheads="1"/>
          </p:cNvSpPr>
          <p:nvPr/>
        </p:nvSpPr>
        <p:spPr bwMode="auto">
          <a:xfrm>
            <a:off x="2346339" y="6507203"/>
            <a:ext cx="434080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www.d.umn.edu/cla/faculty/troufs/anth3635/cetexts.html#Cod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08547" name="Text Box 7"/>
          <p:cNvSpPr txBox="1">
            <a:spLocks noChangeArrowheads="1"/>
          </p:cNvSpPr>
          <p:nvPr/>
        </p:nvSpPr>
        <p:spPr bwMode="auto">
          <a:xfrm>
            <a:off x="1598618" y="5010151"/>
            <a:ext cx="6096862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Cod: </a:t>
            </a: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Biography of the Fish That Changed the World</a:t>
            </a: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NY: Penguin Books, 1998</a:t>
            </a:r>
          </a:p>
        </p:txBody>
      </p:sp>
      <p:pic>
        <p:nvPicPr>
          <p:cNvPr id="10854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62279" y="428665"/>
            <a:ext cx="3219450" cy="45243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E3C268F-49F5-33A0-8DD4-1469BD9B06B2}"/>
              </a:ext>
            </a:extLst>
          </p:cNvPr>
          <p:cNvSpPr/>
          <p:nvPr/>
        </p:nvSpPr>
        <p:spPr>
          <a:xfrm>
            <a:off x="606392" y="1570908"/>
            <a:ext cx="254839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one fish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5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Text Box 2"/>
          <p:cNvSpPr txBox="1">
            <a:spLocks noChangeArrowheads="1"/>
          </p:cNvSpPr>
          <p:nvPr/>
        </p:nvSpPr>
        <p:spPr bwMode="auto">
          <a:xfrm>
            <a:off x="2346339" y="6507203"/>
            <a:ext cx="434080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www.d.umn.edu/cla/faculty/troufs/anth3635/cetexts.html#Cod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08547" name="Text Box 7"/>
          <p:cNvSpPr txBox="1">
            <a:spLocks noChangeArrowheads="1"/>
          </p:cNvSpPr>
          <p:nvPr/>
        </p:nvSpPr>
        <p:spPr bwMode="auto">
          <a:xfrm>
            <a:off x="1598618" y="5010151"/>
            <a:ext cx="6096862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Cod: </a:t>
            </a: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Biography of the Fish That Changed the World</a:t>
            </a: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NY: Penguin Books, 1998</a:t>
            </a:r>
          </a:p>
        </p:txBody>
      </p:sp>
      <p:pic>
        <p:nvPicPr>
          <p:cNvPr id="10854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62279" y="428665"/>
            <a:ext cx="3219450" cy="45243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2362200" y="2838449"/>
            <a:ext cx="4343400" cy="2190751"/>
          </a:xfrm>
          <a:prstGeom prst="rect">
            <a:avLst/>
          </a:prstGeom>
          <a:solidFill>
            <a:srgbClr val="FFFFFF">
              <a:alpha val="50196"/>
            </a:srgbClr>
          </a:solidFill>
        </p:spPr>
        <p:txBody>
          <a:bodyPr wrap="non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5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600200" y="2780699"/>
            <a:ext cx="5867400" cy="2190751"/>
          </a:xfrm>
          <a:prstGeom prst="rect">
            <a:avLst/>
          </a:prstGeom>
          <a:solidFill>
            <a:schemeClr val="bg1">
              <a:alpha val="50000"/>
            </a:schemeClr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1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Including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the “Cod Wars”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51440264"/>
      </p:ext>
    </p:extLst>
  </p:cSld>
  <p:clrMapOvr>
    <a:masterClrMapping/>
  </p:clrMapOvr>
  <p:transition/>
</p:sld>
</file>

<file path=ppt/slides/slide5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13" y="342900"/>
            <a:ext cx="8893175" cy="6172200"/>
          </a:xfrm>
          <a:prstGeom prst="rect">
            <a:avLst/>
          </a:prstGeom>
          <a:solidFill>
            <a:schemeClr val="bg1"/>
          </a:solidFill>
          <a:ln>
            <a:noFill/>
          </a:ln>
        </p:spPr>
      </p:pic>
      <p:sp>
        <p:nvSpPr>
          <p:cNvPr id="5" name="Rectangle 4"/>
          <p:cNvSpPr/>
          <p:nvPr/>
        </p:nvSpPr>
        <p:spPr bwMode="auto">
          <a:xfrm>
            <a:off x="7620000" y="1676400"/>
            <a:ext cx="1474788" cy="5029200"/>
          </a:xfrm>
          <a:prstGeom prst="rect">
            <a:avLst/>
          </a:prstGeom>
          <a:solidFill>
            <a:srgbClr val="FFFFFF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 bwMode="auto">
          <a:xfrm rot="16200000">
            <a:off x="4148709" y="2396109"/>
            <a:ext cx="228600" cy="8390382"/>
          </a:xfrm>
          <a:prstGeom prst="rect">
            <a:avLst/>
          </a:prstGeom>
          <a:solidFill>
            <a:srgbClr val="FFFFFF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812490" y="1981200"/>
            <a:ext cx="25731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5 September 2018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64901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https://www.cnn.com/2018/09/04/uk/scallop-war-french-navy-intl/index.html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10245" name="Picture 5" descr="https://upload.wikimedia.org/wikipedia/commons/thumb/b/b1/CNN.svg/300px-CNN.svg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0960" y="1283208"/>
            <a:ext cx="1005840" cy="469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5D38BC-DEAC-A442-92E6-DEDB1FA455F8}"/>
              </a:ext>
            </a:extLst>
          </p:cNvPr>
          <p:cNvSpPr/>
          <p:nvPr/>
        </p:nvSpPr>
        <p:spPr>
          <a:xfrm>
            <a:off x="1003434" y="3552634"/>
            <a:ext cx="586740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Including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the “scallop Wars”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06703832"/>
      </p:ext>
    </p:extLst>
  </p:cSld>
  <p:clrMapOvr>
    <a:masterClrMapping/>
  </p:clrMapOvr>
  <p:transition/>
</p:sld>
</file>

<file path=ppt/slides/slide5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070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6600" y="609600"/>
            <a:ext cx="2522764" cy="5486400"/>
          </a:xfrm>
          <a:prstGeom prst="rect">
            <a:avLst/>
          </a:prstGeom>
          <a:noFill/>
          <a:ln w="28575" cap="flat" cmpd="sng">
            <a:noFill/>
            <a:prstDash val="solid"/>
            <a:miter lim="800000"/>
            <a:headEnd/>
            <a:tailEnd/>
          </a:ln>
          <a:effectLst/>
        </p:spPr>
      </p:pic>
      <p:sp>
        <p:nvSpPr>
          <p:cNvPr id="3" name="Rectangle 2"/>
          <p:cNvSpPr/>
          <p:nvPr/>
        </p:nvSpPr>
        <p:spPr>
          <a:xfrm>
            <a:off x="3276600" y="609600"/>
            <a:ext cx="2522764" cy="5486400"/>
          </a:xfrm>
          <a:prstGeom prst="rect">
            <a:avLst/>
          </a:prstGeom>
          <a:solidFill>
            <a:srgbClr val="FFFFFF">
              <a:alpha val="50196"/>
            </a:srgbClr>
          </a:solidFill>
        </p:spPr>
        <p:txBody>
          <a:bodyPr wrap="non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5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600200" y="3119497"/>
            <a:ext cx="586740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Including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the “Chocolate Wars”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3964992"/>
      </p:ext>
    </p:extLst>
  </p:cSld>
  <p:clrMapOvr>
    <a:masterClrMapping/>
  </p:clrMapOvr>
  <p:transition/>
</p:sld>
</file>

<file path=ppt/slides/slide5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070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6600" y="609600"/>
            <a:ext cx="2522764" cy="5486400"/>
          </a:xfrm>
          <a:prstGeom prst="rect">
            <a:avLst/>
          </a:prstGeom>
          <a:noFill/>
          <a:ln w="28575" cap="flat" cmpd="sng">
            <a:noFill/>
            <a:prstDash val="solid"/>
            <a:miter lim="800000"/>
            <a:headEnd/>
            <a:tailEnd/>
          </a:ln>
          <a:effectLst/>
        </p:spPr>
      </p:pic>
    </p:spTree>
  </p:cSld>
  <p:clrMapOvr>
    <a:masterClrMapping/>
  </p:clrMapOvr>
  <p:transition/>
</p:sld>
</file>

<file path=ppt/slides/slide5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1685" y="972460"/>
            <a:ext cx="3312080" cy="50128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London: Thames &amp; Hudson, 2007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9317037"/>
      </p:ext>
    </p:extLst>
  </p:cSld>
  <p:clrMapOvr>
    <a:masterClrMapping/>
  </p:clrMapOvr>
</p:sld>
</file>

<file path=ppt/slides/slide5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22" name="Text Box 3"/>
          <p:cNvSpPr txBox="1">
            <a:spLocks noChangeArrowheads="1"/>
          </p:cNvSpPr>
          <p:nvPr/>
        </p:nvSpPr>
        <p:spPr bwMode="auto">
          <a:xfrm>
            <a:off x="2562690" y="6400800"/>
            <a:ext cx="401424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http://www.d.umn.edu/cla/faculty/troufs/anth1604/video/Strange_Relations.html#title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2167" y="1146629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4229457" y="3650745"/>
            <a:ext cx="358143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Romantic Love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3027756" y="4953026"/>
            <a:ext cx="3048913" cy="769441"/>
          </a:xfrm>
          <a:prstGeom prst="rect">
            <a:avLst/>
          </a:prstGeom>
          <a:solidFill>
            <a:schemeClr val="bg1"/>
          </a:solidFill>
          <a:ln w="76200" algn="ctr">
            <a:solidFill>
              <a:srgbClr val="FFC000"/>
            </a:solidFill>
            <a:miter lim="800000"/>
            <a:headEnd/>
            <a:tailEnd/>
          </a:ln>
        </p:spPr>
        <p:txBody>
          <a:bodyPr wrap="non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we’ll see this in class</a:t>
            </a:r>
          </a:p>
        </p:txBody>
      </p:sp>
    </p:spTree>
  </p:cSld>
  <p:clrMapOvr>
    <a:masterClrMapping/>
  </p:clrMapOvr>
  <p:transition/>
</p:sld>
</file>

<file path=ppt/slides/slide5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22" name="Text Box 3"/>
          <p:cNvSpPr txBox="1">
            <a:spLocks noChangeArrowheads="1"/>
          </p:cNvSpPr>
          <p:nvPr/>
        </p:nvSpPr>
        <p:spPr bwMode="auto">
          <a:xfrm>
            <a:off x="2562690" y="6400800"/>
            <a:ext cx="3969356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http://www.d.umn.edu/cla/faculty/troufs/anthfood/video/Meaning_of_Food.html#title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229457" y="3650745"/>
            <a:ext cx="358143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Romantic Love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2171" y="1146627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2177140" y="1771138"/>
            <a:ext cx="4706468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Love Italian Style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3729" y="2530250"/>
            <a:ext cx="1905000" cy="258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3027756" y="4953026"/>
            <a:ext cx="3048913" cy="769441"/>
          </a:xfrm>
          <a:prstGeom prst="rect">
            <a:avLst/>
          </a:prstGeom>
          <a:solidFill>
            <a:schemeClr val="bg1"/>
          </a:solidFill>
          <a:ln w="76200" algn="ctr">
            <a:solidFill>
              <a:srgbClr val="FFC000"/>
            </a:solidFill>
            <a:miter lim="800000"/>
            <a:headEnd/>
            <a:tailEnd/>
          </a:ln>
        </p:spPr>
        <p:txBody>
          <a:bodyPr wrap="non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we’ll see this in class</a:t>
            </a:r>
          </a:p>
        </p:txBody>
      </p:sp>
    </p:spTree>
  </p:cSld>
  <p:clrMapOvr>
    <a:masterClrMapping/>
  </p:clrMapOvr>
  <p:transition/>
</p:sld>
</file>

<file path=ppt/slides/slide5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88758" y="1771873"/>
            <a:ext cx="8576109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000" b="1" dirty="0">
                <a:solidFill>
                  <a:schemeClr val="bg1"/>
                </a:solidFill>
              </a:rPr>
              <a:t>Romance . . .</a:t>
            </a:r>
          </a:p>
          <a:p>
            <a:pPr algn="ctr" eaLnBrk="1" hangingPunct="1">
              <a:buFontTx/>
              <a:buNone/>
            </a:pPr>
            <a:r>
              <a:rPr lang="en-US" sz="4000" b="1" dirty="0">
                <a:solidFill>
                  <a:schemeClr val="bg1"/>
                </a:solidFill>
              </a:rPr>
              <a:t>Love . . .</a:t>
            </a:r>
          </a:p>
          <a:p>
            <a:pPr algn="ctr" eaLnBrk="1" hangingPunct="1">
              <a:buFontTx/>
              <a:buNone/>
            </a:pPr>
            <a:r>
              <a:rPr lang="en-US" sz="4000" b="1" dirty="0">
                <a:solidFill>
                  <a:schemeClr val="bg1"/>
                </a:solidFill>
              </a:rPr>
              <a:t>some things are universal . . .</a:t>
            </a:r>
          </a:p>
        </p:txBody>
      </p:sp>
    </p:spTree>
    <p:extLst>
      <p:ext uri="{BB962C8B-B14F-4D97-AF65-F5344CB8AC3E}">
        <p14:creationId xmlns:p14="http://schemas.microsoft.com/office/powerpoint/2010/main" val="740967345"/>
      </p:ext>
    </p:extLst>
  </p:cSld>
  <p:clrMapOvr>
    <a:masterClrMapping/>
  </p:clrMapOvr>
</p:sld>
</file>

<file path=ppt/slides/slide5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1378" name="Text Box 2"/>
          <p:cNvSpPr txBox="1">
            <a:spLocks noChangeArrowheads="1"/>
          </p:cNvSpPr>
          <p:nvPr/>
        </p:nvSpPr>
        <p:spPr bwMode="auto">
          <a:xfrm>
            <a:off x="2735263" y="6391275"/>
            <a:ext cx="3659976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http://www.d.umn.edu/cla/faculty/troufs/anth3635/cetexts.html#CrisisofBirths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41379" name="Text Box 7"/>
          <p:cNvSpPr txBox="1">
            <a:spLocks noChangeArrowheads="1"/>
          </p:cNvSpPr>
          <p:nvPr/>
        </p:nvSpPr>
        <p:spPr bwMode="auto">
          <a:xfrm>
            <a:off x="2785471" y="5605464"/>
            <a:ext cx="3536546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Elizabeth L. Krause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Crisis of Births: </a:t>
            </a: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Population Politics and Family-Making in Italy</a:t>
            </a: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Belmont, CA: Thompson Wadsworth,  2005. </a:t>
            </a:r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43201" y="239753"/>
            <a:ext cx="3638550" cy="52609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5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7346" y="960440"/>
            <a:ext cx="4098204" cy="5092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00652412"/>
      </p:ext>
    </p:extLst>
  </p:cSld>
  <p:clrMapOvr>
    <a:masterClrMapping/>
  </p:clrMapOvr>
</p:sld>
</file>

<file path=ppt/slides/slide5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88758" y="1819998"/>
            <a:ext cx="8576109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000" b="1" dirty="0">
                <a:solidFill>
                  <a:schemeClr val="bg1"/>
                </a:solidFill>
              </a:rPr>
              <a:t>and the mundane . . .</a:t>
            </a:r>
          </a:p>
        </p:txBody>
      </p:sp>
    </p:spTree>
    <p:extLst>
      <p:ext uri="{BB962C8B-B14F-4D97-AF65-F5344CB8AC3E}">
        <p14:creationId xmlns:p14="http://schemas.microsoft.com/office/powerpoint/2010/main" val="2158875257"/>
      </p:ext>
    </p:extLst>
  </p:cSld>
  <p:clrMapOvr>
    <a:masterClrMapping/>
  </p:clrMapOvr>
</p:sld>
</file>

<file path=ppt/slides/slide53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1C12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in glasses and a sign&#10;&#10;Description automatically generated">
            <a:extLst>
              <a:ext uri="{FF2B5EF4-FFF2-40B4-BE49-F238E27FC236}">
                <a16:creationId xmlns:a16="http://schemas.microsoft.com/office/drawing/2014/main" id="{196B5A86-2EB5-E6B6-3C5A-89394A3028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72753"/>
            <a:ext cx="9144000" cy="5143500"/>
          </a:xfrm>
          <a:prstGeom prst="rect">
            <a:avLst/>
          </a:prstGeom>
          <a:solidFill>
            <a:srgbClr val="241931"/>
          </a:solidFill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3E3F01D-CFDA-E119-CBD4-E75A6589CA1F}"/>
              </a:ext>
            </a:extLst>
          </p:cNvPr>
          <p:cNvSpPr txBox="1"/>
          <p:nvPr/>
        </p:nvSpPr>
        <p:spPr>
          <a:xfrm>
            <a:off x="2286000" y="6496330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https://www.youtube.com/watch?v=XXic6L8sPog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99920301"/>
      </p:ext>
    </p:extLst>
  </p:cSld>
  <p:clrMapOvr>
    <a:masterClrMapping/>
  </p:clrMapOvr>
  <p:transition/>
</p:sld>
</file>

<file path=ppt/slides/slide5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406370" y="6313954"/>
            <a:ext cx="43225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 Durham, N.C.: Duke Univ. Press, 2016. </a:t>
            </a:r>
          </a:p>
        </p:txBody>
      </p:sp>
      <p:sp>
        <p:nvSpPr>
          <p:cNvPr id="4" name="AutoShape 2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4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6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594" y="247428"/>
            <a:ext cx="3931920" cy="5913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8110332"/>
      </p:ext>
    </p:extLst>
  </p:cSld>
  <p:clrMapOvr>
    <a:masterClrMapping/>
  </p:clrMapOvr>
</p:sld>
</file>

<file path=ppt/slides/slide5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406370" y="6313954"/>
            <a:ext cx="43225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 Durham, N.C.: Duke Univ. Press, 2016. </a:t>
            </a:r>
          </a:p>
        </p:txBody>
      </p:sp>
      <p:sp>
        <p:nvSpPr>
          <p:cNvPr id="4" name="AutoShape 2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4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6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594" y="247428"/>
            <a:ext cx="3931920" cy="5913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C0416F6-1214-0EAA-309F-0B26F7D566D0}"/>
              </a:ext>
            </a:extLst>
          </p:cNvPr>
          <p:cNvSpPr/>
          <p:nvPr/>
        </p:nvSpPr>
        <p:spPr bwMode="auto">
          <a:xfrm>
            <a:off x="0" y="0"/>
            <a:ext cx="9144000" cy="6850063"/>
          </a:xfrm>
          <a:prstGeom prst="rect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401B39C-BB4D-C2E6-A912-9ABCBA6F710D}"/>
              </a:ext>
            </a:extLst>
          </p:cNvPr>
          <p:cNvSpPr/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alpha val="45000"/>
            </a:schemeClr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260455-E3E8-58E5-4D6D-661CE1C8BFA2}"/>
              </a:ext>
            </a:extLst>
          </p:cNvPr>
          <p:cNvSpPr txBox="1"/>
          <p:nvPr/>
        </p:nvSpPr>
        <p:spPr>
          <a:xfrm>
            <a:off x="2543478" y="1055376"/>
            <a:ext cx="4059454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original Ossabaw hogs are descended from swine released on the island in the 16</a:t>
            </a:r>
            <a:r>
              <a:rPr lang="en-US" sz="3600" b="1" baseline="30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century by Spanish explorers.</a:t>
            </a:r>
          </a:p>
        </p:txBody>
      </p:sp>
    </p:spTree>
    <p:extLst>
      <p:ext uri="{BB962C8B-B14F-4D97-AF65-F5344CB8AC3E}">
        <p14:creationId xmlns:p14="http://schemas.microsoft.com/office/powerpoint/2010/main" val="1961320600"/>
      </p:ext>
    </p:extLst>
  </p:cSld>
  <p:clrMapOvr>
    <a:masterClrMapping/>
  </p:clrMapOvr>
</p:sld>
</file>

<file path=ppt/slides/slide5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406370" y="6313954"/>
            <a:ext cx="43225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 Durham, N.C.: Duke Univ. Press, 2016. </a:t>
            </a:r>
          </a:p>
        </p:txBody>
      </p:sp>
      <p:sp>
        <p:nvSpPr>
          <p:cNvPr id="4" name="AutoShape 2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4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6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594" y="247428"/>
            <a:ext cx="3931920" cy="5913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681264" y="5307155"/>
            <a:ext cx="7772400" cy="144655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 anchor="ctr">
            <a:spAutoFit/>
          </a:bodyPr>
          <a:lstStyle/>
          <a:p>
            <a:r>
              <a:rPr lang="en-US" sz="1600" dirty="0"/>
              <a:t>Roufs, Timothy G. 2018. </a:t>
            </a:r>
            <a:r>
              <a:rPr lang="en-US" sz="1600" dirty="0">
                <a:hlinkClick r:id="rId3"/>
              </a:rPr>
              <a:t>Review of Weiss, Brad.</a:t>
            </a:r>
            <a:r>
              <a:rPr lang="en-US" sz="1600" i="1" dirty="0">
                <a:hlinkClick r:id="rId3"/>
              </a:rPr>
              <a:t> Real pigs: shifting values in the field of local pork</a:t>
            </a:r>
            <a:r>
              <a:rPr lang="en-US" sz="1600" dirty="0">
                <a:hlinkClick r:id="rId3"/>
              </a:rPr>
              <a:t>. </a:t>
            </a:r>
            <a:r>
              <a:rPr lang="en-US" sz="1600" dirty="0"/>
              <a:t>xvii, 288 pp., maps, illus., </a:t>
            </a:r>
            <a:r>
              <a:rPr lang="en-US" sz="1600" dirty="0" err="1"/>
              <a:t>bibliogr</a:t>
            </a:r>
            <a:r>
              <a:rPr lang="en-US" sz="1600" dirty="0"/>
              <a:t>. Durham, N.C.: Duke Univ. Press, 2016. £20.99 (paper) in </a:t>
            </a:r>
            <a:r>
              <a:rPr lang="en-US" sz="1600" i="1" dirty="0"/>
              <a:t>Journal of the Royal Anthropological Institute</a:t>
            </a:r>
            <a:r>
              <a:rPr lang="en-US" sz="1600" dirty="0"/>
              <a:t> (N.S.) 24, 630-631.</a:t>
            </a:r>
          </a:p>
        </p:txBody>
      </p:sp>
    </p:spTree>
    <p:extLst>
      <p:ext uri="{BB962C8B-B14F-4D97-AF65-F5344CB8AC3E}">
        <p14:creationId xmlns:p14="http://schemas.microsoft.com/office/powerpoint/2010/main" val="3825891889"/>
      </p:ext>
    </p:extLst>
  </p:cSld>
  <p:clrMapOvr>
    <a:masterClrMapping/>
  </p:clrMapOvr>
</p:sld>
</file>

<file path=ppt/slides/slide5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223" y="239728"/>
            <a:ext cx="3942546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3306236" y="6313954"/>
            <a:ext cx="25315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NY: Basic Books, 2015</a:t>
            </a:r>
          </a:p>
        </p:txBody>
      </p:sp>
    </p:spTree>
    <p:extLst>
      <p:ext uri="{BB962C8B-B14F-4D97-AF65-F5344CB8AC3E}">
        <p14:creationId xmlns:p14="http://schemas.microsoft.com/office/powerpoint/2010/main" val="3717291146"/>
      </p:ext>
    </p:extLst>
  </p:cSld>
  <p:clrMapOvr>
    <a:masterClrMapping/>
  </p:clrMapOvr>
</p:sld>
</file>

<file path=ppt/slides/slide5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6" name="Oval 6"/>
          <p:cNvSpPr>
            <a:spLocks noChangeArrowheads="1"/>
          </p:cNvSpPr>
          <p:nvPr/>
        </p:nvSpPr>
        <p:spPr bwMode="auto">
          <a:xfrm>
            <a:off x="2607755" y="2819400"/>
            <a:ext cx="7027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7" name="Oval 7"/>
          <p:cNvSpPr>
            <a:spLocks noChangeArrowheads="1"/>
          </p:cNvSpPr>
          <p:nvPr/>
        </p:nvSpPr>
        <p:spPr bwMode="auto">
          <a:xfrm>
            <a:off x="4207936" y="2514600"/>
            <a:ext cx="1651000" cy="12001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1" name="Oval 11"/>
          <p:cNvSpPr>
            <a:spLocks noChangeArrowheads="1"/>
          </p:cNvSpPr>
          <p:nvPr/>
        </p:nvSpPr>
        <p:spPr bwMode="auto">
          <a:xfrm>
            <a:off x="4305300" y="2500313"/>
            <a:ext cx="948267" cy="5334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9" name="Oval 19"/>
          <p:cNvSpPr>
            <a:spLocks noChangeArrowheads="1"/>
          </p:cNvSpPr>
          <p:nvPr/>
        </p:nvSpPr>
        <p:spPr bwMode="auto">
          <a:xfrm>
            <a:off x="3420555" y="1643063"/>
            <a:ext cx="23283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760" y="400797"/>
            <a:ext cx="8686800" cy="6018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102792"/>
      </p:ext>
    </p:extLst>
  </p:cSld>
  <p:clrMapOvr>
    <a:masterClrMapping/>
  </p:clrMapOvr>
  <p:transition/>
</p:sld>
</file>

<file path=ppt/slides/slide5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5122" name="Picture 2" descr="http://ecx.images-amazon.com/images/I/51ARYZFN9BL._SY445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061" y="142170"/>
            <a:ext cx="4788385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1635748"/>
      </p:ext>
    </p:extLst>
  </p:cSld>
  <p:clrMapOvr>
    <a:masterClrMapping/>
  </p:clrMapOvr>
  <p:transition/>
</p:sld>
</file>

<file path=ppt/slides/slide5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1032" name="Picture 8" descr="http://static1.squarespace.com/static/53247b52e4b00257d641f78c/53256a41e4b0fb8ebe73dcdd/550da435e4b02bbdcb50d457/1426958313667/?format=1500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042" y="351901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000" y="655229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http://www.sassna.org/news/2015/3/21/temple-grandin-coming-to-sacramento-on-april-3rd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316091" y="5900173"/>
            <a:ext cx="25022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Temple Grandin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1669601" y="4896409"/>
            <a:ext cx="5762625" cy="95410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cows</a:t>
            </a:r>
          </a:p>
        </p:txBody>
      </p:sp>
      <p:sp>
        <p:nvSpPr>
          <p:cNvPr id="8" name="Freeform 7"/>
          <p:cNvSpPr/>
          <p:nvPr/>
        </p:nvSpPr>
        <p:spPr bwMode="auto">
          <a:xfrm rot="485907">
            <a:off x="2252546" y="392182"/>
            <a:ext cx="6850064" cy="4350904"/>
          </a:xfrm>
          <a:custGeom>
            <a:avLst/>
            <a:gdLst>
              <a:gd name="connsiteX0" fmla="*/ 1741715 w 3338286"/>
              <a:gd name="connsiteY0" fmla="*/ 1204670 h 1262728"/>
              <a:gd name="connsiteX1" fmla="*/ 2148115 w 3338286"/>
              <a:gd name="connsiteY1" fmla="*/ 1175642 h 1262728"/>
              <a:gd name="connsiteX2" fmla="*/ 2307772 w 3338286"/>
              <a:gd name="connsiteY2" fmla="*/ 1161128 h 1262728"/>
              <a:gd name="connsiteX3" fmla="*/ 2844800 w 3338286"/>
              <a:gd name="connsiteY3" fmla="*/ 1146613 h 1262728"/>
              <a:gd name="connsiteX4" fmla="*/ 2888343 w 3338286"/>
              <a:gd name="connsiteY4" fmla="*/ 1132099 h 1262728"/>
              <a:gd name="connsiteX5" fmla="*/ 3004458 w 3338286"/>
              <a:gd name="connsiteY5" fmla="*/ 1103070 h 1262728"/>
              <a:gd name="connsiteX6" fmla="*/ 3048000 w 3338286"/>
              <a:gd name="connsiteY6" fmla="*/ 1088556 h 1262728"/>
              <a:gd name="connsiteX7" fmla="*/ 3135086 w 3338286"/>
              <a:gd name="connsiteY7" fmla="*/ 1045013 h 1262728"/>
              <a:gd name="connsiteX8" fmla="*/ 3164115 w 3338286"/>
              <a:gd name="connsiteY8" fmla="*/ 1001470 h 1262728"/>
              <a:gd name="connsiteX9" fmla="*/ 3207658 w 3338286"/>
              <a:gd name="connsiteY9" fmla="*/ 972442 h 1262728"/>
              <a:gd name="connsiteX10" fmla="*/ 3265715 w 3338286"/>
              <a:gd name="connsiteY10" fmla="*/ 885356 h 1262728"/>
              <a:gd name="connsiteX11" fmla="*/ 3309258 w 3338286"/>
              <a:gd name="connsiteY11" fmla="*/ 798270 h 1262728"/>
              <a:gd name="connsiteX12" fmla="*/ 3338286 w 3338286"/>
              <a:gd name="connsiteY12" fmla="*/ 682156 h 1262728"/>
              <a:gd name="connsiteX13" fmla="*/ 3323772 w 3338286"/>
              <a:gd name="connsiteY13" fmla="*/ 551528 h 1262728"/>
              <a:gd name="connsiteX14" fmla="*/ 3294743 w 3338286"/>
              <a:gd name="connsiteY14" fmla="*/ 507985 h 1262728"/>
              <a:gd name="connsiteX15" fmla="*/ 3280229 w 3338286"/>
              <a:gd name="connsiteY15" fmla="*/ 449928 h 1262728"/>
              <a:gd name="connsiteX16" fmla="*/ 3236686 w 3338286"/>
              <a:gd name="connsiteY16" fmla="*/ 348328 h 1262728"/>
              <a:gd name="connsiteX17" fmla="*/ 3193143 w 3338286"/>
              <a:gd name="connsiteY17" fmla="*/ 319299 h 1262728"/>
              <a:gd name="connsiteX18" fmla="*/ 3106058 w 3338286"/>
              <a:gd name="connsiteY18" fmla="*/ 246728 h 1262728"/>
              <a:gd name="connsiteX19" fmla="*/ 3077029 w 3338286"/>
              <a:gd name="connsiteY19" fmla="*/ 203185 h 1262728"/>
              <a:gd name="connsiteX20" fmla="*/ 2975429 w 3338286"/>
              <a:gd name="connsiteY20" fmla="*/ 159642 h 1262728"/>
              <a:gd name="connsiteX21" fmla="*/ 2931886 w 3338286"/>
              <a:gd name="connsiteY21" fmla="*/ 130613 h 1262728"/>
              <a:gd name="connsiteX22" fmla="*/ 2815772 w 3338286"/>
              <a:gd name="connsiteY22" fmla="*/ 101585 h 1262728"/>
              <a:gd name="connsiteX23" fmla="*/ 2670629 w 3338286"/>
              <a:gd name="connsiteY23" fmla="*/ 72556 h 1262728"/>
              <a:gd name="connsiteX24" fmla="*/ 2481943 w 3338286"/>
              <a:gd name="connsiteY24" fmla="*/ 58042 h 1262728"/>
              <a:gd name="connsiteX25" fmla="*/ 2380343 w 3338286"/>
              <a:gd name="connsiteY25" fmla="*/ 43528 h 1262728"/>
              <a:gd name="connsiteX26" fmla="*/ 2220686 w 3338286"/>
              <a:gd name="connsiteY26" fmla="*/ 29013 h 1262728"/>
              <a:gd name="connsiteX27" fmla="*/ 1698172 w 3338286"/>
              <a:gd name="connsiteY27" fmla="*/ 29013 h 1262728"/>
              <a:gd name="connsiteX28" fmla="*/ 1625600 w 3338286"/>
              <a:gd name="connsiteY28" fmla="*/ 43528 h 1262728"/>
              <a:gd name="connsiteX29" fmla="*/ 1378858 w 3338286"/>
              <a:gd name="connsiteY29" fmla="*/ 72556 h 1262728"/>
              <a:gd name="connsiteX30" fmla="*/ 1320800 w 3338286"/>
              <a:gd name="connsiteY30" fmla="*/ 87070 h 1262728"/>
              <a:gd name="connsiteX31" fmla="*/ 1233715 w 3338286"/>
              <a:gd name="connsiteY31" fmla="*/ 101585 h 1262728"/>
              <a:gd name="connsiteX32" fmla="*/ 1190172 w 3338286"/>
              <a:gd name="connsiteY32" fmla="*/ 116099 h 1262728"/>
              <a:gd name="connsiteX33" fmla="*/ 1103086 w 3338286"/>
              <a:gd name="connsiteY33" fmla="*/ 130613 h 1262728"/>
              <a:gd name="connsiteX34" fmla="*/ 986972 w 3338286"/>
              <a:gd name="connsiteY34" fmla="*/ 159642 h 1262728"/>
              <a:gd name="connsiteX35" fmla="*/ 841829 w 3338286"/>
              <a:gd name="connsiteY35" fmla="*/ 188670 h 1262728"/>
              <a:gd name="connsiteX36" fmla="*/ 624115 w 3338286"/>
              <a:gd name="connsiteY36" fmla="*/ 217699 h 1262728"/>
              <a:gd name="connsiteX37" fmla="*/ 478972 w 3338286"/>
              <a:gd name="connsiteY37" fmla="*/ 246728 h 1262728"/>
              <a:gd name="connsiteX38" fmla="*/ 391886 w 3338286"/>
              <a:gd name="connsiteY38" fmla="*/ 275756 h 1262728"/>
              <a:gd name="connsiteX39" fmla="*/ 348343 w 3338286"/>
              <a:gd name="connsiteY39" fmla="*/ 290270 h 1262728"/>
              <a:gd name="connsiteX40" fmla="*/ 246743 w 3338286"/>
              <a:gd name="connsiteY40" fmla="*/ 333813 h 1262728"/>
              <a:gd name="connsiteX41" fmla="*/ 188686 w 3338286"/>
              <a:gd name="connsiteY41" fmla="*/ 362842 h 1262728"/>
              <a:gd name="connsiteX42" fmla="*/ 145143 w 3338286"/>
              <a:gd name="connsiteY42" fmla="*/ 377356 h 1262728"/>
              <a:gd name="connsiteX43" fmla="*/ 87086 w 3338286"/>
              <a:gd name="connsiteY43" fmla="*/ 449928 h 1262728"/>
              <a:gd name="connsiteX44" fmla="*/ 58058 w 3338286"/>
              <a:gd name="connsiteY44" fmla="*/ 493470 h 1262728"/>
              <a:gd name="connsiteX45" fmla="*/ 14515 w 3338286"/>
              <a:gd name="connsiteY45" fmla="*/ 667642 h 1262728"/>
              <a:gd name="connsiteX46" fmla="*/ 0 w 3338286"/>
              <a:gd name="connsiteY46" fmla="*/ 711185 h 1262728"/>
              <a:gd name="connsiteX47" fmla="*/ 14515 w 3338286"/>
              <a:gd name="connsiteY47" fmla="*/ 1001470 h 1262728"/>
              <a:gd name="connsiteX48" fmla="*/ 58058 w 3338286"/>
              <a:gd name="connsiteY48" fmla="*/ 1103070 h 1262728"/>
              <a:gd name="connsiteX49" fmla="*/ 101600 w 3338286"/>
              <a:gd name="connsiteY49" fmla="*/ 1132099 h 1262728"/>
              <a:gd name="connsiteX50" fmla="*/ 188686 w 3338286"/>
              <a:gd name="connsiteY50" fmla="*/ 1219185 h 1262728"/>
              <a:gd name="connsiteX51" fmla="*/ 246743 w 3338286"/>
              <a:gd name="connsiteY51" fmla="*/ 1233699 h 1262728"/>
              <a:gd name="connsiteX52" fmla="*/ 290286 w 3338286"/>
              <a:gd name="connsiteY52" fmla="*/ 1248213 h 1262728"/>
              <a:gd name="connsiteX53" fmla="*/ 885372 w 3338286"/>
              <a:gd name="connsiteY53" fmla="*/ 1262728 h 1262728"/>
              <a:gd name="connsiteX54" fmla="*/ 1190172 w 3338286"/>
              <a:gd name="connsiteY54" fmla="*/ 1248213 h 1262728"/>
              <a:gd name="connsiteX55" fmla="*/ 1291772 w 3338286"/>
              <a:gd name="connsiteY55" fmla="*/ 1233699 h 1262728"/>
              <a:gd name="connsiteX56" fmla="*/ 1451429 w 3338286"/>
              <a:gd name="connsiteY56" fmla="*/ 1219185 h 1262728"/>
              <a:gd name="connsiteX57" fmla="*/ 1509486 w 3338286"/>
              <a:gd name="connsiteY57" fmla="*/ 1204670 h 1262728"/>
              <a:gd name="connsiteX58" fmla="*/ 1683658 w 3338286"/>
              <a:gd name="connsiteY58" fmla="*/ 1175642 h 1262728"/>
              <a:gd name="connsiteX59" fmla="*/ 1814286 w 3338286"/>
              <a:gd name="connsiteY59" fmla="*/ 1190156 h 1262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3338286" h="1262728">
                <a:moveTo>
                  <a:pt x="1741715" y="1204670"/>
                </a:moveTo>
                <a:cubicBezTo>
                  <a:pt x="1932135" y="1166587"/>
                  <a:pt x="1750675" y="1199020"/>
                  <a:pt x="2148115" y="1175642"/>
                </a:cubicBezTo>
                <a:cubicBezTo>
                  <a:pt x="2201461" y="1172504"/>
                  <a:pt x="2254380" y="1163353"/>
                  <a:pt x="2307772" y="1161128"/>
                </a:cubicBezTo>
                <a:cubicBezTo>
                  <a:pt x="2486691" y="1153673"/>
                  <a:pt x="2665791" y="1151451"/>
                  <a:pt x="2844800" y="1146613"/>
                </a:cubicBezTo>
                <a:cubicBezTo>
                  <a:pt x="2859314" y="1141775"/>
                  <a:pt x="2873583" y="1136125"/>
                  <a:pt x="2888343" y="1132099"/>
                </a:cubicBezTo>
                <a:cubicBezTo>
                  <a:pt x="2926833" y="1121602"/>
                  <a:pt x="2966609" y="1115686"/>
                  <a:pt x="3004458" y="1103070"/>
                </a:cubicBezTo>
                <a:cubicBezTo>
                  <a:pt x="3018972" y="1098232"/>
                  <a:pt x="3034316" y="1095398"/>
                  <a:pt x="3048000" y="1088556"/>
                </a:cubicBezTo>
                <a:cubicBezTo>
                  <a:pt x="3160550" y="1032282"/>
                  <a:pt x="3025636" y="1081498"/>
                  <a:pt x="3135086" y="1045013"/>
                </a:cubicBezTo>
                <a:cubicBezTo>
                  <a:pt x="3144762" y="1030499"/>
                  <a:pt x="3151780" y="1013805"/>
                  <a:pt x="3164115" y="1001470"/>
                </a:cubicBezTo>
                <a:cubicBezTo>
                  <a:pt x="3176450" y="989135"/>
                  <a:pt x="3196171" y="985570"/>
                  <a:pt x="3207658" y="972442"/>
                </a:cubicBezTo>
                <a:cubicBezTo>
                  <a:pt x="3230632" y="946186"/>
                  <a:pt x="3265715" y="885356"/>
                  <a:pt x="3265715" y="885356"/>
                </a:cubicBezTo>
                <a:cubicBezTo>
                  <a:pt x="3302195" y="775913"/>
                  <a:pt x="3252986" y="910812"/>
                  <a:pt x="3309258" y="798270"/>
                </a:cubicBezTo>
                <a:cubicBezTo>
                  <a:pt x="3324135" y="768516"/>
                  <a:pt x="3332766" y="709758"/>
                  <a:pt x="3338286" y="682156"/>
                </a:cubicBezTo>
                <a:cubicBezTo>
                  <a:pt x="3333448" y="638613"/>
                  <a:pt x="3334398" y="594031"/>
                  <a:pt x="3323772" y="551528"/>
                </a:cubicBezTo>
                <a:cubicBezTo>
                  <a:pt x="3319541" y="534605"/>
                  <a:pt x="3301615" y="524019"/>
                  <a:pt x="3294743" y="507985"/>
                </a:cubicBezTo>
                <a:cubicBezTo>
                  <a:pt x="3286885" y="489650"/>
                  <a:pt x="3285709" y="469108"/>
                  <a:pt x="3280229" y="449928"/>
                </a:cubicBezTo>
                <a:cubicBezTo>
                  <a:pt x="3272337" y="422307"/>
                  <a:pt x="3253516" y="368524"/>
                  <a:pt x="3236686" y="348328"/>
                </a:cubicBezTo>
                <a:cubicBezTo>
                  <a:pt x="3225519" y="334927"/>
                  <a:pt x="3206544" y="330466"/>
                  <a:pt x="3193143" y="319299"/>
                </a:cubicBezTo>
                <a:cubicBezTo>
                  <a:pt x="3081391" y="226171"/>
                  <a:pt x="3214162" y="318798"/>
                  <a:pt x="3106058" y="246728"/>
                </a:cubicBezTo>
                <a:cubicBezTo>
                  <a:pt x="3096382" y="232214"/>
                  <a:pt x="3090430" y="214352"/>
                  <a:pt x="3077029" y="203185"/>
                </a:cubicBezTo>
                <a:cubicBezTo>
                  <a:pt x="3053113" y="183255"/>
                  <a:pt x="3005681" y="169726"/>
                  <a:pt x="2975429" y="159642"/>
                </a:cubicBezTo>
                <a:cubicBezTo>
                  <a:pt x="2960915" y="149966"/>
                  <a:pt x="2947488" y="138414"/>
                  <a:pt x="2931886" y="130613"/>
                </a:cubicBezTo>
                <a:cubicBezTo>
                  <a:pt x="2900764" y="115052"/>
                  <a:pt x="2845581" y="108209"/>
                  <a:pt x="2815772" y="101585"/>
                </a:cubicBezTo>
                <a:cubicBezTo>
                  <a:pt x="2746580" y="86209"/>
                  <a:pt x="2751699" y="81090"/>
                  <a:pt x="2670629" y="72556"/>
                </a:cubicBezTo>
                <a:cubicBezTo>
                  <a:pt x="2607894" y="65953"/>
                  <a:pt x="2544711" y="64319"/>
                  <a:pt x="2481943" y="58042"/>
                </a:cubicBezTo>
                <a:cubicBezTo>
                  <a:pt x="2447902" y="54638"/>
                  <a:pt x="2414344" y="47306"/>
                  <a:pt x="2380343" y="43528"/>
                </a:cubicBezTo>
                <a:cubicBezTo>
                  <a:pt x="2327231" y="37627"/>
                  <a:pt x="2273905" y="33851"/>
                  <a:pt x="2220686" y="29013"/>
                </a:cubicBezTo>
                <a:cubicBezTo>
                  <a:pt x="2017038" y="-21898"/>
                  <a:pt x="2146235" y="4793"/>
                  <a:pt x="1698172" y="29013"/>
                </a:cubicBezTo>
                <a:cubicBezTo>
                  <a:pt x="1673538" y="30345"/>
                  <a:pt x="1650022" y="40039"/>
                  <a:pt x="1625600" y="43528"/>
                </a:cubicBezTo>
                <a:cubicBezTo>
                  <a:pt x="1544004" y="55185"/>
                  <a:pt x="1460274" y="58987"/>
                  <a:pt x="1378858" y="72556"/>
                </a:cubicBezTo>
                <a:cubicBezTo>
                  <a:pt x="1359181" y="75835"/>
                  <a:pt x="1340361" y="83158"/>
                  <a:pt x="1320800" y="87070"/>
                </a:cubicBezTo>
                <a:cubicBezTo>
                  <a:pt x="1291943" y="92842"/>
                  <a:pt x="1262443" y="95201"/>
                  <a:pt x="1233715" y="101585"/>
                </a:cubicBezTo>
                <a:cubicBezTo>
                  <a:pt x="1218780" y="104904"/>
                  <a:pt x="1205107" y="112780"/>
                  <a:pt x="1190172" y="116099"/>
                </a:cubicBezTo>
                <a:cubicBezTo>
                  <a:pt x="1161444" y="122483"/>
                  <a:pt x="1131862" y="124447"/>
                  <a:pt x="1103086" y="130613"/>
                </a:cubicBezTo>
                <a:cubicBezTo>
                  <a:pt x="1064076" y="138972"/>
                  <a:pt x="1026093" y="151818"/>
                  <a:pt x="986972" y="159642"/>
                </a:cubicBezTo>
                <a:cubicBezTo>
                  <a:pt x="938591" y="169318"/>
                  <a:pt x="890787" y="182550"/>
                  <a:pt x="841829" y="188670"/>
                </a:cubicBezTo>
                <a:cubicBezTo>
                  <a:pt x="691769" y="207429"/>
                  <a:pt x="764329" y="197669"/>
                  <a:pt x="624115" y="217699"/>
                </a:cubicBezTo>
                <a:cubicBezTo>
                  <a:pt x="503365" y="257948"/>
                  <a:pt x="695786" y="196694"/>
                  <a:pt x="478972" y="246728"/>
                </a:cubicBezTo>
                <a:cubicBezTo>
                  <a:pt x="449157" y="253608"/>
                  <a:pt x="420915" y="266080"/>
                  <a:pt x="391886" y="275756"/>
                </a:cubicBezTo>
                <a:lnTo>
                  <a:pt x="348343" y="290270"/>
                </a:lnTo>
                <a:cubicBezTo>
                  <a:pt x="260100" y="349099"/>
                  <a:pt x="353859" y="293644"/>
                  <a:pt x="246743" y="333813"/>
                </a:cubicBezTo>
                <a:cubicBezTo>
                  <a:pt x="226484" y="341410"/>
                  <a:pt x="208573" y="354319"/>
                  <a:pt x="188686" y="362842"/>
                </a:cubicBezTo>
                <a:cubicBezTo>
                  <a:pt x="174624" y="368869"/>
                  <a:pt x="159657" y="372518"/>
                  <a:pt x="145143" y="377356"/>
                </a:cubicBezTo>
                <a:cubicBezTo>
                  <a:pt x="71741" y="426291"/>
                  <a:pt x="122139" y="379820"/>
                  <a:pt x="87086" y="449928"/>
                </a:cubicBezTo>
                <a:cubicBezTo>
                  <a:pt x="79285" y="465530"/>
                  <a:pt x="65143" y="477530"/>
                  <a:pt x="58058" y="493470"/>
                </a:cubicBezTo>
                <a:cubicBezTo>
                  <a:pt x="18951" y="581460"/>
                  <a:pt x="34801" y="576356"/>
                  <a:pt x="14515" y="667642"/>
                </a:cubicBezTo>
                <a:cubicBezTo>
                  <a:pt x="11196" y="682577"/>
                  <a:pt x="4838" y="696671"/>
                  <a:pt x="0" y="711185"/>
                </a:cubicBezTo>
                <a:cubicBezTo>
                  <a:pt x="4838" y="807947"/>
                  <a:pt x="6469" y="904922"/>
                  <a:pt x="14515" y="1001470"/>
                </a:cubicBezTo>
                <a:cubicBezTo>
                  <a:pt x="17544" y="1037812"/>
                  <a:pt x="31706" y="1076718"/>
                  <a:pt x="58058" y="1103070"/>
                </a:cubicBezTo>
                <a:cubicBezTo>
                  <a:pt x="70393" y="1115405"/>
                  <a:pt x="88562" y="1120510"/>
                  <a:pt x="101600" y="1132099"/>
                </a:cubicBezTo>
                <a:cubicBezTo>
                  <a:pt x="132283" y="1159373"/>
                  <a:pt x="148859" y="1209228"/>
                  <a:pt x="188686" y="1219185"/>
                </a:cubicBezTo>
                <a:cubicBezTo>
                  <a:pt x="208038" y="1224023"/>
                  <a:pt x="227563" y="1228219"/>
                  <a:pt x="246743" y="1233699"/>
                </a:cubicBezTo>
                <a:cubicBezTo>
                  <a:pt x="261454" y="1237902"/>
                  <a:pt x="275002" y="1247518"/>
                  <a:pt x="290286" y="1248213"/>
                </a:cubicBezTo>
                <a:cubicBezTo>
                  <a:pt x="488502" y="1257223"/>
                  <a:pt x="687010" y="1257890"/>
                  <a:pt x="885372" y="1262728"/>
                </a:cubicBezTo>
                <a:cubicBezTo>
                  <a:pt x="986972" y="1257890"/>
                  <a:pt x="1088715" y="1255460"/>
                  <a:pt x="1190172" y="1248213"/>
                </a:cubicBezTo>
                <a:cubicBezTo>
                  <a:pt x="1224296" y="1245776"/>
                  <a:pt x="1257771" y="1237477"/>
                  <a:pt x="1291772" y="1233699"/>
                </a:cubicBezTo>
                <a:cubicBezTo>
                  <a:pt x="1344884" y="1227798"/>
                  <a:pt x="1398210" y="1224023"/>
                  <a:pt x="1451429" y="1219185"/>
                </a:cubicBezTo>
                <a:cubicBezTo>
                  <a:pt x="1470781" y="1214347"/>
                  <a:pt x="1489770" y="1207703"/>
                  <a:pt x="1509486" y="1204670"/>
                </a:cubicBezTo>
                <a:cubicBezTo>
                  <a:pt x="1690049" y="1176891"/>
                  <a:pt x="1586425" y="1208052"/>
                  <a:pt x="1683658" y="1175642"/>
                </a:cubicBezTo>
                <a:cubicBezTo>
                  <a:pt x="1804573" y="1190756"/>
                  <a:pt x="1760766" y="1190156"/>
                  <a:pt x="1814286" y="1190156"/>
                </a:cubicBezTo>
              </a:path>
            </a:pathLst>
          </a:cu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66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67416499"/>
      </p:ext>
    </p:extLst>
  </p:cSld>
  <p:clrMapOvr>
    <a:masterClrMapping/>
  </p:clrMapOvr>
  <p:transition/>
</p:sld>
</file>

<file path=ppt/slides/slide5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1032" name="Picture 8" descr="http://static1.squarespace.com/static/53247b52e4b00257d641f78c/53256a41e4b0fb8ebe73dcdd/550da435e4b02bbdcb50d457/1426958313667/?format=1500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042" y="351901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000" y="655229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http://www.sassna.org/news/2015/3/21/temple-grandin-coming-to-sacramento-on-april-3rd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316091" y="5900173"/>
            <a:ext cx="25022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Temple Grandin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9437424"/>
      </p:ext>
    </p:extLst>
  </p:cSld>
  <p:clrMapOvr>
    <a:masterClrMapping/>
  </p:clrMapOvr>
  <p:transition/>
</p:sld>
</file>

<file path=ppt/slides/slide5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55"/>
            <a:ext cx="9144000" cy="595503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BFEC15A-8A2B-0E2C-2A2B-B867B6FD87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990543"/>
            <a:ext cx="8200724" cy="625907"/>
          </a:xfrm>
          <a:prstGeom prst="rect">
            <a:avLst/>
          </a:prstGeom>
          <a:solidFill>
            <a:srgbClr val="303030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including the famed </a:t>
            </a: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Scottish Highland beef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0702804"/>
      </p:ext>
    </p:extLst>
  </p:cSld>
  <p:clrMapOvr>
    <a:masterClrMapping/>
  </p:clrMapOvr>
  <p:transition/>
</p:sld>
</file>

<file path=ppt/slides/slide5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286000" y="616836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Simon and Schuster  (2009)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04880" y="293023"/>
            <a:ext cx="37147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5EFC2DD-4D6C-BF0D-CBFB-A33EC2E4F9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990543"/>
            <a:ext cx="8200724" cy="625907"/>
          </a:xfrm>
          <a:prstGeom prst="rect">
            <a:avLst/>
          </a:prstGeom>
          <a:solidFill>
            <a:srgbClr val="303030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a specialty of Gascony, in France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2429599"/>
      </p:ext>
    </p:extLst>
  </p:cSld>
  <p:clrMapOvr>
    <a:masterClrMapping/>
  </p:clrMapOvr>
  <p:transition/>
</p:sld>
</file>

<file path=ppt/slides/slide5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378" y="653366"/>
            <a:ext cx="6858000" cy="58628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6A0C605-7A62-A44C-A361-A1F84191D4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19420" y="2368189"/>
            <a:ext cx="5486400" cy="1015663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dirty="0" err="1">
                <a:solidFill>
                  <a:srgbClr val="000000"/>
                </a:solidFill>
              </a:rPr>
              <a:t>Orlan</a:t>
            </a:r>
            <a:r>
              <a:rPr lang="en-US" sz="3600" b="1" dirty="0">
                <a:solidFill>
                  <a:srgbClr val="000000"/>
                </a:solidFill>
              </a:rPr>
              <a:t> Bunting Eating</a:t>
            </a:r>
          </a:p>
        </p:txBody>
      </p:sp>
      <p:pic>
        <p:nvPicPr>
          <p:cNvPr id="4" name="Picture 3" descr="A person holding a spoon with a small yellow object&#10;&#10;Description automatically generated">
            <a:extLst>
              <a:ext uri="{FF2B5EF4-FFF2-40B4-BE49-F238E27FC236}">
                <a16:creationId xmlns:a16="http://schemas.microsoft.com/office/drawing/2014/main" id="{B9D6EFBB-18D5-1E2A-BE9D-1ECE2AE03D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9079" y="3734245"/>
            <a:ext cx="2710121" cy="207493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C71C0E0-6626-DA34-EE9F-1764B9246F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990543"/>
            <a:ext cx="8200724" cy="625907"/>
          </a:xfrm>
          <a:prstGeom prst="rect">
            <a:avLst/>
          </a:prstGeom>
          <a:solidFill>
            <a:srgbClr val="303030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a special treat in France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1463886"/>
      </p:ext>
    </p:extLst>
  </p:cSld>
  <p:clrMapOvr>
    <a:masterClrMapping/>
  </p:clrMapOvr>
  <p:transition/>
</p:sld>
</file>

<file path=ppt/slides/slide5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10"/>
          <p:cNvSpPr txBox="1">
            <a:spLocks noChangeArrowheads="1"/>
          </p:cNvSpPr>
          <p:nvPr/>
        </p:nvSpPr>
        <p:spPr bwMode="auto">
          <a:xfrm>
            <a:off x="3494256" y="6487897"/>
            <a:ext cx="2123403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1200" dirty="0">
                <a:solidFill>
                  <a:srgbClr val="FFFFFF"/>
                </a:solidFill>
                <a:latin typeface="Arial" charset="0"/>
              </a:rPr>
              <a:t>NY: Simon &amp; Schuster, 2015</a:t>
            </a:r>
          </a:p>
        </p:txBody>
      </p:sp>
      <p:pic>
        <p:nvPicPr>
          <p:cNvPr id="21506" name="Picture 2" descr="http://ecx.images-amazon.com/images/I/51Ed-vJF1FL._SX328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6549" y="439294"/>
            <a:ext cx="3779458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1836760"/>
      </p:ext>
    </p:extLst>
  </p:cSld>
  <p:clrMapOvr>
    <a:masterClrMapping/>
  </p:clrMapOvr>
  <p:transition/>
</p:sld>
</file>

<file path=ppt/slides/slide5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7503" y="442924"/>
            <a:ext cx="3825271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10"/>
          <p:cNvSpPr txBox="1">
            <a:spLocks noChangeArrowheads="1"/>
          </p:cNvSpPr>
          <p:nvPr/>
        </p:nvSpPr>
        <p:spPr bwMode="auto">
          <a:xfrm>
            <a:off x="2966419" y="6487897"/>
            <a:ext cx="317907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1200" dirty="0">
                <a:solidFill>
                  <a:srgbClr val="FFFFFF"/>
                </a:solidFill>
                <a:latin typeface="Arial" charset="0"/>
              </a:rPr>
              <a:t>Berkley: University of California Press, 2008</a:t>
            </a:r>
          </a:p>
        </p:txBody>
      </p:sp>
    </p:spTree>
    <p:extLst>
      <p:ext uri="{BB962C8B-B14F-4D97-AF65-F5344CB8AC3E}">
        <p14:creationId xmlns:p14="http://schemas.microsoft.com/office/powerpoint/2010/main" val="4263726440"/>
      </p:ext>
    </p:extLst>
  </p:cSld>
  <p:clrMapOvr>
    <a:masterClrMapping/>
  </p:clrMapOvr>
  <p:transition/>
</p:sld>
</file>

<file path=ppt/slides/slide5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41" name="Text Box 10"/>
          <p:cNvSpPr txBox="1">
            <a:spLocks noChangeArrowheads="1"/>
          </p:cNvSpPr>
          <p:nvPr/>
        </p:nvSpPr>
        <p:spPr bwMode="auto">
          <a:xfrm>
            <a:off x="3443316" y="6487897"/>
            <a:ext cx="2225289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1200" dirty="0">
                <a:solidFill>
                  <a:srgbClr val="FFFFFF"/>
                </a:solidFill>
                <a:latin typeface="Arial" charset="0"/>
              </a:rPr>
              <a:t>Oxford University Press, 2015</a:t>
            </a: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1315" y="442924"/>
            <a:ext cx="3768006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7015089"/>
      </p:ext>
    </p:extLst>
  </p:cSld>
  <p:clrMapOvr>
    <a:masterClrMapping/>
  </p:clrMapOvr>
  <p:transition/>
</p:sld>
</file>

<file path=ppt/slides/slide5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41" name="Text Box 10"/>
          <p:cNvSpPr txBox="1">
            <a:spLocks noChangeArrowheads="1"/>
          </p:cNvSpPr>
          <p:nvPr/>
        </p:nvSpPr>
        <p:spPr bwMode="auto">
          <a:xfrm>
            <a:off x="2966419" y="6487897"/>
            <a:ext cx="317907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1200" dirty="0">
                <a:solidFill>
                  <a:srgbClr val="FFFFFF"/>
                </a:solidFill>
                <a:latin typeface="Arial" charset="0"/>
              </a:rPr>
              <a:t>Berkley: University of California Press, 2013</a:t>
            </a:r>
          </a:p>
        </p:txBody>
      </p:sp>
      <p:pic>
        <p:nvPicPr>
          <p:cNvPr id="13318" name="Picture 6" descr="http://ecx.images-amazon.com/images/I/51BlBQsQZ-L._SX333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871" y="569920"/>
            <a:ext cx="3836723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7145645"/>
      </p:ext>
    </p:extLst>
  </p:cSld>
  <p:clrMapOvr>
    <a:masterClrMapping/>
  </p:clrMapOvr>
  <p:transition/>
</p:sld>
</file>

<file path=ppt/slides/slide5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10"/>
          <p:cNvSpPr txBox="1">
            <a:spLocks noChangeArrowheads="1"/>
          </p:cNvSpPr>
          <p:nvPr/>
        </p:nvSpPr>
        <p:spPr bwMode="auto">
          <a:xfrm>
            <a:off x="2966419" y="6487897"/>
            <a:ext cx="317907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1200" dirty="0">
                <a:solidFill>
                  <a:srgbClr val="FFFFFF"/>
                </a:solidFill>
                <a:latin typeface="Arial" charset="0"/>
              </a:rPr>
              <a:t>Berkley: University of California Press, 2010</a:t>
            </a:r>
          </a:p>
        </p:txBody>
      </p:sp>
      <p:pic>
        <p:nvPicPr>
          <p:cNvPr id="19458" name="Picture 2" descr="http://ecx.images-amazon.com/images/I/41qjrIRMnFL._SX290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9537" y="432247"/>
            <a:ext cx="3344248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0699003"/>
      </p:ext>
    </p:extLst>
  </p:cSld>
  <p:clrMapOvr>
    <a:masterClrMapping/>
  </p:clrMapOvr>
  <p:transition/>
</p:sld>
</file>

<file path=ppt/slides/slide5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0794" y="362850"/>
            <a:ext cx="3962400" cy="5943600"/>
          </a:xfrm>
          <a:prstGeom prst="rect">
            <a:avLst/>
          </a:prstGeom>
        </p:spPr>
      </p:pic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alibri" pitchFamily="34" charset="0"/>
              </a:rPr>
              <a:t>NY: Scribner, 2015</a:t>
            </a:r>
            <a:endParaRPr lang="en-US" sz="1200" dirty="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0137156"/>
      </p:ext>
    </p:extLst>
  </p:cSld>
  <p:clrMapOvr>
    <a:masterClrMapping/>
  </p:clrMapOvr>
  <p:transition/>
</p:sld>
</file>

<file path=ppt/slides/slide5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41" name="Text Box 10"/>
          <p:cNvSpPr txBox="1">
            <a:spLocks noChangeArrowheads="1"/>
          </p:cNvSpPr>
          <p:nvPr/>
        </p:nvSpPr>
        <p:spPr bwMode="auto">
          <a:xfrm>
            <a:off x="3682387" y="6487897"/>
            <a:ext cx="174714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1200" dirty="0">
                <a:solidFill>
                  <a:srgbClr val="FFFFFF"/>
                </a:solidFill>
                <a:latin typeface="Arial" charset="0"/>
              </a:rPr>
              <a:t>NY: Basic Books, 2018</a:t>
            </a:r>
          </a:p>
        </p:txBody>
      </p:sp>
      <p:pic>
        <p:nvPicPr>
          <p:cNvPr id="4098" name="Picture 2" descr="https://images-na.ssl-images-amazon.com/images/I/41sYCztIssL._SX321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526" y="436120"/>
            <a:ext cx="3840480" cy="5933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2986701"/>
      </p:ext>
    </p:extLst>
  </p:cSld>
  <p:clrMapOvr>
    <a:masterClrMapping/>
  </p:clrMapOvr>
  <p:transition/>
</p:sld>
</file>

<file path=ppt/slides/slide5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BC7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BE81194-DDEB-3C30-1890-585921D4DE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EC983B3-EFEA-9A40-1A9F-67173FC9DB76}"/>
              </a:ext>
            </a:extLst>
          </p:cNvPr>
          <p:cNvSpPr txBox="1"/>
          <p:nvPr/>
        </p:nvSpPr>
        <p:spPr>
          <a:xfrm>
            <a:off x="558267" y="6511836"/>
            <a:ext cx="806597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https://www.rivieraproduce.com/wp-content/uploads/2022/11/Riviera-Organic-vs-GMO.jpg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9877449"/>
      </p:ext>
    </p:extLst>
  </p:cSld>
  <p:clrMapOvr>
    <a:masterClrMapping/>
  </p:clrMapOvr>
  <p:transition/>
</p:sld>
</file>

<file path=ppt/slides/slide5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224163" y="6504234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Arial" charset="0"/>
                <a:cs typeface="Arial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https://microbenotes.com/salmonellosis/</a:t>
            </a:r>
            <a:endParaRPr lang="en-US" sz="1200" dirty="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  <p:pic>
        <p:nvPicPr>
          <p:cNvPr id="4" name="Picture 3" descr="A close-up of a cell&#10;&#10;Description automatically generated">
            <a:extLst>
              <a:ext uri="{FF2B5EF4-FFF2-40B4-BE49-F238E27FC236}">
                <a16:creationId xmlns:a16="http://schemas.microsoft.com/office/drawing/2014/main" id="{3193989C-2957-498D-951A-F718FFB524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33272"/>
            <a:ext cx="9144000" cy="4791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023324"/>
      </p:ext>
    </p:extLst>
  </p:cSld>
  <p:clrMapOvr>
    <a:masterClrMapping/>
  </p:clrMapOvr>
  <p:transition/>
</p:sld>
</file>

<file path=ppt/slides/slide5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2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3E3F01D-CFDA-E119-CBD4-E75A6589CA1F}"/>
              </a:ext>
            </a:extLst>
          </p:cNvPr>
          <p:cNvSpPr txBox="1"/>
          <p:nvPr/>
        </p:nvSpPr>
        <p:spPr>
          <a:xfrm>
            <a:off x="2286000" y="6496330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https://topdocumentaryfilms.com/great-toilet-battle/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 descr="A person sitting on a toilet&#10;&#10;Description automatically generated">
            <a:extLst>
              <a:ext uri="{FF2B5EF4-FFF2-40B4-BE49-F238E27FC236}">
                <a16:creationId xmlns:a16="http://schemas.microsoft.com/office/drawing/2014/main" id="{F3EA59A8-C9FC-B941-CF9F-CB2EA06681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054101"/>
            <a:ext cx="9161787" cy="4740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501271"/>
      </p:ext>
    </p:extLst>
  </p:cSld>
  <p:clrMapOvr>
    <a:masterClrMapping/>
  </p:clrMapOvr>
  <p:transition/>
</p:sld>
</file>

<file path=ppt/slides/slide5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69" y="144923"/>
            <a:ext cx="1476375" cy="1343025"/>
          </a:xfrm>
          <a:prstGeom prst="rect">
            <a:avLst/>
          </a:prstGeom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60" y="1150254"/>
            <a:ext cx="8229600" cy="5195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 Box 10"/>
          <p:cNvSpPr txBox="1">
            <a:spLocks noChangeArrowheads="1"/>
          </p:cNvSpPr>
          <p:nvPr/>
        </p:nvSpPr>
        <p:spPr bwMode="auto">
          <a:xfrm>
            <a:off x="3075206" y="6472964"/>
            <a:ext cx="290496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https://en.wikipedia.org/wiki/Ancel_Keys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1CB09A-3FBF-C736-9866-E519A23A98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04950" y="1811374"/>
            <a:ext cx="2286000" cy="343335"/>
          </a:xfrm>
          <a:prstGeom prst="rect">
            <a:avLst/>
          </a:prstGeom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9DA0FC26-C57B-B205-9299-B691FCCBBE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81" y="2345569"/>
            <a:ext cx="5705856" cy="3845732"/>
          </a:xfrm>
          <a:prstGeom prst="rect">
            <a:avLst/>
          </a:prstGeom>
          <a:noFill/>
          <a:ln w="76200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7" name="AutoShape 8">
            <a:extLst>
              <a:ext uri="{FF2B5EF4-FFF2-40B4-BE49-F238E27FC236}">
                <a16:creationId xmlns:a16="http://schemas.microsoft.com/office/drawing/2014/main" id="{C3367200-ACCE-DA58-ECE2-3B5D5F24F7E6}"/>
              </a:ext>
            </a:extLst>
          </p:cNvPr>
          <p:cNvSpPr>
            <a:spLocks noChangeArrowheads="1"/>
          </p:cNvSpPr>
          <p:nvPr/>
        </p:nvSpPr>
        <p:spPr bwMode="auto">
          <a:xfrm rot="2402024">
            <a:off x="3352319" y="749329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9FA7A3E-D753-520D-F099-C01839DF58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7559" y="4238639"/>
            <a:ext cx="5569907" cy="1938992"/>
          </a:xfrm>
          <a:prstGeom prst="rect">
            <a:avLst/>
          </a:prstGeom>
          <a:solidFill>
            <a:schemeClr val="bg1"/>
          </a:solidFill>
          <a:ln w="76200">
            <a:noFill/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3200" b="1" dirty="0">
                <a:solidFill>
                  <a:srgbClr val="000000"/>
                </a:solidFill>
              </a:rPr>
              <a:t>a one of a kind, never-to-be-repeated </a:t>
            </a:r>
          </a:p>
          <a:p>
            <a:pPr algn="ctr"/>
            <a:r>
              <a:rPr lang="en-US" sz="3200" b="1" dirty="0">
                <a:solidFill>
                  <a:srgbClr val="FF0000"/>
                </a:solidFill>
              </a:rPr>
              <a:t>“starvation experiment”</a:t>
            </a:r>
            <a:r>
              <a:rPr lang="en-US" sz="3200" b="1" dirty="0">
                <a:solidFill>
                  <a:srgbClr val="000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16348797"/>
      </p:ext>
    </p:extLst>
  </p:cSld>
  <p:clrMapOvr>
    <a:masterClrMapping/>
  </p:clrMapOvr>
  <p:transition/>
</p:sld>
</file>

<file path=ppt/slides/slide5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47F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65B3152B-FCE9-D41B-1460-9F9048932BD4}"/>
              </a:ext>
            </a:extLst>
          </p:cNvPr>
          <p:cNvSpPr txBox="1"/>
          <p:nvPr/>
        </p:nvSpPr>
        <p:spPr>
          <a:xfrm>
            <a:off x="870728" y="460861"/>
            <a:ext cx="22860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21December 2023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28262C1-188F-8436-F32A-231AC03821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D8E9C9C-1A6E-EE77-D694-931538AC7FD9}"/>
              </a:ext>
            </a:extLst>
          </p:cNvPr>
          <p:cNvSpPr txBox="1"/>
          <p:nvPr/>
        </p:nvSpPr>
        <p:spPr>
          <a:xfrm>
            <a:off x="490888" y="3818897"/>
            <a:ext cx="7892716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Africa’s Hunger Crisis Deepens as War, Climate Pile on Pain</a:t>
            </a:r>
          </a:p>
          <a:p>
            <a:endParaRPr lang="en-US" dirty="0"/>
          </a:p>
          <a:p>
            <a:r>
              <a:rPr lang="en-US" dirty="0">
                <a:solidFill>
                  <a:schemeClr val="bg1"/>
                </a:solidFill>
              </a:rPr>
              <a:t>    </a:t>
            </a:r>
            <a:r>
              <a:rPr lang="en-US" sz="2000" b="1" dirty="0">
                <a:solidFill>
                  <a:schemeClr val="bg1"/>
                </a:solidFill>
              </a:rPr>
              <a:t>More than 280 million in region are going hungry, report says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9B6622-70D8-F04C-A0A3-C4FC14226E1D}"/>
              </a:ext>
            </a:extLst>
          </p:cNvPr>
          <p:cNvSpPr txBox="1"/>
          <p:nvPr/>
        </p:nvSpPr>
        <p:spPr>
          <a:xfrm>
            <a:off x="919210" y="6569597"/>
            <a:ext cx="73152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https://www.bloomberg.com/news/articles/2023-12-07/africa-s-hunger-crisis-deepens-as-war-climate-pile-on-pain</a:t>
            </a:r>
            <a:endParaRPr lang="en-US" sz="800" dirty="0">
              <a:solidFill>
                <a:schemeClr val="bg1"/>
              </a:solidFill>
            </a:endParaRP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4CB114E5-7777-2D49-87F4-6C6B82B07B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67140" y="546726"/>
            <a:ext cx="1828800" cy="36883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ED581E8-9B83-E92B-1575-44D890735487}"/>
              </a:ext>
            </a:extLst>
          </p:cNvPr>
          <p:cNvSpPr txBox="1"/>
          <p:nvPr/>
        </p:nvSpPr>
        <p:spPr>
          <a:xfrm>
            <a:off x="849872" y="853892"/>
            <a:ext cx="22860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7 December 2023</a:t>
            </a:r>
          </a:p>
        </p:txBody>
      </p:sp>
    </p:spTree>
    <p:extLst>
      <p:ext uri="{BB962C8B-B14F-4D97-AF65-F5344CB8AC3E}">
        <p14:creationId xmlns:p14="http://schemas.microsoft.com/office/powerpoint/2010/main" val="2196692527"/>
      </p:ext>
    </p:extLst>
  </p:cSld>
  <p:clrMapOvr>
    <a:masterClrMapping/>
  </p:clrMapOvr>
  <p:transition/>
</p:sld>
</file>

<file path=ppt/slides/slide5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385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A0C2C2A-DF1C-CFED-4835-6B9469A257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30193"/>
            <a:ext cx="9144000" cy="57074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CB04D2-59A6-74A4-3E88-B64DF5C56A4D}"/>
              </a:ext>
            </a:extLst>
          </p:cNvPr>
          <p:cNvSpPr txBox="1"/>
          <p:nvPr/>
        </p:nvSpPr>
        <p:spPr>
          <a:xfrm>
            <a:off x="248505" y="6563715"/>
            <a:ext cx="8645236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chemeClr val="bg1"/>
                </a:solidFill>
                <a:hlinkClick r:id="rId3"/>
              </a:rPr>
              <a:t>https://www.reuters.com/world/middle-east/entire-gaza-population-facing-hunger-crisis-famine-risk-un-backed-report-2023-12-21/</a:t>
            </a:r>
            <a:endParaRPr lang="en-US" sz="800" dirty="0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65BFE2A-226B-AE7B-C643-3E15E7047401}"/>
              </a:ext>
            </a:extLst>
          </p:cNvPr>
          <p:cNvSpPr/>
          <p:nvPr/>
        </p:nvSpPr>
        <p:spPr bwMode="auto">
          <a:xfrm>
            <a:off x="0" y="0"/>
            <a:ext cx="9144000" cy="847023"/>
          </a:xfrm>
          <a:prstGeom prst="rect">
            <a:avLst/>
          </a:prstGeom>
          <a:solidFill>
            <a:schemeClr val="bg1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4544B26-AE7F-77EC-0E1B-EBC35C1E44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209" y="176687"/>
            <a:ext cx="1438275" cy="40005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5B3152B-FCE9-D41B-1460-9F9048932BD4}"/>
              </a:ext>
            </a:extLst>
          </p:cNvPr>
          <p:cNvSpPr txBox="1"/>
          <p:nvPr/>
        </p:nvSpPr>
        <p:spPr>
          <a:xfrm>
            <a:off x="870728" y="460861"/>
            <a:ext cx="22860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21December 2023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711168B-FCB3-05A4-20D3-C77594CF71F4}"/>
              </a:ext>
            </a:extLst>
          </p:cNvPr>
          <p:cNvSpPr txBox="1"/>
          <p:nvPr/>
        </p:nvSpPr>
        <p:spPr>
          <a:xfrm>
            <a:off x="904776" y="4301776"/>
            <a:ext cx="73152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Entire Gaza population facing hunger crisis, famine risk - U.N.-backed report</a:t>
            </a:r>
          </a:p>
        </p:txBody>
      </p:sp>
    </p:spTree>
    <p:extLst>
      <p:ext uri="{BB962C8B-B14F-4D97-AF65-F5344CB8AC3E}">
        <p14:creationId xmlns:p14="http://schemas.microsoft.com/office/powerpoint/2010/main" val="150345189"/>
      </p:ext>
    </p:extLst>
  </p:cSld>
  <p:clrMapOvr>
    <a:masterClrMapping/>
  </p:clrMapOvr>
  <p:transition/>
</p:sld>
</file>

<file path=ppt/slides/slide5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2B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tanding around a large group of people&#10;&#10;Description automatically generated">
            <a:extLst>
              <a:ext uri="{FF2B5EF4-FFF2-40B4-BE49-F238E27FC236}">
                <a16:creationId xmlns:a16="http://schemas.microsoft.com/office/drawing/2014/main" id="{8DAE0C21-CF83-E466-2F17-AD696DBCB0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6729845-7863-4CF3-C8C4-735DE09816A2}"/>
              </a:ext>
            </a:extLst>
          </p:cNvPr>
          <p:cNvSpPr txBox="1"/>
          <p:nvPr/>
        </p:nvSpPr>
        <p:spPr>
          <a:xfrm>
            <a:off x="2237874" y="6505965"/>
            <a:ext cx="466825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https://www.bbc.com/news/business-61727651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714ADF-C212-C579-D726-7B678CD11967}"/>
              </a:ext>
            </a:extLst>
          </p:cNvPr>
          <p:cNvSpPr txBox="1"/>
          <p:nvPr/>
        </p:nvSpPr>
        <p:spPr>
          <a:xfrm>
            <a:off x="919213" y="4407651"/>
            <a:ext cx="73152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Ukraine war: WTO boss warns of global food crisis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0F6F17-5807-AF56-0559-3025AF2F09D8}"/>
              </a:ext>
            </a:extLst>
          </p:cNvPr>
          <p:cNvSpPr txBox="1"/>
          <p:nvPr/>
        </p:nvSpPr>
        <p:spPr>
          <a:xfrm>
            <a:off x="822960" y="1466066"/>
            <a:ext cx="1496728" cy="381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8 June 2022</a:t>
            </a:r>
          </a:p>
        </p:txBody>
      </p:sp>
      <p:pic>
        <p:nvPicPr>
          <p:cNvPr id="15" name="Picture 14" descr="A red and white sign with white letters&#10;&#10;Description automatically generated">
            <a:extLst>
              <a:ext uri="{FF2B5EF4-FFF2-40B4-BE49-F238E27FC236}">
                <a16:creationId xmlns:a16="http://schemas.microsoft.com/office/drawing/2014/main" id="{8D1F5A71-D912-817E-0191-EF5DD2E222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213" y="1027154"/>
            <a:ext cx="914400" cy="438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1125437"/>
      </p:ext>
    </p:extLst>
  </p:cSld>
  <p:clrMapOvr>
    <a:masterClrMapping/>
  </p:clrMapOvr>
  <p:transition/>
</p:sld>
</file>

<file path=ppt/slides/slide56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5575" y="440874"/>
            <a:ext cx="3752850" cy="5715000"/>
          </a:xfrm>
          <a:prstGeom prst="rect">
            <a:avLst/>
          </a:prstGeom>
          <a:noFill/>
          <a:ln w="12700">
            <a:solidFill>
              <a:srgbClr val="FFFFFF"/>
            </a:solidFill>
            <a:miter lim="800000"/>
            <a:headEnd/>
            <a:tailEnd/>
          </a:ln>
        </p:spPr>
      </p:pic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334085" y="3149441"/>
            <a:ext cx="8461579" cy="193899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3200" b="1" dirty="0">
                <a:solidFill>
                  <a:srgbClr val="000000"/>
                </a:solidFill>
              </a:rPr>
              <a:t>process: the unforeseen consequences of the domestication of plants and animals . . .</a:t>
            </a: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latin typeface="Calibri" pitchFamily="34" charset="0"/>
              </a:rPr>
              <a:t>NY: Random House, 2010</a:t>
            </a:r>
            <a:endParaRPr lang="en-US" sz="1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</p:sld>
</file>

<file path=ppt/slides/slide56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5575" y="440874"/>
            <a:ext cx="3752850" cy="5715000"/>
          </a:xfrm>
          <a:prstGeom prst="rect">
            <a:avLst/>
          </a:prstGeom>
          <a:noFill/>
          <a:ln w="12700">
            <a:solidFill>
              <a:srgbClr val="FFFFFF"/>
            </a:solidFill>
            <a:miter lim="800000"/>
            <a:headEnd/>
            <a:tailEnd/>
          </a:ln>
        </p:spPr>
      </p:pic>
      <p:sp>
        <p:nvSpPr>
          <p:cNvPr id="9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latin typeface="Calibri" pitchFamily="34" charset="0"/>
              </a:rPr>
              <a:t>NY: Random House, 2010</a:t>
            </a:r>
            <a:endParaRPr lang="en-US" sz="1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</p:sld>
</file>

<file path=ppt/slides/slide5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4" name="Rectangle 7"/>
          <p:cNvSpPr>
            <a:spLocks noChangeArrowheads="1"/>
          </p:cNvSpPr>
          <p:nvPr/>
        </p:nvSpPr>
        <p:spPr bwMode="auto">
          <a:xfrm>
            <a:off x="2629323" y="5256288"/>
            <a:ext cx="3892412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Sidney W.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Mintz</a:t>
            </a:r>
            <a:b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</a:b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Sweetness and Power: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Place of Sugar in Modern History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b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</a:b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NY: Penguin Books, 1986.</a:t>
            </a:r>
            <a:b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</a:b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19251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97989" y="740226"/>
            <a:ext cx="2743200" cy="4326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2517" name="Text Box 10"/>
          <p:cNvSpPr txBox="1">
            <a:spLocks noChangeArrowheads="1"/>
          </p:cNvSpPr>
          <p:nvPr/>
        </p:nvSpPr>
        <p:spPr bwMode="auto">
          <a:xfrm>
            <a:off x="3103469" y="6400823"/>
            <a:ext cx="290496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www.d.umn.edu/cla/faculty/troufs/anthfood/aftexts.html#title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D10BF7-28E6-1997-B228-27E7FB323B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249400"/>
            <a:ext cx="8200724" cy="1093651"/>
          </a:xfrm>
          <a:prstGeom prst="rect">
            <a:avLst/>
          </a:prstGeom>
          <a:solidFill>
            <a:srgbClr val="2B362D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One of the main products involved in the European colonization of the world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804102"/>
      </p:ext>
    </p:extLst>
  </p:cSld>
  <p:clrMapOvr>
    <a:masterClrMapping/>
  </p:clrMapOvr>
  <p:transition/>
</p:sld>
</file>

<file path=ppt/slides/slide56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70633" y="281220"/>
            <a:ext cx="37814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7"/>
          <p:cNvSpPr/>
          <p:nvPr/>
        </p:nvSpPr>
        <p:spPr>
          <a:xfrm>
            <a:off x="2286000" y="616836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</a:rPr>
              <a:t>Penguin Avery, 2009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F9E50D8-7628-4661-2277-80B5FF5110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6106049"/>
            <a:ext cx="8200724" cy="621745"/>
          </a:xfrm>
          <a:prstGeom prst="rect">
            <a:avLst/>
          </a:prstGeom>
          <a:solidFill>
            <a:srgbClr val="BF0C10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</a:rPr>
              <a:t>Now a problem also in much of Europe</a:t>
            </a:r>
          </a:p>
        </p:txBody>
      </p:sp>
      <p:sp>
        <p:nvSpPr>
          <p:cNvPr id="3" name="Left Arrow 5">
            <a:extLst>
              <a:ext uri="{FF2B5EF4-FFF2-40B4-BE49-F238E27FC236}">
                <a16:creationId xmlns:a16="http://schemas.microsoft.com/office/drawing/2014/main" id="{9ADB5BF5-BBED-DDAE-6A95-726ACA3345E0}"/>
              </a:ext>
            </a:extLst>
          </p:cNvPr>
          <p:cNvSpPr/>
          <p:nvPr/>
        </p:nvSpPr>
        <p:spPr bwMode="auto">
          <a:xfrm rot="1922539">
            <a:off x="5315165" y="1489372"/>
            <a:ext cx="2902857" cy="5209152"/>
          </a:xfrm>
          <a:prstGeom prst="leftArrow">
            <a:avLst>
              <a:gd name="adj1" fmla="val 50000"/>
              <a:gd name="adj2" fmla="val 50483"/>
            </a:avLst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hangingPunct="0"/>
            <a:endParaRPr kumimoji="1" lang="en-US" sz="6600" i="1">
              <a:solidFill>
                <a:srgbClr val="FF00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7278215"/>
      </p:ext>
    </p:extLst>
  </p:cSld>
  <p:clrMapOvr>
    <a:masterClrMapping/>
  </p:clrMapOvr>
  <p:transition/>
</p:sld>
</file>

<file path=ppt/slides/slide5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Text Box 2"/>
          <p:cNvSpPr txBox="1">
            <a:spLocks noChangeArrowheads="1"/>
          </p:cNvSpPr>
          <p:nvPr/>
        </p:nvSpPr>
        <p:spPr bwMode="auto">
          <a:xfrm>
            <a:off x="3072037" y="6391073"/>
            <a:ext cx="298511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www.d.umn.edu/cla/faculty/troufs/anth3635/cetexts.html#Cod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79203" name="Text Box 7"/>
          <p:cNvSpPr txBox="1">
            <a:spLocks noChangeArrowheads="1"/>
          </p:cNvSpPr>
          <p:nvPr/>
        </p:nvSpPr>
        <p:spPr bwMode="auto">
          <a:xfrm>
            <a:off x="914422" y="5268939"/>
            <a:ext cx="7300913" cy="997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Salt: A World History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NY: Penguin Books, 2003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96996" y="921678"/>
            <a:ext cx="2947737" cy="4480560"/>
          </a:xfrm>
          <a:prstGeom prst="rect">
            <a:avLst/>
          </a:prstGeom>
          <a:noFill/>
          <a:ln w="38100">
            <a:solidFill>
              <a:schemeClr val="bg1"/>
            </a:solidFill>
            <a:miter lim="800000"/>
            <a:headEnd/>
            <a:tailEnd/>
          </a:ln>
          <a:effectLst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7936FF3-4EC3-7BB0-7349-CEE0347F6B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615161"/>
            <a:ext cx="8200724" cy="621745"/>
          </a:xfrm>
          <a:prstGeom prst="rect">
            <a:avLst/>
          </a:prstGeom>
          <a:solidFill>
            <a:srgbClr val="F3F1F4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</a:rPr>
              <a:t>Another key product in European history</a:t>
            </a:r>
          </a:p>
        </p:txBody>
      </p:sp>
    </p:spTree>
    <p:extLst>
      <p:ext uri="{BB962C8B-B14F-4D97-AF65-F5344CB8AC3E}">
        <p14:creationId xmlns:p14="http://schemas.microsoft.com/office/powerpoint/2010/main" val="4106162972"/>
      </p:ext>
    </p:extLst>
  </p:cSld>
  <p:clrMapOvr>
    <a:masterClrMapping/>
  </p:clrMapOvr>
  <p:transition/>
</p:sld>
</file>

<file path=ppt/slides/slide5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Text Box 2"/>
          <p:cNvSpPr txBox="1">
            <a:spLocks noChangeArrowheads="1"/>
          </p:cNvSpPr>
          <p:nvPr/>
        </p:nvSpPr>
        <p:spPr bwMode="auto">
          <a:xfrm>
            <a:off x="3072037" y="6391073"/>
            <a:ext cx="298511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www.d.umn.edu/cla/faculty/troufs/anth3635/cetexts.html#Cod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79203" name="Text Box 7"/>
          <p:cNvSpPr txBox="1">
            <a:spLocks noChangeArrowheads="1"/>
          </p:cNvSpPr>
          <p:nvPr/>
        </p:nvSpPr>
        <p:spPr bwMode="auto">
          <a:xfrm>
            <a:off x="914422" y="5268939"/>
            <a:ext cx="7300913" cy="997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Apples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NY: North Point Press, 2000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55071" y="1139388"/>
            <a:ext cx="2827421" cy="429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39478F5-CD9F-8CD6-AF43-DA72123FED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586288"/>
            <a:ext cx="8200724" cy="997196"/>
          </a:xfrm>
          <a:prstGeom prst="rect">
            <a:avLst/>
          </a:prstGeom>
          <a:solidFill>
            <a:srgbClr val="648A0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</a:rPr>
              <a:t>Check out what’s happened to the legendary English apples . . .</a:t>
            </a:r>
          </a:p>
        </p:txBody>
      </p:sp>
    </p:spTree>
    <p:extLst>
      <p:ext uri="{BB962C8B-B14F-4D97-AF65-F5344CB8AC3E}">
        <p14:creationId xmlns:p14="http://schemas.microsoft.com/office/powerpoint/2010/main" val="3442944724"/>
      </p:ext>
    </p:extLst>
  </p:cSld>
  <p:clrMapOvr>
    <a:masterClrMapping/>
  </p:clrMapOvr>
  <p:transition/>
</p:sld>
</file>

<file path=ppt/slides/slide56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9009" y="774021"/>
            <a:ext cx="3568246" cy="53818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NY:  Penguin Hudson, 2008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6F01F0-CA83-0165-50D2-AA494E1020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343807"/>
            <a:ext cx="8200724" cy="1172496"/>
          </a:xfrm>
          <a:prstGeom prst="rect">
            <a:avLst/>
          </a:prstGeom>
          <a:solidFill>
            <a:srgbClr val="C8AB44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56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</a:rPr>
              <a:t>Why is a center for banana research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56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</a:rPr>
              <a:t>in Leuven, Belgium?</a:t>
            </a:r>
          </a:p>
        </p:txBody>
      </p:sp>
    </p:spTree>
    <p:extLst>
      <p:ext uri="{BB962C8B-B14F-4D97-AF65-F5344CB8AC3E}">
        <p14:creationId xmlns:p14="http://schemas.microsoft.com/office/powerpoint/2010/main" val="3006744087"/>
      </p:ext>
    </p:extLst>
  </p:cSld>
  <p:clrMapOvr>
    <a:masterClrMapping/>
  </p:clrMapOvr>
  <p:transition/>
</p:sld>
</file>

<file path=ppt/slides/slide56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Philadelphia, PA:  Cameo, 2004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14172" y="434216"/>
            <a:ext cx="3673929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E4AD72D-14EC-56B0-C53E-BE545DFA10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343807"/>
            <a:ext cx="8200724" cy="1172496"/>
          </a:xfrm>
          <a:prstGeom prst="rect">
            <a:avLst/>
          </a:prstGeom>
          <a:solidFill>
            <a:srgbClr val="EFC557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56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</a:rPr>
              <a:t>Banana Splits can now be found throughout Europe—but they tend to all be different.</a:t>
            </a:r>
          </a:p>
        </p:txBody>
      </p:sp>
    </p:spTree>
    <p:extLst>
      <p:ext uri="{BB962C8B-B14F-4D97-AF65-F5344CB8AC3E}">
        <p14:creationId xmlns:p14="http://schemas.microsoft.com/office/powerpoint/2010/main" val="3835026372"/>
      </p:ext>
    </p:extLst>
  </p:cSld>
  <p:clrMapOvr>
    <a:masterClrMapping/>
  </p:clrMapOvr>
  <p:transition/>
</p:sld>
</file>

<file path=ppt/slides/slide5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362826" y="6313954"/>
            <a:ext cx="44721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Kansas City, MO: Andrews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McMeel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2011 </a:t>
            </a:r>
          </a:p>
        </p:txBody>
      </p:sp>
      <p:pic>
        <p:nvPicPr>
          <p:cNvPr id="4100" name="Picture 4" descr="http://ecx.images-amazon.com/images/I/513NeKcWwbL._SX322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2415" y="232224"/>
            <a:ext cx="3859170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26FDC86-9F09-B242-6990-B4EC1FB867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343807"/>
            <a:ext cx="8200724" cy="1172496"/>
          </a:xfrm>
          <a:prstGeom prst="rect">
            <a:avLst/>
          </a:prstGeom>
          <a:solidFill>
            <a:srgbClr val="EA8862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srgbClr val="0056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Older Europeans tend to think that Americans ruined the tomato.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56A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1774690"/>
      </p:ext>
    </p:extLst>
  </p:cSld>
  <p:clrMapOvr>
    <a:masterClrMapping/>
  </p:clrMapOvr>
</p:sld>
</file>

<file path=ppt/slides/slide5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8101" y="1167734"/>
            <a:ext cx="3145971" cy="4703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NY: W.W. Norton, 2004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7B8373-F14B-4879-7595-746A14AAC4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1263" y="5603689"/>
            <a:ext cx="8200724" cy="1066618"/>
          </a:xfrm>
          <a:prstGeom prst="rect">
            <a:avLst/>
          </a:prstGeom>
          <a:solidFill>
            <a:srgbClr val="BDD19C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56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</a:rPr>
              <a:t>The Italian-European Slow food Movement is catching on in America and elsewhere.</a:t>
            </a:r>
          </a:p>
        </p:txBody>
      </p:sp>
    </p:spTree>
    <p:extLst>
      <p:ext uri="{BB962C8B-B14F-4D97-AF65-F5344CB8AC3E}">
        <p14:creationId xmlns:p14="http://schemas.microsoft.com/office/powerpoint/2010/main" val="2317173866"/>
      </p:ext>
    </p:extLst>
  </p:cSld>
  <p:clrMapOvr>
    <a:masterClrMapping/>
  </p:clrMapOvr>
  <p:transition/>
</p:sld>
</file>

<file path=ppt/slides/slide5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8436" y="1022579"/>
            <a:ext cx="3422402" cy="51169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Ann Arbor: University of Michigan Rizzoli, Ex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Libris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2007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1993532"/>
      </p:ext>
    </p:extLst>
  </p:cSld>
  <p:clrMapOvr>
    <a:masterClrMapping/>
  </p:clrMapOvr>
  <p:transition/>
</p:sld>
</file>

<file path=ppt/slides/slide57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59651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</a:rPr>
              <a:t>Chicago Review Press (2004)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28415" y="342900"/>
            <a:ext cx="4478867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8F6733-68DE-36E7-DF67-312DDCF3A1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7486" y="5197642"/>
            <a:ext cx="8200724" cy="1439335"/>
          </a:xfrm>
          <a:prstGeom prst="rect">
            <a:avLst/>
          </a:prstGeom>
          <a:solidFill>
            <a:srgbClr val="B81E20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</a:rPr>
              <a:t>The Elizabeth Longmore Luard, a well-known English writer, artist, and broadcaster, writes on European Food and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</a:rPr>
              <a:t>Eouropean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</a:rPr>
              <a:t> Customs </a:t>
            </a:r>
          </a:p>
        </p:txBody>
      </p:sp>
    </p:spTree>
  </p:cSld>
  <p:clrMapOvr>
    <a:masterClrMapping/>
  </p:clrMapOvr>
  <p:transition/>
</p:sld>
</file>

<file path=ppt/slides/slide57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2178" y="198213"/>
            <a:ext cx="3751859" cy="5943600"/>
          </a:xfrm>
          <a:prstGeom prst="rect">
            <a:avLst/>
          </a:prstGeom>
          <a:noFill/>
          <a:ln w="12700">
            <a:solidFill>
              <a:srgbClr val="FFFFFF"/>
            </a:solidFill>
            <a:miter lim="800000"/>
            <a:headEnd/>
            <a:tailEnd/>
          </a:ln>
        </p:spPr>
      </p:pic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914644" y="4485151"/>
            <a:ext cx="7315200" cy="954107"/>
          </a:xfrm>
          <a:prstGeom prst="rect">
            <a:avLst/>
          </a:prstGeom>
          <a:solidFill>
            <a:srgbClr val="59351B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chefs who are Christian mystics</a:t>
            </a: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latin typeface="Calibri" pitchFamily="34" charset="0"/>
              </a:rPr>
              <a:t>NY: Continuum International, 2005</a:t>
            </a:r>
            <a:endParaRPr lang="en-US" sz="1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</p:sld>
</file>

<file path=ppt/slides/slide57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75847" y="460149"/>
            <a:ext cx="3780314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latin typeface="Calibri" pitchFamily="34" charset="0"/>
              </a:rPr>
              <a:t>Chicago: University of Chicago Press, 1987</a:t>
            </a:r>
            <a:endParaRPr lang="en-US" sz="1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ECAB3D-AD3C-01D1-CC48-F91128FDAF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644" y="4581403"/>
            <a:ext cx="7315200" cy="954107"/>
          </a:xfrm>
          <a:prstGeom prst="rect">
            <a:avLst/>
          </a:prstGeom>
          <a:solidFill>
            <a:srgbClr val="B77423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European Christian Holy Anorexics</a:t>
            </a:r>
          </a:p>
        </p:txBody>
      </p:sp>
    </p:spTree>
  </p:cSld>
  <p:clrMapOvr>
    <a:masterClrMapping/>
  </p:clrMapOvr>
  <p:transition/>
</p:sld>
</file>

<file path=ppt/slides/slide57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7751" y="413896"/>
            <a:ext cx="3840480" cy="57549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2286000" y="638607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</a:rPr>
              <a:t>Cambridge University Press, 1986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4E507A-B1A7-E694-EFD2-6A7038AF61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644" y="4581403"/>
            <a:ext cx="7315200" cy="954107"/>
          </a:xfrm>
          <a:prstGeom prst="rect">
            <a:avLst/>
          </a:prstGeom>
          <a:solidFill>
            <a:srgbClr val="C3BFBE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3200" b="1" dirty="0">
                <a:solidFill>
                  <a:srgbClr val="CA2E2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Cannibalism?</a:t>
            </a:r>
          </a:p>
        </p:txBody>
      </p:sp>
    </p:spTree>
    <p:extLst>
      <p:ext uri="{BB962C8B-B14F-4D97-AF65-F5344CB8AC3E}">
        <p14:creationId xmlns:p14="http://schemas.microsoft.com/office/powerpoint/2010/main" val="1337843777"/>
      </p:ext>
    </p:extLst>
  </p:cSld>
  <p:clrMapOvr>
    <a:masterClrMapping/>
  </p:clrMapOvr>
  <p:transition/>
</p:sld>
</file>

<file path=ppt/slides/slide57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286000" y="616836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Three Rivers Press (1973)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16891" y="294596"/>
            <a:ext cx="3698459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243973D-5C3E-9C3C-752C-BECFD38D9B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644" y="5072294"/>
            <a:ext cx="7315200" cy="1384995"/>
          </a:xfrm>
          <a:prstGeom prst="rect">
            <a:avLst/>
          </a:prstGeom>
          <a:solidFill>
            <a:srgbClr val="797B54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Scottish Historian and Novelist,</a:t>
            </a:r>
          </a:p>
          <a:p>
            <a:pPr algn="ctr"/>
            <a:r>
              <a:rPr lang="en-US" sz="2800" b="1" dirty="0">
                <a:solidFill>
                  <a:schemeClr val="bg1"/>
                </a:solidFill>
              </a:rPr>
              <a:t>known for her works on basic drives . . . 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37827479"/>
      </p:ext>
    </p:extLst>
  </p:cSld>
  <p:clrMapOvr>
    <a:masterClrMapping/>
  </p:clrMapOvr>
  <p:transition/>
</p:sld>
</file>

<file path=ppt/slides/slide5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Text Box 2"/>
          <p:cNvSpPr txBox="1">
            <a:spLocks noChangeArrowheads="1"/>
          </p:cNvSpPr>
          <p:nvPr/>
        </p:nvSpPr>
        <p:spPr bwMode="auto">
          <a:xfrm>
            <a:off x="3072037" y="6391073"/>
            <a:ext cx="298511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kumimoji="1" lang="en-US" sz="800" dirty="0">
                <a:solidFill>
                  <a:srgbClr val="99CC00"/>
                </a:solidFill>
                <a:hlinkClick r:id="rId2"/>
              </a:rPr>
              <a:t>www.d.umn.edu/cla/faculty/troufs/anth3635/cetexts.html#Cod</a:t>
            </a:r>
            <a:endParaRPr kumimoji="1" lang="en-US" sz="800" dirty="0">
              <a:solidFill>
                <a:srgbClr val="99CC00"/>
              </a:solidFill>
            </a:endParaRPr>
          </a:p>
        </p:txBody>
      </p:sp>
      <p:sp>
        <p:nvSpPr>
          <p:cNvPr id="179203" name="Text Box 7"/>
          <p:cNvSpPr txBox="1">
            <a:spLocks noChangeArrowheads="1"/>
          </p:cNvSpPr>
          <p:nvPr/>
        </p:nvSpPr>
        <p:spPr bwMode="auto">
          <a:xfrm>
            <a:off x="928936" y="5268939"/>
            <a:ext cx="7300913" cy="997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sz="2000" b="1" i="1" dirty="0">
              <a:solidFill>
                <a:srgbClr val="FFFFFF"/>
              </a:solidFill>
            </a:endParaRPr>
          </a:p>
          <a:p>
            <a:pPr algn="ctr"/>
            <a:r>
              <a:rPr lang="en-US" sz="1600" b="1" i="1" dirty="0">
                <a:solidFill>
                  <a:srgbClr val="FFFFFF"/>
                </a:solidFill>
              </a:rPr>
              <a:t>The Big Oyster: History on the Half Shell</a:t>
            </a:r>
          </a:p>
          <a:p>
            <a:pPr algn="ctr"/>
            <a:endParaRPr lang="en-US" sz="1200" b="1" i="1" dirty="0">
              <a:solidFill>
                <a:srgbClr val="FFFFFF"/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US" sz="1200" dirty="0">
                <a:solidFill>
                  <a:srgbClr val="FFFFFF"/>
                </a:solidFill>
              </a:rPr>
              <a:t>NY: Random House, 2007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09912" y="1084056"/>
            <a:ext cx="3114261" cy="429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9323F68-038D-7745-05E9-20FE93EEE7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649" y="5221334"/>
            <a:ext cx="7315200" cy="1384995"/>
          </a:xfrm>
          <a:prstGeom prst="rect">
            <a:avLst/>
          </a:prstGeom>
          <a:solidFill>
            <a:srgbClr val="93807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Dutch traded New Amsterdam with the English for Run Island in Indonesia in one of the biggest land swaps in history.  It changed the world.  Read all about it? </a:t>
            </a:r>
          </a:p>
        </p:txBody>
      </p:sp>
    </p:spTree>
  </p:cSld>
  <p:clrMapOvr>
    <a:masterClrMapping/>
  </p:clrMapOvr>
  <p:transition/>
</p:sld>
</file>

<file path=ppt/slides/slide5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56384" y="1190171"/>
            <a:ext cx="3197679" cy="4947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latin typeface="Calibri" pitchFamily="34" charset="0"/>
              </a:rPr>
              <a:t>NY: Penguin, 2000</a:t>
            </a:r>
            <a:endParaRPr lang="en-US" sz="1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66010E-0CDF-29DD-7AE2-B5E25199DD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649" y="5798850"/>
            <a:ext cx="7315200" cy="769441"/>
          </a:xfrm>
          <a:prstGeom prst="rect">
            <a:avLst/>
          </a:prstGeom>
          <a:solidFill>
            <a:srgbClr val="93807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Dutch—English trade Part II</a:t>
            </a:r>
          </a:p>
        </p:txBody>
      </p:sp>
    </p:spTree>
  </p:cSld>
  <p:clrMapOvr>
    <a:masterClrMapping/>
  </p:clrMapOvr>
  <p:transition/>
</p:sld>
</file>

<file path=ppt/slides/slide5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56384" y="1190171"/>
            <a:ext cx="3197679" cy="4947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914644" y="4830372"/>
            <a:ext cx="7315200" cy="1754326"/>
          </a:xfrm>
          <a:prstGeom prst="rect">
            <a:avLst/>
          </a:prstGeom>
          <a:solidFill>
            <a:srgbClr val="93807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 is a </a:t>
            </a:r>
            <a:r>
              <a:rPr lang="en-US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must read </a:t>
            </a: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book if you’re interested in history — </a:t>
            </a:r>
          </a:p>
          <a:p>
            <a:pPr algn="ctr"/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do it with </a:t>
            </a:r>
            <a:r>
              <a:rPr lang="en-US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Big Oyster</a:t>
            </a: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latin typeface="Calibri" pitchFamily="34" charset="0"/>
              </a:rPr>
              <a:t>NY: Penguin, 2000</a:t>
            </a:r>
            <a:endParaRPr lang="en-US" sz="1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</p:sld>
</file>

<file path=ppt/slides/slide5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bloximages.chicago2.vip.townnews.com/nwitimes.com/content/tncms/assets/v3/editorial/9/5b/95b05396-de69-519b-a21d-6b4230425e9c/506e4cf80d5fc.preview-62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090" y="122924"/>
            <a:ext cx="4329339" cy="6593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85070281-2220-A2C8-95D3-0C82660EF59D}"/>
              </a:ext>
            </a:extLst>
          </p:cNvPr>
          <p:cNvSpPr>
            <a:spLocks noChangeArrowheads="1"/>
          </p:cNvSpPr>
          <p:nvPr/>
        </p:nvSpPr>
        <p:spPr bwMode="auto">
          <a:xfrm rot="4698497">
            <a:off x="5630419" y="-30795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C2B748D-8AE9-16E9-F370-75C0413A6EB7}"/>
              </a:ext>
            </a:extLst>
          </p:cNvPr>
          <p:cNvSpPr/>
          <p:nvPr/>
        </p:nvSpPr>
        <p:spPr>
          <a:xfrm>
            <a:off x="5506358" y="856341"/>
            <a:ext cx="3200400" cy="6278642"/>
          </a:xfrm>
          <a:prstGeom prst="rect">
            <a:avLst/>
          </a:prstGeom>
        </p:spPr>
        <p:txBody>
          <a:bodyPr wrap="square" tIns="91440"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Thomas Jefferson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1743 – 1826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Minister to France 1785-1789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(replaced Benjamin Franklin)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His task was to promote American interests in France and throughout Europe.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Was in France at the beginning of the French Revolution.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9955913"/>
      </p:ext>
    </p:extLst>
  </p:cSld>
  <p:clrMapOvr>
    <a:masterClrMapping/>
  </p:clrMapOvr>
</p:sld>
</file>

<file path=ppt/slides/slide5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bloximages.chicago2.vip.townnews.com/nwitimes.com/content/tncms/assets/v3/editorial/9/5b/95b05396-de69-519b-a21d-6b4230425e9c/506e4cf80d5fc.preview-62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090" y="122924"/>
            <a:ext cx="4329339" cy="6593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85070281-2220-A2C8-95D3-0C82660EF59D}"/>
              </a:ext>
            </a:extLst>
          </p:cNvPr>
          <p:cNvSpPr>
            <a:spLocks noChangeArrowheads="1"/>
          </p:cNvSpPr>
          <p:nvPr/>
        </p:nvSpPr>
        <p:spPr bwMode="auto">
          <a:xfrm rot="4698497">
            <a:off x="5630419" y="-30795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C2B748D-8AE9-16E9-F370-75C0413A6EB7}"/>
              </a:ext>
            </a:extLst>
          </p:cNvPr>
          <p:cNvSpPr/>
          <p:nvPr/>
        </p:nvSpPr>
        <p:spPr>
          <a:xfrm>
            <a:off x="5506358" y="856341"/>
            <a:ext cx="3200400" cy="5724644"/>
          </a:xfrm>
          <a:prstGeom prst="rect">
            <a:avLst/>
          </a:prstGeom>
        </p:spPr>
        <p:txBody>
          <a:bodyPr wrap="square" tIns="91440"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Thomas Jefferson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1743 – 1826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Minister to France 1785-1789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(replaced Benjamin Franklin)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288925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Introduced “Mac and Cheese” to America upon his return</a:t>
            </a: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ice cream</a:t>
            </a: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french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fries</a:t>
            </a: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champaigne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Parmesan cheese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60655463"/>
      </p:ext>
    </p:extLst>
  </p:cSld>
  <p:clrMapOvr>
    <a:masterClrMapping/>
  </p:clrMapOvr>
</p:sld>
</file>

<file path=ppt/slides/slide5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39805" y="964066"/>
            <a:ext cx="3635375" cy="5189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AFE347B-86A2-9D46-9AC0-0AFFBFF35C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5024" y="5356089"/>
            <a:ext cx="7315200" cy="1323439"/>
          </a:xfrm>
          <a:prstGeom prst="rect">
            <a:avLst/>
          </a:prstGeom>
          <a:solidFill>
            <a:srgbClr val="E1682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Haggis</a:t>
            </a: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should really be the cultural metaphor for Scotland</a:t>
            </a:r>
          </a:p>
        </p:txBody>
      </p:sp>
    </p:spTree>
  </p:cSld>
  <p:clrMapOvr>
    <a:masterClrMapping/>
  </p:clrMapOvr>
</p:sld>
</file>

<file path=ppt/slides/slide5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1255" y="705672"/>
            <a:ext cx="3512458" cy="533893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F3EDBCC-0A09-2F71-2D9F-083B521A0A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649" y="5798850"/>
            <a:ext cx="7315200" cy="830997"/>
          </a:xfrm>
          <a:prstGeom prst="rect">
            <a:avLst/>
          </a:prstGeom>
          <a:solidFill>
            <a:srgbClr val="FFA750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 might need this to understand the English</a:t>
            </a:r>
          </a:p>
        </p:txBody>
      </p:sp>
    </p:spTree>
    <p:extLst>
      <p:ext uri="{BB962C8B-B14F-4D97-AF65-F5344CB8AC3E}">
        <p14:creationId xmlns:p14="http://schemas.microsoft.com/office/powerpoint/2010/main" val="1395293833"/>
      </p:ext>
    </p:extLst>
  </p:cSld>
  <p:clrMapOvr>
    <a:masterClrMapping/>
  </p:clrMapOvr>
  <p:transition/>
</p:sld>
</file>

<file path=ppt/slides/slide5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ook cover with a drawing of a buffalo&#10;&#10;Description automatically generated">
            <a:extLst>
              <a:ext uri="{FF2B5EF4-FFF2-40B4-BE49-F238E27FC236}">
                <a16:creationId xmlns:a16="http://schemas.microsoft.com/office/drawing/2014/main" id="{F367F6C9-89C6-4041-AFA1-1961C3B81A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2197" y="381815"/>
            <a:ext cx="4114800" cy="6141493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0166296-958D-1AF8-E683-9E3C3185AD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5755" y="543455"/>
            <a:ext cx="2396442" cy="2616101"/>
          </a:xfrm>
          <a:prstGeom prst="rect">
            <a:avLst/>
          </a:prstGeom>
          <a:noFill/>
          <a:ln w="76200">
            <a:noFill/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Does it really start out in the caves of Spain?</a:t>
            </a: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A5FC8625-F39F-00D4-2543-31385271A436}"/>
              </a:ext>
            </a:extLst>
          </p:cNvPr>
          <p:cNvSpPr>
            <a:spLocks noChangeArrowheads="1"/>
          </p:cNvSpPr>
          <p:nvPr/>
        </p:nvSpPr>
        <p:spPr bwMode="auto">
          <a:xfrm rot="13783240">
            <a:off x="2540712" y="185773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D45940"/>
          </a:solidFill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9247678"/>
      </p:ext>
    </p:extLst>
  </p:cSld>
  <p:clrMapOvr>
    <a:masterClrMapping/>
  </p:clrMapOvr>
  <p:transition/>
</p:sld>
</file>

<file path=ppt/slides/slide58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73350" y="417513"/>
            <a:ext cx="3795941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NY: Bloomsbury, 2009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C3F082-1518-0578-7C67-27987BB6C4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0769" y="5235492"/>
            <a:ext cx="7642459" cy="1384995"/>
          </a:xfrm>
          <a:prstGeom prst="rect">
            <a:avLst/>
          </a:prstGeom>
          <a:solidFill>
            <a:srgbClr val="89BBBA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dirty="0">
                <a:solidFill>
                  <a:srgbClr val="000000"/>
                </a:solidFill>
              </a:rPr>
              <a:t>The CEO of Nestlé in Switzerland says water is not a “basic human right”—it is a commodity to be bought and sold.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“Water, Water, Everywhere . . .”  is a worldwide theme . . .</a:t>
            </a: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4371800"/>
      </p:ext>
    </p:extLst>
  </p:cSld>
  <p:clrMapOvr>
    <a:masterClrMapping/>
  </p:clrMapOvr>
  <p:transition/>
</p:sld>
</file>

<file path=ppt/slides/slide58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6" name="Oval 6"/>
          <p:cNvSpPr>
            <a:spLocks noChangeArrowheads="1"/>
          </p:cNvSpPr>
          <p:nvPr/>
        </p:nvSpPr>
        <p:spPr bwMode="auto">
          <a:xfrm>
            <a:off x="2607755" y="2819400"/>
            <a:ext cx="7027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7" name="Oval 7"/>
          <p:cNvSpPr>
            <a:spLocks noChangeArrowheads="1"/>
          </p:cNvSpPr>
          <p:nvPr/>
        </p:nvSpPr>
        <p:spPr bwMode="auto">
          <a:xfrm>
            <a:off x="4207936" y="2514600"/>
            <a:ext cx="1651000" cy="12001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1" name="Oval 11"/>
          <p:cNvSpPr>
            <a:spLocks noChangeArrowheads="1"/>
          </p:cNvSpPr>
          <p:nvPr/>
        </p:nvSpPr>
        <p:spPr bwMode="auto">
          <a:xfrm>
            <a:off x="4305300" y="2500313"/>
            <a:ext cx="948267" cy="5334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9" name="Oval 19"/>
          <p:cNvSpPr>
            <a:spLocks noChangeArrowheads="1"/>
          </p:cNvSpPr>
          <p:nvPr/>
        </p:nvSpPr>
        <p:spPr bwMode="auto">
          <a:xfrm>
            <a:off x="3420555" y="1643063"/>
            <a:ext cx="23283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4868" y="66307"/>
            <a:ext cx="7315200" cy="6687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053594"/>
      </p:ext>
    </p:extLst>
  </p:cSld>
  <p:clrMapOvr>
    <a:masterClrMapping/>
  </p:clrMapOvr>
  <p:transition/>
</p:sld>
</file>

<file path=ppt/slides/slide5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2701CF2-A379-2A34-6339-CB26F8A7E19F}"/>
              </a:ext>
            </a:extLst>
          </p:cNvPr>
          <p:cNvSpPr txBox="1"/>
          <p:nvPr/>
        </p:nvSpPr>
        <p:spPr>
          <a:xfrm>
            <a:off x="685800" y="3368794"/>
            <a:ext cx="77851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you get the idea</a:t>
            </a:r>
          </a:p>
        </p:txBody>
      </p:sp>
    </p:spTree>
    <p:extLst>
      <p:ext uri="{BB962C8B-B14F-4D97-AF65-F5344CB8AC3E}">
        <p14:creationId xmlns:p14="http://schemas.microsoft.com/office/powerpoint/2010/main" val="3387168534"/>
      </p:ext>
    </p:extLst>
  </p:cSld>
  <p:clrMapOvr>
    <a:masterClrMapping/>
  </p:clrMapOvr>
  <p:transition/>
</p:sld>
</file>

<file path=ppt/slides/slide58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852371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2" name="Text Box 6">
            <a:extLst>
              <a:ext uri="{FF2B5EF4-FFF2-40B4-BE49-F238E27FC236}">
                <a16:creationId xmlns:a16="http://schemas.microsoft.com/office/drawing/2014/main" id="{4E021FD5-B613-E2F9-78CA-100914AF20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2017" y="489206"/>
            <a:ext cx="8419966" cy="5189295"/>
          </a:xfrm>
          <a:prstGeom prst="rect">
            <a:avLst/>
          </a:prstGeom>
          <a:solidFill>
            <a:schemeClr val="bg1">
              <a:alpha val="70000"/>
            </a:schemeClr>
          </a:solidFill>
          <a:ln w="28575" algn="ctr">
            <a:noFill/>
            <a:miter lim="800000"/>
            <a:headEnd/>
            <a:tailEnd/>
          </a:ln>
        </p:spPr>
        <p:txBody>
          <a:bodyPr lIns="457200" tIns="182880" rIns="457200" bIns="18288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6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finally . . .</a:t>
            </a:r>
          </a:p>
        </p:txBody>
      </p:sp>
    </p:spTree>
    <p:extLst>
      <p:ext uri="{BB962C8B-B14F-4D97-AF65-F5344CB8AC3E}">
        <p14:creationId xmlns:p14="http://schemas.microsoft.com/office/powerpoint/2010/main" val="1359592578"/>
      </p:ext>
    </p:extLst>
  </p:cSld>
  <p:clrMapOvr>
    <a:masterClrMapping/>
  </p:clrMapOvr>
  <p:transition/>
</p:sld>
</file>

<file path=ppt/slides/slide59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21091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2878794880"/>
      </p:ext>
    </p:extLst>
  </p:cSld>
  <p:clrMapOvr>
    <a:masterClrMapping/>
  </p:clrMapOvr>
  <p:transition/>
</p:sld>
</file>

<file path=ppt/slides/slide5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246275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a cultural metaphor</a:t>
            </a:r>
          </a:p>
          <a:p>
            <a:pPr algn="ctr" eaLnBrk="1" hangingPunct="1">
              <a:buFontTx/>
              <a:buNone/>
            </a:pPr>
            <a:r>
              <a:rPr lang="en-US" sz="2400" dirty="0">
                <a:solidFill>
                  <a:srgbClr val="FF3300"/>
                </a:solidFill>
              </a:rPr>
              <a:t>(analogy, by means of cultural metaphors)</a:t>
            </a:r>
            <a:endParaRPr lang="en-US" sz="2000" dirty="0">
              <a:solidFill>
                <a:srgbClr val="FF3300"/>
              </a:solidFill>
            </a:endParaRP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</a:p>
        </p:txBody>
      </p:sp>
    </p:spTree>
  </p:cSld>
  <p:clrMapOvr>
    <a:masterClrMapping/>
  </p:clrMapOvr>
</p:sld>
</file>

<file path=ppt/slides/slide59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852371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914644" y="3020442"/>
            <a:ext cx="7315200" cy="243143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metaphors use an item or event representative of a culture and analyze the culture with reference to that item or event</a:t>
            </a:r>
          </a:p>
        </p:txBody>
      </p:sp>
    </p:spTree>
    <p:extLst>
      <p:ext uri="{BB962C8B-B14F-4D97-AF65-F5344CB8AC3E}">
        <p14:creationId xmlns:p14="http://schemas.microsoft.com/office/powerpoint/2010/main" val="3215784907"/>
      </p:ext>
    </p:extLst>
  </p:cSld>
  <p:clrMapOvr>
    <a:masterClrMapping/>
  </p:clrMapOvr>
  <p:transition/>
</p:sld>
</file>

<file path=ppt/slides/slide5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871240"/>
            <a:ext cx="8226425" cy="4462760"/>
          </a:xfrm>
        </p:spPr>
        <p:txBody>
          <a:bodyPr wrap="square">
            <a:spAutoFit/>
          </a:bodyPr>
          <a:lstStyle/>
          <a:p>
            <a:pPr algn="ctr" eaLnBrk="1" hangingPunct="1"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a cultural metaphor is a specialized use of an item or action or idea itself </a:t>
            </a:r>
          </a:p>
          <a:p>
            <a:pPr algn="ctr" eaLnBrk="1" hangingPunct="1"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as a Unit of Analysis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</p:sld>
</file>

<file path=ppt/slides/slide5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871240"/>
            <a:ext cx="8226425" cy="4462760"/>
          </a:xfrm>
        </p:spPr>
        <p:txBody>
          <a:bodyPr wrap="square">
            <a:spAutoFit/>
          </a:bodyPr>
          <a:lstStyle/>
          <a:p>
            <a:pPr algn="ctr" eaLnBrk="1" hangingPunct="1">
              <a:buFontTx/>
              <a:buNone/>
            </a:pPr>
            <a:r>
              <a:rPr lang="en-US" sz="4000" b="1" dirty="0">
                <a:solidFill>
                  <a:srgbClr val="FFC000"/>
                </a:solidFill>
              </a:rPr>
              <a:t>a cultural metaphor is a specialized use of an item or action or idea itself </a:t>
            </a:r>
          </a:p>
          <a:p>
            <a:pPr algn="ctr" eaLnBrk="1" hangingPunct="1">
              <a:buFontTx/>
              <a:buNone/>
            </a:pPr>
            <a:r>
              <a:rPr lang="en-US" sz="4000" b="1" dirty="0">
                <a:solidFill>
                  <a:srgbClr val="FFC000"/>
                </a:solidFill>
              </a:rPr>
              <a:t>as a Unit of Analysis . . .</a:t>
            </a:r>
            <a:endParaRPr lang="en-US" sz="4400" dirty="0">
              <a:solidFill>
                <a:srgbClr val="FFC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507022" y="4724400"/>
            <a:ext cx="419858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33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through analogy</a:t>
            </a:r>
          </a:p>
        </p:txBody>
      </p:sp>
    </p:spTree>
    <p:extLst>
      <p:ext uri="{BB962C8B-B14F-4D97-AF65-F5344CB8AC3E}">
        <p14:creationId xmlns:p14="http://schemas.microsoft.com/office/powerpoint/2010/main" val="3449408393"/>
      </p:ext>
    </p:extLst>
  </p:cSld>
  <p:clrMapOvr>
    <a:masterClrMapping/>
  </p:clrMapOvr>
  <p:transition/>
</p:sld>
</file>

<file path=ppt/slides/slide59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00566" y="859534"/>
            <a:ext cx="7315200" cy="4439677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2400" dirty="0">
                <a:latin typeface="Verdana" pitchFamily="34" charset="0"/>
              </a:rPr>
              <a:t> 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2000" b="1" dirty="0">
              <a:latin typeface="Verdana" pitchFamily="34" charset="0"/>
            </a:endParaRP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4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</a:t>
            </a:r>
            <a:endParaRPr lang="en-US" sz="12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nation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an item or action itself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3200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05711" y="2307802"/>
            <a:ext cx="6134693" cy="2308324"/>
          </a:xfrm>
          <a:prstGeom prst="rect">
            <a:avLst/>
          </a:prstGeom>
          <a:solidFill>
            <a:srgbClr val="FFC000"/>
          </a:solidFill>
          <a:ln w="76200">
            <a:solidFill>
              <a:srgbClr val="FF0000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algn="ctr"/>
            <a:r>
              <a:rPr lang="en-US" sz="4000" b="1" dirty="0"/>
              <a:t>and often</a:t>
            </a:r>
          </a:p>
          <a:p>
            <a:pPr algn="ctr"/>
            <a:r>
              <a:rPr lang="en-US" sz="4000" b="1" dirty="0"/>
              <a:t>the cultural metaphors </a:t>
            </a:r>
          </a:p>
          <a:p>
            <a:pPr algn="ctr"/>
            <a:r>
              <a:rPr lang="en-US" sz="4000" b="1" dirty="0"/>
              <a:t>relate to Europeans</a:t>
            </a:r>
          </a:p>
        </p:txBody>
      </p:sp>
    </p:spTree>
  </p:cSld>
  <p:clrMapOvr>
    <a:masterClrMapping/>
  </p:clrMapOvr>
  <p:transition/>
</p:sld>
</file>

<file path=ppt/slides/slide5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3394505982"/>
      </p:ext>
    </p:extLst>
  </p:cSld>
  <p:clrMapOvr>
    <a:masterClrMapping/>
  </p:clrMapOvr>
</p:sld>
</file>

<file path=ppt/slides/slide5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5613" y="1293813"/>
            <a:ext cx="8226425" cy="5106987"/>
          </a:xfrm>
          <a:solidFill>
            <a:schemeClr val="bg1"/>
          </a:solidFill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en-US" sz="3600" b="1" dirty="0"/>
              <a:t>“By forcing his [</a:t>
            </a:r>
            <a:r>
              <a:rPr lang="en-US" sz="3600" b="1" i="1" dirty="0"/>
              <a:t>sic</a:t>
            </a:r>
            <a:r>
              <a:rPr lang="en-US" sz="3600" b="1" dirty="0"/>
              <a:t>.] imagination, </a:t>
            </a: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through analogy</a:t>
            </a:r>
            <a:r>
              <a:rPr lang="en-US" sz="2400" b="1" dirty="0">
                <a:solidFill>
                  <a:schemeClr val="accent1"/>
                </a:solidFill>
              </a:rPr>
              <a:t>, to follow the detailed conformations of some external and unpredictable subject, the scientist’s or artist’s invention gains a sureness it would not otherwise command.”</a:t>
            </a:r>
          </a:p>
          <a:p>
            <a:pPr marL="0" indent="0" eaLnBrk="1" hangingPunct="1">
              <a:buFontTx/>
              <a:buNone/>
            </a:pPr>
            <a:r>
              <a:rPr lang="en-US" sz="2400" b="1" dirty="0">
                <a:solidFill>
                  <a:schemeClr val="accent1"/>
                </a:solidFill>
              </a:rPr>
              <a:t>“Invention is ‘controlled’ by the image of reality and the creator’s lack of awareness that he [</a:t>
            </a:r>
            <a:r>
              <a:rPr lang="en-US" sz="2400" b="1" i="1" dirty="0">
                <a:solidFill>
                  <a:schemeClr val="accent1"/>
                </a:solidFill>
              </a:rPr>
              <a:t>sic</a:t>
            </a:r>
            <a:r>
              <a:rPr lang="en-US" sz="2400" b="1" dirty="0">
                <a:solidFill>
                  <a:schemeClr val="accent1"/>
                </a:solidFill>
              </a:rPr>
              <a:t>.] is creating.”</a:t>
            </a:r>
          </a:p>
          <a:p>
            <a:pPr marL="0" indent="0" algn="ctr" eaLnBrk="1" hangingPunct="1">
              <a:buFontTx/>
              <a:buNone/>
            </a:pPr>
            <a:r>
              <a:rPr lang="en-US" sz="1200" dirty="0"/>
              <a:t>Roy Wagner (1975)</a:t>
            </a:r>
          </a:p>
        </p:txBody>
      </p:sp>
      <p:sp>
        <p:nvSpPr>
          <p:cNvPr id="145412" name="Text Box 4"/>
          <p:cNvSpPr txBox="1">
            <a:spLocks noChangeArrowheads="1"/>
          </p:cNvSpPr>
          <p:nvPr/>
        </p:nvSpPr>
        <p:spPr bwMode="auto">
          <a:xfrm>
            <a:off x="2105025" y="6477039"/>
            <a:ext cx="4553554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Parman, </a:t>
            </a:r>
            <a:r>
              <a:rPr kumimoji="0" lang="en-US" sz="1200" b="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p. 02</a:t>
            </a:r>
          </a:p>
        </p:txBody>
      </p:sp>
      <p:sp>
        <p:nvSpPr>
          <p:cNvPr id="5" name="Rectangle 4"/>
          <p:cNvSpPr/>
          <p:nvPr/>
        </p:nvSpPr>
        <p:spPr>
          <a:xfrm>
            <a:off x="1600200" y="3200400"/>
            <a:ext cx="5867400" cy="176663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 cultural metaphor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89932" y="228600"/>
            <a:ext cx="1292081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01760959"/>
      </p:ext>
    </p:extLst>
  </p:cSld>
  <p:clrMapOvr>
    <a:masterClrMapping/>
  </p:clrMapOvr>
  <p:transition/>
</p:sld>
</file>

<file path=ppt/slides/slide5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04E2A08-F8CC-5560-394C-525EED9AF4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3000" y="379488"/>
            <a:ext cx="4330700" cy="6174341"/>
          </a:xfrm>
          <a:prstGeom prst="rect">
            <a:avLst/>
          </a:prstGeom>
          <a:ln w="38100">
            <a:solidFill>
              <a:srgbClr val="F3233E"/>
            </a:solidFill>
          </a:ln>
        </p:spPr>
      </p:pic>
      <p:sp>
        <p:nvSpPr>
          <p:cNvPr id="3" name="Text Box 3">
            <a:extLst>
              <a:ext uri="{FF2B5EF4-FFF2-40B4-BE49-F238E27FC236}">
                <a16:creationId xmlns:a16="http://schemas.microsoft.com/office/drawing/2014/main" id="{35A735E8-CC69-5263-0BFA-60B456A748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8398" y="6583374"/>
            <a:ext cx="3142207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http://www.d.umn.edu/cla/faculty/troufs/anth1095/fstext.html#text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CAFE07F-3EF9-AE29-8005-84134202C6ED}"/>
              </a:ext>
            </a:extLst>
          </p:cNvPr>
          <p:cNvSpPr/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FFFFFF">
              <a:alpha val="75000"/>
            </a:srgbClr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380C992D-98F1-4EEB-939E-8D4B67323A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1" y="680740"/>
            <a:ext cx="8431212" cy="582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 eaLnBrk="1" hangingPunct="1">
              <a:buFontTx/>
              <a:buNone/>
            </a:pPr>
            <a:r>
              <a:rPr lang="en-US" b="1" kern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Text uses the</a:t>
            </a:r>
            <a:r>
              <a:rPr lang="en-US" b="1" kern="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 eaLnBrk="1" hangingPunct="1">
              <a:buFontTx/>
              <a:buNone/>
            </a:pPr>
            <a:r>
              <a:rPr lang="en-US" sz="4400" b="1" kern="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“cultural metaphor”</a:t>
            </a:r>
          </a:p>
          <a:p>
            <a:pPr algn="ctr" eaLnBrk="1" hangingPunct="1">
              <a:buFontTx/>
              <a:buNone/>
            </a:pPr>
            <a:r>
              <a:rPr lang="en-US" b="1" kern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 its basic </a:t>
            </a:r>
          </a:p>
          <a:p>
            <a:pPr algn="ctr" eaLnBrk="1" hangingPunct="1">
              <a:buFontTx/>
              <a:buNone/>
            </a:pPr>
            <a:r>
              <a:rPr lang="en-US" b="1" kern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Unit of Analysis, </a:t>
            </a:r>
          </a:p>
          <a:p>
            <a:pPr algn="ctr" eaLnBrk="1" hangingPunct="1">
              <a:buFontTx/>
              <a:buNone/>
            </a:pPr>
            <a:r>
              <a:rPr lang="en-US" b="1" kern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combining that with</a:t>
            </a:r>
            <a:r>
              <a:rPr lang="en-US" sz="3600" b="1" kern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 eaLnBrk="1" hangingPunct="1">
              <a:buFontTx/>
              <a:buNone/>
            </a:pPr>
            <a:r>
              <a:rPr lang="en-US" sz="4400" b="1" kern="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nations</a:t>
            </a:r>
            <a:r>
              <a:rPr lang="en-US" sz="3600" b="1" kern="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 eaLnBrk="1" hangingPunct="1">
              <a:buFontTx/>
              <a:buNone/>
            </a:pPr>
            <a:r>
              <a:rPr lang="en-US" sz="3600" b="1" kern="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en-US" sz="4400" b="1" kern="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ontinents </a:t>
            </a:r>
            <a:endParaRPr lang="en-US" sz="3600" b="1" kern="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 eaLnBrk="1" hangingPunct="1">
              <a:buFontTx/>
              <a:buNone/>
            </a:pPr>
            <a:r>
              <a:rPr lang="en-US" b="1" kern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</a:t>
            </a:r>
            <a:r>
              <a:rPr lang="en-US" sz="3600" b="1" kern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4400" b="1" kern="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diversity</a:t>
            </a:r>
            <a:endParaRPr lang="en-US" sz="4000" kern="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55725851"/>
      </p:ext>
    </p:extLst>
  </p:cSld>
  <p:clrMapOvr>
    <a:masterClrMapping/>
  </p:clrMapOvr>
  <p:transition/>
</p:sld>
</file>

<file path=ppt/slides/slide5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04E2A08-F8CC-5560-394C-525EED9AF4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3000" y="379488"/>
            <a:ext cx="4330700" cy="6174341"/>
          </a:xfrm>
          <a:prstGeom prst="rect">
            <a:avLst/>
          </a:prstGeom>
          <a:ln w="38100">
            <a:solidFill>
              <a:srgbClr val="F3233E"/>
            </a:solidFill>
          </a:ln>
        </p:spPr>
      </p:pic>
      <p:sp>
        <p:nvSpPr>
          <p:cNvPr id="3" name="Text Box 3">
            <a:extLst>
              <a:ext uri="{FF2B5EF4-FFF2-40B4-BE49-F238E27FC236}">
                <a16:creationId xmlns:a16="http://schemas.microsoft.com/office/drawing/2014/main" id="{35A735E8-CC69-5263-0BFA-60B456A748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8398" y="6583374"/>
            <a:ext cx="3142207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http://www.d.umn.edu/cla/faculty/troufs/anth1095/fstext.html#text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808546"/>
      </p:ext>
    </p:extLst>
  </p:cSld>
  <p:clrMapOvr>
    <a:masterClrMapping/>
  </p:clrMapOvr>
  <p:transition/>
</p:sld>
</file>

<file path=ppt/slides/slide60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34172016"/>
      </p:ext>
    </p:extLst>
  </p:cSld>
  <p:clrMapOvr>
    <a:masterClrMapping/>
  </p:clrMapOvr>
</p:sld>
</file>

<file path=ppt/slides/slide60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/>
          <a:lstStyle/>
          <a:p>
            <a:pPr eaLnBrk="1" hangingPunct="1"/>
            <a:br>
              <a:rPr lang="en-US" sz="2400" b="1" dirty="0">
                <a:latin typeface="Verdana" pitchFamily="34" charset="0"/>
              </a:rPr>
            </a:br>
            <a:r>
              <a:rPr lang="en-US" sz="3200" b="1" dirty="0">
                <a:latin typeface="Verdana" pitchFamily="34" charset="0"/>
              </a:rPr>
              <a:t>European Cultural Metaphors</a:t>
            </a:r>
            <a:br>
              <a:rPr lang="en-US" sz="3200" b="1" dirty="0">
                <a:latin typeface="Verdana" pitchFamily="34" charset="0"/>
              </a:rPr>
            </a:br>
            <a:r>
              <a:rPr lang="en-US" sz="2000" b="1" dirty="0">
                <a:latin typeface="Verdana" pitchFamily="34" charset="0"/>
              </a:rPr>
              <a:t>include</a:t>
            </a:r>
          </a:p>
        </p:txBody>
      </p:sp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8915" y="1989415"/>
            <a:ext cx="7605485" cy="3877985"/>
          </a:xfrm>
        </p:spPr>
        <p:txBody>
          <a:bodyPr wrap="square"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/>
              <a:t>Ch. 7   The Swedish </a:t>
            </a:r>
            <a:r>
              <a:rPr lang="en-US" sz="2800" b="1" i="1" dirty="0" err="1"/>
              <a:t>Stuga</a:t>
            </a:r>
            <a:endParaRPr lang="en-US" sz="2800" b="1" i="1" dirty="0"/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/>
              <a:t>Ch. 8   The Finnish Sauna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/>
              <a:t>Ch. 9   The Danish Christmas Luncheon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/>
              <a:t>Ch. 10 The German Symphony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/>
              <a:t>Ch. 11  Irish Conversations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/>
              <a:t>Ch. 14  French Wine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/>
              <a:t>Ch. 16  The Traditional British House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914412" y="6248400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15 / 37 cultures are from Europe </a:t>
            </a:r>
          </a:p>
        </p:txBody>
      </p:sp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442685" y="381000"/>
            <a:ext cx="8229600" cy="41116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Compare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4651063"/>
      </p:ext>
    </p:extLst>
  </p:cSld>
  <p:clrMapOvr>
    <a:masterClrMapping/>
  </p:clrMapOvr>
  <p:transition/>
</p:sld>
</file>

<file path=ppt/slides/slide60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6592" y="1760815"/>
            <a:ext cx="7607808" cy="4437112"/>
          </a:xfrm>
        </p:spPr>
        <p:txBody>
          <a:bodyPr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/>
              <a:t>Ch. 19  The Italian Opera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/>
              <a:t>Ch. 20  Belgian Lace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/>
              <a:t>Ch. 22  The Turkish </a:t>
            </a:r>
            <a:r>
              <a:rPr lang="en-US" sz="2800" b="1" dirty="0" err="1"/>
              <a:t>Coffehouse</a:t>
            </a:r>
            <a:endParaRPr lang="en-US" sz="2800" b="1" dirty="0"/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/>
              <a:t>Ch. 31  The Russian Ballet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/>
              <a:t>Ch. 32  Estonian Singing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/>
              <a:t>Ch. 33  The Polish Village Church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/>
              <a:t>Ch. 34  The Spanish Bullfight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/>
              <a:t>Ch. 35  The Portuguese Bullfight</a:t>
            </a: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 bwMode="auto">
          <a:xfrm>
            <a:off x="457200" y="4572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European Cultural Metaphors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include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914412" y="6248400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15 / 37 cultures are from Europe </a:t>
            </a:r>
          </a:p>
        </p:txBody>
      </p:sp>
    </p:spTree>
    <p:extLst>
      <p:ext uri="{BB962C8B-B14F-4D97-AF65-F5344CB8AC3E}">
        <p14:creationId xmlns:p14="http://schemas.microsoft.com/office/powerpoint/2010/main" val="365395119"/>
      </p:ext>
    </p:extLst>
  </p:cSld>
  <p:clrMapOvr>
    <a:masterClrMapping/>
  </p:clrMapOvr>
  <p:transition/>
</p:sld>
</file>

<file path=ppt/slides/slide60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/>
          <a:lstStyle/>
          <a:p>
            <a:pPr eaLnBrk="1" hangingPunct="1"/>
            <a:br>
              <a:rPr lang="en-US" sz="2400" b="1" dirty="0">
                <a:latin typeface="Verdana" pitchFamily="34" charset="0"/>
              </a:rPr>
            </a:br>
            <a:r>
              <a:rPr lang="en-US" sz="3200" b="1" dirty="0">
                <a:latin typeface="Verdana" pitchFamily="34" charset="0"/>
              </a:rPr>
              <a:t>European Cultural Metaphors</a:t>
            </a:r>
            <a:br>
              <a:rPr lang="en-US" sz="3200" b="1" dirty="0">
                <a:latin typeface="Verdana" pitchFamily="34" charset="0"/>
              </a:rPr>
            </a:br>
            <a:r>
              <a:rPr lang="en-US" sz="2000" b="1" dirty="0">
                <a:latin typeface="Verdana" pitchFamily="34" charset="0"/>
              </a:rPr>
              <a:t>include</a:t>
            </a:r>
          </a:p>
        </p:txBody>
      </p:sp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8915" y="1989415"/>
            <a:ext cx="7605485" cy="3877985"/>
          </a:xfrm>
        </p:spPr>
        <p:txBody>
          <a:bodyPr wrap="square"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/>
              <a:t>Ch. 7   The Swedish </a:t>
            </a:r>
            <a:r>
              <a:rPr lang="en-US" sz="2800" b="1" i="1" dirty="0" err="1"/>
              <a:t>Stuga</a:t>
            </a:r>
            <a:endParaRPr lang="en-US" sz="2800" b="1" i="1" dirty="0"/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8   The Finnish Sauna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9   The Danish Christmas Luncheon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10 The German Symphony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11  Irish Conversations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14  French Wine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16  The Traditional British House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914412" y="6248400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14 / 37 cultures are from Europe </a:t>
            </a:r>
          </a:p>
        </p:txBody>
      </p:sp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442685" y="381000"/>
            <a:ext cx="8229600" cy="41116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Compare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DC59AAEF-09DB-2E54-7106-0AEA398E1DC7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86802" y="1911813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68995757"/>
      </p:ext>
    </p:extLst>
  </p:cSld>
  <p:clrMapOvr>
    <a:masterClrMapping/>
  </p:clrMapOvr>
  <p:transition/>
</p:sld>
</file>

<file path=ppt/slides/slide60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256DCE17-44B8-4829-494F-66D1D1D671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6023D9C-F97F-C2C8-70E2-CEE9B459D73F}"/>
              </a:ext>
            </a:extLst>
          </p:cNvPr>
          <p:cNvSpPr txBox="1"/>
          <p:nvPr/>
        </p:nvSpPr>
        <p:spPr>
          <a:xfrm>
            <a:off x="1644650" y="6471335"/>
            <a:ext cx="58547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https://commons.wikimedia.org/wiki/File:Gammalt_Torp_Ljuster%C3%B6.JPG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F56D69E-3B7A-BF73-CF52-D8B6EF6AFC72}"/>
              </a:ext>
            </a:extLst>
          </p:cNvPr>
          <p:cNvSpPr txBox="1"/>
          <p:nvPr/>
        </p:nvSpPr>
        <p:spPr>
          <a:xfrm>
            <a:off x="2286000" y="5733534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The Swedish </a:t>
            </a:r>
            <a:r>
              <a:rPr lang="en-US" sz="3200" b="1" i="1" dirty="0" err="1">
                <a:solidFill>
                  <a:schemeClr val="bg1"/>
                </a:solidFill>
              </a:rPr>
              <a:t>Stuga</a:t>
            </a:r>
            <a:endParaRPr lang="en-US" sz="3200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2686892"/>
      </p:ext>
    </p:extLst>
  </p:cSld>
  <p:clrMapOvr>
    <a:masterClrMapping/>
  </p:clrMapOvr>
  <p:transition/>
</p:sld>
</file>

<file path=ppt/slides/slide60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/>
          <a:lstStyle/>
          <a:p>
            <a:pPr eaLnBrk="1" hangingPunct="1"/>
            <a:br>
              <a:rPr lang="en-US" sz="2400" b="1" dirty="0">
                <a:latin typeface="Verdana" pitchFamily="34" charset="0"/>
              </a:rPr>
            </a:br>
            <a:r>
              <a:rPr lang="en-US" sz="3200" b="1" dirty="0">
                <a:latin typeface="Verdana" pitchFamily="34" charset="0"/>
              </a:rPr>
              <a:t>European Cultural Metaphors</a:t>
            </a:r>
            <a:br>
              <a:rPr lang="en-US" sz="3200" b="1" dirty="0">
                <a:latin typeface="Verdana" pitchFamily="34" charset="0"/>
              </a:rPr>
            </a:br>
            <a:r>
              <a:rPr lang="en-US" sz="2000" b="1" dirty="0">
                <a:latin typeface="Verdana" pitchFamily="34" charset="0"/>
              </a:rPr>
              <a:t>include</a:t>
            </a:r>
          </a:p>
        </p:txBody>
      </p:sp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8915" y="1989415"/>
            <a:ext cx="7605485" cy="3877985"/>
          </a:xfrm>
        </p:spPr>
        <p:txBody>
          <a:bodyPr wrap="square"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7   The Swedish </a:t>
            </a:r>
            <a:r>
              <a:rPr lang="en-US" sz="2800" b="1" i="1" dirty="0" err="1">
                <a:solidFill>
                  <a:schemeClr val="bg1">
                    <a:lumMod val="65000"/>
                  </a:schemeClr>
                </a:solidFill>
              </a:rPr>
              <a:t>Stuga</a:t>
            </a:r>
            <a:endParaRPr lang="en-US" sz="2800" b="1" i="1" dirty="0">
              <a:solidFill>
                <a:schemeClr val="bg1">
                  <a:lumMod val="65000"/>
                </a:schemeClr>
              </a:solidFill>
            </a:endParaRP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/>
              <a:t>Ch. 8   The Finnish Sauna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9   The Danish Christmas Luncheon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10 The German Symphony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11  Irish Conversations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14  French Wine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16  The Traditional British House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914412" y="6248400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14 / 37 cultures are from Europe </a:t>
            </a:r>
          </a:p>
        </p:txBody>
      </p:sp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442685" y="381000"/>
            <a:ext cx="8229600" cy="41116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Compare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B706D4BD-68B8-83D7-E58A-E6D162E1F730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86802" y="2441203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35772976"/>
      </p:ext>
    </p:extLst>
  </p:cSld>
  <p:clrMapOvr>
    <a:masterClrMapping/>
  </p:clrMapOvr>
  <p:transition/>
</p:sld>
</file>

<file path=ppt/slides/slide60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61F3AD3-8288-F804-9F6B-056280737B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579179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7ACEA48-790B-FF36-6D2D-25BD83AA4F6F}"/>
              </a:ext>
            </a:extLst>
          </p:cNvPr>
          <p:cNvSpPr txBox="1"/>
          <p:nvPr/>
        </p:nvSpPr>
        <p:spPr>
          <a:xfrm>
            <a:off x="2190750" y="6279634"/>
            <a:ext cx="47879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i-FI" sz="1200" dirty="0">
                <a:solidFill>
                  <a:schemeClr val="bg1"/>
                </a:solidFill>
              </a:rPr>
              <a:t>Minnesota Historical Society</a:t>
            </a:r>
          </a:p>
          <a:p>
            <a:pPr algn="ctr"/>
            <a:r>
              <a:rPr lang="fi-FI" sz="1200" dirty="0">
                <a:solidFill>
                  <a:schemeClr val="bg1"/>
                </a:solidFill>
              </a:rPr>
              <a:t>Location No. GT2.53 r13 Negative No. 2267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96B273E-1CAA-B4BD-8E05-8275A283A4A4}"/>
              </a:ext>
            </a:extLst>
          </p:cNvPr>
          <p:cNvSpPr txBox="1"/>
          <p:nvPr/>
        </p:nvSpPr>
        <p:spPr>
          <a:xfrm>
            <a:off x="1663700" y="5758934"/>
            <a:ext cx="68961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i-FI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Sauna on Jacob Hoikka's farm, 1960.</a:t>
            </a:r>
            <a:endParaRPr lang="en-US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79652080"/>
      </p:ext>
    </p:extLst>
  </p:cSld>
  <p:clrMapOvr>
    <a:masterClrMapping/>
  </p:clrMapOvr>
  <p:transition/>
</p:sld>
</file>

<file path=ppt/slides/slide60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/>
          <a:lstStyle/>
          <a:p>
            <a:pPr eaLnBrk="1" hangingPunct="1"/>
            <a:br>
              <a:rPr lang="en-US" sz="2400" b="1" dirty="0">
                <a:latin typeface="Verdana" pitchFamily="34" charset="0"/>
              </a:rPr>
            </a:br>
            <a:r>
              <a:rPr lang="en-US" sz="3200" b="1" dirty="0">
                <a:latin typeface="Verdana" pitchFamily="34" charset="0"/>
              </a:rPr>
              <a:t>European Cultural Metaphors</a:t>
            </a:r>
            <a:br>
              <a:rPr lang="en-US" sz="3200" b="1" dirty="0">
                <a:latin typeface="Verdana" pitchFamily="34" charset="0"/>
              </a:rPr>
            </a:br>
            <a:r>
              <a:rPr lang="en-US" sz="2000" b="1" dirty="0">
                <a:latin typeface="Verdana" pitchFamily="34" charset="0"/>
              </a:rPr>
              <a:t>include</a:t>
            </a:r>
          </a:p>
        </p:txBody>
      </p:sp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8915" y="1989415"/>
            <a:ext cx="7605485" cy="3877985"/>
          </a:xfrm>
        </p:spPr>
        <p:txBody>
          <a:bodyPr wrap="square"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7   The Swedish </a:t>
            </a:r>
            <a:r>
              <a:rPr lang="en-US" sz="2800" b="1" i="1" dirty="0" err="1">
                <a:solidFill>
                  <a:schemeClr val="bg1">
                    <a:lumMod val="65000"/>
                  </a:schemeClr>
                </a:solidFill>
              </a:rPr>
              <a:t>Stuga</a:t>
            </a:r>
            <a:endParaRPr lang="en-US" sz="2800" b="1" i="1" dirty="0">
              <a:solidFill>
                <a:schemeClr val="bg1">
                  <a:lumMod val="65000"/>
                </a:schemeClr>
              </a:solidFill>
            </a:endParaRP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8   The Finnish Sauna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/>
              <a:t>Ch. 9   The Danish Christmas Luncheon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10 The German Symphony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11  Irish Conversations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14  French Wine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16  The Traditional British House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914412" y="6248400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14 / 37 cultures are from Europe </a:t>
            </a:r>
          </a:p>
        </p:txBody>
      </p:sp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442685" y="381000"/>
            <a:ext cx="8229600" cy="41116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Compare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022E19D3-02B4-0F43-72D1-E04A7C1B0517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86802" y="2989843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796729"/>
      </p:ext>
    </p:extLst>
  </p:cSld>
  <p:clrMapOvr>
    <a:masterClrMapping/>
  </p:clrMapOvr>
  <p:transition/>
</p:sld>
</file>

<file path=ppt/slides/slide6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914401" y="5892523"/>
            <a:ext cx="72716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Danish </a:t>
            </a:r>
            <a:r>
              <a:rPr kumimoji="0" lang="en-US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Julefrokost</a:t>
            </a:r>
            <a:endParaRPr kumimoji="0" lang="en-US" sz="1800" b="0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18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BAA5348-2CE8-28D6-E4C7-1639E19651F5}"/>
              </a:ext>
            </a:extLst>
          </p:cNvPr>
          <p:cNvSpPr txBox="1"/>
          <p:nvPr/>
        </p:nvSpPr>
        <p:spPr>
          <a:xfrm>
            <a:off x="1612900" y="5517634"/>
            <a:ext cx="59182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Danish Christmas Luncheon</a:t>
            </a:r>
            <a:endParaRPr lang="en-US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A1E5B72-4515-ABF0-87AF-4F55F3B729EC}"/>
              </a:ext>
            </a:extLst>
          </p:cNvPr>
          <p:cNvSpPr/>
          <p:nvPr/>
        </p:nvSpPr>
        <p:spPr>
          <a:xfrm>
            <a:off x="928915" y="6565613"/>
            <a:ext cx="727165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http://commons.wikimedia.org/wiki/File:Julefrokost.jpg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5606440"/>
      </p:ext>
    </p:extLst>
  </p:cSld>
  <p:clrMapOvr>
    <a:masterClrMapping/>
  </p:clrMapOvr>
  <p:transition/>
</p:sld>
</file>

<file path=ppt/slides/slide60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/>
          <a:lstStyle/>
          <a:p>
            <a:pPr eaLnBrk="1" hangingPunct="1"/>
            <a:br>
              <a:rPr lang="en-US" sz="2400" b="1" dirty="0">
                <a:latin typeface="Verdana" pitchFamily="34" charset="0"/>
              </a:rPr>
            </a:br>
            <a:r>
              <a:rPr lang="en-US" sz="3200" b="1" dirty="0">
                <a:latin typeface="Verdana" pitchFamily="34" charset="0"/>
              </a:rPr>
              <a:t>European Cultural Metaphors</a:t>
            </a:r>
            <a:br>
              <a:rPr lang="en-US" sz="3200" b="1" dirty="0">
                <a:latin typeface="Verdana" pitchFamily="34" charset="0"/>
              </a:rPr>
            </a:br>
            <a:r>
              <a:rPr lang="en-US" sz="2000" b="1" dirty="0">
                <a:latin typeface="Verdana" pitchFamily="34" charset="0"/>
              </a:rPr>
              <a:t>include</a:t>
            </a:r>
          </a:p>
        </p:txBody>
      </p:sp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8915" y="1989415"/>
            <a:ext cx="7605485" cy="3877985"/>
          </a:xfrm>
        </p:spPr>
        <p:txBody>
          <a:bodyPr wrap="square"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7   The Swedish </a:t>
            </a:r>
            <a:r>
              <a:rPr lang="en-US" sz="2800" b="1" i="1" dirty="0" err="1">
                <a:solidFill>
                  <a:schemeClr val="bg1">
                    <a:lumMod val="65000"/>
                  </a:schemeClr>
                </a:solidFill>
              </a:rPr>
              <a:t>Stuga</a:t>
            </a:r>
            <a:endParaRPr lang="en-US" sz="2800" b="1" i="1" dirty="0">
              <a:solidFill>
                <a:schemeClr val="bg1">
                  <a:lumMod val="65000"/>
                </a:schemeClr>
              </a:solidFill>
            </a:endParaRP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8   The Finnish Sauna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9   The Danish Christmas Luncheon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/>
              <a:t>Ch. 10 The German Symphony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11  Irish Conversations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14  French Wine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16  The Traditional British House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914412" y="6248400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14 / 37 cultures are from Europe </a:t>
            </a:r>
          </a:p>
        </p:txBody>
      </p:sp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442685" y="381000"/>
            <a:ext cx="8229600" cy="41116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Compare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89583758-D407-780A-4229-D03384177EED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86802" y="3548108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7955423"/>
      </p:ext>
    </p:extLst>
  </p:cSld>
  <p:clrMapOvr>
    <a:masterClrMapping/>
  </p:clrMapOvr>
  <p:transition/>
</p:sld>
</file>

<file path=ppt/slides/slide6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www.mfiles.co.uk/illustrations/brahms-symphony-4-page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423" y="76200"/>
            <a:ext cx="8686800" cy="6636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826199" y="6400308"/>
            <a:ext cx="3485249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http://www.mfiles.co.uk/manuscripts-pens-and-composers.htm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8196" name="Picture 4" descr="http://s2.germany.travel/media/content/staedte___kultur_1/musik___shows/orchester/deutschessymphonie_orchesterberlin/Foto_DSO_Berlin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9681" y="1524000"/>
            <a:ext cx="5495519" cy="3743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2286000" y="4738914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5"/>
              </a:rPr>
              <a:t>German Symphony Orchestra Berlin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84376077"/>
      </p:ext>
    </p:extLst>
  </p:cSld>
  <p:clrMapOvr>
    <a:masterClrMapping/>
  </p:clrMapOvr>
</p:sld>
</file>

<file path=ppt/slides/slide6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8C76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06BD9EAB-B0A0-43D1-FC52-5201EDEDF1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92906"/>
            <a:ext cx="9144000" cy="607218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F3E0601-255C-5595-02AA-580146733D27}"/>
              </a:ext>
            </a:extLst>
          </p:cNvPr>
          <p:cNvSpPr txBox="1"/>
          <p:nvPr/>
        </p:nvSpPr>
        <p:spPr>
          <a:xfrm>
            <a:off x="1778000" y="6482834"/>
            <a:ext cx="56007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https://commons.wikimedia.org/wiki/File:Eroica_Beethoven_title.jpg</a:t>
            </a:r>
            <a:endParaRPr lang="en-US" sz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B38832A-2956-75C5-DAEA-069A22744AC7}"/>
              </a:ext>
            </a:extLst>
          </p:cNvPr>
          <p:cNvSpPr txBox="1"/>
          <p:nvPr/>
        </p:nvSpPr>
        <p:spPr>
          <a:xfrm>
            <a:off x="927100" y="5784334"/>
            <a:ext cx="72898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Title Page of Beethoven’s “Eroica” Symphony</a:t>
            </a:r>
            <a:endParaRPr lang="en-US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3"/>
            </a:endParaRPr>
          </a:p>
        </p:txBody>
      </p:sp>
    </p:spTree>
    <p:extLst>
      <p:ext uri="{BB962C8B-B14F-4D97-AF65-F5344CB8AC3E}">
        <p14:creationId xmlns:p14="http://schemas.microsoft.com/office/powerpoint/2010/main" val="767196607"/>
      </p:ext>
    </p:extLst>
  </p:cSld>
  <p:clrMapOvr>
    <a:masterClrMapping/>
  </p:clrMapOvr>
  <p:transition/>
</p:sld>
</file>

<file path=ppt/slides/slide6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/>
          <a:lstStyle/>
          <a:p>
            <a:pPr eaLnBrk="1" hangingPunct="1"/>
            <a:br>
              <a:rPr lang="en-US" sz="2400" b="1" dirty="0">
                <a:latin typeface="Verdana" pitchFamily="34" charset="0"/>
              </a:rPr>
            </a:br>
            <a:r>
              <a:rPr lang="en-US" sz="3200" b="1" dirty="0">
                <a:latin typeface="Verdana" pitchFamily="34" charset="0"/>
              </a:rPr>
              <a:t>European Cultural Metaphors</a:t>
            </a:r>
            <a:br>
              <a:rPr lang="en-US" sz="3200" b="1" dirty="0">
                <a:latin typeface="Verdana" pitchFamily="34" charset="0"/>
              </a:rPr>
            </a:br>
            <a:r>
              <a:rPr lang="en-US" sz="2000" b="1" dirty="0">
                <a:latin typeface="Verdana" pitchFamily="34" charset="0"/>
              </a:rPr>
              <a:t>include</a:t>
            </a:r>
          </a:p>
        </p:txBody>
      </p:sp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8915" y="1989415"/>
            <a:ext cx="7605485" cy="3877985"/>
          </a:xfrm>
        </p:spPr>
        <p:txBody>
          <a:bodyPr wrap="square"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7   The Swedish </a:t>
            </a:r>
            <a:r>
              <a:rPr lang="en-US" sz="2800" b="1" i="1" dirty="0" err="1">
                <a:solidFill>
                  <a:schemeClr val="bg1">
                    <a:lumMod val="65000"/>
                  </a:schemeClr>
                </a:solidFill>
              </a:rPr>
              <a:t>Stuga</a:t>
            </a:r>
            <a:endParaRPr lang="en-US" sz="2800" b="1" i="1" dirty="0">
              <a:solidFill>
                <a:schemeClr val="bg1">
                  <a:lumMod val="65000"/>
                </a:schemeClr>
              </a:solidFill>
            </a:endParaRP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8   The Finnish Sauna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9   The Danish Christmas Luncheon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10 The German Symphony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/>
              <a:t>Ch. 11  Irish Conversations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14  French Wine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16  The Traditional British House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914412" y="6248400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14 / 37 cultures are from Europe </a:t>
            </a:r>
          </a:p>
        </p:txBody>
      </p:sp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442685" y="381000"/>
            <a:ext cx="8229600" cy="41116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Compare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0E75F8FB-2F6D-3E8B-FAFC-BDE22C17AFEF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86802" y="4106377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7546259"/>
      </p:ext>
    </p:extLst>
  </p:cSld>
  <p:clrMapOvr>
    <a:masterClrMapping/>
  </p:clrMapOvr>
  <p:transition/>
</p:sld>
</file>

<file path=ppt/slides/slide6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264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098" y="330199"/>
            <a:ext cx="9144000" cy="621926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D6293B0-654C-0F31-7F3D-4DC45FD08124}"/>
              </a:ext>
            </a:extLst>
          </p:cNvPr>
          <p:cNvSpPr txBox="1"/>
          <p:nvPr/>
        </p:nvSpPr>
        <p:spPr>
          <a:xfrm>
            <a:off x="4114800" y="5644634"/>
            <a:ext cx="48387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Irish Conversations</a:t>
            </a:r>
            <a:endParaRPr lang="en-US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 Box 2">
            <a:extLst>
              <a:ext uri="{FF2B5EF4-FFF2-40B4-BE49-F238E27FC236}">
                <a16:creationId xmlns:a16="http://schemas.microsoft.com/office/drawing/2014/main" id="{8D26CF2D-5CF0-0B7F-8590-26D54BD6BD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87764" y="6545263"/>
            <a:ext cx="1792478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http://www.carn.com/IrishTales.htm</a:t>
            </a:r>
            <a:endParaRPr kumimoji="1" lang="en-US" sz="800" b="0" i="0" u="none" strike="noStrike" kern="1200" cap="none" spc="0" normalizeH="0" baseline="0" noProof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9191539"/>
      </p:ext>
    </p:extLst>
  </p:cSld>
  <p:clrMapOvr>
    <a:masterClrMapping/>
  </p:clrMapOvr>
  <p:transition/>
</p:sld>
</file>

<file path=ppt/slides/slide6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>
                <a:latin typeface="Verdana" pitchFamily="34" charset="0"/>
              </a:rPr>
              <a:t> Cultural Metaphors</a:t>
            </a:r>
          </a:p>
        </p:txBody>
      </p:sp>
      <p:sp>
        <p:nvSpPr>
          <p:cNvPr id="156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2038" y="2116165"/>
            <a:ext cx="7769225" cy="4216539"/>
          </a:xfrm>
        </p:spPr>
        <p:txBody>
          <a:bodyPr>
            <a:spAutoFit/>
          </a:bodyPr>
          <a:lstStyle/>
          <a:p>
            <a:pPr eaLnBrk="1" hangingPunct="1"/>
            <a:r>
              <a:rPr lang="en-US" b="1" dirty="0">
                <a:solidFill>
                  <a:schemeClr val="accent1"/>
                </a:solidFill>
                <a:latin typeface="Verdana" pitchFamily="34" charset="0"/>
              </a:rPr>
              <a:t>cultural metaphors can be derived</a:t>
            </a:r>
            <a:r>
              <a:rPr lang="en-US" b="1" dirty="0">
                <a:latin typeface="Verdana" pitchFamily="34" charset="0"/>
              </a:rPr>
              <a:t> </a:t>
            </a:r>
            <a:r>
              <a:rPr lang="en-US" b="1" dirty="0">
                <a:solidFill>
                  <a:schemeClr val="accent1"/>
                </a:solidFill>
                <a:latin typeface="Verdana" pitchFamily="34" charset="0"/>
              </a:rPr>
              <a:t>for</a:t>
            </a:r>
            <a:r>
              <a:rPr lang="en-US" b="1" dirty="0">
                <a:latin typeface="Verdana" pitchFamily="34" charset="0"/>
              </a:rPr>
              <a:t> ethnic groups within and across nations</a:t>
            </a:r>
          </a:p>
          <a:p>
            <a:pPr eaLnBrk="1" hangingPunct="1">
              <a:lnSpc>
                <a:spcPct val="30000"/>
              </a:lnSpc>
            </a:pPr>
            <a:endParaRPr lang="en-US" b="1" dirty="0">
              <a:solidFill>
                <a:schemeClr val="accent1"/>
              </a:solidFill>
              <a:latin typeface="Verdana" pitchFamily="34" charset="0"/>
            </a:endParaRPr>
          </a:p>
          <a:p>
            <a:pPr marL="865188" lvl="1" indent="-407988" eaLnBrk="1" hangingPunct="1"/>
            <a:r>
              <a:rPr lang="en-US" sz="2000" b="1" dirty="0">
                <a:solidFill>
                  <a:schemeClr val="accent1"/>
                </a:solidFill>
                <a:latin typeface="Verdana" pitchFamily="34" charset="0"/>
              </a:rPr>
              <a:t>e.g., </a:t>
            </a:r>
            <a:r>
              <a:rPr lang="en-US" sz="2000" b="1" i="1" dirty="0" err="1">
                <a:solidFill>
                  <a:schemeClr val="accent1"/>
                </a:solidFill>
                <a:latin typeface="Verdana" pitchFamily="34" charset="0"/>
              </a:rPr>
              <a:t>Anishinabe</a:t>
            </a:r>
            <a:r>
              <a:rPr lang="en-US" sz="2000" b="1" dirty="0">
                <a:solidFill>
                  <a:schemeClr val="accent1"/>
                </a:solidFill>
                <a:latin typeface="Verdana" pitchFamily="34" charset="0"/>
              </a:rPr>
              <a:t> (Chippewa; Ojibwa)</a:t>
            </a:r>
          </a:p>
          <a:p>
            <a:pPr marL="865188" lvl="1" indent="-407988" eaLnBrk="1" hangingPunct="1"/>
            <a:r>
              <a:rPr lang="en-US" sz="2000" b="1" dirty="0">
                <a:solidFill>
                  <a:schemeClr val="accent1"/>
                </a:solidFill>
                <a:latin typeface="Verdana" pitchFamily="34" charset="0"/>
              </a:rPr>
              <a:t>e.g., Rom (Gypsies)</a:t>
            </a:r>
          </a:p>
          <a:p>
            <a:pPr marL="865188" lvl="1" indent="-407988" eaLnBrk="1" hangingPunct="1"/>
            <a:r>
              <a:rPr lang="en-US" sz="3200" b="1" dirty="0">
                <a:latin typeface="Verdana" pitchFamily="34" charset="0"/>
              </a:rPr>
              <a:t>e.g., Irish </a:t>
            </a:r>
            <a:r>
              <a:rPr lang="en-US" sz="2000" b="1" dirty="0">
                <a:solidFill>
                  <a:schemeClr val="accent1"/>
                </a:solidFill>
                <a:latin typeface="Verdana" pitchFamily="34" charset="0"/>
              </a:rPr>
              <a:t>“</a:t>
            </a:r>
            <a:r>
              <a:rPr lang="en-US" sz="2000" b="1" dirty="0" err="1">
                <a:solidFill>
                  <a:schemeClr val="accent1"/>
                </a:solidFill>
                <a:latin typeface="Verdana" pitchFamily="34" charset="0"/>
              </a:rPr>
              <a:t>Travellers</a:t>
            </a:r>
            <a:r>
              <a:rPr lang="en-US" sz="2000" b="1" dirty="0">
                <a:solidFill>
                  <a:schemeClr val="accent1"/>
                </a:solidFill>
                <a:latin typeface="Verdana" pitchFamily="34" charset="0"/>
              </a:rPr>
              <a:t>”</a:t>
            </a:r>
          </a:p>
          <a:p>
            <a:pPr marL="1208088" lvl="2" eaLnBrk="1" hangingPunct="1"/>
            <a:r>
              <a:rPr lang="en-US" sz="1800" b="1" dirty="0">
                <a:solidFill>
                  <a:schemeClr val="accent1"/>
                </a:solidFill>
                <a:latin typeface="Verdana" pitchFamily="34" charset="0"/>
              </a:rPr>
              <a:t>sometimes incorrectly called “Gypsies”</a:t>
            </a:r>
          </a:p>
          <a:p>
            <a:pPr marL="865188" lvl="1" indent="-407988" eaLnBrk="1" hangingPunct="1"/>
            <a:r>
              <a:rPr lang="en-US" sz="2000" b="1" dirty="0">
                <a:solidFill>
                  <a:schemeClr val="accent1"/>
                </a:solidFill>
                <a:latin typeface="Verdana" pitchFamily="34" charset="0"/>
              </a:rPr>
              <a:t>e.g., Kurds (in Turkey)</a:t>
            </a:r>
          </a:p>
          <a:p>
            <a:pPr marL="865188" lvl="1" indent="-407988" eaLnBrk="1" hangingPunct="1"/>
            <a:r>
              <a:rPr lang="en-US" sz="2000" b="1" dirty="0">
                <a:solidFill>
                  <a:schemeClr val="accent1"/>
                </a:solidFill>
                <a:latin typeface="Verdana" pitchFamily="34" charset="0"/>
              </a:rPr>
              <a:t>e.g., Basques</a:t>
            </a:r>
          </a:p>
        </p:txBody>
      </p:sp>
    </p:spTree>
    <p:extLst>
      <p:ext uri="{BB962C8B-B14F-4D97-AF65-F5344CB8AC3E}">
        <p14:creationId xmlns:p14="http://schemas.microsoft.com/office/powerpoint/2010/main" val="1846907233"/>
      </p:ext>
    </p:extLst>
  </p:cSld>
  <p:clrMapOvr>
    <a:masterClrMapping/>
  </p:clrMapOvr>
  <p:transition/>
</p:sld>
</file>

<file path=ppt/slides/slide6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/>
          <a:lstStyle/>
          <a:p>
            <a:pPr eaLnBrk="1" hangingPunct="1"/>
            <a:br>
              <a:rPr lang="en-US" sz="2400" b="1" dirty="0">
                <a:latin typeface="Verdana" pitchFamily="34" charset="0"/>
              </a:rPr>
            </a:br>
            <a:r>
              <a:rPr lang="en-US" sz="3200" b="1" dirty="0">
                <a:latin typeface="Verdana" pitchFamily="34" charset="0"/>
              </a:rPr>
              <a:t>European Cultural Metaphors</a:t>
            </a:r>
            <a:br>
              <a:rPr lang="en-US" sz="3200" b="1" dirty="0">
                <a:latin typeface="Verdana" pitchFamily="34" charset="0"/>
              </a:rPr>
            </a:br>
            <a:r>
              <a:rPr lang="en-US" sz="2000" b="1" dirty="0">
                <a:latin typeface="Verdana" pitchFamily="34" charset="0"/>
              </a:rPr>
              <a:t>include</a:t>
            </a:r>
          </a:p>
        </p:txBody>
      </p:sp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8915" y="1989415"/>
            <a:ext cx="7605485" cy="3877985"/>
          </a:xfrm>
        </p:spPr>
        <p:txBody>
          <a:bodyPr wrap="square"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7   The Swedish </a:t>
            </a:r>
            <a:r>
              <a:rPr lang="en-US" sz="2800" b="1" i="1" dirty="0" err="1">
                <a:solidFill>
                  <a:schemeClr val="bg1">
                    <a:lumMod val="65000"/>
                  </a:schemeClr>
                </a:solidFill>
              </a:rPr>
              <a:t>Stuga</a:t>
            </a:r>
            <a:endParaRPr lang="en-US" sz="2800" b="1" i="1" dirty="0">
              <a:solidFill>
                <a:schemeClr val="bg1">
                  <a:lumMod val="65000"/>
                </a:schemeClr>
              </a:solidFill>
            </a:endParaRP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8   The Finnish Sauna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9   The Danish Christmas Luncheon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10 The German Symphony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/>
              <a:t>Ch. 11  Irish Conversations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14  French Wine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16  The Traditional British House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914412" y="6248400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14 / 37 cultures are from Europe </a:t>
            </a:r>
          </a:p>
        </p:txBody>
      </p:sp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442685" y="381000"/>
            <a:ext cx="8229600" cy="41116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Compare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0" y="1708984"/>
            <a:ext cx="4572000" cy="4920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Rectangle 7"/>
          <p:cNvSpPr/>
          <p:nvPr/>
        </p:nvSpPr>
        <p:spPr>
          <a:xfrm>
            <a:off x="2271486" y="1752600"/>
            <a:ext cx="4572000" cy="3970318"/>
          </a:xfrm>
          <a:prstGeom prst="rect">
            <a:avLst/>
          </a:prstGeom>
          <a:solidFill>
            <a:srgbClr val="BBE0E3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. . . </a:t>
            </a:r>
            <a:r>
              <a:rPr kumimoji="0" lang="en-US" sz="36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and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Irish-America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Irish-Canadian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Irish-Australian . . .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1CBC4CF6-0FCD-CE27-21A0-D5E7844E1011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86802" y="4106376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78333393"/>
      </p:ext>
    </p:extLst>
  </p:cSld>
  <p:clrMapOvr>
    <a:masterClrMapping/>
  </p:clrMapOvr>
  <p:transition/>
</p:sld>
</file>

<file path=ppt/slides/slide6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/>
          <a:lstStyle/>
          <a:p>
            <a:pPr eaLnBrk="1" hangingPunct="1"/>
            <a:br>
              <a:rPr lang="en-US" sz="2400" b="1" dirty="0">
                <a:latin typeface="Verdana" pitchFamily="34" charset="0"/>
              </a:rPr>
            </a:br>
            <a:r>
              <a:rPr lang="en-US" sz="3200" b="1" dirty="0">
                <a:latin typeface="Verdana" pitchFamily="34" charset="0"/>
              </a:rPr>
              <a:t>European Cultural Metaphors</a:t>
            </a:r>
            <a:br>
              <a:rPr lang="en-US" sz="3200" b="1" dirty="0">
                <a:latin typeface="Verdana" pitchFamily="34" charset="0"/>
              </a:rPr>
            </a:br>
            <a:r>
              <a:rPr lang="en-US" sz="2000" b="1" dirty="0">
                <a:latin typeface="Verdana" pitchFamily="34" charset="0"/>
              </a:rPr>
              <a:t>include</a:t>
            </a:r>
          </a:p>
        </p:txBody>
      </p:sp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8915" y="1989415"/>
            <a:ext cx="7605485" cy="3877985"/>
          </a:xfrm>
        </p:spPr>
        <p:txBody>
          <a:bodyPr wrap="square"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7   The Swedish </a:t>
            </a:r>
            <a:r>
              <a:rPr lang="en-US" sz="2800" b="1" i="1" dirty="0" err="1">
                <a:solidFill>
                  <a:schemeClr val="bg1">
                    <a:lumMod val="65000"/>
                  </a:schemeClr>
                </a:solidFill>
              </a:rPr>
              <a:t>Stuga</a:t>
            </a:r>
            <a:endParaRPr lang="en-US" sz="2800" b="1" i="1" dirty="0">
              <a:solidFill>
                <a:schemeClr val="bg1">
                  <a:lumMod val="65000"/>
                </a:schemeClr>
              </a:solidFill>
            </a:endParaRP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8   The Finnish Sauna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9   The Danish Christmas Luncheon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10 The German Symphony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11  Irish Conversations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/>
              <a:t>Ch. 14  French Wine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16  The Traditional British House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914412" y="6248400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14 / 37 cultures are from Europe </a:t>
            </a:r>
          </a:p>
        </p:txBody>
      </p:sp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442685" y="381000"/>
            <a:ext cx="8229600" cy="41116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Compare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79366D67-61B0-7692-6F26-50D5C0B4C2C3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86802" y="4674269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96183167"/>
      </p:ext>
    </p:extLst>
  </p:cSld>
  <p:clrMapOvr>
    <a:masterClrMapping/>
  </p:clrMapOvr>
  <p:transition/>
</p:sld>
</file>

<file path=ppt/slides/slide6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4255" y="215900"/>
            <a:ext cx="6744286" cy="66421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57ADBC7-8037-F97A-D76A-E92D356F52B1}"/>
              </a:ext>
            </a:extLst>
          </p:cNvPr>
          <p:cNvSpPr txBox="1"/>
          <p:nvPr/>
        </p:nvSpPr>
        <p:spPr>
          <a:xfrm>
            <a:off x="139700" y="3026430"/>
            <a:ext cx="29464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French Wine</a:t>
            </a:r>
            <a:endParaRPr lang="en-US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EDFDF5F-673C-46EF-05D9-EE59C3E3820A}"/>
              </a:ext>
            </a:extLst>
          </p:cNvPr>
          <p:cNvSpPr/>
          <p:nvPr/>
        </p:nvSpPr>
        <p:spPr>
          <a:xfrm>
            <a:off x="941615" y="6552929"/>
            <a:ext cx="727165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www.winebow.com/france/france.html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834079"/>
      </p:ext>
    </p:extLst>
  </p:cSld>
  <p:clrMapOvr>
    <a:masterClrMapping/>
  </p:clrMapOvr>
  <p:transition/>
</p:sld>
</file>

<file path=ppt/slides/slide6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/>
          <a:lstStyle/>
          <a:p>
            <a:pPr eaLnBrk="1" hangingPunct="1"/>
            <a:br>
              <a:rPr lang="en-US" sz="2400" b="1" dirty="0">
                <a:latin typeface="Verdana" pitchFamily="34" charset="0"/>
              </a:rPr>
            </a:br>
            <a:r>
              <a:rPr lang="en-US" sz="3200" b="1" dirty="0">
                <a:latin typeface="Verdana" pitchFamily="34" charset="0"/>
              </a:rPr>
              <a:t>European Cultural Metaphors</a:t>
            </a:r>
            <a:br>
              <a:rPr lang="en-US" sz="3200" b="1" dirty="0">
                <a:latin typeface="Verdana" pitchFamily="34" charset="0"/>
              </a:rPr>
            </a:br>
            <a:r>
              <a:rPr lang="en-US" sz="2000" b="1" dirty="0">
                <a:latin typeface="Verdana" pitchFamily="34" charset="0"/>
              </a:rPr>
              <a:t>include</a:t>
            </a:r>
          </a:p>
        </p:txBody>
      </p:sp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8915" y="1989415"/>
            <a:ext cx="7605485" cy="3877985"/>
          </a:xfrm>
        </p:spPr>
        <p:txBody>
          <a:bodyPr wrap="square"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7   The Swedish </a:t>
            </a:r>
            <a:r>
              <a:rPr lang="en-US" sz="2800" b="1" i="1" dirty="0" err="1">
                <a:solidFill>
                  <a:schemeClr val="bg1">
                    <a:lumMod val="65000"/>
                  </a:schemeClr>
                </a:solidFill>
              </a:rPr>
              <a:t>Stuga</a:t>
            </a:r>
            <a:endParaRPr lang="en-US" sz="2800" b="1" i="1" dirty="0">
              <a:solidFill>
                <a:schemeClr val="bg1">
                  <a:lumMod val="65000"/>
                </a:schemeClr>
              </a:solidFill>
            </a:endParaRP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8   The Finnish Sauna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9   The Danish Christmas Luncheon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10 The German Symphony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11  Irish Conversations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14  French Wine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/>
              <a:t>Ch. 16  The Traditional British House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914412" y="6248400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14 / 37 cultures are from Europe </a:t>
            </a:r>
          </a:p>
        </p:txBody>
      </p:sp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442685" y="381000"/>
            <a:ext cx="8229600" cy="41116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Compare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46E0A920-1BBD-3E12-0209-6FD6AD222B19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86802" y="5222915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40695416"/>
      </p:ext>
    </p:extLst>
  </p:cSld>
  <p:clrMapOvr>
    <a:masterClrMapping/>
  </p:clrMapOvr>
  <p:transition/>
</p:sld>
</file>

<file path=ppt/slides/slide6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956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8915" y="1989415"/>
            <a:ext cx="7605485" cy="3877985"/>
          </a:xfrm>
        </p:spPr>
        <p:txBody>
          <a:bodyPr wrap="square"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7   The Swedish </a:t>
            </a:r>
            <a:r>
              <a:rPr lang="en-US" sz="2800" b="1" i="1" dirty="0" err="1">
                <a:solidFill>
                  <a:schemeClr val="bg1">
                    <a:lumMod val="65000"/>
                  </a:schemeClr>
                </a:solidFill>
              </a:rPr>
              <a:t>Stuga</a:t>
            </a:r>
            <a:endParaRPr lang="en-US" sz="2800" b="1" i="1" dirty="0">
              <a:solidFill>
                <a:schemeClr val="bg1">
                  <a:lumMod val="65000"/>
                </a:schemeClr>
              </a:solidFill>
            </a:endParaRP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8   The Finnish Sauna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9   The Danish Christmas Luncheon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10 The German Symphony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11  Irish Conversations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14  French Wine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/>
              <a:t>Ch. 16  The Traditional British House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914412" y="6248400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14 / 37 cultures are from Europe </a:t>
            </a:r>
          </a:p>
        </p:txBody>
      </p:sp>
      <p:pic>
        <p:nvPicPr>
          <p:cNvPr id="12290" name="Picture 2" descr="British House in the Cotswolds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17" y="943488"/>
            <a:ext cx="9163083" cy="5250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6955C7F-6383-03F5-B6CD-C056F52B63D9}"/>
              </a:ext>
            </a:extLst>
          </p:cNvPr>
          <p:cNvSpPr txBox="1"/>
          <p:nvPr/>
        </p:nvSpPr>
        <p:spPr>
          <a:xfrm>
            <a:off x="717163" y="5505711"/>
            <a:ext cx="772146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Traditional </a:t>
            </a:r>
            <a:r>
              <a:rPr lang="en-US" sz="2800" b="1" strike="sngStrike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British</a:t>
            </a: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800" b="1" dirty="0">
                <a:solidFill>
                  <a:srgbClr val="F3233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English</a:t>
            </a: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House</a:t>
            </a:r>
            <a:endParaRPr lang="en-US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82190178"/>
      </p:ext>
    </p:extLst>
  </p:cSld>
  <p:clrMapOvr>
    <a:masterClrMapping/>
  </p:clrMapOvr>
  <p:transition/>
</p:sld>
</file>

<file path=ppt/slides/slide6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6592" y="1760815"/>
            <a:ext cx="7607808" cy="4437112"/>
          </a:xfrm>
        </p:spPr>
        <p:txBody>
          <a:bodyPr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/>
              <a:t>Ch. 19  The Italian Opera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20  Belgian Lace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22  The Turkish </a:t>
            </a:r>
            <a:r>
              <a:rPr lang="en-US" sz="2800" b="1" dirty="0" err="1">
                <a:solidFill>
                  <a:schemeClr val="bg1">
                    <a:lumMod val="65000"/>
                  </a:schemeClr>
                </a:solidFill>
              </a:rPr>
              <a:t>Coffehouse</a:t>
            </a:r>
            <a:endParaRPr lang="en-US" sz="2800" b="1" dirty="0">
              <a:solidFill>
                <a:schemeClr val="bg1">
                  <a:lumMod val="65000"/>
                </a:schemeClr>
              </a:solidFill>
            </a:endParaRP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31  The Russian Ballet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32  Estonian Singing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33  The Polish Village Church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34  The Spanish Bullfight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35  The Portuguese Bullfight</a:t>
            </a: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442685" y="381000"/>
            <a:ext cx="8229600" cy="41116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Compare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 bwMode="auto">
          <a:xfrm>
            <a:off x="457200" y="4572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European Cultural Metaphors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include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914412" y="6248400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15 / 37 cultures are from Europe </a:t>
            </a: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C5580511-9F49-6ABB-5FC8-A46B28DAE6F1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86802" y="1671182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7784632"/>
      </p:ext>
    </p:extLst>
  </p:cSld>
  <p:clrMapOvr>
    <a:masterClrMapping/>
  </p:clrMapOvr>
  <p:transition/>
</p:sld>
</file>

<file path=ppt/slides/slide6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746E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15EBB01-A128-1422-1EDD-975CAD6A86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43215"/>
            <a:ext cx="9144000" cy="61715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10CA5E0-24C8-B638-3377-AFB708B63175}"/>
              </a:ext>
            </a:extLst>
          </p:cNvPr>
          <p:cNvSpPr txBox="1"/>
          <p:nvPr/>
        </p:nvSpPr>
        <p:spPr>
          <a:xfrm>
            <a:off x="876300" y="5974834"/>
            <a:ext cx="74041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La Fenice opera house in Venice in 1837</a:t>
            </a:r>
            <a:endParaRPr lang="en-US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F2495C5-51D2-C47B-0C94-447C79064BC5}"/>
              </a:ext>
            </a:extLst>
          </p:cNvPr>
          <p:cNvSpPr txBox="1"/>
          <p:nvPr/>
        </p:nvSpPr>
        <p:spPr>
          <a:xfrm>
            <a:off x="2286000" y="643203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hlinkClick r:id="rId3"/>
              </a:rPr>
              <a:t>https://en.wikipedia.org/wiki/Italian_opera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7352360"/>
      </p:ext>
    </p:extLst>
  </p:cSld>
  <p:clrMapOvr>
    <a:masterClrMapping/>
  </p:clrMapOvr>
  <p:transition/>
</p:sld>
</file>

<file path=ppt/slides/slide6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8580"/>
            <a:ext cx="9144000" cy="6789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10"/>
          <p:cNvSpPr>
            <a:spLocks noChangeArrowheads="1"/>
          </p:cNvSpPr>
          <p:nvPr/>
        </p:nvSpPr>
        <p:spPr bwMode="auto">
          <a:xfrm>
            <a:off x="2558142" y="5590532"/>
            <a:ext cx="457200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The Teatro alla Scala in Milan</a:t>
            </a:r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3181289" y="6553200"/>
            <a:ext cx="277031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http://en.wikipedia.org/wiki/Architecture_of_Italy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6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6592" y="1760815"/>
            <a:ext cx="7607808" cy="4437112"/>
          </a:xfrm>
        </p:spPr>
        <p:txBody>
          <a:bodyPr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19  The Italian Opera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/>
              <a:t>Ch. 20  Belgian Lace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22  The Turkish </a:t>
            </a:r>
            <a:r>
              <a:rPr lang="en-US" sz="2800" b="1" dirty="0" err="1">
                <a:solidFill>
                  <a:schemeClr val="bg1">
                    <a:lumMod val="65000"/>
                  </a:schemeClr>
                </a:solidFill>
              </a:rPr>
              <a:t>Coffehouse</a:t>
            </a:r>
            <a:endParaRPr lang="en-US" sz="2800" b="1" dirty="0">
              <a:solidFill>
                <a:schemeClr val="bg1">
                  <a:lumMod val="65000"/>
                </a:schemeClr>
              </a:solidFill>
            </a:endParaRP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31  The Russian Ballet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32  Estonian Singing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33  The Polish Village Church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34  The Spanish Bullfight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35  The Portuguese Bullfight</a:t>
            </a: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442685" y="381000"/>
            <a:ext cx="8229600" cy="41116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Compare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 bwMode="auto">
          <a:xfrm>
            <a:off x="457200" y="4572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European Cultural Metaphors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include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914412" y="6248400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15 / 37 cultures are from Europe 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C54C337-537E-88DF-9910-2FCBC04A04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57800" y="2304290"/>
            <a:ext cx="2641599" cy="385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AutoShape 8">
            <a:extLst>
              <a:ext uri="{FF2B5EF4-FFF2-40B4-BE49-F238E27FC236}">
                <a16:creationId xmlns:a16="http://schemas.microsoft.com/office/drawing/2014/main" id="{3358D59F-6EB5-F1CE-4EE1-969445CE867B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86802" y="2219821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82339172"/>
      </p:ext>
    </p:extLst>
  </p:cSld>
  <p:clrMapOvr>
    <a:masterClrMapping/>
  </p:clrMapOvr>
  <p:transition/>
</p:sld>
</file>

<file path=ppt/slides/slide6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26111ED-4E4C-D120-DC94-4E3F96A8D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923925"/>
            <a:ext cx="7772400" cy="491847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DFEB84-860F-A2B2-23EE-D6ED8DF414EA}"/>
              </a:ext>
            </a:extLst>
          </p:cNvPr>
          <p:cNvSpPr txBox="1"/>
          <p:nvPr/>
        </p:nvSpPr>
        <p:spPr>
          <a:xfrm>
            <a:off x="1143000" y="6471335"/>
            <a:ext cx="6858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https://sitesandstories.wordpress.com/2018/11/13/lacemaking-in-belgium/kae-3/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2DF5462-8B43-D754-0EAB-AB5BB86639CB}"/>
              </a:ext>
            </a:extLst>
          </p:cNvPr>
          <p:cNvSpPr txBox="1"/>
          <p:nvPr/>
        </p:nvSpPr>
        <p:spPr>
          <a:xfrm>
            <a:off x="927100" y="5885934"/>
            <a:ext cx="56261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Lacemaking in Bruges, Belgium</a:t>
            </a:r>
          </a:p>
        </p:txBody>
      </p:sp>
    </p:spTree>
    <p:extLst>
      <p:ext uri="{BB962C8B-B14F-4D97-AF65-F5344CB8AC3E}">
        <p14:creationId xmlns:p14="http://schemas.microsoft.com/office/powerpoint/2010/main" val="4052004965"/>
      </p:ext>
    </p:extLst>
  </p:cSld>
  <p:clrMapOvr>
    <a:masterClrMapping/>
  </p:clrMapOvr>
  <p:transition/>
</p:sld>
</file>

<file path=ppt/slides/slide6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6592" y="1760815"/>
            <a:ext cx="7607808" cy="4437112"/>
          </a:xfrm>
        </p:spPr>
        <p:txBody>
          <a:bodyPr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19  The Italian Opera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20  Belgian Lace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/>
              <a:t>Ch. 22  The Turkish </a:t>
            </a:r>
            <a:r>
              <a:rPr lang="en-US" sz="2800" b="1" dirty="0" err="1"/>
              <a:t>Coffehouse</a:t>
            </a:r>
            <a:endParaRPr lang="en-US" sz="2800" b="1" dirty="0"/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31  The Russian Ballet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32  Estonian Singing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33  The Polish Village Church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34  The Spanish Bullfight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35  The Portuguese Bullfight</a:t>
            </a: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442685" y="381000"/>
            <a:ext cx="8229600" cy="41116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Compare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 bwMode="auto">
          <a:xfrm>
            <a:off x="457200" y="4572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European Cultural Metaphors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include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914412" y="6248400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15 / 37 cultures are from Europe 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8135820F-DAC1-7A62-DFE7-40C39D6CECFC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86802" y="2787714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7379602"/>
      </p:ext>
    </p:extLst>
  </p:cSld>
  <p:clrMapOvr>
    <a:masterClrMapping/>
  </p:clrMapOvr>
  <p:transition/>
</p:sld>
</file>

<file path=ppt/slides/slide6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2700" y="-251143"/>
            <a:ext cx="9156700" cy="70964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36963C7-D3D4-1C60-9286-A009D91178AE}"/>
              </a:ext>
            </a:extLst>
          </p:cNvPr>
          <p:cNvSpPr/>
          <p:nvPr/>
        </p:nvSpPr>
        <p:spPr>
          <a:xfrm>
            <a:off x="914401" y="5892523"/>
            <a:ext cx="72716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An Ottoman coffeehouse, 19th century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4387B6C-A6EC-EE78-376D-15A00EDDD62B}"/>
              </a:ext>
            </a:extLst>
          </p:cNvPr>
          <p:cNvSpPr/>
          <p:nvPr/>
        </p:nvSpPr>
        <p:spPr>
          <a:xfrm>
            <a:off x="941615" y="6527513"/>
            <a:ext cx="727165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www.superluminal.com/cookbook/essay_coffee.html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7434373"/>
      </p:ext>
    </p:extLst>
  </p:cSld>
  <p:clrMapOvr>
    <a:masterClrMapping/>
  </p:clrMapOvr>
  <p:transition/>
</p:sld>
</file>

<file path=ppt/slides/slide6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81452" y="2076499"/>
            <a:ext cx="7607808" cy="3318857"/>
          </a:xfrm>
        </p:spPr>
        <p:txBody>
          <a:bodyPr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/>
                </a:solidFill>
              </a:rPr>
              <a:t>Ch. 6   Kimchi and Korea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/>
                </a:solidFill>
              </a:rPr>
              <a:t>Ch. 9   The Danish Christmas Luncheon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/>
                </a:solidFill>
              </a:rPr>
              <a:t>Ch. 14  French Wine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/>
                </a:solidFill>
              </a:rPr>
              <a:t>Ch. 21  The Mexican Fiesta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/>
                </a:solidFill>
              </a:rPr>
              <a:t>Ch. 22  The Turkish </a:t>
            </a:r>
            <a:r>
              <a:rPr lang="en-US" sz="2800" b="1" dirty="0" err="1">
                <a:solidFill>
                  <a:schemeClr val="bg1"/>
                </a:solidFill>
              </a:rPr>
              <a:t>Coffehouse</a:t>
            </a:r>
            <a:endParaRPr lang="en-US" sz="2800" b="1" dirty="0">
              <a:solidFill>
                <a:schemeClr val="bg1"/>
              </a:solidFill>
            </a:endParaRP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/>
              <a:t>Ch. 25  The Singapore Hawker Centers</a:t>
            </a: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914412" y="6042178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6 / 37 cultures have food  and food events as their metaphor</a:t>
            </a: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0B55441F-B729-417B-9341-F4D7C2C7E1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4572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Cultural Metaphors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endParaRPr kumimoji="0" lang="en-US" sz="20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j-ea"/>
              <a:cs typeface="+mj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80952C01-BAE7-6C39-43F8-E22DB84CFEB8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252050" y="4751268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0586978"/>
      </p:ext>
    </p:extLst>
  </p:cSld>
  <p:clrMapOvr>
    <a:masterClrMapping/>
  </p:clrMapOvr>
  <p:transition/>
</p:sld>
</file>

<file path=ppt/slides/slide6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1314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400" y="478287"/>
            <a:ext cx="9144000" cy="61765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4F65D84-8FD9-7031-21B1-5F26194E1F5F}"/>
              </a:ext>
            </a:extLst>
          </p:cNvPr>
          <p:cNvSpPr/>
          <p:nvPr/>
        </p:nvSpPr>
        <p:spPr>
          <a:xfrm>
            <a:off x="408215" y="4615309"/>
            <a:ext cx="5967185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Lucky Chicken Rice food stall in the Newton Hawker Center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Singapore</a:t>
            </a:r>
          </a:p>
        </p:txBody>
      </p:sp>
    </p:spTree>
    <p:extLst>
      <p:ext uri="{BB962C8B-B14F-4D97-AF65-F5344CB8AC3E}">
        <p14:creationId xmlns:p14="http://schemas.microsoft.com/office/powerpoint/2010/main" val="1173969598"/>
      </p:ext>
    </p:extLst>
  </p:cSld>
  <p:clrMapOvr>
    <a:masterClrMapping/>
  </p:clrMapOvr>
  <p:transition/>
</p:sld>
</file>

<file path=ppt/slides/slide6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6592" y="1760815"/>
            <a:ext cx="7607808" cy="4437112"/>
          </a:xfrm>
        </p:spPr>
        <p:txBody>
          <a:bodyPr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19  The Italian Opera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20  Belgian Lace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22  The Turkish </a:t>
            </a:r>
            <a:r>
              <a:rPr lang="en-US" sz="2800" b="1" dirty="0" err="1">
                <a:solidFill>
                  <a:schemeClr val="bg1">
                    <a:lumMod val="65000"/>
                  </a:schemeClr>
                </a:solidFill>
              </a:rPr>
              <a:t>Coffehouse</a:t>
            </a:r>
            <a:endParaRPr lang="en-US" sz="2800" b="1" dirty="0">
              <a:solidFill>
                <a:schemeClr val="bg1">
                  <a:lumMod val="65000"/>
                </a:schemeClr>
              </a:solidFill>
            </a:endParaRP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/>
              <a:t>Ch. 31  The Russian Ballet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32  Estonian Singing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33  The Polish Village Church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34  The Spanish Bullfight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35  The Portuguese Bullfight</a:t>
            </a: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442685" y="381000"/>
            <a:ext cx="8229600" cy="41116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Compare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 bwMode="auto">
          <a:xfrm>
            <a:off x="457200" y="4572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European Cultural Metaphors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include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914412" y="6248400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15 / 37 cultures are from Europe </a:t>
            </a: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FD8B4C0D-13EF-2B7C-3262-3C1E4F926763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86802" y="3336355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4556152"/>
      </p:ext>
    </p:extLst>
  </p:cSld>
  <p:clrMapOvr>
    <a:masterClrMapping/>
  </p:clrMapOvr>
  <p:transition/>
</p:sld>
</file>

<file path=ppt/slides/slide6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63463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33FE4A5-3ABD-DF63-243A-6A11FBBD28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06068"/>
            <a:ext cx="9144000" cy="507126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7815114-3670-5A2F-1465-D486E8DC1643}"/>
              </a:ext>
            </a:extLst>
          </p:cNvPr>
          <p:cNvSpPr txBox="1"/>
          <p:nvPr/>
        </p:nvSpPr>
        <p:spPr>
          <a:xfrm>
            <a:off x="2298700" y="6001603"/>
            <a:ext cx="457200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Sleeping Beauty</a:t>
            </a:r>
            <a:b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Bolshoi 2018-19</a:t>
            </a:r>
            <a:r>
              <a:rPr lang="en-US" sz="24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 </a:t>
            </a:r>
            <a:endParaRPr lang="en-US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DE76406-03AD-F4E4-A1CA-A84D4E624668}"/>
              </a:ext>
            </a:extLst>
          </p:cNvPr>
          <p:cNvSpPr/>
          <p:nvPr/>
        </p:nvSpPr>
        <p:spPr bwMode="auto">
          <a:xfrm>
            <a:off x="0" y="419100"/>
            <a:ext cx="9144000" cy="546100"/>
          </a:xfrm>
          <a:prstGeom prst="rect">
            <a:avLst/>
          </a:prstGeom>
          <a:solidFill>
            <a:srgbClr val="634638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1410023"/>
      </p:ext>
    </p:extLst>
  </p:cSld>
  <p:clrMapOvr>
    <a:masterClrMapping/>
  </p:clrMapOvr>
  <p:transition/>
</p:sld>
</file>

<file path=ppt/slides/slide6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6592" y="1760815"/>
            <a:ext cx="7607808" cy="4437112"/>
          </a:xfrm>
        </p:spPr>
        <p:txBody>
          <a:bodyPr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19  The Italian Opera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20  Belgian Lace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22  The Turkish </a:t>
            </a:r>
            <a:r>
              <a:rPr lang="en-US" sz="2800" b="1" dirty="0" err="1">
                <a:solidFill>
                  <a:schemeClr val="bg1">
                    <a:lumMod val="65000"/>
                  </a:schemeClr>
                </a:solidFill>
              </a:rPr>
              <a:t>Coffehouse</a:t>
            </a:r>
            <a:endParaRPr lang="en-US" sz="2800" b="1" dirty="0">
              <a:solidFill>
                <a:schemeClr val="bg1">
                  <a:lumMod val="65000"/>
                </a:schemeClr>
              </a:solidFill>
            </a:endParaRP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31  The Russian Ballet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/>
              <a:t>Ch. 32  Estonian Singing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33  The Polish Village Church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34  The Spanish Bullfight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35  The Portuguese Bullfight</a:t>
            </a: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442685" y="381000"/>
            <a:ext cx="8229600" cy="41116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Compare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 bwMode="auto">
          <a:xfrm>
            <a:off x="457200" y="4572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European Cultural Metaphors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include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914412" y="6248400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15 / 37 cultures are from Europe 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82D46795-7273-0EA8-3A94-F8CF7B1584C3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86802" y="3894622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3392600"/>
      </p:ext>
    </p:extLst>
  </p:cSld>
  <p:clrMapOvr>
    <a:masterClrMapping/>
  </p:clrMapOvr>
  <p:transition/>
</p:sld>
</file>

<file path=ppt/slides/slide6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AA71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Estonian_festival_singers.JPGEstonian Festival Singers 2014  ">
            <a:extLst>
              <a:ext uri="{FF2B5EF4-FFF2-40B4-BE49-F238E27FC236}">
                <a16:creationId xmlns:a16="http://schemas.microsoft.com/office/drawing/2014/main" id="{4B658FFB-A722-2BCA-2A94-249EB9EB26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03300"/>
            <a:ext cx="9144000" cy="518449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75DBEDE-6288-81BD-F46F-6CDCEA35BAA9}"/>
              </a:ext>
            </a:extLst>
          </p:cNvPr>
          <p:cNvSpPr txBox="1"/>
          <p:nvPr/>
        </p:nvSpPr>
        <p:spPr>
          <a:xfrm>
            <a:off x="139700" y="5445780"/>
            <a:ext cx="69977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/>
              <a:t>Estonian Festival Singers 2014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EF75418-3CAD-5E9E-6F7F-45D2B0346CB6}"/>
              </a:ext>
            </a:extLst>
          </p:cNvPr>
          <p:cNvSpPr txBox="1"/>
          <p:nvPr/>
        </p:nvSpPr>
        <p:spPr>
          <a:xfrm>
            <a:off x="1771650" y="6484035"/>
            <a:ext cx="55753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hlinkClick r:id="rId3"/>
              </a:rPr>
              <a:t>https://www.youtube.com/watch?v=CNjBwIsT8sU&amp;t=2s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958694746"/>
      </p:ext>
    </p:extLst>
  </p:cSld>
  <p:clrMapOvr>
    <a:masterClrMapping/>
  </p:clrMapOvr>
  <p:transition/>
</p:sld>
</file>

<file path=ppt/slides/slide6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6592" y="1760815"/>
            <a:ext cx="7607808" cy="4437112"/>
          </a:xfrm>
        </p:spPr>
        <p:txBody>
          <a:bodyPr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19  The Italian Opera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20  Belgian Lace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22  The Turkish </a:t>
            </a:r>
            <a:r>
              <a:rPr lang="en-US" sz="2800" b="1" dirty="0" err="1">
                <a:solidFill>
                  <a:schemeClr val="bg1">
                    <a:lumMod val="65000"/>
                  </a:schemeClr>
                </a:solidFill>
              </a:rPr>
              <a:t>Coffehouse</a:t>
            </a:r>
            <a:endParaRPr lang="en-US" sz="2800" b="1" dirty="0">
              <a:solidFill>
                <a:schemeClr val="bg1">
                  <a:lumMod val="65000"/>
                </a:schemeClr>
              </a:solidFill>
            </a:endParaRP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31  The Russian Ballet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32  Estonian Singing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/>
              <a:t>Ch. 33  The Polish Village Church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34  The Spanish Bullfight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35  The Portuguese Bullfight</a:t>
            </a: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442685" y="381000"/>
            <a:ext cx="8229600" cy="41116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Compare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 bwMode="auto">
          <a:xfrm>
            <a:off x="457200" y="4572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European Cultural Metaphors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include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914412" y="6248400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15 / 37 cultures are from Europe 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BC04ECF0-3D98-9355-BB9F-6E4C173AC1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6600" y="1327636"/>
            <a:ext cx="2601686" cy="322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AutoShape 8">
            <a:extLst>
              <a:ext uri="{FF2B5EF4-FFF2-40B4-BE49-F238E27FC236}">
                <a16:creationId xmlns:a16="http://schemas.microsoft.com/office/drawing/2014/main" id="{8EB31725-325A-3D9F-C7E8-031E9E6BF75F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86802" y="4452887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6759359"/>
      </p:ext>
    </p:extLst>
  </p:cSld>
  <p:clrMapOvr>
    <a:masterClrMapping/>
  </p:clrMapOvr>
  <p:transition/>
</p:sld>
</file>

<file path=ppt/slides/slide6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6592" y="1760815"/>
            <a:ext cx="7607808" cy="4437112"/>
          </a:xfrm>
        </p:spPr>
        <p:txBody>
          <a:bodyPr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19  The Italian Opera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20  Belgian Lace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22  The Turkish </a:t>
            </a:r>
            <a:r>
              <a:rPr lang="en-US" sz="2800" b="1" dirty="0" err="1">
                <a:solidFill>
                  <a:schemeClr val="bg1">
                    <a:lumMod val="65000"/>
                  </a:schemeClr>
                </a:solidFill>
              </a:rPr>
              <a:t>Coffehouse</a:t>
            </a:r>
            <a:endParaRPr lang="en-US" sz="2800" b="1" dirty="0">
              <a:solidFill>
                <a:schemeClr val="bg1">
                  <a:lumMod val="65000"/>
                </a:schemeClr>
              </a:solidFill>
            </a:endParaRP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31  The Russian Ballet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32  Estonian Singing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33  The Polish Village Church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/>
              <a:t>Ch. 34  The Spanish Bullfight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35  The Portuguese Bullfight</a:t>
            </a: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442685" y="381000"/>
            <a:ext cx="8229600" cy="41116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Compare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 bwMode="auto">
          <a:xfrm>
            <a:off x="457200" y="4572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European Cultural Metaphors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include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914412" y="6248400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15 / 37 cultures are from Europe </a:t>
            </a: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A253C543-223B-E991-1325-BA219F00C3C2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86802" y="5011159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61579371"/>
      </p:ext>
    </p:extLst>
  </p:cSld>
  <p:clrMapOvr>
    <a:masterClrMapping/>
  </p:clrMapOvr>
  <p:transition/>
</p:sld>
</file>

<file path=ppt/slides/slide6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B28A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panish style bullfighting.&#10;">
            <a:extLst>
              <a:ext uri="{FF2B5EF4-FFF2-40B4-BE49-F238E27FC236}">
                <a16:creationId xmlns:a16="http://schemas.microsoft.com/office/drawing/2014/main" id="{3682105C-8C29-F9DA-6562-35883C8076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5600"/>
            <a:ext cx="9144000" cy="6096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B6D3B20-507E-3AF6-CF88-E6A81D39FD78}"/>
              </a:ext>
            </a:extLst>
          </p:cNvPr>
          <p:cNvSpPr txBox="1"/>
          <p:nvPr/>
        </p:nvSpPr>
        <p:spPr>
          <a:xfrm>
            <a:off x="1181100" y="5683815"/>
            <a:ext cx="6997700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Corrida de Toros</a:t>
            </a:r>
            <a:endParaRPr lang="en-US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Spanish Style Bullfighting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9112D97-15D6-4731-B210-B75998EDBCD2}"/>
              </a:ext>
            </a:extLst>
          </p:cNvPr>
          <p:cNvSpPr txBox="1"/>
          <p:nvPr/>
        </p:nvSpPr>
        <p:spPr>
          <a:xfrm>
            <a:off x="1390650" y="6502400"/>
            <a:ext cx="63754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https://commons.wikimedia.org/wiki/File:%22El_Fandi%22_a_la_ver%C3%B3nica.jpg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164559"/>
      </p:ext>
    </p:extLst>
  </p:cSld>
  <p:clrMapOvr>
    <a:masterClrMapping/>
  </p:clrMapOvr>
  <p:transition/>
</p:sld>
</file>

<file path=ppt/slides/slide6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6592" y="1760815"/>
            <a:ext cx="7607808" cy="4437112"/>
          </a:xfrm>
        </p:spPr>
        <p:txBody>
          <a:bodyPr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19  The Italian Opera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20  Belgian Lace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22  The Turkish </a:t>
            </a:r>
            <a:r>
              <a:rPr lang="en-US" sz="2800" b="1" dirty="0" err="1">
                <a:solidFill>
                  <a:schemeClr val="bg1">
                    <a:lumMod val="65000"/>
                  </a:schemeClr>
                </a:solidFill>
              </a:rPr>
              <a:t>Coffehouse</a:t>
            </a:r>
            <a:endParaRPr lang="en-US" sz="2800" b="1" dirty="0">
              <a:solidFill>
                <a:schemeClr val="bg1">
                  <a:lumMod val="65000"/>
                </a:schemeClr>
              </a:solidFill>
            </a:endParaRP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31  The Russian Ballet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32  Estonian Singing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33  The Polish Village Church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34  The Spanish Bullfight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/>
              <a:t>Ch. 35  The Portuguese Bullfight</a:t>
            </a: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442685" y="381000"/>
            <a:ext cx="8229600" cy="41116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Compare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 bwMode="auto">
          <a:xfrm>
            <a:off x="457200" y="4572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European Cultural Metaphors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include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914412" y="6248400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15 / 37 cultures are from Europe </a:t>
            </a: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796C8D59-5A9C-AB84-8A9D-9A55452B963D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86802" y="5550174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79422176"/>
      </p:ext>
    </p:extLst>
  </p:cSld>
  <p:clrMapOvr>
    <a:masterClrMapping/>
  </p:clrMapOvr>
  <p:transition/>
</p:sld>
</file>

<file path=ppt/slides/slide6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8752BD3D-2B9C-04BF-BEA1-2D01B7F2AA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7000"/>
            <a:ext cx="9144000" cy="67976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37E4FE2-242F-6A99-C1C7-84714928245E}"/>
              </a:ext>
            </a:extLst>
          </p:cNvPr>
          <p:cNvSpPr txBox="1"/>
          <p:nvPr/>
        </p:nvSpPr>
        <p:spPr>
          <a:xfrm>
            <a:off x="1079500" y="5696515"/>
            <a:ext cx="6997700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 </a:t>
            </a:r>
            <a:r>
              <a:rPr lang="en-US" sz="3200" b="1" i="1" dirty="0" err="1">
                <a:solidFill>
                  <a:schemeClr val="bg1"/>
                </a:solidFill>
              </a:rPr>
              <a:t>Tourada</a:t>
            </a:r>
            <a:r>
              <a:rPr lang="en-US" sz="3200" b="1" i="1" dirty="0">
                <a:solidFill>
                  <a:schemeClr val="bg1"/>
                </a:solidFill>
              </a:rPr>
              <a:t> à Corda</a:t>
            </a:r>
            <a:endParaRPr lang="en-US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Portuguese Style Bullfighting</a:t>
            </a:r>
          </a:p>
        </p:txBody>
      </p:sp>
    </p:spTree>
    <p:extLst>
      <p:ext uri="{BB962C8B-B14F-4D97-AF65-F5344CB8AC3E}">
        <p14:creationId xmlns:p14="http://schemas.microsoft.com/office/powerpoint/2010/main" val="1906011494"/>
      </p:ext>
    </p:extLst>
  </p:cSld>
  <p:clrMapOvr>
    <a:masterClrMapping/>
  </p:clrMapOvr>
  <p:transition/>
</p:sld>
</file>

<file path=ppt/slides/slide6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2"/>
          <p:cNvSpPr txBox="1">
            <a:spLocks noChangeArrowheads="1"/>
          </p:cNvSpPr>
          <p:nvPr/>
        </p:nvSpPr>
        <p:spPr bwMode="auto">
          <a:xfrm>
            <a:off x="2865660" y="6393562"/>
            <a:ext cx="3374642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800" dirty="0">
                <a:solidFill>
                  <a:srgbClr val="FFFFFF"/>
                </a:solidFill>
                <a:latin typeface="Verdana" pitchFamily="34" charset="0"/>
                <a:hlinkClick r:id="rId3"/>
              </a:rPr>
              <a:t>www.sciencedaily.com/releases/2008/07/080721152000.htm</a:t>
            </a:r>
            <a:endParaRPr lang="en-US" sz="800" dirty="0">
              <a:solidFill>
                <a:srgbClr val="FFFFFF"/>
              </a:solidFill>
              <a:latin typeface="Verdan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7662" y="1291774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Box 3"/>
          <p:cNvSpPr txBox="1"/>
          <p:nvPr/>
        </p:nvSpPr>
        <p:spPr>
          <a:xfrm>
            <a:off x="1233719" y="4238215"/>
            <a:ext cx="6686447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algn="ctr"/>
            <a:r>
              <a:rPr lang="en-US" sz="3600" b="1" dirty="0"/>
              <a:t>and what’s the metaphor </a:t>
            </a:r>
          </a:p>
          <a:p>
            <a:pPr algn="ctr"/>
            <a:r>
              <a:rPr lang="en-US" sz="3600" b="1" dirty="0"/>
              <a:t>for the U.S.A.?</a:t>
            </a:r>
          </a:p>
        </p:txBody>
      </p:sp>
    </p:spTree>
  </p:cSld>
  <p:clrMapOvr>
    <a:masterClrMapping/>
  </p:clrMapOvr>
  <p:transition/>
</p:sld>
</file>

<file path=ppt/slides/slide6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81452" y="2076499"/>
            <a:ext cx="7607808" cy="3877985"/>
          </a:xfrm>
        </p:spPr>
        <p:txBody>
          <a:bodyPr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6   Kimchi and Korea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9   The Danish Christmas Luncheon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14  French Wine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/>
              <a:t>Ch. 15  American Football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21  The Mexican Fiesta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22  The Turkish </a:t>
            </a:r>
            <a:r>
              <a:rPr lang="en-US" sz="2800" b="1" dirty="0" err="1">
                <a:solidFill>
                  <a:schemeClr val="bg1">
                    <a:lumMod val="65000"/>
                  </a:schemeClr>
                </a:solidFill>
              </a:rPr>
              <a:t>Coffehouse</a:t>
            </a:r>
            <a:endParaRPr lang="en-US" sz="2800" b="1" dirty="0">
              <a:solidFill>
                <a:schemeClr val="bg1">
                  <a:lumMod val="65000"/>
                </a:schemeClr>
              </a:solidFill>
            </a:endParaRP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25  The Singapore Hawker Centers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914412" y="6042178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6</a:t>
            </a:r>
            <a:r>
              <a:rPr kumimoji="0" lang="en-US" sz="2000" i="0" u="none" strike="noStrike" kern="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/ 37 cultures</a:t>
            </a:r>
            <a:r>
              <a:rPr kumimoji="0" lang="en-US" sz="2000" i="0" u="none" strike="noStrike" kern="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have</a:t>
            </a:r>
            <a:r>
              <a:rPr kumimoji="0" lang="en-US" sz="2000" i="0" u="none" strike="noStrike" kern="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food  and food events as their metaphor</a:t>
            </a:r>
            <a:endParaRPr kumimoji="0" lang="en-US" sz="200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1632F89C-EAF2-4892-9DD5-60CA20CCD8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4572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/>
            <a:br>
              <a:rPr lang="en-US" sz="2400" b="1" kern="0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3200" b="1" kern="0" dirty="0">
                <a:solidFill>
                  <a:srgbClr val="000000"/>
                </a:solidFill>
                <a:latin typeface="Verdana" pitchFamily="34" charset="0"/>
              </a:rPr>
              <a:t>Cultural Metaphors</a:t>
            </a:r>
            <a:br>
              <a:rPr lang="en-US" sz="3200" b="1" kern="0" dirty="0">
                <a:solidFill>
                  <a:srgbClr val="000000"/>
                </a:solidFill>
                <a:latin typeface="Verdana" pitchFamily="34" charset="0"/>
              </a:rPr>
            </a:br>
            <a:endParaRPr lang="en-US" sz="2000" b="1" kern="0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8C93C98B-79B7-4389-BBA5-706C340577F6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252051" y="3673248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44714818"/>
      </p:ext>
    </p:extLst>
  </p:cSld>
  <p:clrMapOvr>
    <a:masterClrMapping/>
  </p:clrMapOvr>
  <p:transition/>
</p:sld>
</file>

<file path=ppt/slides/slide6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" y="-1089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1052296" y="5120536"/>
            <a:ext cx="70866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pPr marL="566738" indent="-566738">
              <a:spcBef>
                <a:spcPct val="20000"/>
              </a:spcBef>
              <a:tabLst>
                <a:tab pos="1379538" algn="l"/>
              </a:tabLst>
            </a:pPr>
            <a:r>
              <a:rPr lang="en-US" sz="4000" b="1" kern="0" dirty="0">
                <a:solidFill>
                  <a:srgbClr val="FFFFFF"/>
                </a:solidFill>
                <a:effectLst>
                  <a:outerShdw dir="21540000" sx="106000" sy="106000" algn="bl" rotWithShape="0">
                    <a:srgbClr val="000000"/>
                  </a:outerShdw>
                </a:effectLst>
                <a:latin typeface="Times New Roman"/>
              </a:rPr>
              <a:t>Ch. 16 	“American </a:t>
            </a:r>
            <a:r>
              <a:rPr lang="en-US" sz="4000" b="1" kern="0" dirty="0">
                <a:solidFill>
                  <a:srgbClr val="FFFFFF"/>
                </a:solidFill>
                <a:effectLst>
                  <a:outerShdw dir="21540000" sx="110000" sy="110000" algn="bl" rotWithShape="0">
                    <a:srgbClr val="000000"/>
                  </a:outerShdw>
                </a:effectLst>
                <a:latin typeface="Times New Roman"/>
              </a:rPr>
              <a:t>Football</a:t>
            </a:r>
            <a:r>
              <a:rPr lang="en-US" sz="4000" b="1" kern="0" dirty="0">
                <a:solidFill>
                  <a:srgbClr val="FFFFFF"/>
                </a:solidFill>
                <a:effectLst>
                  <a:outerShdw dir="21540000" sx="106000" sy="106000" algn="bl" rotWithShape="0">
                    <a:srgbClr val="000000"/>
                  </a:outerShdw>
                </a:effectLst>
                <a:latin typeface="Times New Roman"/>
              </a:rPr>
              <a:t>“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457200" y="85248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2400" b="1" kern="0" dirty="0">
                <a:solidFill>
                  <a:srgbClr val="FFFFFF"/>
                </a:solidFill>
                <a:effectLst>
                  <a:outerShdw blurRad="50800" dist="38100" dir="21540000" sx="110000" sy="110000" algn="bl" rotWithShape="0">
                    <a:prstClr val="black"/>
                  </a:outerShdw>
                </a:effectLst>
                <a:latin typeface="Verdana" pitchFamily="34" charset="0"/>
              </a:rPr>
              <a:t>Gannon’s</a:t>
            </a:r>
            <a:br>
              <a:rPr lang="en-US" sz="2400" b="1" kern="0" dirty="0">
                <a:solidFill>
                  <a:srgbClr val="FFFFFF"/>
                </a:solidFill>
                <a:effectLst>
                  <a:outerShdw blurRad="50800" dist="38100" dir="21540000" sx="110000" sy="110000" algn="bl" rotWithShape="0">
                    <a:prstClr val="black"/>
                  </a:outerShdw>
                </a:effectLst>
                <a:latin typeface="Verdana" pitchFamily="34" charset="0"/>
              </a:rPr>
            </a:br>
            <a:r>
              <a:rPr lang="en-US" sz="3200" b="1" kern="0" dirty="0">
                <a:solidFill>
                  <a:srgbClr val="FFFFFF"/>
                </a:solidFill>
                <a:effectLst>
                  <a:outerShdw blurRad="50800" dist="38100" dir="21540000" sx="110000" sy="110000" algn="bl" rotWithShape="0">
                    <a:prstClr val="black"/>
                  </a:outerShdw>
                </a:effectLst>
                <a:latin typeface="Verdana" pitchFamily="34" charset="0"/>
              </a:rPr>
              <a:t>Cultural Metaphors</a:t>
            </a:r>
            <a:br>
              <a:rPr lang="en-US" sz="3200" b="1" kern="0" dirty="0">
                <a:solidFill>
                  <a:srgbClr val="FFFFFF"/>
                </a:solidFill>
                <a:effectLst>
                  <a:outerShdw blurRad="50800" dist="38100" dir="21540000" sx="110000" sy="110000" algn="bl" rotWithShape="0">
                    <a:prstClr val="black"/>
                  </a:outerShdw>
                </a:effectLst>
                <a:latin typeface="Verdana" pitchFamily="34" charset="0"/>
              </a:rPr>
            </a:br>
            <a:r>
              <a:rPr lang="en-US" sz="2000" b="1" kern="0" dirty="0">
                <a:solidFill>
                  <a:srgbClr val="FFFFFF"/>
                </a:solidFill>
                <a:effectLst>
                  <a:outerShdw blurRad="50800" dist="38100" dir="21540000" sx="110000" sy="110000" algn="bl" rotWithShape="0">
                    <a:prstClr val="black"/>
                  </a:outerShdw>
                </a:effectLst>
                <a:latin typeface="Verdana" pitchFamily="34" charset="0"/>
              </a:rPr>
              <a:t>include</a:t>
            </a:r>
          </a:p>
        </p:txBody>
      </p:sp>
    </p:spTree>
  </p:cSld>
  <p:clrMapOvr>
    <a:masterClrMapping/>
  </p:clrMapOvr>
  <p:transition/>
</p:sld>
</file>

<file path=ppt/slides/slide6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2"/>
          <p:cNvSpPr txBox="1">
            <a:spLocks noChangeArrowheads="1"/>
          </p:cNvSpPr>
          <p:nvPr/>
        </p:nvSpPr>
        <p:spPr bwMode="auto">
          <a:xfrm>
            <a:off x="2865660" y="6393562"/>
            <a:ext cx="3374642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800" dirty="0">
                <a:solidFill>
                  <a:srgbClr val="FFFFFF"/>
                </a:solidFill>
                <a:latin typeface="Verdana" pitchFamily="34" charset="0"/>
                <a:hlinkClick r:id="rId3"/>
              </a:rPr>
              <a:t>www.sciencedaily.com/releases/2008/07/080721152000.htm</a:t>
            </a:r>
            <a:endParaRPr lang="en-US" sz="800" dirty="0">
              <a:solidFill>
                <a:srgbClr val="FFFFFF"/>
              </a:solidFill>
              <a:latin typeface="Verdan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7662" y="1291774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811504" y="4114808"/>
            <a:ext cx="7508594" cy="1877437"/>
          </a:xfrm>
          <a:prstGeom prst="rect">
            <a:avLst/>
          </a:prstGeom>
          <a:solidFill>
            <a:srgbClr val="FFC000"/>
          </a:solidFill>
          <a:ln w="762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algn="ctr"/>
            <a:endParaRPr lang="en-US" sz="2400" b="1" dirty="0">
              <a:solidFill>
                <a:srgbClr val="000000"/>
              </a:solidFill>
            </a:endParaRPr>
          </a:p>
          <a:p>
            <a:pPr algn="ctr"/>
            <a:r>
              <a:rPr lang="en-US" sz="2800" b="1" dirty="0">
                <a:solidFill>
                  <a:srgbClr val="000000"/>
                </a:solidFill>
              </a:rPr>
              <a:t>. . . but at least one professor thinks </a:t>
            </a:r>
          </a:p>
          <a:p>
            <a:pPr marL="465138" algn="ctr"/>
            <a:r>
              <a:rPr lang="en-US" sz="2800" b="1" dirty="0">
                <a:solidFill>
                  <a:srgbClr val="000000"/>
                </a:solidFill>
              </a:rPr>
              <a:t>the metaphor for America should be . . . </a:t>
            </a:r>
          </a:p>
          <a:p>
            <a:endParaRPr lang="en-US" dirty="0">
              <a:solidFill>
                <a:srgbClr val="000000"/>
              </a:solidFill>
            </a:endParaRP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</p:sld>
</file>

<file path=ppt/slides/slide6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2"/>
          <p:cNvSpPr txBox="1">
            <a:spLocks noChangeArrowheads="1"/>
          </p:cNvSpPr>
          <p:nvPr/>
        </p:nvSpPr>
        <p:spPr bwMode="auto">
          <a:xfrm>
            <a:off x="2880174" y="6393562"/>
            <a:ext cx="3374642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r>
              <a:rPr lang="en-US" sz="800" kern="1200" dirty="0">
                <a:solidFill>
                  <a:srgbClr val="FFFFFF"/>
                </a:solidFill>
                <a:latin typeface="Verdana" pitchFamily="34" charset="0"/>
                <a:ea typeface="+mn-ea"/>
                <a:cs typeface="+mn-cs"/>
                <a:hlinkClick r:id="rId3"/>
              </a:rPr>
              <a:t>www.sciencedaily.com/releases/2008/07/080721152000.htm</a:t>
            </a:r>
            <a:endParaRPr lang="en-US" sz="800" kern="1200" dirty="0">
              <a:solidFill>
                <a:srgbClr val="FFFFFF"/>
              </a:solidFill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59395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4916" y="300950"/>
            <a:ext cx="7772400" cy="58703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651DCBCF-8172-0869-17CD-CDD38CFB1BBD}"/>
              </a:ext>
            </a:extLst>
          </p:cNvPr>
          <p:cNvSpPr>
            <a:spLocks noChangeArrowheads="1"/>
          </p:cNvSpPr>
          <p:nvPr/>
        </p:nvSpPr>
        <p:spPr bwMode="auto">
          <a:xfrm rot="7980251">
            <a:off x="6570764" y="251705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58A15578-32BE-6686-CDAA-D1476E2D5578}"/>
                  </a:ext>
                </a:extLst>
              </p14:cNvPr>
              <p14:cNvContentPartPr/>
              <p14:nvPr/>
            </p14:nvContentPartPr>
            <p14:xfrm>
              <a:off x="2768100" y="2565200"/>
              <a:ext cx="3466080" cy="7740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58A15578-32BE-6686-CDAA-D1476E2D5578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714460" y="2457200"/>
                <a:ext cx="3573720" cy="29304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ransition/>
</p:sld>
</file>

<file path=ppt/slides/slide6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400" y="116840"/>
            <a:ext cx="4267200" cy="6350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286000" y="6489123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400" dirty="0">
                <a:solidFill>
                  <a:srgbClr val="FFFFFF"/>
                </a:solidFill>
              </a:rPr>
              <a:t>University Press of Florida, 2011</a:t>
            </a:r>
          </a:p>
        </p:txBody>
      </p:sp>
    </p:spTree>
    <p:extLst>
      <p:ext uri="{BB962C8B-B14F-4D97-AF65-F5344CB8AC3E}">
        <p14:creationId xmlns:p14="http://schemas.microsoft.com/office/powerpoint/2010/main" val="1845429626"/>
      </p:ext>
    </p:extLst>
  </p:cSld>
  <p:clrMapOvr>
    <a:masterClrMapping/>
  </p:clrMapOvr>
  <p:transition/>
</p:sld>
</file>

<file path=ppt/slides/slide6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286000" y="6532665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400" dirty="0">
                <a:solidFill>
                  <a:srgbClr val="FFFFFF"/>
                </a:solidFill>
              </a:rPr>
              <a:t>Chicago Review Press, 2014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6994" y="249480"/>
            <a:ext cx="6309360" cy="6309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reeform 1"/>
          <p:cNvSpPr/>
          <p:nvPr/>
        </p:nvSpPr>
        <p:spPr>
          <a:xfrm>
            <a:off x="2931886" y="5225143"/>
            <a:ext cx="3223312" cy="1016000"/>
          </a:xfrm>
          <a:custGeom>
            <a:avLst/>
            <a:gdLst>
              <a:gd name="connsiteX0" fmla="*/ 943428 w 3223312"/>
              <a:gd name="connsiteY0" fmla="*/ 1001486 h 1016000"/>
              <a:gd name="connsiteX1" fmla="*/ 2554514 w 3223312"/>
              <a:gd name="connsiteY1" fmla="*/ 972457 h 1016000"/>
              <a:gd name="connsiteX2" fmla="*/ 2685143 w 3223312"/>
              <a:gd name="connsiteY2" fmla="*/ 957943 h 1016000"/>
              <a:gd name="connsiteX3" fmla="*/ 2888343 w 3223312"/>
              <a:gd name="connsiteY3" fmla="*/ 928914 h 1016000"/>
              <a:gd name="connsiteX4" fmla="*/ 3062514 w 3223312"/>
              <a:gd name="connsiteY4" fmla="*/ 885371 h 1016000"/>
              <a:gd name="connsiteX5" fmla="*/ 3149600 w 3223312"/>
              <a:gd name="connsiteY5" fmla="*/ 812800 h 1016000"/>
              <a:gd name="connsiteX6" fmla="*/ 3178628 w 3223312"/>
              <a:gd name="connsiteY6" fmla="*/ 769257 h 1016000"/>
              <a:gd name="connsiteX7" fmla="*/ 3207657 w 3223312"/>
              <a:gd name="connsiteY7" fmla="*/ 667657 h 1016000"/>
              <a:gd name="connsiteX8" fmla="*/ 3207657 w 3223312"/>
              <a:gd name="connsiteY8" fmla="*/ 333828 h 1016000"/>
              <a:gd name="connsiteX9" fmla="*/ 3193143 w 3223312"/>
              <a:gd name="connsiteY9" fmla="*/ 290286 h 1016000"/>
              <a:gd name="connsiteX10" fmla="*/ 3149600 w 3223312"/>
              <a:gd name="connsiteY10" fmla="*/ 261257 h 1016000"/>
              <a:gd name="connsiteX11" fmla="*/ 3135085 w 3223312"/>
              <a:gd name="connsiteY11" fmla="*/ 217714 h 1016000"/>
              <a:gd name="connsiteX12" fmla="*/ 3048000 w 3223312"/>
              <a:gd name="connsiteY12" fmla="*/ 174171 h 1016000"/>
              <a:gd name="connsiteX13" fmla="*/ 2960914 w 3223312"/>
              <a:gd name="connsiteY13" fmla="*/ 116114 h 1016000"/>
              <a:gd name="connsiteX14" fmla="*/ 2917371 w 3223312"/>
              <a:gd name="connsiteY14" fmla="*/ 72571 h 1016000"/>
              <a:gd name="connsiteX15" fmla="*/ 2830285 w 3223312"/>
              <a:gd name="connsiteY15" fmla="*/ 43543 h 1016000"/>
              <a:gd name="connsiteX16" fmla="*/ 2743200 w 3223312"/>
              <a:gd name="connsiteY16" fmla="*/ 14514 h 1016000"/>
              <a:gd name="connsiteX17" fmla="*/ 2670628 w 3223312"/>
              <a:gd name="connsiteY17" fmla="*/ 0 h 1016000"/>
              <a:gd name="connsiteX18" fmla="*/ 1959428 w 3223312"/>
              <a:gd name="connsiteY18" fmla="*/ 14514 h 1016000"/>
              <a:gd name="connsiteX19" fmla="*/ 1712685 w 3223312"/>
              <a:gd name="connsiteY19" fmla="*/ 58057 h 1016000"/>
              <a:gd name="connsiteX20" fmla="*/ 1567543 w 3223312"/>
              <a:gd name="connsiteY20" fmla="*/ 72571 h 1016000"/>
              <a:gd name="connsiteX21" fmla="*/ 1436914 w 3223312"/>
              <a:gd name="connsiteY21" fmla="*/ 101600 h 1016000"/>
              <a:gd name="connsiteX22" fmla="*/ 1335314 w 3223312"/>
              <a:gd name="connsiteY22" fmla="*/ 116114 h 1016000"/>
              <a:gd name="connsiteX23" fmla="*/ 1190171 w 3223312"/>
              <a:gd name="connsiteY23" fmla="*/ 145143 h 1016000"/>
              <a:gd name="connsiteX24" fmla="*/ 1001485 w 3223312"/>
              <a:gd name="connsiteY24" fmla="*/ 174171 h 1016000"/>
              <a:gd name="connsiteX25" fmla="*/ 957943 w 3223312"/>
              <a:gd name="connsiteY25" fmla="*/ 188686 h 1016000"/>
              <a:gd name="connsiteX26" fmla="*/ 841828 w 3223312"/>
              <a:gd name="connsiteY26" fmla="*/ 217714 h 1016000"/>
              <a:gd name="connsiteX27" fmla="*/ 711200 w 3223312"/>
              <a:gd name="connsiteY27" fmla="*/ 275771 h 1016000"/>
              <a:gd name="connsiteX28" fmla="*/ 667657 w 3223312"/>
              <a:gd name="connsiteY28" fmla="*/ 290286 h 1016000"/>
              <a:gd name="connsiteX29" fmla="*/ 624114 w 3223312"/>
              <a:gd name="connsiteY29" fmla="*/ 319314 h 1016000"/>
              <a:gd name="connsiteX30" fmla="*/ 493485 w 3223312"/>
              <a:gd name="connsiteY30" fmla="*/ 362857 h 1016000"/>
              <a:gd name="connsiteX31" fmla="*/ 449943 w 3223312"/>
              <a:gd name="connsiteY31" fmla="*/ 377371 h 1016000"/>
              <a:gd name="connsiteX32" fmla="*/ 362857 w 3223312"/>
              <a:gd name="connsiteY32" fmla="*/ 420914 h 1016000"/>
              <a:gd name="connsiteX33" fmla="*/ 319314 w 3223312"/>
              <a:gd name="connsiteY33" fmla="*/ 449943 h 1016000"/>
              <a:gd name="connsiteX34" fmla="*/ 232228 w 3223312"/>
              <a:gd name="connsiteY34" fmla="*/ 478971 h 1016000"/>
              <a:gd name="connsiteX35" fmla="*/ 188685 w 3223312"/>
              <a:gd name="connsiteY35" fmla="*/ 493486 h 1016000"/>
              <a:gd name="connsiteX36" fmla="*/ 145143 w 3223312"/>
              <a:gd name="connsiteY36" fmla="*/ 508000 h 1016000"/>
              <a:gd name="connsiteX37" fmla="*/ 101600 w 3223312"/>
              <a:gd name="connsiteY37" fmla="*/ 551543 h 1016000"/>
              <a:gd name="connsiteX38" fmla="*/ 58057 w 3223312"/>
              <a:gd name="connsiteY38" fmla="*/ 580571 h 1016000"/>
              <a:gd name="connsiteX39" fmla="*/ 0 w 3223312"/>
              <a:gd name="connsiteY39" fmla="*/ 667657 h 1016000"/>
              <a:gd name="connsiteX40" fmla="*/ 43543 w 3223312"/>
              <a:gd name="connsiteY40" fmla="*/ 870857 h 1016000"/>
              <a:gd name="connsiteX41" fmla="*/ 87085 w 3223312"/>
              <a:gd name="connsiteY41" fmla="*/ 885371 h 1016000"/>
              <a:gd name="connsiteX42" fmla="*/ 130628 w 3223312"/>
              <a:gd name="connsiteY42" fmla="*/ 914400 h 1016000"/>
              <a:gd name="connsiteX43" fmla="*/ 348343 w 3223312"/>
              <a:gd name="connsiteY43" fmla="*/ 957943 h 1016000"/>
              <a:gd name="connsiteX44" fmla="*/ 740228 w 3223312"/>
              <a:gd name="connsiteY44" fmla="*/ 972457 h 1016000"/>
              <a:gd name="connsiteX45" fmla="*/ 827314 w 3223312"/>
              <a:gd name="connsiteY45" fmla="*/ 986971 h 1016000"/>
              <a:gd name="connsiteX46" fmla="*/ 914400 w 3223312"/>
              <a:gd name="connsiteY46" fmla="*/ 1016000 h 1016000"/>
              <a:gd name="connsiteX47" fmla="*/ 1016000 w 3223312"/>
              <a:gd name="connsiteY47" fmla="*/ 1001486 h 101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223312" h="1016000">
                <a:moveTo>
                  <a:pt x="943428" y="1001486"/>
                </a:moveTo>
                <a:cubicBezTo>
                  <a:pt x="1563172" y="924015"/>
                  <a:pt x="903886" y="1001932"/>
                  <a:pt x="2554514" y="972457"/>
                </a:cubicBezTo>
                <a:cubicBezTo>
                  <a:pt x="2598318" y="971675"/>
                  <a:pt x="2641600" y="962781"/>
                  <a:pt x="2685143" y="957943"/>
                </a:cubicBezTo>
                <a:cubicBezTo>
                  <a:pt x="2785588" y="924459"/>
                  <a:pt x="2691770" y="952040"/>
                  <a:pt x="2888343" y="928914"/>
                </a:cubicBezTo>
                <a:cubicBezTo>
                  <a:pt x="2927988" y="924250"/>
                  <a:pt x="3028218" y="908234"/>
                  <a:pt x="3062514" y="885371"/>
                </a:cubicBezTo>
                <a:cubicBezTo>
                  <a:pt x="3105329" y="856829"/>
                  <a:pt x="3114677" y="854709"/>
                  <a:pt x="3149600" y="812800"/>
                </a:cubicBezTo>
                <a:cubicBezTo>
                  <a:pt x="3160767" y="799399"/>
                  <a:pt x="3170827" y="784859"/>
                  <a:pt x="3178628" y="769257"/>
                </a:cubicBezTo>
                <a:cubicBezTo>
                  <a:pt x="3189041" y="748430"/>
                  <a:pt x="3203005" y="686265"/>
                  <a:pt x="3207657" y="667657"/>
                </a:cubicBezTo>
                <a:cubicBezTo>
                  <a:pt x="3226094" y="501721"/>
                  <a:pt x="3230835" y="530843"/>
                  <a:pt x="3207657" y="333828"/>
                </a:cubicBezTo>
                <a:cubicBezTo>
                  <a:pt x="3205869" y="318634"/>
                  <a:pt x="3202700" y="302233"/>
                  <a:pt x="3193143" y="290286"/>
                </a:cubicBezTo>
                <a:cubicBezTo>
                  <a:pt x="3182246" y="276664"/>
                  <a:pt x="3164114" y="270933"/>
                  <a:pt x="3149600" y="261257"/>
                </a:cubicBezTo>
                <a:cubicBezTo>
                  <a:pt x="3144762" y="246743"/>
                  <a:pt x="3144643" y="229661"/>
                  <a:pt x="3135085" y="217714"/>
                </a:cubicBezTo>
                <a:cubicBezTo>
                  <a:pt x="3114623" y="192137"/>
                  <a:pt x="3076683" y="183732"/>
                  <a:pt x="3048000" y="174171"/>
                </a:cubicBezTo>
                <a:cubicBezTo>
                  <a:pt x="2909094" y="35265"/>
                  <a:pt x="3086946" y="200135"/>
                  <a:pt x="2960914" y="116114"/>
                </a:cubicBezTo>
                <a:cubicBezTo>
                  <a:pt x="2943835" y="104728"/>
                  <a:pt x="2935314" y="82539"/>
                  <a:pt x="2917371" y="72571"/>
                </a:cubicBezTo>
                <a:cubicBezTo>
                  <a:pt x="2890623" y="57711"/>
                  <a:pt x="2859314" y="53219"/>
                  <a:pt x="2830285" y="43543"/>
                </a:cubicBezTo>
                <a:cubicBezTo>
                  <a:pt x="2830272" y="43539"/>
                  <a:pt x="2743213" y="14517"/>
                  <a:pt x="2743200" y="14514"/>
                </a:cubicBezTo>
                <a:lnTo>
                  <a:pt x="2670628" y="0"/>
                </a:lnTo>
                <a:cubicBezTo>
                  <a:pt x="2433561" y="4838"/>
                  <a:pt x="2196258" y="2867"/>
                  <a:pt x="1959428" y="14514"/>
                </a:cubicBezTo>
                <a:cubicBezTo>
                  <a:pt x="1791823" y="22757"/>
                  <a:pt x="1830021" y="42413"/>
                  <a:pt x="1712685" y="58057"/>
                </a:cubicBezTo>
                <a:cubicBezTo>
                  <a:pt x="1664490" y="64483"/>
                  <a:pt x="1615924" y="67733"/>
                  <a:pt x="1567543" y="72571"/>
                </a:cubicBezTo>
                <a:cubicBezTo>
                  <a:pt x="1515348" y="85620"/>
                  <a:pt x="1492198" y="92386"/>
                  <a:pt x="1436914" y="101600"/>
                </a:cubicBezTo>
                <a:cubicBezTo>
                  <a:pt x="1403169" y="107224"/>
                  <a:pt x="1369181" y="111276"/>
                  <a:pt x="1335314" y="116114"/>
                </a:cubicBezTo>
                <a:cubicBezTo>
                  <a:pt x="1251858" y="143932"/>
                  <a:pt x="1323593" y="122906"/>
                  <a:pt x="1190171" y="145143"/>
                </a:cubicBezTo>
                <a:cubicBezTo>
                  <a:pt x="990723" y="178385"/>
                  <a:pt x="1282214" y="139081"/>
                  <a:pt x="1001485" y="174171"/>
                </a:cubicBezTo>
                <a:cubicBezTo>
                  <a:pt x="986971" y="179009"/>
                  <a:pt x="972703" y="184660"/>
                  <a:pt x="957943" y="188686"/>
                </a:cubicBezTo>
                <a:cubicBezTo>
                  <a:pt x="919453" y="199183"/>
                  <a:pt x="841828" y="217714"/>
                  <a:pt x="841828" y="217714"/>
                </a:cubicBezTo>
                <a:cubicBezTo>
                  <a:pt x="772824" y="263717"/>
                  <a:pt x="814836" y="241225"/>
                  <a:pt x="711200" y="275771"/>
                </a:cubicBezTo>
                <a:cubicBezTo>
                  <a:pt x="696686" y="280609"/>
                  <a:pt x="680387" y="281799"/>
                  <a:pt x="667657" y="290286"/>
                </a:cubicBezTo>
                <a:cubicBezTo>
                  <a:pt x="653143" y="299962"/>
                  <a:pt x="640054" y="312229"/>
                  <a:pt x="624114" y="319314"/>
                </a:cubicBezTo>
                <a:cubicBezTo>
                  <a:pt x="624102" y="319319"/>
                  <a:pt x="515263" y="355598"/>
                  <a:pt x="493485" y="362857"/>
                </a:cubicBezTo>
                <a:lnTo>
                  <a:pt x="449943" y="377371"/>
                </a:lnTo>
                <a:cubicBezTo>
                  <a:pt x="325154" y="460564"/>
                  <a:pt x="483041" y="360822"/>
                  <a:pt x="362857" y="420914"/>
                </a:cubicBezTo>
                <a:cubicBezTo>
                  <a:pt x="347255" y="428715"/>
                  <a:pt x="335255" y="442858"/>
                  <a:pt x="319314" y="449943"/>
                </a:cubicBezTo>
                <a:cubicBezTo>
                  <a:pt x="291352" y="462370"/>
                  <a:pt x="261257" y="469295"/>
                  <a:pt x="232228" y="478971"/>
                </a:cubicBezTo>
                <a:lnTo>
                  <a:pt x="188685" y="493486"/>
                </a:lnTo>
                <a:lnTo>
                  <a:pt x="145143" y="508000"/>
                </a:lnTo>
                <a:cubicBezTo>
                  <a:pt x="130629" y="522514"/>
                  <a:pt x="117369" y="538402"/>
                  <a:pt x="101600" y="551543"/>
                </a:cubicBezTo>
                <a:cubicBezTo>
                  <a:pt x="88199" y="562710"/>
                  <a:pt x="69544" y="567443"/>
                  <a:pt x="58057" y="580571"/>
                </a:cubicBezTo>
                <a:cubicBezTo>
                  <a:pt x="35083" y="606827"/>
                  <a:pt x="0" y="667657"/>
                  <a:pt x="0" y="667657"/>
                </a:cubicBezTo>
                <a:cubicBezTo>
                  <a:pt x="3759" y="709008"/>
                  <a:pt x="-11102" y="827141"/>
                  <a:pt x="43543" y="870857"/>
                </a:cubicBezTo>
                <a:cubicBezTo>
                  <a:pt x="55490" y="880414"/>
                  <a:pt x="72571" y="880533"/>
                  <a:pt x="87085" y="885371"/>
                </a:cubicBezTo>
                <a:cubicBezTo>
                  <a:pt x="101599" y="895047"/>
                  <a:pt x="114687" y="907315"/>
                  <a:pt x="130628" y="914400"/>
                </a:cubicBezTo>
                <a:cubicBezTo>
                  <a:pt x="206449" y="948098"/>
                  <a:pt x="262941" y="953198"/>
                  <a:pt x="348343" y="957943"/>
                </a:cubicBezTo>
                <a:cubicBezTo>
                  <a:pt x="478860" y="965194"/>
                  <a:pt x="609600" y="967619"/>
                  <a:pt x="740228" y="972457"/>
                </a:cubicBezTo>
                <a:cubicBezTo>
                  <a:pt x="769257" y="977295"/>
                  <a:pt x="798764" y="979833"/>
                  <a:pt x="827314" y="986971"/>
                </a:cubicBezTo>
                <a:cubicBezTo>
                  <a:pt x="856999" y="994392"/>
                  <a:pt x="914400" y="1016000"/>
                  <a:pt x="914400" y="1016000"/>
                </a:cubicBezTo>
                <a:lnTo>
                  <a:pt x="1016000" y="1001486"/>
                </a:lnTo>
              </a:path>
            </a:pathLst>
          </a:custGeom>
          <a:noFill/>
          <a:ln w="76200">
            <a:solidFill>
              <a:srgbClr val="FF1B3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0534744E-E597-926A-7948-370B6E079FF8}"/>
              </a:ext>
            </a:extLst>
          </p:cNvPr>
          <p:cNvSpPr>
            <a:spLocks noChangeArrowheads="1"/>
          </p:cNvSpPr>
          <p:nvPr/>
        </p:nvSpPr>
        <p:spPr bwMode="auto">
          <a:xfrm rot="2107088">
            <a:off x="6269439" y="396993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95651897"/>
      </p:ext>
    </p:extLst>
  </p:cSld>
  <p:clrMapOvr>
    <a:masterClrMapping/>
  </p:clrMapOvr>
  <p:transition/>
</p:sld>
</file>

<file path=ppt/slides/slide6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2"/>
          <p:cNvSpPr txBox="1">
            <a:spLocks noChangeArrowheads="1"/>
          </p:cNvSpPr>
          <p:nvPr/>
        </p:nvSpPr>
        <p:spPr bwMode="auto">
          <a:xfrm>
            <a:off x="2865660" y="6393562"/>
            <a:ext cx="3374642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800" dirty="0">
                <a:solidFill>
                  <a:srgbClr val="FFFFFF"/>
                </a:solidFill>
                <a:latin typeface="Verdana" pitchFamily="34" charset="0"/>
                <a:hlinkClick r:id="rId3"/>
              </a:rPr>
              <a:t>www.sciencedaily.com/releases/2008/07/080721152000.htm</a:t>
            </a:r>
            <a:endParaRPr lang="en-US" sz="800" dirty="0">
              <a:solidFill>
                <a:srgbClr val="FFFFFF"/>
              </a:solidFill>
              <a:latin typeface="Verdan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7662" y="1291774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1479865" y="4114798"/>
            <a:ext cx="6171882" cy="144655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pPr algn="ctr"/>
            <a:endParaRPr lang="en-US" sz="2400" b="1" dirty="0">
              <a:solidFill>
                <a:srgbClr val="000000"/>
              </a:solidFill>
            </a:endParaRPr>
          </a:p>
          <a:p>
            <a:pPr algn="ctr"/>
            <a:r>
              <a:rPr lang="en-US" sz="2800" b="1" dirty="0">
                <a:solidFill>
                  <a:srgbClr val="000000"/>
                </a:solidFill>
              </a:rPr>
              <a:t>. . . but it could just as easily be . . .</a:t>
            </a:r>
          </a:p>
          <a:p>
            <a:endParaRPr lang="en-US" dirty="0">
              <a:solidFill>
                <a:srgbClr val="000000"/>
              </a:solidFill>
            </a:endParaRP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</p:sld>
</file>

<file path=ppt/slides/slide6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0402" y="622563"/>
            <a:ext cx="7772400" cy="43039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6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0402" y="622563"/>
            <a:ext cx="7772400" cy="43039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1869566" y="4767922"/>
            <a:ext cx="5392502" cy="1754326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rgbClr val="000000"/>
                </a:solidFill>
              </a:rPr>
              <a:t>. . . and its related</a:t>
            </a:r>
          </a:p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rgbClr val="000000"/>
                </a:solidFill>
              </a:rPr>
              <a:t>cultural-bound syndrome . . .</a:t>
            </a:r>
            <a:endParaRPr lang="en-US" sz="20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</p:sld>
</file>

<file path=ppt/slides/slide6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0402" y="622563"/>
            <a:ext cx="7772400" cy="43039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2" descr="Text, letter&#10;&#10;Description automatically generated">
            <a:extLst>
              <a:ext uri="{FF2B5EF4-FFF2-40B4-BE49-F238E27FC236}">
                <a16:creationId xmlns:a16="http://schemas.microsoft.com/office/drawing/2014/main" id="{08A5F501-C30F-43D8-88B9-3B5EF62992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8358" y="1375794"/>
            <a:ext cx="5943600" cy="513461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6F99CEE-78F9-43FC-A008-6E9DA6F0378C}"/>
              </a:ext>
            </a:extLst>
          </p:cNvPr>
          <p:cNvSpPr txBox="1"/>
          <p:nvPr/>
        </p:nvSpPr>
        <p:spPr>
          <a:xfrm>
            <a:off x="2286000" y="6245418"/>
            <a:ext cx="45720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https://www.mardlife.com/affluenza-word-for-the-week/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9436939"/>
      </p:ext>
    </p:extLst>
  </p:cSld>
  <p:clrMapOvr>
    <a:masterClrMapping/>
  </p:clrMapOvr>
  <p:transition/>
</p:sld>
</file>

<file path=ppt/slides/slide64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52400" y="346114"/>
            <a:ext cx="8991600" cy="6081665"/>
          </a:xfrm>
        </p:spPr>
        <p:txBody>
          <a:bodyPr>
            <a:spAutoFit/>
          </a:bodyPr>
          <a:lstStyle/>
          <a:p>
            <a:pPr eaLnBrk="1" hangingPunct="1">
              <a:lnSpc>
                <a:spcPct val="70000"/>
              </a:lnSpc>
              <a:buFontTx/>
              <a:buNone/>
            </a:pPr>
            <a:r>
              <a:rPr lang="en-US" sz="2800" b="1" dirty="0">
                <a:latin typeface="Verdana" pitchFamily="34" charset="0"/>
              </a:rPr>
              <a:t>“units of analysis” may also include:</a:t>
            </a:r>
          </a:p>
          <a:p>
            <a:pPr eaLnBrk="1" hangingPunct="1">
              <a:buFontTx/>
              <a:buNone/>
            </a:pPr>
            <a:endParaRPr lang="en-US" sz="2800" b="1" dirty="0">
              <a:latin typeface="Verdana" pitchFamily="34" charset="0"/>
            </a:endParaRPr>
          </a:p>
          <a:p>
            <a:pPr marL="865188" lvl="1" indent="-407988" eaLnBrk="1" hangingPunct="1"/>
            <a:r>
              <a:rPr lang="en-US" sz="3200" b="1" dirty="0">
                <a:solidFill>
                  <a:schemeClr val="accent1"/>
                </a:solidFill>
                <a:latin typeface="Verdana" pitchFamily="34" charset="0"/>
              </a:rPr>
              <a:t>a nation / country</a:t>
            </a:r>
          </a:p>
          <a:p>
            <a:pPr marL="1208088" lvl="2" eaLnBrk="1" hangingPunct="1">
              <a:buFontTx/>
              <a:buNone/>
            </a:pPr>
            <a:r>
              <a:rPr lang="en-US" b="1" dirty="0">
                <a:solidFill>
                  <a:schemeClr val="accent1"/>
                </a:solidFill>
                <a:latin typeface="Verdana" pitchFamily="34" charset="0"/>
              </a:rPr>
              <a:t> </a:t>
            </a:r>
            <a:r>
              <a:rPr lang="en-US" sz="2000" b="1" dirty="0">
                <a:solidFill>
                  <a:schemeClr val="accent1"/>
                </a:solidFill>
                <a:latin typeface="Verdana" pitchFamily="34" charset="0"/>
              </a:rPr>
              <a:t>(“national character studies”)</a:t>
            </a:r>
            <a:endParaRPr lang="en-US" b="1" dirty="0">
              <a:solidFill>
                <a:schemeClr val="accent1"/>
              </a:solidFill>
              <a:latin typeface="Verdana" pitchFamily="34" charset="0"/>
            </a:endParaRPr>
          </a:p>
          <a:p>
            <a:pPr marL="865188" lvl="1" indent="-407988" eaLnBrk="1" hangingPunct="1"/>
            <a:r>
              <a:rPr lang="en-US" sz="3200" b="1" dirty="0">
                <a:solidFill>
                  <a:schemeClr val="accent1"/>
                </a:solidFill>
                <a:latin typeface="Verdana" pitchFamily="34" charset="0"/>
              </a:rPr>
              <a:t>the item or action itself</a:t>
            </a:r>
            <a:endParaRPr lang="en-US" b="1" dirty="0">
              <a:solidFill>
                <a:schemeClr val="accent1"/>
              </a:solidFill>
              <a:latin typeface="Verdana" pitchFamily="34" charset="0"/>
            </a:endParaRPr>
          </a:p>
          <a:p>
            <a:pPr marL="1208088" lvl="2" eaLnBrk="1" hangingPunct="1">
              <a:buFontTx/>
              <a:buNone/>
            </a:pPr>
            <a:r>
              <a:rPr lang="en-US" b="1" dirty="0">
                <a:solidFill>
                  <a:schemeClr val="accent1"/>
                </a:solidFill>
                <a:latin typeface="Verdana" pitchFamily="34" charset="0"/>
              </a:rPr>
              <a:t> </a:t>
            </a:r>
            <a:r>
              <a:rPr lang="en-US" sz="2000" b="1" dirty="0">
                <a:solidFill>
                  <a:schemeClr val="accent1"/>
                </a:solidFill>
                <a:latin typeface="Verdana" pitchFamily="34" charset="0"/>
              </a:rPr>
              <a:t>(including “processes”)</a:t>
            </a:r>
            <a:endParaRPr lang="en-US" sz="3200" b="1" dirty="0">
              <a:solidFill>
                <a:schemeClr val="accent1"/>
              </a:solidFill>
              <a:latin typeface="Verdana" pitchFamily="34" charset="0"/>
            </a:endParaRPr>
          </a:p>
          <a:p>
            <a:pPr marL="865188" lvl="1" indent="-407988" eaLnBrk="1" hangingPunct="1"/>
            <a:r>
              <a:rPr lang="en-US" sz="3200" b="1" dirty="0">
                <a:latin typeface="Verdana" pitchFamily="34" charset="0"/>
              </a:rPr>
              <a:t>a “cultural metaphor”</a:t>
            </a:r>
          </a:p>
          <a:p>
            <a:pPr marL="865188" lvl="1" indent="-407988" eaLnBrk="1" hangingPunct="1">
              <a:buFontTx/>
              <a:buNone/>
            </a:pPr>
            <a:r>
              <a:rPr lang="en-US" sz="3200" b="1" dirty="0">
                <a:latin typeface="Verdana" pitchFamily="34" charset="0"/>
              </a:rPr>
              <a:t>		</a:t>
            </a:r>
            <a:r>
              <a:rPr lang="en-US" sz="1800" b="1" dirty="0">
                <a:latin typeface="Verdana" pitchFamily="34" charset="0"/>
              </a:rPr>
              <a:t>(analogy, by means of cultural metaphors)</a:t>
            </a:r>
            <a:endParaRPr lang="en-US" b="1" dirty="0">
              <a:latin typeface="Verdana" pitchFamily="34" charset="0"/>
            </a:endParaRPr>
          </a:p>
        </p:txBody>
      </p:sp>
      <p:sp>
        <p:nvSpPr>
          <p:cNvPr id="766979" name="Text Box 3"/>
          <p:cNvSpPr txBox="1">
            <a:spLocks noChangeArrowheads="1"/>
          </p:cNvSpPr>
          <p:nvPr/>
        </p:nvSpPr>
        <p:spPr bwMode="auto">
          <a:xfrm>
            <a:off x="914400" y="3816991"/>
            <a:ext cx="7315200" cy="243143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more on</a:t>
            </a:r>
          </a:p>
          <a:p>
            <a:pPr marL="0" marR="0" lvl="0" indent="0" algn="ctr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metaphorical analysis </a:t>
            </a:r>
          </a:p>
          <a:p>
            <a:pPr marL="0" marR="0" lvl="0" indent="0" algn="ctr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later in the semester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38724092"/>
      </p:ext>
    </p:extLst>
  </p:cSld>
  <p:clrMapOvr>
    <a:masterClrMapping/>
  </p:clrMapOvr>
  <p:transition/>
</p:sld>
</file>

<file path=ppt/slides/slide6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910324" y="1775263"/>
            <a:ext cx="7315200" cy="3656386"/>
          </a:xfrm>
        </p:spPr>
        <p:txBody>
          <a:bodyPr>
            <a:spAutoFit/>
          </a:bodyPr>
          <a:lstStyle/>
          <a:p>
            <a:pPr algn="ctr" eaLnBrk="1" hangingPunct="1">
              <a:buFontTx/>
              <a:buNone/>
            </a:pPr>
            <a:r>
              <a:rPr lang="en-US" sz="5400" b="1" dirty="0">
                <a:solidFill>
                  <a:srgbClr val="FF0000"/>
                </a:solidFill>
              </a:rPr>
              <a:t>and</a:t>
            </a:r>
            <a:r>
              <a:rPr lang="en-US" sz="4000" dirty="0">
                <a:solidFill>
                  <a:srgbClr val="FF0000"/>
                </a:solidFill>
              </a:rPr>
              <a:t>, of course, </a:t>
            </a:r>
            <a:r>
              <a:rPr lang="en-US" sz="5400" b="1" dirty="0">
                <a:solidFill>
                  <a:srgbClr val="FF0000"/>
                </a:solidFill>
              </a:rPr>
              <a:t>the </a:t>
            </a:r>
          </a:p>
          <a:p>
            <a:pPr algn="ctr" eaLnBrk="1" hangingPunct="1">
              <a:buFontTx/>
              <a:buNone/>
            </a:pPr>
            <a:r>
              <a:rPr lang="en-US" sz="5400" b="1" dirty="0">
                <a:solidFill>
                  <a:srgbClr val="FF0000"/>
                </a:solidFill>
              </a:rPr>
              <a:t>Units of Analysis</a:t>
            </a:r>
          </a:p>
          <a:p>
            <a:pPr algn="ctr" eaLnBrk="1" hangingPunct="1">
              <a:buFontTx/>
              <a:buNone/>
            </a:pPr>
            <a:r>
              <a:rPr lang="en-US" sz="5400" b="1" dirty="0">
                <a:solidFill>
                  <a:srgbClr val="FF0000"/>
                </a:solidFill>
              </a:rPr>
              <a:t>can be combined</a:t>
            </a:r>
          </a:p>
          <a:p>
            <a:pPr algn="ctr" eaLnBrk="1" hangingPunct="1">
              <a:buFontTx/>
              <a:buNone/>
            </a:pPr>
            <a:r>
              <a:rPr lang="en-US" sz="4000" dirty="0">
                <a:solidFill>
                  <a:srgbClr val="FF0000"/>
                </a:solidFill>
              </a:rPr>
              <a:t>(and quite often are)</a:t>
            </a:r>
          </a:p>
        </p:txBody>
      </p:sp>
    </p:spTree>
  </p:cSld>
  <p:clrMapOvr>
    <a:masterClrMapping/>
  </p:clrMapOvr>
</p:sld>
</file>

<file path=ppt/slides/slide6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04E2A08-F8CC-5560-394C-525EED9AF4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3000" y="379488"/>
            <a:ext cx="4330700" cy="6174341"/>
          </a:xfrm>
          <a:prstGeom prst="rect">
            <a:avLst/>
          </a:prstGeom>
          <a:ln w="38100">
            <a:solidFill>
              <a:srgbClr val="F3233E"/>
            </a:solidFill>
          </a:ln>
        </p:spPr>
      </p:pic>
      <p:sp>
        <p:nvSpPr>
          <p:cNvPr id="3" name="Text Box 3">
            <a:extLst>
              <a:ext uri="{FF2B5EF4-FFF2-40B4-BE49-F238E27FC236}">
                <a16:creationId xmlns:a16="http://schemas.microsoft.com/office/drawing/2014/main" id="{35A735E8-CC69-5263-0BFA-60B456A748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8398" y="6583374"/>
            <a:ext cx="3142207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http://www.d.umn.edu/cla/faculty/troufs/anth1095/fstext.html#text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CAFE07F-3EF9-AE29-8005-84134202C6ED}"/>
              </a:ext>
            </a:extLst>
          </p:cNvPr>
          <p:cNvSpPr/>
          <p:nvPr/>
        </p:nvSpPr>
        <p:spPr bwMode="auto">
          <a:xfrm>
            <a:off x="12700" y="0"/>
            <a:ext cx="9144000" cy="6858000"/>
          </a:xfrm>
          <a:prstGeom prst="rect">
            <a:avLst/>
          </a:prstGeom>
          <a:solidFill>
            <a:srgbClr val="FFFFFF">
              <a:alpha val="75000"/>
            </a:srgbClr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380C992D-98F1-4EEB-939E-8D4B67323A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1" y="1239540"/>
            <a:ext cx="8431212" cy="5102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Like they are in the text, using 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 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“cultural metaphor”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as its basic 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Unit of Analysis, 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combining that with</a:t>
            </a:r>
            <a:r>
              <a:rPr kumimoji="0" lang="en-US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 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nations</a:t>
            </a:r>
            <a:r>
              <a:rPr kumimoji="0" lang="en-US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 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c</a:t>
            </a:r>
            <a:r>
              <a: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ontinents </a:t>
            </a:r>
            <a:endParaRPr kumimoji="0" lang="en-US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and</a:t>
            </a:r>
            <a:r>
              <a:rPr kumimoji="0" lang="en-US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 </a:t>
            </a:r>
            <a:r>
              <a: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diversity</a:t>
            </a:r>
            <a:endParaRPr kumimoji="0" lang="en-US" sz="36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36890655"/>
      </p:ext>
    </p:extLst>
  </p:cSld>
  <p:clrMapOvr>
    <a:masterClrMapping/>
  </p:clrMapOvr>
  <p:transition/>
</p:sld>
</file>

<file path=ppt/slides/slide6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006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70" name="Text Box 2"/>
          <p:cNvSpPr txBox="1">
            <a:spLocks noChangeArrowheads="1"/>
          </p:cNvSpPr>
          <p:nvPr/>
        </p:nvSpPr>
        <p:spPr bwMode="auto">
          <a:xfrm>
            <a:off x="958257" y="6505097"/>
            <a:ext cx="7241085" cy="23083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https://www.euronews.com/culture/2023/08/31/la-tomatina-2023-the-best-pictures-from-the-worlds-biggest-food-fight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869588-823D-567D-3262-054D245812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AAE9A99-E863-EB3A-FB9F-B6B2DF37BFA3}"/>
              </a:ext>
            </a:extLst>
          </p:cNvPr>
          <p:cNvSpPr txBox="1"/>
          <p:nvPr/>
        </p:nvSpPr>
        <p:spPr>
          <a:xfrm>
            <a:off x="910135" y="5957511"/>
            <a:ext cx="7315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 Tomatina 2023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B0E854-D209-3EE8-4C08-D91B1041A0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777" y="96266"/>
            <a:ext cx="2248016" cy="3111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BFDDAD-67C2-726A-1105-A113A1A3B816}"/>
              </a:ext>
            </a:extLst>
          </p:cNvPr>
          <p:cNvSpPr txBox="1"/>
          <p:nvPr/>
        </p:nvSpPr>
        <p:spPr>
          <a:xfrm>
            <a:off x="274320" y="516492"/>
            <a:ext cx="1814362" cy="381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31 August 2023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2CEFF5-5F76-1D70-F5BD-D604F1E328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0200" y="1177876"/>
            <a:ext cx="3733800" cy="254322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182880" tIns="91440" rIns="182880" bIns="91440">
            <a:noAutofit/>
          </a:bodyPr>
          <a:lstStyle/>
          <a:p>
            <a:pPr algn="ctr"/>
            <a:r>
              <a:rPr lang="en-US" sz="3600" b="1" dirty="0">
                <a:solidFill>
                  <a:srgbClr val="000000"/>
                </a:solidFill>
              </a:rPr>
              <a:t>the item itself</a:t>
            </a:r>
          </a:p>
          <a:p>
            <a:pPr algn="ctr"/>
            <a:r>
              <a:rPr lang="en-US" sz="3600" b="1" dirty="0">
                <a:solidFill>
                  <a:srgbClr val="000000"/>
                </a:solidFill>
              </a:rPr>
              <a:t>&amp; community</a:t>
            </a:r>
          </a:p>
          <a:p>
            <a:pPr algn="ctr"/>
            <a:r>
              <a:rPr lang="en-US" sz="3600" b="1" dirty="0">
                <a:solidFill>
                  <a:srgbClr val="000000"/>
                </a:solidFill>
              </a:rPr>
              <a:t>&amp; individual</a:t>
            </a:r>
          </a:p>
          <a:p>
            <a:pPr algn="ctr"/>
            <a:r>
              <a:rPr lang="en-US" sz="3600" b="1" dirty="0">
                <a:solidFill>
                  <a:srgbClr val="000000"/>
                </a:solidFill>
              </a:rPr>
              <a:t>&amp; festival event</a:t>
            </a:r>
          </a:p>
        </p:txBody>
      </p:sp>
      <p:pic>
        <p:nvPicPr>
          <p:cNvPr id="7" name="Picture 6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133A6C99-9534-E8DF-7BAE-71D06B55CBC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367" y="605569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872930202"/>
      </p:ext>
    </p:extLst>
  </p:cSld>
  <p:clrMapOvr>
    <a:masterClrMapping/>
  </p:clrMapOvr>
  <p:transition/>
</p:sld>
</file>

<file path=ppt/slides/slide6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D88E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22" name="Text Box 2"/>
          <p:cNvSpPr txBox="1">
            <a:spLocks noChangeArrowheads="1"/>
          </p:cNvSpPr>
          <p:nvPr/>
        </p:nvSpPr>
        <p:spPr bwMode="auto">
          <a:xfrm>
            <a:off x="2347929" y="6553210"/>
            <a:ext cx="4451860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https://www.buzzfeednews.com/article/kennethbachor/italy-battle-of-the-oranges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6689CA6-DAEB-7256-C616-D401B27506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6558" y="0"/>
            <a:ext cx="457088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73644B6-4116-9E41-E97D-166051C6BCD6}"/>
              </a:ext>
            </a:extLst>
          </p:cNvPr>
          <p:cNvSpPr txBox="1"/>
          <p:nvPr/>
        </p:nvSpPr>
        <p:spPr>
          <a:xfrm>
            <a:off x="1491894" y="5747435"/>
            <a:ext cx="61849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Stefano, 28, an orange thrower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from Team Death. </a:t>
            </a:r>
          </a:p>
        </p:txBody>
      </p:sp>
      <p:sp>
        <p:nvSpPr>
          <p:cNvPr id="5" name="Text Box 2">
            <a:extLst>
              <a:ext uri="{FF2B5EF4-FFF2-40B4-BE49-F238E27FC236}">
                <a16:creationId xmlns:a16="http://schemas.microsoft.com/office/drawing/2014/main" id="{CCA87780-EC81-CB62-505D-F766973BE1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66829" y="6553210"/>
            <a:ext cx="6784230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5"/>
              </a:rPr>
              <a:t>https://www.nytimes.com/2023/03/21/magazine/battle-oranges-italy.html?action=click&amp;module=RelatedLinks&amp;pgtype=Article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A65FE9-C2B7-BC40-792A-266AA62954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906" y="402679"/>
            <a:ext cx="2457576" cy="28576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EB34D5-0006-46CE-B602-617D6042B864}"/>
              </a:ext>
            </a:extLst>
          </p:cNvPr>
          <p:cNvSpPr txBox="1"/>
          <p:nvPr/>
        </p:nvSpPr>
        <p:spPr>
          <a:xfrm>
            <a:off x="526191" y="786333"/>
            <a:ext cx="17399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21 March 2023</a:t>
            </a:r>
          </a:p>
        </p:txBody>
      </p:sp>
      <p:pic>
        <p:nvPicPr>
          <p:cNvPr id="6" name="Picture 5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A095D9AD-947E-28C2-3739-4588A5D955F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169" y="694324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A87DD5B-586E-E8BD-686F-BC67236794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6795" y="113731"/>
            <a:ext cx="2632605" cy="1689669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182880" tIns="91440" rIns="182880" bIns="91440">
            <a:noAutofit/>
          </a:bodyPr>
          <a:lstStyle/>
          <a:p>
            <a:pPr algn="ctr"/>
            <a:r>
              <a:rPr lang="en-US" sz="2400" b="1" dirty="0">
                <a:solidFill>
                  <a:srgbClr val="000000"/>
                </a:solidFill>
              </a:rPr>
              <a:t>the item itself</a:t>
            </a:r>
          </a:p>
          <a:p>
            <a:pPr algn="ctr"/>
            <a:r>
              <a:rPr lang="en-US" sz="2400" b="1" dirty="0">
                <a:solidFill>
                  <a:srgbClr val="000000"/>
                </a:solidFill>
              </a:rPr>
              <a:t>&amp; community</a:t>
            </a:r>
          </a:p>
          <a:p>
            <a:pPr algn="ctr"/>
            <a:r>
              <a:rPr lang="en-US" sz="2400" b="1" dirty="0">
                <a:solidFill>
                  <a:srgbClr val="000000"/>
                </a:solidFill>
              </a:rPr>
              <a:t>&amp; individual</a:t>
            </a:r>
          </a:p>
          <a:p>
            <a:pPr algn="ctr"/>
            <a:r>
              <a:rPr lang="en-US" sz="2400" b="1" dirty="0">
                <a:solidFill>
                  <a:srgbClr val="000000"/>
                </a:solidFill>
              </a:rPr>
              <a:t>&amp; festival event</a:t>
            </a:r>
          </a:p>
        </p:txBody>
      </p:sp>
    </p:spTree>
    <p:extLst>
      <p:ext uri="{BB962C8B-B14F-4D97-AF65-F5344CB8AC3E}">
        <p14:creationId xmlns:p14="http://schemas.microsoft.com/office/powerpoint/2010/main" val="3943557631"/>
      </p:ext>
    </p:extLst>
  </p:cSld>
  <p:clrMapOvr>
    <a:masterClrMapping/>
  </p:clrMapOvr>
  <p:transition/>
</p:sld>
</file>

<file path=ppt/slides/slide6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9983" y="326795"/>
            <a:ext cx="3657600" cy="521469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606099" y="5623449"/>
            <a:ext cx="592681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We Eat What?: A Cultural Encyclopedia of Unusual Foods in the United States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by Jonathan Deutsch, (Ed.).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683900" y="3163930"/>
            <a:ext cx="5762625" cy="3462486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bIns="91440">
            <a:spAutoFit/>
          </a:bodyPr>
          <a:lstStyle/>
          <a:p>
            <a:pPr algn="ctr"/>
            <a:endParaRPr lang="en-US" sz="3600" b="1" dirty="0">
              <a:solidFill>
                <a:srgbClr val="000000"/>
              </a:solidFill>
            </a:endParaRPr>
          </a:p>
          <a:p>
            <a:pPr algn="ctr"/>
            <a:r>
              <a:rPr lang="en-US" sz="3600" b="1" dirty="0">
                <a:solidFill>
                  <a:srgbClr val="000000"/>
                </a:solidFill>
              </a:rPr>
              <a:t>the item itself</a:t>
            </a:r>
          </a:p>
          <a:p>
            <a:pPr algn="ctr"/>
            <a:r>
              <a:rPr lang="en-US" sz="3600" b="1" dirty="0">
                <a:solidFill>
                  <a:srgbClr val="000000"/>
                </a:solidFill>
              </a:rPr>
              <a:t>&amp; a community</a:t>
            </a:r>
          </a:p>
          <a:p>
            <a:pPr algn="ctr"/>
            <a:r>
              <a:rPr lang="en-US" sz="3600" b="1" dirty="0">
                <a:solidFill>
                  <a:srgbClr val="000000"/>
                </a:solidFill>
              </a:rPr>
              <a:t>&amp; a festival</a:t>
            </a:r>
          </a:p>
          <a:p>
            <a:pPr algn="ctr"/>
            <a:r>
              <a:rPr lang="en-US" sz="3600" b="1" dirty="0">
                <a:solidFill>
                  <a:srgbClr val="000000"/>
                </a:solidFill>
              </a:rPr>
              <a:t>&amp; a featured item</a:t>
            </a:r>
          </a:p>
          <a:p>
            <a:pPr algn="ctr"/>
            <a:r>
              <a:rPr lang="en-US" sz="3600" b="1" dirty="0">
                <a:solidFill>
                  <a:srgbClr val="000000"/>
                </a:solidFill>
              </a:rPr>
              <a:t>e.g. Booyah</a:t>
            </a:r>
          </a:p>
        </p:txBody>
      </p:sp>
    </p:spTree>
    <p:extLst>
      <p:ext uri="{BB962C8B-B14F-4D97-AF65-F5344CB8AC3E}">
        <p14:creationId xmlns:p14="http://schemas.microsoft.com/office/powerpoint/2010/main" val="1316948200"/>
      </p:ext>
    </p:extLst>
  </p:cSld>
  <p:clrMapOvr>
    <a:masterClrMapping/>
  </p:clrMapOvr>
</p:sld>
</file>

<file path=ppt/slides/slide6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687" y="1495193"/>
            <a:ext cx="8686800" cy="4768836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853392" y="965592"/>
            <a:ext cx="74735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800" b="1" dirty="0">
                <a:solidFill>
                  <a:srgbClr val="000000"/>
                </a:solidFill>
              </a:rPr>
              <a:t>Unusual foods in the United States and . . .</a:t>
            </a:r>
          </a:p>
        </p:txBody>
      </p:sp>
    </p:spTree>
    <p:extLst>
      <p:ext uri="{BB962C8B-B14F-4D97-AF65-F5344CB8AC3E}">
        <p14:creationId xmlns:p14="http://schemas.microsoft.com/office/powerpoint/2010/main" val="465511380"/>
      </p:ext>
    </p:extLst>
  </p:cSld>
  <p:clrMapOvr>
    <a:masterClrMapping/>
  </p:clrMapOvr>
</p:sld>
</file>

<file path=ppt/slides/slide6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700" y="-162404"/>
            <a:ext cx="9156700" cy="700135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197101" y="4452011"/>
            <a:ext cx="742950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Guns ‘N Hoses Booyah (originally a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Wallonian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concoction from Belgium)  Contest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Minneapolis-St. Paul, MN</a:t>
            </a:r>
          </a:p>
        </p:txBody>
      </p:sp>
    </p:spTree>
    <p:extLst>
      <p:ext uri="{BB962C8B-B14F-4D97-AF65-F5344CB8AC3E}">
        <p14:creationId xmlns:p14="http://schemas.microsoft.com/office/powerpoint/2010/main" val="3254796091"/>
      </p:ext>
    </p:extLst>
  </p:cSld>
  <p:clrMapOvr>
    <a:masterClrMapping/>
  </p:clrMapOvr>
</p:sld>
</file>

<file path=ppt/slides/slide6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9983" y="326795"/>
            <a:ext cx="3657600" cy="521469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606099" y="5623449"/>
            <a:ext cx="592681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We Eat What?: A Cultural Encyclopedia of Unusual Foods in the United States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by Jonathan Deutsch, (Ed.).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683900" y="3163930"/>
            <a:ext cx="5762625" cy="230832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item itself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a nation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a region</a:t>
            </a:r>
          </a:p>
        </p:txBody>
      </p:sp>
    </p:spTree>
    <p:extLst>
      <p:ext uri="{BB962C8B-B14F-4D97-AF65-F5344CB8AC3E}">
        <p14:creationId xmlns:p14="http://schemas.microsoft.com/office/powerpoint/2010/main" val="965673308"/>
      </p:ext>
    </p:extLst>
  </p:cSld>
  <p:clrMapOvr>
    <a:masterClrMapping/>
  </p:clrMapOvr>
</p:sld>
</file>

<file path=ppt/slides/slide6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2252556" y="6551842"/>
            <a:ext cx="463300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http://www.duluthbudgeteer.com/community/4121672-simple-cooking-leads-success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866775"/>
            <a:ext cx="8674100" cy="5678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7123338" y="1199634"/>
            <a:ext cx="10695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Slovenia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83504" y="4355426"/>
            <a:ext cx="8425384" cy="1292662"/>
          </a:xfrm>
          <a:prstGeom prst="rect">
            <a:avLst/>
          </a:prstGeom>
          <a:solidFill>
            <a:srgbClr val="FFFFFF"/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 wrap="non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1" u="none" strike="noStrike" kern="1200" cap="none" spc="0" normalizeH="0" baseline="0" noProof="0" dirty="0" err="1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potica</a:t>
            </a:r>
            <a:r>
              <a:rPr kumimoji="0" lang="en-US" sz="5400" b="1" i="1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, 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 Slovenian treat</a:t>
            </a: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8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9" descr="Flag of Slovenia.">
            <a:extLst>
              <a:ext uri="{FF2B5EF4-FFF2-40B4-BE49-F238E27FC236}">
                <a16:creationId xmlns:a16="http://schemas.microsoft.com/office/drawing/2014/main" id="{6A6058A9-9A19-3F8D-8966-549244ED6A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874" y="597336"/>
            <a:ext cx="914400" cy="457200"/>
          </a:xfrm>
          <a:prstGeom prst="rect">
            <a:avLst/>
          </a:prstGeom>
          <a:noFill/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E61196CF-C4E0-BD20-B661-1C539D207112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604778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329934561"/>
      </p:ext>
    </p:extLst>
  </p:cSld>
  <p:clrMapOvr>
    <a:masterClrMapping/>
  </p:clrMapOvr>
  <p:transition/>
</p:sld>
</file>

<file path=ppt/slides/slide6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532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itting at a table with a large piece of food&#10;&#10;Description automatically generated">
            <a:extLst>
              <a:ext uri="{FF2B5EF4-FFF2-40B4-BE49-F238E27FC236}">
                <a16:creationId xmlns:a16="http://schemas.microsoft.com/office/drawing/2014/main" id="{52CD813C-0D63-A731-B3F0-C8B5D42200F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157517" y="880194"/>
            <a:ext cx="6858000" cy="51435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43CE675-0105-B721-19DE-57181A5D7BA1}"/>
              </a:ext>
            </a:extLst>
          </p:cNvPr>
          <p:cNvSpPr/>
          <p:nvPr/>
        </p:nvSpPr>
        <p:spPr>
          <a:xfrm>
            <a:off x="579082" y="4900632"/>
            <a:ext cx="2500685" cy="1292662"/>
          </a:xfrm>
          <a:prstGeom prst="rect">
            <a:avLst/>
          </a:prstGeom>
          <a:solidFill>
            <a:srgbClr val="3B5AA3"/>
          </a:solidFill>
          <a:ln w="38100">
            <a:solidFill>
              <a:srgbClr val="BE0027"/>
            </a:solidFill>
          </a:ln>
        </p:spPr>
        <p:txBody>
          <a:bodyPr wrap="non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1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potica</a:t>
            </a: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8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2D03258-6600-36B3-EC6E-BF2783192F55}"/>
              </a:ext>
            </a:extLst>
          </p:cNvPr>
          <p:cNvSpPr/>
          <p:nvPr/>
        </p:nvSpPr>
        <p:spPr>
          <a:xfrm>
            <a:off x="4586517" y="5736657"/>
            <a:ext cx="3609473" cy="738664"/>
          </a:xfrm>
          <a:prstGeom prst="rect">
            <a:avLst/>
          </a:prstGeom>
          <a:solidFill>
            <a:srgbClr val="B28A46"/>
          </a:solidFill>
          <a:ln w="38100">
            <a:solidFill>
              <a:schemeClr val="accent6">
                <a:lumMod val="75000"/>
                <a:alpha val="99000"/>
              </a:schemeClr>
            </a:solidFill>
          </a:ln>
        </p:spPr>
        <p:txBody>
          <a:bodyPr wrap="square" lIns="182880" tIns="91440" rIns="182880"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Kim Smyth Roufs practices her </a:t>
            </a: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potica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-making skills </a:t>
            </a: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8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4389887"/>
      </p:ext>
    </p:extLst>
  </p:cSld>
  <p:clrMapOvr>
    <a:masterClrMapping/>
  </p:clrMapOvr>
  <p:transition/>
</p:sld>
</file>

<file path=ppt/slides/slide6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2252556" y="6551842"/>
            <a:ext cx="463300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http://www.duluthbudgeteer.com/community/4121672-simple-cooking-leads-success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866775"/>
            <a:ext cx="8674100" cy="5678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7123338" y="1199634"/>
            <a:ext cx="10695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Slovenia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1273" name="Picture 9" descr="Flag of Slovenia.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874" y="597336"/>
            <a:ext cx="914400" cy="457200"/>
          </a:xfrm>
          <a:prstGeom prst="rect">
            <a:avLst/>
          </a:prstGeom>
          <a:noFill/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36EFF55-6656-43F4-AD6B-9A088D0EF3CB}"/>
              </a:ext>
            </a:extLst>
          </p:cNvPr>
          <p:cNvSpPr/>
          <p:nvPr/>
        </p:nvSpPr>
        <p:spPr>
          <a:xfrm>
            <a:off x="1438168" y="3835400"/>
            <a:ext cx="6270732" cy="2476500"/>
          </a:xfrm>
          <a:prstGeom prst="rect">
            <a:avLst/>
          </a:prstGeom>
          <a:solidFill>
            <a:srgbClr val="BE0027"/>
          </a:solidFill>
          <a:ln w="76200">
            <a:noFill/>
          </a:ln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00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Ely Minnesota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Celebrates its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Slovenian Heritage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 descr="A flag with stars and stripes&#10;&#10;Description automatically generated">
            <a:extLst>
              <a:ext uri="{FF2B5EF4-FFF2-40B4-BE49-F238E27FC236}">
                <a16:creationId xmlns:a16="http://schemas.microsoft.com/office/drawing/2014/main" id="{CB643196-AF21-D2EA-8CF7-0C8CA155C70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604778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4006489934"/>
      </p:ext>
    </p:extLst>
  </p:cSld>
  <p:clrMapOvr>
    <a:masterClrMapping/>
  </p:clrMapOvr>
  <p:transition/>
</p:sld>
</file>

<file path=ppt/slides/slide66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286000" y="616836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</a:rPr>
              <a:t>Island Press (2004)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74028" y="284844"/>
            <a:ext cx="3783542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1683900" y="5105401"/>
            <a:ext cx="5762625" cy="1403464"/>
          </a:xfrm>
          <a:prstGeom prst="rect">
            <a:avLst/>
          </a:prstGeom>
          <a:solidFill>
            <a:srgbClr val="FDF0E0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tIns="91440" bIns="91440">
            <a:noAutofit/>
          </a:bodyPr>
          <a:lstStyle/>
          <a:p>
            <a:pPr algn="ctr"/>
            <a:r>
              <a:rPr lang="en-US" sz="2800" b="1" dirty="0">
                <a:solidFill>
                  <a:srgbClr val="000000"/>
                </a:solidFill>
              </a:rPr>
              <a:t>food</a:t>
            </a:r>
          </a:p>
          <a:p>
            <a:pPr algn="ctr"/>
            <a:r>
              <a:rPr lang="en-US" sz="2800" b="1" dirty="0">
                <a:solidFill>
                  <a:srgbClr val="000000"/>
                </a:solidFill>
              </a:rPr>
              <a:t>&amp; genes</a:t>
            </a:r>
          </a:p>
          <a:p>
            <a:pPr algn="ctr"/>
            <a:r>
              <a:rPr lang="en-US" sz="2800" b="1" dirty="0">
                <a:solidFill>
                  <a:srgbClr val="000000"/>
                </a:solidFill>
              </a:rPr>
              <a:t>&amp; cultural diversity</a:t>
            </a:r>
          </a:p>
          <a:p>
            <a:pPr algn="ctr"/>
            <a:endParaRPr lang="en-US" sz="2400" b="1" dirty="0">
              <a:solidFill>
                <a:srgbClr val="000000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</p:sld>
</file>

<file path=ppt/slides/slide6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58620" y="353790"/>
            <a:ext cx="3621024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3673614" y="5944012"/>
            <a:ext cx="178125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solidFill>
                  <a:srgbClr val="FFFFFF"/>
                </a:solidFill>
              </a:rPr>
              <a:t>North Point Press, 989)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53E1B4-53D4-4EB8-CFA0-C94F1A13E2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83900" y="5080000"/>
            <a:ext cx="5762625" cy="1524000"/>
          </a:xfrm>
          <a:prstGeom prst="rect">
            <a:avLst/>
          </a:prstGeom>
          <a:solidFill>
            <a:srgbClr val="FCE4C0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tIns="91440" bIns="91440">
            <a:noAutofit/>
          </a:bodyPr>
          <a:lstStyle/>
          <a:p>
            <a:pPr algn="ctr"/>
            <a:r>
              <a:rPr lang="en-US" sz="2800" b="1" dirty="0">
                <a:solidFill>
                  <a:srgbClr val="000000"/>
                </a:solidFill>
              </a:rPr>
              <a:t>a region (Tuscany, in Italy)</a:t>
            </a:r>
          </a:p>
          <a:p>
            <a:pPr algn="ctr"/>
            <a:r>
              <a:rPr lang="en-US" sz="2800" b="1" dirty="0">
                <a:solidFill>
                  <a:srgbClr val="000000"/>
                </a:solidFill>
              </a:rPr>
              <a:t>&amp; </a:t>
            </a:r>
            <a:r>
              <a:rPr lang="en-US" sz="2800" b="1" dirty="0" err="1">
                <a:solidFill>
                  <a:srgbClr val="000000"/>
                </a:solidFill>
              </a:rPr>
              <a:t>locavorism</a:t>
            </a:r>
            <a:endParaRPr lang="en-US" sz="2800" b="1" dirty="0">
              <a:solidFill>
                <a:srgbClr val="000000"/>
              </a:solidFill>
            </a:endParaRPr>
          </a:p>
          <a:p>
            <a:pPr algn="ctr"/>
            <a:r>
              <a:rPr lang="en-US" sz="2800" b="1" dirty="0">
                <a:solidFill>
                  <a:srgbClr val="000000"/>
                </a:solidFill>
              </a:rPr>
              <a:t>&amp; the annual food cycle</a:t>
            </a:r>
          </a:p>
          <a:p>
            <a:pPr algn="ctr"/>
            <a:endParaRPr lang="en-US" sz="2800" b="1" dirty="0">
              <a:solidFill>
                <a:srgbClr val="000000"/>
              </a:solidFill>
            </a:endParaRPr>
          </a:p>
          <a:p>
            <a:pPr algn="ctr"/>
            <a:endParaRPr lang="en-US" sz="2400" b="1" dirty="0">
              <a:solidFill>
                <a:srgbClr val="000000"/>
              </a:solidFill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66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85130" y="196848"/>
            <a:ext cx="3982212" cy="594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2576739" y="6299227"/>
            <a:ext cx="3962400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0" kern="1200" dirty="0">
                <a:solidFill>
                  <a:srgbClr val="FFFFFF"/>
                </a:solidFill>
                <a:latin typeface="Verdana" pitchFamily="34" charset="0"/>
                <a:ea typeface="+mn-ea"/>
                <a:cs typeface="+mn-cs"/>
              </a:rPr>
              <a:t>(</a:t>
            </a:r>
            <a:r>
              <a:rPr lang="en-US" sz="1000" kern="1200" dirty="0" err="1">
                <a:solidFill>
                  <a:srgbClr val="FFFFFF"/>
                </a:solidFill>
                <a:latin typeface="Verdana" pitchFamily="34" charset="0"/>
                <a:ea typeface="+mn-ea"/>
                <a:cs typeface="+mn-cs"/>
              </a:rPr>
              <a:t>Hippocrene</a:t>
            </a:r>
            <a:r>
              <a:rPr lang="en-US" sz="1000" kern="1200" dirty="0">
                <a:solidFill>
                  <a:srgbClr val="FFFFFF"/>
                </a:solidFill>
                <a:latin typeface="Verdana" pitchFamily="34" charset="0"/>
                <a:ea typeface="+mn-ea"/>
                <a:cs typeface="+mn-cs"/>
              </a:rPr>
              <a:t> books, 2004)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1408127" y="5601905"/>
            <a:ext cx="6313482" cy="1013160"/>
          </a:xfrm>
          <a:prstGeom prst="rect">
            <a:avLst/>
          </a:prstGeom>
          <a:solidFill>
            <a:srgbClr val="F0C28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tIns="91440" bIns="91440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a microculture / </a:t>
            </a:r>
            <a:r>
              <a:rPr kumimoji="0" lang="en-US" sz="28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macroculture</a:t>
            </a: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kern="0" dirty="0">
                <a:solidFill>
                  <a:srgbClr val="000000"/>
                </a:solidFill>
              </a:rPr>
              <a:t>&amp; traditional food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3200" b="1" kern="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</p:sld>
</file>

<file path=ppt/slides/slide66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683900" y="3163920"/>
            <a:ext cx="5762625" cy="1754326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en-US" sz="3600" b="1" dirty="0">
              <a:solidFill>
                <a:srgbClr val="000000"/>
              </a:solidFill>
            </a:endParaRPr>
          </a:p>
          <a:p>
            <a:pPr algn="ctr"/>
            <a:r>
              <a:rPr lang="en-US" sz="3600" b="1" dirty="0">
                <a:solidFill>
                  <a:srgbClr val="000000"/>
                </a:solidFill>
              </a:rPr>
              <a:t>in summary . . .</a:t>
            </a:r>
          </a:p>
          <a:p>
            <a:pPr algn="ctr"/>
            <a:endParaRPr lang="en-US" sz="36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</p:sld>
</file>

<file path=ppt/slides/slide66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30717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one person</a:t>
            </a:r>
            <a:endParaRPr lang="en-US" sz="1800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family / household</a:t>
            </a:r>
            <a:endParaRPr lang="en-US" sz="1600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2910338889"/>
      </p:ext>
    </p:extLst>
  </p:cSld>
  <p:clrMapOvr>
    <a:masterClrMapping/>
  </p:clrMapOvr>
  <p:transition/>
</p:sld>
</file>

<file path=ppt/slides/slide66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30717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culture / “subculture” / tribe</a:t>
            </a:r>
            <a:endParaRPr lang="en-US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1759729219"/>
      </p:ext>
    </p:extLst>
  </p:cSld>
  <p:clrMapOvr>
    <a:masterClrMapping/>
  </p:clrMapOvr>
  <p:transition/>
</p:sld>
</file>

<file path=ppt/slides/slide6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155" name="Text Box 10"/>
          <p:cNvSpPr txBox="1">
            <a:spLocks noChangeArrowheads="1"/>
          </p:cNvSpPr>
          <p:nvPr/>
        </p:nvSpPr>
        <p:spPr bwMode="auto">
          <a:xfrm>
            <a:off x="3111922" y="6542310"/>
            <a:ext cx="290496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www.d.umn.edu/cla/faculty/troufs/anthfood/aftexts.html#title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1028" name="Picture 4" descr="http://www.d.umn.edu/cla/faculty/troufs/anthfood/images/Eating_Culture_2nd_ed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9512" y="433381"/>
            <a:ext cx="4846320" cy="5980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11"/>
          <p:cNvSpPr>
            <a:spLocks noChangeArrowheads="1"/>
          </p:cNvSpPr>
          <p:nvPr/>
        </p:nvSpPr>
        <p:spPr bwMode="auto">
          <a:xfrm>
            <a:off x="3739255" y="5825048"/>
            <a:ext cx="16446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400" b="1" i="1" u="none" strike="noStrike" kern="120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Tim Roufs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© 2010-2024</a:t>
            </a:r>
            <a:endParaRPr kumimoji="1" lang="en-US" sz="1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Subtitle 2"/>
          <p:cNvSpPr txBox="1">
            <a:spLocks/>
          </p:cNvSpPr>
          <p:nvPr/>
        </p:nvSpPr>
        <p:spPr>
          <a:xfrm>
            <a:off x="2140517" y="423567"/>
            <a:ext cx="4847772" cy="5980176"/>
          </a:xfrm>
          <a:prstGeom prst="rect">
            <a:avLst/>
          </a:prstGeom>
          <a:solidFill>
            <a:srgbClr val="B8E2DE">
              <a:alpha val="85098"/>
            </a:srgbClr>
          </a:solidFill>
        </p:spPr>
        <p:txBody>
          <a:bodyPr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1" i="1" u="none" strike="noStrike" kern="0" cap="none" spc="0" normalizeH="0" baseline="0" noProof="0" dirty="0">
              <a:ln w="6350">
                <a:solidFill>
                  <a:srgbClr val="0C06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165100" dir="18900000" algn="b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2400" b="1" i="1" u="none" strike="noStrike" kern="0" cap="none" spc="0" normalizeH="0" baseline="0" noProof="0" dirty="0">
              <a:ln w="6350">
                <a:solidFill>
                  <a:srgbClr val="0C06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165100" dir="18900000" algn="b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2400" b="1" i="1" u="none" strike="noStrike" kern="0" cap="none" spc="0" normalizeH="0" baseline="0" noProof="0" dirty="0">
              <a:ln w="6350">
                <a:solidFill>
                  <a:srgbClr val="0C06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165100" dir="18900000" algn="b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1800" b="1" i="1" u="none" strike="noStrike" kern="0" cap="none" spc="0" normalizeH="0" baseline="0" noProof="0" dirty="0">
              <a:ln w="6350">
                <a:solidFill>
                  <a:srgbClr val="0C06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165100" dir="18900000" algn="b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4400" b="1" i="1" u="none" strike="noStrike" kern="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Units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4400" b="1" i="1" u="none" strike="noStrike" kern="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of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4400" b="1" i="1" u="none" strike="noStrike" kern="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Analysis</a:t>
            </a:r>
          </a:p>
        </p:txBody>
      </p:sp>
    </p:spTree>
    <p:extLst>
      <p:ext uri="{BB962C8B-B14F-4D97-AF65-F5344CB8AC3E}">
        <p14:creationId xmlns:p14="http://schemas.microsoft.com/office/powerpoint/2010/main" val="599525023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CE Master">
  <a:themeElements>
    <a:clrScheme name="CE Master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E Maste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CE Master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15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5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18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2_Meadow">
  <a:themeElements>
    <a:clrScheme name="1_Meadow 2">
      <a:dk1>
        <a:srgbClr val="003300"/>
      </a:dk1>
      <a:lt1>
        <a:srgbClr val="F1F7E9"/>
      </a:lt1>
      <a:dk2>
        <a:srgbClr val="FFFFFF"/>
      </a:dk2>
      <a:lt2>
        <a:srgbClr val="366B1B"/>
      </a:lt2>
      <a:accent1>
        <a:srgbClr val="8BAE6C"/>
      </a:accent1>
      <a:accent2>
        <a:srgbClr val="FF66FF"/>
      </a:accent2>
      <a:accent3>
        <a:srgbClr val="F7FAF2"/>
      </a:accent3>
      <a:accent4>
        <a:srgbClr val="002A00"/>
      </a:accent4>
      <a:accent5>
        <a:srgbClr val="C4D3BA"/>
      </a:accent5>
      <a:accent6>
        <a:srgbClr val="E75CE7"/>
      </a:accent6>
      <a:hlink>
        <a:srgbClr val="808000"/>
      </a:hlink>
      <a:folHlink>
        <a:srgbClr val="8DBA76"/>
      </a:folHlink>
    </a:clrScheme>
    <a:fontScheme name="1_Meadow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1_Meadow 1">
        <a:dk1>
          <a:srgbClr val="112208"/>
        </a:dk1>
        <a:lt1>
          <a:srgbClr val="FFFFFF"/>
        </a:lt1>
        <a:dk2>
          <a:srgbClr val="3D541E"/>
        </a:dk2>
        <a:lt2>
          <a:srgbClr val="FFFFFF"/>
        </a:lt2>
        <a:accent1>
          <a:srgbClr val="8BAE6C"/>
        </a:accent1>
        <a:accent2>
          <a:srgbClr val="FF66FF"/>
        </a:accent2>
        <a:accent3>
          <a:srgbClr val="AFB3AB"/>
        </a:accent3>
        <a:accent4>
          <a:srgbClr val="DADADA"/>
        </a:accent4>
        <a:accent5>
          <a:srgbClr val="C4D3BA"/>
        </a:accent5>
        <a:accent6>
          <a:srgbClr val="E75CE7"/>
        </a:accent6>
        <a:hlink>
          <a:srgbClr val="808000"/>
        </a:hlink>
        <a:folHlink>
          <a:srgbClr val="162B0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Meadow 2">
        <a:dk1>
          <a:srgbClr val="003300"/>
        </a:dk1>
        <a:lt1>
          <a:srgbClr val="F1F7E9"/>
        </a:lt1>
        <a:dk2>
          <a:srgbClr val="FFFFFF"/>
        </a:dk2>
        <a:lt2>
          <a:srgbClr val="366B1B"/>
        </a:lt2>
        <a:accent1>
          <a:srgbClr val="8BAE6C"/>
        </a:accent1>
        <a:accent2>
          <a:srgbClr val="FF66FF"/>
        </a:accent2>
        <a:accent3>
          <a:srgbClr val="F7FAF2"/>
        </a:accent3>
        <a:accent4>
          <a:srgbClr val="002A00"/>
        </a:accent4>
        <a:accent5>
          <a:srgbClr val="C4D3BA"/>
        </a:accent5>
        <a:accent6>
          <a:srgbClr val="E75CE7"/>
        </a:accent6>
        <a:hlink>
          <a:srgbClr val="808000"/>
        </a:hlink>
        <a:folHlink>
          <a:srgbClr val="8DBA7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Meadow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555555"/>
        </a:accent6>
        <a:hlink>
          <a:srgbClr val="969696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8_Default Design">
  <a:themeElements>
    <a:clrScheme name="8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8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8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26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1_white3">
  <a:themeElements>
    <a:clrScheme name="">
      <a:dk1>
        <a:srgbClr val="000000"/>
      </a:dk1>
      <a:lt1>
        <a:srgbClr val="FFFFFF"/>
      </a:lt1>
      <a:dk2>
        <a:srgbClr val="808000"/>
      </a:dk2>
      <a:lt2>
        <a:srgbClr val="666633"/>
      </a:lt2>
      <a:accent1>
        <a:srgbClr val="339933"/>
      </a:accent1>
      <a:accent2>
        <a:srgbClr val="800000"/>
      </a:accent2>
      <a:accent3>
        <a:srgbClr val="FFFFFF"/>
      </a:accent3>
      <a:accent4>
        <a:srgbClr val="000000"/>
      </a:accent4>
      <a:accent5>
        <a:srgbClr val="ADCAAD"/>
      </a:accent5>
      <a:accent6>
        <a:srgbClr val="730000"/>
      </a:accent6>
      <a:hlink>
        <a:srgbClr val="0033CC"/>
      </a:hlink>
      <a:folHlink>
        <a:srgbClr val="FFCC66"/>
      </a:folHlink>
    </a:clrScheme>
    <a:fontScheme name="1_white3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white3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hite3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3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3.xml><?xml version="1.0" encoding="utf-8"?>
<a:theme xmlns:a="http://schemas.openxmlformats.org/drawingml/2006/main" name="4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4.xml><?xml version="1.0" encoding="utf-8"?>
<a:theme xmlns:a="http://schemas.openxmlformats.org/drawingml/2006/main" name="3_white3">
  <a:themeElements>
    <a:clrScheme name="">
      <a:dk1>
        <a:srgbClr val="000000"/>
      </a:dk1>
      <a:lt1>
        <a:srgbClr val="FFFFFF"/>
      </a:lt1>
      <a:dk2>
        <a:srgbClr val="808000"/>
      </a:dk2>
      <a:lt2>
        <a:srgbClr val="666633"/>
      </a:lt2>
      <a:accent1>
        <a:srgbClr val="339933"/>
      </a:accent1>
      <a:accent2>
        <a:srgbClr val="800000"/>
      </a:accent2>
      <a:accent3>
        <a:srgbClr val="FFFFFF"/>
      </a:accent3>
      <a:accent4>
        <a:srgbClr val="000000"/>
      </a:accent4>
      <a:accent5>
        <a:srgbClr val="ADCAAD"/>
      </a:accent5>
      <a:accent6>
        <a:srgbClr val="730000"/>
      </a:accent6>
      <a:hlink>
        <a:srgbClr val="0033CC"/>
      </a:hlink>
      <a:folHlink>
        <a:srgbClr val="FFCC66"/>
      </a:folHlink>
    </a:clrScheme>
    <a:fontScheme name="1_white3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white3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hite3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5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6.xml><?xml version="1.0" encoding="utf-8"?>
<a:theme xmlns:a="http://schemas.openxmlformats.org/drawingml/2006/main" name="3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7.xml><?xml version="1.0" encoding="utf-8"?>
<a:theme xmlns:a="http://schemas.openxmlformats.org/drawingml/2006/main" name="4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8.xml><?xml version="1.0" encoding="utf-8"?>
<a:theme xmlns:a="http://schemas.openxmlformats.org/drawingml/2006/main" name="22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9.xml><?xml version="1.0" encoding="utf-8"?>
<a:theme xmlns:a="http://schemas.openxmlformats.org/drawingml/2006/main" name="29_Office Theme">
  <a:themeElements>
    <a:clrScheme name="28_Office Them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28_Office Them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28_Office Them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0.xml><?xml version="1.0" encoding="utf-8"?>
<a:theme xmlns:a="http://schemas.openxmlformats.org/drawingml/2006/main" name="30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1.xml><?xml version="1.0" encoding="utf-8"?>
<a:theme xmlns:a="http://schemas.openxmlformats.org/drawingml/2006/main" name="13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2.xml><?xml version="1.0" encoding="utf-8"?>
<a:theme xmlns:a="http://schemas.openxmlformats.org/drawingml/2006/main" name="4_white3">
  <a:themeElements>
    <a:clrScheme name="">
      <a:dk1>
        <a:srgbClr val="000000"/>
      </a:dk1>
      <a:lt1>
        <a:srgbClr val="FFFFFF"/>
      </a:lt1>
      <a:dk2>
        <a:srgbClr val="808000"/>
      </a:dk2>
      <a:lt2>
        <a:srgbClr val="666633"/>
      </a:lt2>
      <a:accent1>
        <a:srgbClr val="339933"/>
      </a:accent1>
      <a:accent2>
        <a:srgbClr val="800000"/>
      </a:accent2>
      <a:accent3>
        <a:srgbClr val="FFFFFF"/>
      </a:accent3>
      <a:accent4>
        <a:srgbClr val="000000"/>
      </a:accent4>
      <a:accent5>
        <a:srgbClr val="ADCAAD"/>
      </a:accent5>
      <a:accent6>
        <a:srgbClr val="730000"/>
      </a:accent6>
      <a:hlink>
        <a:srgbClr val="0033CC"/>
      </a:hlink>
      <a:folHlink>
        <a:srgbClr val="FFCC66"/>
      </a:folHlink>
    </a:clrScheme>
    <a:fontScheme name="1_white3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white3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hite3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3.xml><?xml version="1.0" encoding="utf-8"?>
<a:theme xmlns:a="http://schemas.openxmlformats.org/drawingml/2006/main" name="3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4.xml><?xml version="1.0" encoding="utf-8"?>
<a:theme xmlns:a="http://schemas.openxmlformats.org/drawingml/2006/main" name="23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5.xml><?xml version="1.0" encoding="utf-8"?>
<a:theme xmlns:a="http://schemas.openxmlformats.org/drawingml/2006/main" name="34_Default Design">
  <a:themeElements>
    <a:clrScheme name="17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7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7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7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7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7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7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7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7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7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7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7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7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7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6.xml><?xml version="1.0" encoding="utf-8"?>
<a:theme xmlns:a="http://schemas.openxmlformats.org/drawingml/2006/main" name="2_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7.xml><?xml version="1.0" encoding="utf-8"?>
<a:theme xmlns:a="http://schemas.openxmlformats.org/drawingml/2006/main" name="16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8.xml><?xml version="1.0" encoding="utf-8"?>
<a:theme xmlns:a="http://schemas.openxmlformats.org/drawingml/2006/main" name="11_Default Design">
  <a:themeElements>
    <a:clrScheme name="10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0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0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0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0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0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0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0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0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0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0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0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0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0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9.xml><?xml version="1.0" encoding="utf-8"?>
<a:theme xmlns:a="http://schemas.openxmlformats.org/drawingml/2006/main" name="1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0.xml><?xml version="1.0" encoding="utf-8"?>
<a:theme xmlns:a="http://schemas.openxmlformats.org/drawingml/2006/main" name="3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1.xml><?xml version="1.0" encoding="utf-8"?>
<a:theme xmlns:a="http://schemas.openxmlformats.org/drawingml/2006/main" name="2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2.xml><?xml version="1.0" encoding="utf-8"?>
<a:theme xmlns:a="http://schemas.openxmlformats.org/drawingml/2006/main" name="9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3.xml><?xml version="1.0" encoding="utf-8"?>
<a:theme xmlns:a="http://schemas.openxmlformats.org/drawingml/2006/main" name="6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4.xml><?xml version="1.0" encoding="utf-8"?>
<a:theme xmlns:a="http://schemas.openxmlformats.org/drawingml/2006/main" name="2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5.xml><?xml version="1.0" encoding="utf-8"?>
<a:theme xmlns:a="http://schemas.openxmlformats.org/drawingml/2006/main" name="28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6.xml><?xml version="1.0" encoding="utf-8"?>
<a:theme xmlns:a="http://schemas.openxmlformats.org/drawingml/2006/main" name="16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7.xml><?xml version="1.0" encoding="utf-8"?>
<a:theme xmlns:a="http://schemas.openxmlformats.org/drawingml/2006/main" name="7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8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9.xml><?xml version="1.0" encoding="utf-8"?>
<a:theme xmlns:a="http://schemas.openxmlformats.org/drawingml/2006/main" name="1_CE Master">
  <a:themeElements>
    <a:clrScheme name="CE Master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E Maste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CE Master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0.xml><?xml version="1.0" encoding="utf-8"?>
<a:theme xmlns:a="http://schemas.openxmlformats.org/drawingml/2006/main" name="10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1.xml><?xml version="1.0" encoding="utf-8"?>
<a:theme xmlns:a="http://schemas.openxmlformats.org/drawingml/2006/main" name="17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2.xml><?xml version="1.0" encoding="utf-8"?>
<a:theme xmlns:a="http://schemas.openxmlformats.org/drawingml/2006/main" name="12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3.xml><?xml version="1.0" encoding="utf-8"?>
<a:theme xmlns:a="http://schemas.openxmlformats.org/drawingml/2006/main" name="3_CE Master">
  <a:themeElements>
    <a:clrScheme name="CE Master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E Maste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685800" tIns="685800" rIns="685800" bIns="68580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685800" tIns="685800" rIns="685800" bIns="68580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CE Master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4.xml><?xml version="1.0" encoding="utf-8"?>
<a:theme xmlns:a="http://schemas.openxmlformats.org/drawingml/2006/main" name="14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5.xml><?xml version="1.0" encoding="utf-8"?>
<a:theme xmlns:a="http://schemas.openxmlformats.org/drawingml/2006/main" name="25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6.xml><?xml version="1.0" encoding="utf-8"?>
<a:theme xmlns:a="http://schemas.openxmlformats.org/drawingml/2006/main" name="20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7.xml><?xml version="1.0" encoding="utf-8"?>
<a:theme xmlns:a="http://schemas.openxmlformats.org/drawingml/2006/main" name="4_CE Master">
  <a:themeElements>
    <a:clrScheme name="CE Master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E Maste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CE Master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8.xml><?xml version="1.0" encoding="utf-8"?>
<a:theme xmlns:a="http://schemas.openxmlformats.org/drawingml/2006/main" name="2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9.xml><?xml version="1.0" encoding="utf-8"?>
<a:theme xmlns:a="http://schemas.openxmlformats.org/drawingml/2006/main" name="19_Default Design">
  <a:themeElements>
    <a:clrScheme name="1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0.xml><?xml version="1.0" encoding="utf-8"?>
<a:theme xmlns:a="http://schemas.openxmlformats.org/drawingml/2006/main" name="22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2.xml><?xml version="1.0" encoding="utf-8"?>
<a:theme xmlns:a="http://schemas.openxmlformats.org/drawingml/2006/main" name="23_Default Design">
  <a:themeElements>
    <a:clrScheme name="2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2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2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3.xml><?xml version="1.0" encoding="utf-8"?>
<a:theme xmlns:a="http://schemas.openxmlformats.org/drawingml/2006/main" name="6_Default Design">
  <a:themeElements>
    <a:clrScheme name="1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23996</TotalTime>
  <Words>18065</Words>
  <Application>Microsoft Office PowerPoint</Application>
  <PresentationFormat>On-screen Show (4:3)</PresentationFormat>
  <Paragraphs>3260</Paragraphs>
  <Slides>667</Slides>
  <Notes>96</Notes>
  <HiddenSlides>14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53</vt:i4>
      </vt:variant>
      <vt:variant>
        <vt:lpstr>Slide Titles</vt:lpstr>
      </vt:variant>
      <vt:variant>
        <vt:i4>667</vt:i4>
      </vt:variant>
    </vt:vector>
  </HeadingPairs>
  <TitlesOfParts>
    <vt:vector size="730" baseType="lpstr">
      <vt:lpstr>Arial</vt:lpstr>
      <vt:lpstr>Arial Black</vt:lpstr>
      <vt:lpstr>Brush Script MT</vt:lpstr>
      <vt:lpstr>Brush Script Std</vt:lpstr>
      <vt:lpstr>Calibri</vt:lpstr>
      <vt:lpstr>Monotype Sorts</vt:lpstr>
      <vt:lpstr>Tahoma</vt:lpstr>
      <vt:lpstr>Times New Roman</vt:lpstr>
      <vt:lpstr>Verdana</vt:lpstr>
      <vt:lpstr>Wingdings</vt:lpstr>
      <vt:lpstr>Default Design</vt:lpstr>
      <vt:lpstr>1_Default Design</vt:lpstr>
      <vt:lpstr>CE Master</vt:lpstr>
      <vt:lpstr>15_Default Design</vt:lpstr>
      <vt:lpstr>5_Default Design</vt:lpstr>
      <vt:lpstr>18_Default Design</vt:lpstr>
      <vt:lpstr>2_Meadow</vt:lpstr>
      <vt:lpstr>8_Default Design</vt:lpstr>
      <vt:lpstr>26_Default Design</vt:lpstr>
      <vt:lpstr>1_white3</vt:lpstr>
      <vt:lpstr>1_Office Theme</vt:lpstr>
      <vt:lpstr>3_Contemporary Portrait</vt:lpstr>
      <vt:lpstr>4_Contemporary Portrait</vt:lpstr>
      <vt:lpstr>3_white3</vt:lpstr>
      <vt:lpstr>5_Office Theme</vt:lpstr>
      <vt:lpstr>31_Default Design</vt:lpstr>
      <vt:lpstr>4_Default Design</vt:lpstr>
      <vt:lpstr>22_Contemporary Portrait</vt:lpstr>
      <vt:lpstr>29_Office Theme</vt:lpstr>
      <vt:lpstr>30_Office Theme</vt:lpstr>
      <vt:lpstr>13_Default Design</vt:lpstr>
      <vt:lpstr>4_white3</vt:lpstr>
      <vt:lpstr>3_Default Design</vt:lpstr>
      <vt:lpstr>23_Contemporary Portrait</vt:lpstr>
      <vt:lpstr>34_Default Design</vt:lpstr>
      <vt:lpstr>2_Blends</vt:lpstr>
      <vt:lpstr>16_Default Design</vt:lpstr>
      <vt:lpstr>11_Default Design</vt:lpstr>
      <vt:lpstr>1_Contemporary Portrait</vt:lpstr>
      <vt:lpstr>31_Office Theme</vt:lpstr>
      <vt:lpstr>2_Default Design</vt:lpstr>
      <vt:lpstr>9_Default Design</vt:lpstr>
      <vt:lpstr>6_Contemporary Portrait</vt:lpstr>
      <vt:lpstr>2_Contemporary Portrait</vt:lpstr>
      <vt:lpstr>28_Contemporary Portrait</vt:lpstr>
      <vt:lpstr>16_Contemporary Portrait</vt:lpstr>
      <vt:lpstr>7_Default Design</vt:lpstr>
      <vt:lpstr>3_Office Theme</vt:lpstr>
      <vt:lpstr>1_CE Master</vt:lpstr>
      <vt:lpstr>10_Default Design</vt:lpstr>
      <vt:lpstr>17_Default Design</vt:lpstr>
      <vt:lpstr>12_Default Design</vt:lpstr>
      <vt:lpstr>3_CE Master</vt:lpstr>
      <vt:lpstr>14_Default Design</vt:lpstr>
      <vt:lpstr>25_Default Design</vt:lpstr>
      <vt:lpstr>20_Default Design</vt:lpstr>
      <vt:lpstr>4_CE Master</vt:lpstr>
      <vt:lpstr>21_Default Design</vt:lpstr>
      <vt:lpstr>19_Default Design</vt:lpstr>
      <vt:lpstr>22_Default Design</vt:lpstr>
      <vt:lpstr>Office Theme</vt:lpstr>
      <vt:lpstr>23_Default Design</vt:lpstr>
      <vt:lpstr>6_Default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“Classics" in the Anthropology of Europe</vt:lpstr>
      <vt:lpstr>PowerPoint Presentation</vt:lpstr>
      <vt:lpstr>“Classics" in the Anthropology of Europe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“Classics" in the Anthropology of Europe</vt:lpstr>
      <vt:lpstr>“Classics" in the Anthropology of Europe</vt:lpstr>
      <vt:lpstr>“Classics" in the Anthropology of Europe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/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</vt:lpstr>
      <vt:lpstr> </vt:lpstr>
      <vt:lpstr>PowerPoint Presentation</vt:lpstr>
      <vt:lpstr>PowerPoint Presentation</vt:lpstr>
      <vt:lpstr> </vt:lpstr>
      <vt:lpstr> </vt:lpstr>
      <vt:lpstr> </vt:lpstr>
      <vt:lpstr> </vt:lpstr>
      <vt:lpstr>PowerPoint Presentation</vt:lpstr>
      <vt:lpstr>PowerPoint Presentation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</vt:lpstr>
      <vt:lpstr> </vt:lpstr>
      <vt:lpstr> 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European Cultural Metaphors include</vt:lpstr>
      <vt:lpstr>PowerPoint Presentation</vt:lpstr>
      <vt:lpstr> European Cultural Metaphors include</vt:lpstr>
      <vt:lpstr>PowerPoint Presentation</vt:lpstr>
      <vt:lpstr> European Cultural Metaphors include</vt:lpstr>
      <vt:lpstr>PowerPoint Presentation</vt:lpstr>
      <vt:lpstr> European Cultural Metaphors include</vt:lpstr>
      <vt:lpstr>PowerPoint Presentation</vt:lpstr>
      <vt:lpstr> European Cultural Metaphors include</vt:lpstr>
      <vt:lpstr>PowerPoint Presentation</vt:lpstr>
      <vt:lpstr>PowerPoint Presentation</vt:lpstr>
      <vt:lpstr> European Cultural Metaphors include</vt:lpstr>
      <vt:lpstr>PowerPoint Presentation</vt:lpstr>
      <vt:lpstr> Cultural Metaphors</vt:lpstr>
      <vt:lpstr> European Cultural Metaphors include</vt:lpstr>
      <vt:lpstr> European Cultural Metaphors include</vt:lpstr>
      <vt:lpstr>PowerPoint Presentation</vt:lpstr>
      <vt:lpstr> European Cultural Metaphors include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UMD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Distincitve Qualities of Anthropology Concept of Culture Comparative Method Wholistic Approach</dc:title>
  <dc:creator>CLA</dc:creator>
  <cp:lastModifiedBy>Tim Roufs</cp:lastModifiedBy>
  <cp:revision>1732</cp:revision>
  <cp:lastPrinted>2000-04-06T19:51:41Z</cp:lastPrinted>
  <dcterms:created xsi:type="dcterms:W3CDTF">2000-03-27T15:46:35Z</dcterms:created>
  <dcterms:modified xsi:type="dcterms:W3CDTF">2024-01-09T07:27:18Z</dcterms:modified>
</cp:coreProperties>
</file>