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52" r:id="rId3"/>
    <p:sldMasterId id="2147483654" r:id="rId4"/>
    <p:sldMasterId id="2147483655" r:id="rId5"/>
    <p:sldMasterId id="2147483711" r:id="rId6"/>
    <p:sldMasterId id="2147483867" r:id="rId7"/>
    <p:sldMasterId id="2147483879" r:id="rId8"/>
    <p:sldMasterId id="2147483891" r:id="rId9"/>
    <p:sldMasterId id="2147483903" r:id="rId10"/>
    <p:sldMasterId id="2147483915" r:id="rId11"/>
    <p:sldMasterId id="2147483927" r:id="rId12"/>
    <p:sldMasterId id="2147483939" r:id="rId13"/>
    <p:sldMasterId id="2147483951" r:id="rId14"/>
  </p:sldMasterIdLst>
  <p:notesMasterIdLst>
    <p:notesMasterId r:id="rId146"/>
  </p:notesMasterIdLst>
  <p:handoutMasterIdLst>
    <p:handoutMasterId r:id="rId147"/>
  </p:handoutMasterIdLst>
  <p:sldIdLst>
    <p:sldId id="391" r:id="rId15"/>
    <p:sldId id="256" r:id="rId16"/>
    <p:sldId id="419" r:id="rId17"/>
    <p:sldId id="392" r:id="rId18"/>
    <p:sldId id="393" r:id="rId19"/>
    <p:sldId id="394" r:id="rId20"/>
    <p:sldId id="410" r:id="rId21"/>
    <p:sldId id="411" r:id="rId22"/>
    <p:sldId id="416" r:id="rId23"/>
    <p:sldId id="412" r:id="rId24"/>
    <p:sldId id="295" r:id="rId25"/>
    <p:sldId id="296" r:id="rId26"/>
    <p:sldId id="304" r:id="rId27"/>
    <p:sldId id="359" r:id="rId28"/>
    <p:sldId id="311" r:id="rId29"/>
    <p:sldId id="413" r:id="rId30"/>
    <p:sldId id="417" r:id="rId31"/>
    <p:sldId id="310" r:id="rId32"/>
    <p:sldId id="418" r:id="rId33"/>
    <p:sldId id="414" r:id="rId34"/>
    <p:sldId id="415" r:id="rId35"/>
    <p:sldId id="358" r:id="rId36"/>
    <p:sldId id="312" r:id="rId37"/>
    <p:sldId id="313" r:id="rId38"/>
    <p:sldId id="302" r:id="rId39"/>
    <p:sldId id="297" r:id="rId40"/>
    <p:sldId id="257" r:id="rId41"/>
    <p:sldId id="265" r:id="rId42"/>
    <p:sldId id="318" r:id="rId43"/>
    <p:sldId id="319" r:id="rId44"/>
    <p:sldId id="320" r:id="rId45"/>
    <p:sldId id="322" r:id="rId46"/>
    <p:sldId id="323" r:id="rId47"/>
    <p:sldId id="314" r:id="rId48"/>
    <p:sldId id="316" r:id="rId49"/>
    <p:sldId id="308" r:id="rId50"/>
    <p:sldId id="317" r:id="rId51"/>
    <p:sldId id="315" r:id="rId52"/>
    <p:sldId id="305" r:id="rId53"/>
    <p:sldId id="324" r:id="rId54"/>
    <p:sldId id="325" r:id="rId55"/>
    <p:sldId id="326" r:id="rId56"/>
    <p:sldId id="396" r:id="rId57"/>
    <p:sldId id="395" r:id="rId58"/>
    <p:sldId id="266" r:id="rId59"/>
    <p:sldId id="267" r:id="rId60"/>
    <p:sldId id="377" r:id="rId61"/>
    <p:sldId id="268" r:id="rId62"/>
    <p:sldId id="269" r:id="rId63"/>
    <p:sldId id="327" r:id="rId64"/>
    <p:sldId id="335" r:id="rId65"/>
    <p:sldId id="271" r:id="rId66"/>
    <p:sldId id="328" r:id="rId67"/>
    <p:sldId id="329" r:id="rId68"/>
    <p:sldId id="330" r:id="rId69"/>
    <p:sldId id="331" r:id="rId70"/>
    <p:sldId id="332" r:id="rId71"/>
    <p:sldId id="333" r:id="rId72"/>
    <p:sldId id="272" r:id="rId73"/>
    <p:sldId id="360" r:id="rId74"/>
    <p:sldId id="273" r:id="rId75"/>
    <p:sldId id="275" r:id="rId76"/>
    <p:sldId id="336" r:id="rId77"/>
    <p:sldId id="337" r:id="rId78"/>
    <p:sldId id="338" r:id="rId79"/>
    <p:sldId id="339" r:id="rId80"/>
    <p:sldId id="340" r:id="rId81"/>
    <p:sldId id="306" r:id="rId82"/>
    <p:sldId id="276" r:id="rId83"/>
    <p:sldId id="341" r:id="rId84"/>
    <p:sldId id="342" r:id="rId85"/>
    <p:sldId id="343" r:id="rId86"/>
    <p:sldId id="361" r:id="rId87"/>
    <p:sldId id="397" r:id="rId88"/>
    <p:sldId id="344" r:id="rId89"/>
    <p:sldId id="345" r:id="rId90"/>
    <p:sldId id="309" r:id="rId91"/>
    <p:sldId id="278" r:id="rId92"/>
    <p:sldId id="279" r:id="rId93"/>
    <p:sldId id="280" r:id="rId94"/>
    <p:sldId id="385" r:id="rId95"/>
    <p:sldId id="346" r:id="rId96"/>
    <p:sldId id="363" r:id="rId97"/>
    <p:sldId id="362" r:id="rId98"/>
    <p:sldId id="379" r:id="rId99"/>
    <p:sldId id="380" r:id="rId100"/>
    <p:sldId id="382" r:id="rId101"/>
    <p:sldId id="383" r:id="rId102"/>
    <p:sldId id="381" r:id="rId103"/>
    <p:sldId id="398" r:id="rId104"/>
    <p:sldId id="399" r:id="rId105"/>
    <p:sldId id="400" r:id="rId106"/>
    <p:sldId id="401" r:id="rId107"/>
    <p:sldId id="402" r:id="rId108"/>
    <p:sldId id="403" r:id="rId109"/>
    <p:sldId id="404" r:id="rId110"/>
    <p:sldId id="405" r:id="rId111"/>
    <p:sldId id="409" r:id="rId112"/>
    <p:sldId id="406" r:id="rId113"/>
    <p:sldId id="407" r:id="rId114"/>
    <p:sldId id="408" r:id="rId115"/>
    <p:sldId id="307" r:id="rId116"/>
    <p:sldId id="347" r:id="rId117"/>
    <p:sldId id="348" r:id="rId118"/>
    <p:sldId id="281" r:id="rId119"/>
    <p:sldId id="349" r:id="rId120"/>
    <p:sldId id="350" r:id="rId121"/>
    <p:sldId id="351" r:id="rId122"/>
    <p:sldId id="282" r:id="rId123"/>
    <p:sldId id="352" r:id="rId124"/>
    <p:sldId id="283" r:id="rId125"/>
    <p:sldId id="289" r:id="rId126"/>
    <p:sldId id="353" r:id="rId127"/>
    <p:sldId id="284" r:id="rId128"/>
    <p:sldId id="355" r:id="rId129"/>
    <p:sldId id="365" r:id="rId130"/>
    <p:sldId id="286" r:id="rId131"/>
    <p:sldId id="386" r:id="rId132"/>
    <p:sldId id="387" r:id="rId133"/>
    <p:sldId id="287" r:id="rId134"/>
    <p:sldId id="357" r:id="rId135"/>
    <p:sldId id="288" r:id="rId136"/>
    <p:sldId id="290" r:id="rId137"/>
    <p:sldId id="294" r:id="rId138"/>
    <p:sldId id="292" r:id="rId139"/>
    <p:sldId id="303" r:id="rId140"/>
    <p:sldId id="369" r:id="rId141"/>
    <p:sldId id="388" r:id="rId142"/>
    <p:sldId id="389" r:id="rId143"/>
    <p:sldId id="390" r:id="rId144"/>
    <p:sldId id="384" r:id="rId145"/>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9900"/>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8193" autoAdjust="0"/>
    <p:restoredTop sz="94660"/>
  </p:normalViewPr>
  <p:slideViewPr>
    <p:cSldViewPr>
      <p:cViewPr>
        <p:scale>
          <a:sx n="66" d="100"/>
          <a:sy n="66" d="100"/>
        </p:scale>
        <p:origin x="-1164" y="-450"/>
      </p:cViewPr>
      <p:guideLst>
        <p:guide orient="horz" pos="2160"/>
        <p:guide pos="2928"/>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s>
</file>

<file path=ppt/_rels/viewProps.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r>
              <a:rPr lang="en-US"/>
              <a:t>Tim Roufs</a:t>
            </a:r>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B9F8CE8B-A998-41AF-9E52-BEE253083FDF}" type="datetime1">
              <a:rPr lang="en-US"/>
              <a:pPr>
                <a:defRPr/>
              </a:pPr>
              <a:t>4/18/2016</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r>
              <a:rPr lang="en-US"/>
              <a:t>Anishinabe Curing</a:t>
            </a:r>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50173F09-ED47-4546-B97E-CD703EE1216B}" type="slidenum">
              <a:rPr lang="en-US"/>
              <a:pPr>
                <a:defRPr/>
              </a:pPr>
              <a:t>‹#›</a:t>
            </a:fld>
            <a:endParaRPr lang="en-US"/>
          </a:p>
        </p:txBody>
      </p:sp>
    </p:spTree>
    <p:extLst>
      <p:ext uri="{BB962C8B-B14F-4D97-AF65-F5344CB8AC3E}">
        <p14:creationId xmlns:p14="http://schemas.microsoft.com/office/powerpoint/2010/main" val="228360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en-US"/>
          </a:p>
        </p:txBody>
      </p:sp>
      <p:sp>
        <p:nvSpPr>
          <p:cNvPr id="142339" name="Rectangle 9"/>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72459C74-D717-43B0-8747-529C02FFA5B4}" type="datetime1">
              <a:rPr lang="en-US"/>
              <a:pPr>
                <a:defRPr/>
              </a:pPr>
              <a:t>4/18/2016</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3D5C9938-1120-4113-A636-CCB7A679C5F4}" type="slidenum">
              <a:rPr lang="en-US"/>
              <a:pPr>
                <a:defRPr/>
              </a:pPr>
              <a:t>‹#›</a:t>
            </a:fld>
            <a:endParaRPr lang="en-US"/>
          </a:p>
        </p:txBody>
      </p:sp>
    </p:spTree>
    <p:extLst>
      <p:ext uri="{BB962C8B-B14F-4D97-AF65-F5344CB8AC3E}">
        <p14:creationId xmlns:p14="http://schemas.microsoft.com/office/powerpoint/2010/main" val="166818627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4/18/2016</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451BB19-2118-42F1-8A9A-BF13CCADB34C}" type="slidenum">
              <a:rPr kumimoji="0" lang="en-US" sz="1200">
                <a:solidFill>
                  <a:srgbClr val="000000"/>
                </a:solidFill>
                <a:latin typeface="Arial" charset="0"/>
              </a:rPr>
              <a:pPr algn="r"/>
              <a:t>10</a:t>
            </a:fld>
            <a:endParaRPr kumimoji="0" lang="en-US" sz="1200">
              <a:solidFill>
                <a:srgbClr val="000000"/>
              </a:solidFill>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1"/>
          <p:cNvSpPr>
            <a:spLocks noGrp="1" noChangeArrowheads="1"/>
          </p:cNvSpPr>
          <p:nvPr>
            <p:ph type="dt" sz="quarter" idx="1"/>
          </p:nvPr>
        </p:nvSpPr>
        <p:spPr>
          <a:noFill/>
        </p:spPr>
        <p:txBody>
          <a:bodyPr/>
          <a:lstStyle/>
          <a:p>
            <a:fld id="{4BD2DE1E-2CB4-47AD-90AE-82FC63098256}" type="datetime1">
              <a:rPr lang="en-US" smtClean="0"/>
              <a:pPr/>
              <a:t>4/18/2016</a:t>
            </a:fld>
            <a:endParaRPr lang="en-US" smtClean="0"/>
          </a:p>
        </p:txBody>
      </p:sp>
      <p:sp>
        <p:nvSpPr>
          <p:cNvPr id="222211" name="Rectangle 13"/>
          <p:cNvSpPr>
            <a:spLocks noGrp="1" noChangeArrowheads="1"/>
          </p:cNvSpPr>
          <p:nvPr>
            <p:ph type="sldNum" sz="quarter" idx="5"/>
          </p:nvPr>
        </p:nvSpPr>
        <p:spPr>
          <a:noFill/>
        </p:spPr>
        <p:txBody>
          <a:bodyPr/>
          <a:lstStyle/>
          <a:p>
            <a:fld id="{A79B6645-9BBA-47B4-9E50-22BF4B12428F}" type="slidenum">
              <a:rPr lang="en-US" smtClean="0"/>
              <a:pPr/>
              <a:t>111</a:t>
            </a:fld>
            <a:endParaRPr lang="en-US" smtClean="0"/>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1"/>
          <p:cNvSpPr>
            <a:spLocks noGrp="1" noChangeArrowheads="1"/>
          </p:cNvSpPr>
          <p:nvPr>
            <p:ph type="dt" sz="quarter" idx="1"/>
          </p:nvPr>
        </p:nvSpPr>
        <p:spPr>
          <a:noFill/>
        </p:spPr>
        <p:txBody>
          <a:bodyPr/>
          <a:lstStyle/>
          <a:p>
            <a:fld id="{7B355471-27ED-45CD-B922-8A9B21E49C4D}" type="datetime1">
              <a:rPr lang="en-US" smtClean="0"/>
              <a:pPr/>
              <a:t>4/18/2016</a:t>
            </a:fld>
            <a:endParaRPr lang="en-US" smtClean="0"/>
          </a:p>
        </p:txBody>
      </p:sp>
      <p:sp>
        <p:nvSpPr>
          <p:cNvPr id="223235" name="Rectangle 13"/>
          <p:cNvSpPr>
            <a:spLocks noGrp="1" noChangeArrowheads="1"/>
          </p:cNvSpPr>
          <p:nvPr>
            <p:ph type="sldNum" sz="quarter" idx="5"/>
          </p:nvPr>
        </p:nvSpPr>
        <p:spPr>
          <a:noFill/>
        </p:spPr>
        <p:txBody>
          <a:bodyPr/>
          <a:lstStyle/>
          <a:p>
            <a:fld id="{43436DA9-CD23-4EF6-8B8C-CF8B0A04E69C}" type="slidenum">
              <a:rPr lang="en-US" smtClean="0"/>
              <a:pPr/>
              <a:t>112</a:t>
            </a:fld>
            <a:endParaRPr lang="en-US" smtClean="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1"/>
          <p:cNvSpPr>
            <a:spLocks noGrp="1" noChangeArrowheads="1"/>
          </p:cNvSpPr>
          <p:nvPr>
            <p:ph type="dt" sz="quarter" idx="1"/>
          </p:nvPr>
        </p:nvSpPr>
        <p:spPr>
          <a:noFill/>
        </p:spPr>
        <p:txBody>
          <a:bodyPr/>
          <a:lstStyle/>
          <a:p>
            <a:fld id="{8ADB4BA9-1A11-43F3-B538-D42F536A18A8}" type="datetime1">
              <a:rPr lang="en-US" smtClean="0"/>
              <a:pPr/>
              <a:t>4/18/2016</a:t>
            </a:fld>
            <a:endParaRPr lang="en-US" smtClean="0"/>
          </a:p>
        </p:txBody>
      </p:sp>
      <p:sp>
        <p:nvSpPr>
          <p:cNvPr id="224259" name="Rectangle 13"/>
          <p:cNvSpPr>
            <a:spLocks noGrp="1" noChangeArrowheads="1"/>
          </p:cNvSpPr>
          <p:nvPr>
            <p:ph type="sldNum" sz="quarter" idx="5"/>
          </p:nvPr>
        </p:nvSpPr>
        <p:spPr>
          <a:noFill/>
        </p:spPr>
        <p:txBody>
          <a:bodyPr/>
          <a:lstStyle/>
          <a:p>
            <a:fld id="{A685EF50-8272-4DB6-B97C-1CA2E1E11B29}" type="slidenum">
              <a:rPr lang="en-US" smtClean="0"/>
              <a:pPr/>
              <a:t>113</a:t>
            </a:fld>
            <a:endParaRPr lang="en-US" smtClean="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1"/>
          <p:cNvSpPr>
            <a:spLocks noGrp="1" noChangeArrowheads="1"/>
          </p:cNvSpPr>
          <p:nvPr>
            <p:ph type="dt" sz="quarter" idx="1"/>
          </p:nvPr>
        </p:nvSpPr>
        <p:spPr>
          <a:noFill/>
        </p:spPr>
        <p:txBody>
          <a:bodyPr/>
          <a:lstStyle/>
          <a:p>
            <a:fld id="{CD3073C4-0F0B-4335-9938-CE73C7C2CFE5}" type="datetime1">
              <a:rPr lang="en-US" smtClean="0"/>
              <a:pPr/>
              <a:t>4/18/2016</a:t>
            </a:fld>
            <a:endParaRPr lang="en-US" smtClean="0"/>
          </a:p>
        </p:txBody>
      </p:sp>
      <p:sp>
        <p:nvSpPr>
          <p:cNvPr id="225283" name="Rectangle 13"/>
          <p:cNvSpPr>
            <a:spLocks noGrp="1" noChangeArrowheads="1"/>
          </p:cNvSpPr>
          <p:nvPr>
            <p:ph type="sldNum" sz="quarter" idx="5"/>
          </p:nvPr>
        </p:nvSpPr>
        <p:spPr>
          <a:noFill/>
        </p:spPr>
        <p:txBody>
          <a:bodyPr/>
          <a:lstStyle/>
          <a:p>
            <a:fld id="{465EF002-234A-4465-8EB0-7AD9798B847A}" type="slidenum">
              <a:rPr lang="en-US" smtClean="0"/>
              <a:pPr/>
              <a:t>114</a:t>
            </a:fld>
            <a:endParaRPr lang="en-US" smtClean="0"/>
          </a:p>
        </p:txBody>
      </p:sp>
      <p:sp>
        <p:nvSpPr>
          <p:cNvPr id="225284" name="Rectangle 2"/>
          <p:cNvSpPr>
            <a:spLocks noGrp="1" noRot="1" noChangeAspect="1" noChangeArrowheads="1" noTextEdit="1"/>
          </p:cNvSpPr>
          <p:nvPr>
            <p:ph type="sldImg"/>
          </p:nvPr>
        </p:nvSpPr>
        <p:spPr>
          <a:ln/>
        </p:spPr>
      </p:sp>
      <p:sp>
        <p:nvSpPr>
          <p:cNvPr id="2252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1"/>
          <p:cNvSpPr>
            <a:spLocks noGrp="1" noChangeArrowheads="1"/>
          </p:cNvSpPr>
          <p:nvPr>
            <p:ph type="dt" sz="quarter" idx="1"/>
          </p:nvPr>
        </p:nvSpPr>
        <p:spPr>
          <a:noFill/>
        </p:spPr>
        <p:txBody>
          <a:bodyPr/>
          <a:lstStyle/>
          <a:p>
            <a:fld id="{BF402F75-A720-41FA-BBB3-CD0E606CC786}" type="datetime1">
              <a:rPr lang="en-US" smtClean="0"/>
              <a:pPr/>
              <a:t>4/18/2016</a:t>
            </a:fld>
            <a:endParaRPr lang="en-US" smtClean="0"/>
          </a:p>
        </p:txBody>
      </p:sp>
      <p:sp>
        <p:nvSpPr>
          <p:cNvPr id="226307" name="Rectangle 13"/>
          <p:cNvSpPr>
            <a:spLocks noGrp="1" noChangeArrowheads="1"/>
          </p:cNvSpPr>
          <p:nvPr>
            <p:ph type="sldNum" sz="quarter" idx="5"/>
          </p:nvPr>
        </p:nvSpPr>
        <p:spPr>
          <a:noFill/>
        </p:spPr>
        <p:txBody>
          <a:bodyPr/>
          <a:lstStyle/>
          <a:p>
            <a:fld id="{AB251646-0B1D-4F7E-8FFC-7A7BF24D4739}" type="slidenum">
              <a:rPr lang="en-US" smtClean="0"/>
              <a:pPr/>
              <a:t>115</a:t>
            </a:fld>
            <a:endParaRPr lang="en-US" smtClean="0"/>
          </a:p>
        </p:txBody>
      </p:sp>
      <p:sp>
        <p:nvSpPr>
          <p:cNvPr id="226308" name="Rectangle 2"/>
          <p:cNvSpPr>
            <a:spLocks noGrp="1" noRot="1" noChangeAspect="1" noChangeArrowheads="1" noTextEdit="1"/>
          </p:cNvSpPr>
          <p:nvPr>
            <p:ph type="sldImg"/>
          </p:nvPr>
        </p:nvSpPr>
        <p:spPr>
          <a:ln/>
        </p:spPr>
      </p:sp>
      <p:sp>
        <p:nvSpPr>
          <p:cNvPr id="2263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1"/>
          <p:cNvSpPr>
            <a:spLocks noGrp="1" noChangeArrowheads="1"/>
          </p:cNvSpPr>
          <p:nvPr>
            <p:ph type="dt" sz="quarter" idx="1"/>
          </p:nvPr>
        </p:nvSpPr>
        <p:spPr>
          <a:noFill/>
        </p:spPr>
        <p:txBody>
          <a:bodyPr/>
          <a:lstStyle/>
          <a:p>
            <a:fld id="{CA903224-C991-4792-890E-6D74162D6A2F}" type="datetime1">
              <a:rPr lang="en-US" smtClean="0"/>
              <a:pPr/>
              <a:t>4/18/2016</a:t>
            </a:fld>
            <a:endParaRPr lang="en-US" smtClean="0"/>
          </a:p>
        </p:txBody>
      </p:sp>
      <p:sp>
        <p:nvSpPr>
          <p:cNvPr id="227331" name="Rectangle 13"/>
          <p:cNvSpPr>
            <a:spLocks noGrp="1" noChangeArrowheads="1"/>
          </p:cNvSpPr>
          <p:nvPr>
            <p:ph type="sldNum" sz="quarter" idx="5"/>
          </p:nvPr>
        </p:nvSpPr>
        <p:spPr>
          <a:noFill/>
        </p:spPr>
        <p:txBody>
          <a:bodyPr/>
          <a:lstStyle/>
          <a:p>
            <a:fld id="{DAFDA01C-8672-4AEA-873F-DDBBCBDBA06E}" type="slidenum">
              <a:rPr lang="en-US" smtClean="0"/>
              <a:pPr/>
              <a:t>116</a:t>
            </a:fld>
            <a:endParaRPr lang="en-US" smtClean="0"/>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1"/>
          <p:cNvSpPr>
            <a:spLocks noGrp="1" noChangeArrowheads="1"/>
          </p:cNvSpPr>
          <p:nvPr>
            <p:ph type="dt" sz="quarter" idx="1"/>
          </p:nvPr>
        </p:nvSpPr>
        <p:spPr>
          <a:noFill/>
        </p:spPr>
        <p:txBody>
          <a:bodyPr/>
          <a:lstStyle/>
          <a:p>
            <a:fld id="{46B5C47A-D209-4AE6-A8BA-C63BF24E3D2F}" type="datetime1">
              <a:rPr lang="en-US" smtClean="0"/>
              <a:pPr/>
              <a:t>4/18/2016</a:t>
            </a:fld>
            <a:endParaRPr lang="en-US" smtClean="0"/>
          </a:p>
        </p:txBody>
      </p:sp>
      <p:sp>
        <p:nvSpPr>
          <p:cNvPr id="228355" name="Rectangle 13"/>
          <p:cNvSpPr>
            <a:spLocks noGrp="1" noChangeArrowheads="1"/>
          </p:cNvSpPr>
          <p:nvPr>
            <p:ph type="sldNum" sz="quarter" idx="5"/>
          </p:nvPr>
        </p:nvSpPr>
        <p:spPr>
          <a:noFill/>
        </p:spPr>
        <p:txBody>
          <a:bodyPr/>
          <a:lstStyle/>
          <a:p>
            <a:fld id="{C20BE770-431C-4D12-BC7A-80C6AA24BF72}" type="slidenum">
              <a:rPr lang="en-US" smtClean="0"/>
              <a:pPr/>
              <a:t>117</a:t>
            </a:fld>
            <a:endParaRPr lang="en-US" smtClean="0"/>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1"/>
          <p:cNvSpPr>
            <a:spLocks noGrp="1" noChangeArrowheads="1"/>
          </p:cNvSpPr>
          <p:nvPr>
            <p:ph type="dt" sz="quarter" idx="1"/>
          </p:nvPr>
        </p:nvSpPr>
        <p:spPr>
          <a:noFill/>
        </p:spPr>
        <p:txBody>
          <a:bodyPr/>
          <a:lstStyle/>
          <a:p>
            <a:fld id="{41F9FA33-B213-45EB-B375-29115152260B}" type="datetime1">
              <a:rPr lang="en-US" smtClean="0"/>
              <a:pPr/>
              <a:t>4/18/2016</a:t>
            </a:fld>
            <a:endParaRPr lang="en-US" smtClean="0"/>
          </a:p>
        </p:txBody>
      </p:sp>
      <p:sp>
        <p:nvSpPr>
          <p:cNvPr id="229379" name="Rectangle 13"/>
          <p:cNvSpPr>
            <a:spLocks noGrp="1" noChangeArrowheads="1"/>
          </p:cNvSpPr>
          <p:nvPr>
            <p:ph type="sldNum" sz="quarter" idx="5"/>
          </p:nvPr>
        </p:nvSpPr>
        <p:spPr>
          <a:noFill/>
        </p:spPr>
        <p:txBody>
          <a:bodyPr/>
          <a:lstStyle/>
          <a:p>
            <a:fld id="{C635F5F7-4CC5-468D-BB9A-A2DB776AD2DC}" type="slidenum">
              <a:rPr lang="en-US" smtClean="0"/>
              <a:pPr/>
              <a:t>118</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1"/>
          <p:cNvSpPr>
            <a:spLocks noGrp="1" noChangeArrowheads="1"/>
          </p:cNvSpPr>
          <p:nvPr>
            <p:ph type="dt" sz="quarter" idx="1"/>
          </p:nvPr>
        </p:nvSpPr>
        <p:spPr>
          <a:noFill/>
        </p:spPr>
        <p:txBody>
          <a:bodyPr/>
          <a:lstStyle/>
          <a:p>
            <a:fld id="{453AA084-0E66-4950-8013-BF08F6B4EB12}" type="datetime1">
              <a:rPr lang="en-US" smtClean="0"/>
              <a:pPr/>
              <a:t>4/18/2016</a:t>
            </a:fld>
            <a:endParaRPr lang="en-US" smtClean="0"/>
          </a:p>
        </p:txBody>
      </p:sp>
      <p:sp>
        <p:nvSpPr>
          <p:cNvPr id="230403" name="Rectangle 13"/>
          <p:cNvSpPr>
            <a:spLocks noGrp="1" noChangeArrowheads="1"/>
          </p:cNvSpPr>
          <p:nvPr>
            <p:ph type="sldNum" sz="quarter" idx="5"/>
          </p:nvPr>
        </p:nvSpPr>
        <p:spPr>
          <a:noFill/>
        </p:spPr>
        <p:txBody>
          <a:bodyPr/>
          <a:lstStyle/>
          <a:p>
            <a:fld id="{97C29928-CA29-4A1E-BA40-D87C3492CDF9}" type="slidenum">
              <a:rPr lang="en-US" smtClean="0"/>
              <a:pPr/>
              <a:t>119</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1"/>
          <p:cNvSpPr>
            <a:spLocks noGrp="1" noChangeArrowheads="1"/>
          </p:cNvSpPr>
          <p:nvPr>
            <p:ph type="dt" sz="quarter" idx="1"/>
          </p:nvPr>
        </p:nvSpPr>
        <p:spPr>
          <a:noFill/>
        </p:spPr>
        <p:txBody>
          <a:bodyPr/>
          <a:lstStyle/>
          <a:p>
            <a:fld id="{52C21E04-9CE0-4594-95E1-A602FB7FC058}" type="datetime1">
              <a:rPr lang="en-US" smtClean="0"/>
              <a:pPr/>
              <a:t>4/18/2016</a:t>
            </a:fld>
            <a:endParaRPr lang="en-US" smtClean="0"/>
          </a:p>
        </p:txBody>
      </p:sp>
      <p:sp>
        <p:nvSpPr>
          <p:cNvPr id="231427" name="Rectangle 13"/>
          <p:cNvSpPr>
            <a:spLocks noGrp="1" noChangeArrowheads="1"/>
          </p:cNvSpPr>
          <p:nvPr>
            <p:ph type="sldNum" sz="quarter" idx="5"/>
          </p:nvPr>
        </p:nvSpPr>
        <p:spPr>
          <a:noFill/>
        </p:spPr>
        <p:txBody>
          <a:bodyPr/>
          <a:lstStyle/>
          <a:p>
            <a:fld id="{94D9EA01-A42C-4ABB-AAD7-F12B34D24E9A}" type="slidenum">
              <a:rPr lang="en-US" smtClean="0"/>
              <a:pPr/>
              <a:t>120</a:t>
            </a:fld>
            <a:endParaRPr lang="en-US" smtClean="0"/>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1"/>
          <p:cNvSpPr>
            <a:spLocks noGrp="1" noChangeArrowheads="1"/>
          </p:cNvSpPr>
          <p:nvPr>
            <p:ph type="dt" sz="quarter" idx="1"/>
          </p:nvPr>
        </p:nvSpPr>
        <p:spPr>
          <a:noFill/>
        </p:spPr>
        <p:txBody>
          <a:bodyPr/>
          <a:lstStyle/>
          <a:p>
            <a:fld id="{A5811F8B-CBE9-4175-AC75-ECC860BBF310}" type="datetime1">
              <a:rPr lang="en-US" smtClean="0"/>
              <a:pPr/>
              <a:t>4/18/2016</a:t>
            </a:fld>
            <a:endParaRPr lang="en-US" smtClean="0"/>
          </a:p>
        </p:txBody>
      </p:sp>
      <p:sp>
        <p:nvSpPr>
          <p:cNvPr id="148483" name="Rectangle 13"/>
          <p:cNvSpPr>
            <a:spLocks noGrp="1" noChangeArrowheads="1"/>
          </p:cNvSpPr>
          <p:nvPr>
            <p:ph type="sldNum" sz="quarter" idx="5"/>
          </p:nvPr>
        </p:nvSpPr>
        <p:spPr>
          <a:noFill/>
        </p:spPr>
        <p:txBody>
          <a:bodyPr/>
          <a:lstStyle/>
          <a:p>
            <a:fld id="{74B84EED-8167-48C1-B57B-19C25A731FCE}" type="slidenum">
              <a:rPr lang="en-US" smtClean="0"/>
              <a:pPr/>
              <a:t>11</a:t>
            </a:fld>
            <a:endParaRPr lang="en-US" smtClean="0"/>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1"/>
          <p:cNvSpPr>
            <a:spLocks noGrp="1" noChangeArrowheads="1"/>
          </p:cNvSpPr>
          <p:nvPr>
            <p:ph type="dt" sz="quarter" idx="1"/>
          </p:nvPr>
        </p:nvSpPr>
        <p:spPr>
          <a:noFill/>
        </p:spPr>
        <p:txBody>
          <a:bodyPr/>
          <a:lstStyle/>
          <a:p>
            <a:fld id="{7D68B520-851E-4294-9261-F2A13BF3DC0F}" type="datetime1">
              <a:rPr lang="en-US" smtClean="0"/>
              <a:pPr/>
              <a:t>4/18/2016</a:t>
            </a:fld>
            <a:endParaRPr lang="en-US" smtClean="0"/>
          </a:p>
        </p:txBody>
      </p:sp>
      <p:sp>
        <p:nvSpPr>
          <p:cNvPr id="232451" name="Rectangle 13"/>
          <p:cNvSpPr>
            <a:spLocks noGrp="1" noChangeArrowheads="1"/>
          </p:cNvSpPr>
          <p:nvPr>
            <p:ph type="sldNum" sz="quarter" idx="5"/>
          </p:nvPr>
        </p:nvSpPr>
        <p:spPr>
          <a:noFill/>
        </p:spPr>
        <p:txBody>
          <a:bodyPr/>
          <a:lstStyle/>
          <a:p>
            <a:fld id="{52961F59-492A-40AD-9A9A-883937D904F1}" type="slidenum">
              <a:rPr lang="en-US" smtClean="0"/>
              <a:pPr/>
              <a:t>121</a:t>
            </a:fld>
            <a:endParaRPr lang="en-US" smtClean="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1"/>
          <p:cNvSpPr>
            <a:spLocks noGrp="1" noChangeArrowheads="1"/>
          </p:cNvSpPr>
          <p:nvPr>
            <p:ph type="dt" sz="quarter" idx="1"/>
          </p:nvPr>
        </p:nvSpPr>
        <p:spPr>
          <a:noFill/>
        </p:spPr>
        <p:txBody>
          <a:bodyPr/>
          <a:lstStyle/>
          <a:p>
            <a:fld id="{30515090-0990-44E4-A0F3-17C7409836D3}" type="datetime1">
              <a:rPr lang="en-US" smtClean="0"/>
              <a:pPr/>
              <a:t>4/18/2016</a:t>
            </a:fld>
            <a:endParaRPr lang="en-US" smtClean="0"/>
          </a:p>
        </p:txBody>
      </p:sp>
      <p:sp>
        <p:nvSpPr>
          <p:cNvPr id="233475" name="Rectangle 13"/>
          <p:cNvSpPr>
            <a:spLocks noGrp="1" noChangeArrowheads="1"/>
          </p:cNvSpPr>
          <p:nvPr>
            <p:ph type="sldNum" sz="quarter" idx="5"/>
          </p:nvPr>
        </p:nvSpPr>
        <p:spPr>
          <a:noFill/>
        </p:spPr>
        <p:txBody>
          <a:bodyPr/>
          <a:lstStyle/>
          <a:p>
            <a:fld id="{AEB02D82-2F9E-4A12-BDD3-7A19F6069FEB}" type="slidenum">
              <a:rPr lang="en-US" smtClean="0"/>
              <a:pPr/>
              <a:t>122</a:t>
            </a:fld>
            <a:endParaRPr lang="en-US" smtClean="0"/>
          </a:p>
        </p:txBody>
      </p:sp>
      <p:sp>
        <p:nvSpPr>
          <p:cNvPr id="233476" name="Rectangle 2"/>
          <p:cNvSpPr>
            <a:spLocks noGrp="1" noRot="1" noChangeAspect="1" noChangeArrowheads="1" noTextEdit="1"/>
          </p:cNvSpPr>
          <p:nvPr>
            <p:ph type="sldImg"/>
          </p:nvPr>
        </p:nvSpPr>
        <p:spPr>
          <a:ln/>
        </p:spPr>
      </p:sp>
      <p:sp>
        <p:nvSpPr>
          <p:cNvPr id="2334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1"/>
          <p:cNvSpPr>
            <a:spLocks noGrp="1" noChangeArrowheads="1"/>
          </p:cNvSpPr>
          <p:nvPr>
            <p:ph type="dt" sz="quarter" idx="1"/>
          </p:nvPr>
        </p:nvSpPr>
        <p:spPr>
          <a:noFill/>
        </p:spPr>
        <p:txBody>
          <a:bodyPr/>
          <a:lstStyle/>
          <a:p>
            <a:fld id="{43EAA271-35B8-4D7D-8559-E1ECD3F0AE6C}" type="datetime1">
              <a:rPr lang="en-US" smtClean="0"/>
              <a:pPr/>
              <a:t>4/18/2016</a:t>
            </a:fld>
            <a:endParaRPr lang="en-US" smtClean="0"/>
          </a:p>
        </p:txBody>
      </p:sp>
      <p:sp>
        <p:nvSpPr>
          <p:cNvPr id="234499" name="Rectangle 13"/>
          <p:cNvSpPr>
            <a:spLocks noGrp="1" noChangeArrowheads="1"/>
          </p:cNvSpPr>
          <p:nvPr>
            <p:ph type="sldNum" sz="quarter" idx="5"/>
          </p:nvPr>
        </p:nvSpPr>
        <p:spPr>
          <a:noFill/>
        </p:spPr>
        <p:txBody>
          <a:bodyPr/>
          <a:lstStyle/>
          <a:p>
            <a:fld id="{AFBD8CC5-BD6D-4EB2-B8F5-2AC19B054DC8}" type="slidenum">
              <a:rPr lang="en-US" smtClean="0"/>
              <a:pPr/>
              <a:t>123</a:t>
            </a:fld>
            <a:endParaRPr lang="en-US" smtClean="0"/>
          </a:p>
        </p:txBody>
      </p:sp>
      <p:sp>
        <p:nvSpPr>
          <p:cNvPr id="234500"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1"/>
          <p:cNvSpPr>
            <a:spLocks noGrp="1" noChangeArrowheads="1"/>
          </p:cNvSpPr>
          <p:nvPr>
            <p:ph type="dt" sz="quarter" idx="1"/>
          </p:nvPr>
        </p:nvSpPr>
        <p:spPr>
          <a:noFill/>
        </p:spPr>
        <p:txBody>
          <a:bodyPr/>
          <a:lstStyle/>
          <a:p>
            <a:fld id="{81C804D4-95F7-4EC2-ADAB-1C998CA6CE5C}" type="datetime1">
              <a:rPr lang="en-US" smtClean="0"/>
              <a:pPr/>
              <a:t>4/18/2016</a:t>
            </a:fld>
            <a:endParaRPr lang="en-US" smtClean="0"/>
          </a:p>
        </p:txBody>
      </p:sp>
      <p:sp>
        <p:nvSpPr>
          <p:cNvPr id="235523" name="Rectangle 13"/>
          <p:cNvSpPr>
            <a:spLocks noGrp="1" noChangeArrowheads="1"/>
          </p:cNvSpPr>
          <p:nvPr>
            <p:ph type="sldNum" sz="quarter" idx="5"/>
          </p:nvPr>
        </p:nvSpPr>
        <p:spPr>
          <a:noFill/>
        </p:spPr>
        <p:txBody>
          <a:bodyPr/>
          <a:lstStyle/>
          <a:p>
            <a:fld id="{EEDC5A06-D894-402F-A60B-B683DF1302C7}" type="slidenum">
              <a:rPr lang="en-US" smtClean="0"/>
              <a:pPr/>
              <a:t>124</a:t>
            </a:fld>
            <a:endParaRPr lang="en-US" smtClean="0"/>
          </a:p>
        </p:txBody>
      </p:sp>
      <p:sp>
        <p:nvSpPr>
          <p:cNvPr id="235524" name="Rectangle 2"/>
          <p:cNvSpPr>
            <a:spLocks noGrp="1" noRot="1" noChangeAspect="1" noChangeArrowheads="1" noTextEdit="1"/>
          </p:cNvSpPr>
          <p:nvPr>
            <p:ph type="sldImg"/>
          </p:nvPr>
        </p:nvSpPr>
        <p:spPr>
          <a:ln/>
        </p:spPr>
      </p:sp>
      <p:sp>
        <p:nvSpPr>
          <p:cNvPr id="2355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1"/>
          <p:cNvSpPr>
            <a:spLocks noGrp="1" noChangeArrowheads="1"/>
          </p:cNvSpPr>
          <p:nvPr>
            <p:ph type="dt" sz="quarter" idx="1"/>
          </p:nvPr>
        </p:nvSpPr>
        <p:spPr>
          <a:noFill/>
        </p:spPr>
        <p:txBody>
          <a:bodyPr/>
          <a:lstStyle/>
          <a:p>
            <a:fld id="{AA59C054-308E-4680-99F5-5E12BA3A1598}" type="datetime1">
              <a:rPr lang="en-US" smtClean="0"/>
              <a:pPr/>
              <a:t>4/18/2016</a:t>
            </a:fld>
            <a:endParaRPr lang="en-US" smtClean="0"/>
          </a:p>
        </p:txBody>
      </p:sp>
      <p:sp>
        <p:nvSpPr>
          <p:cNvPr id="236547" name="Rectangle 13"/>
          <p:cNvSpPr>
            <a:spLocks noGrp="1" noChangeArrowheads="1"/>
          </p:cNvSpPr>
          <p:nvPr>
            <p:ph type="sldNum" sz="quarter" idx="5"/>
          </p:nvPr>
        </p:nvSpPr>
        <p:spPr>
          <a:noFill/>
        </p:spPr>
        <p:txBody>
          <a:bodyPr/>
          <a:lstStyle/>
          <a:p>
            <a:fld id="{3078C3AB-853C-45C0-9A4C-BD688E468224}" type="slidenum">
              <a:rPr lang="en-US" smtClean="0"/>
              <a:pPr/>
              <a:t>125</a:t>
            </a:fld>
            <a:endParaRPr lang="en-US" smtClean="0"/>
          </a:p>
        </p:txBody>
      </p:sp>
      <p:sp>
        <p:nvSpPr>
          <p:cNvPr id="236548" name="Rectangle 2"/>
          <p:cNvSpPr>
            <a:spLocks noGrp="1" noRot="1" noChangeAspect="1" noChangeArrowheads="1" noTextEdit="1"/>
          </p:cNvSpPr>
          <p:nvPr>
            <p:ph type="sldImg"/>
          </p:nvPr>
        </p:nvSpPr>
        <p:spPr>
          <a:ln/>
        </p:spPr>
      </p:sp>
      <p:sp>
        <p:nvSpPr>
          <p:cNvPr id="2365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1"/>
          <p:cNvSpPr>
            <a:spLocks noGrp="1" noChangeArrowheads="1"/>
          </p:cNvSpPr>
          <p:nvPr>
            <p:ph type="dt" sz="quarter" idx="1"/>
          </p:nvPr>
        </p:nvSpPr>
        <p:spPr>
          <a:noFill/>
        </p:spPr>
        <p:txBody>
          <a:bodyPr/>
          <a:lstStyle/>
          <a:p>
            <a:fld id="{1780520E-BF8E-4B20-A9A6-57BCBA718E76}" type="datetime1">
              <a:rPr lang="en-US" smtClean="0"/>
              <a:pPr/>
              <a:t>4/18/2016</a:t>
            </a:fld>
            <a:endParaRPr lang="en-US" smtClean="0"/>
          </a:p>
        </p:txBody>
      </p:sp>
      <p:sp>
        <p:nvSpPr>
          <p:cNvPr id="237571" name="Rectangle 13"/>
          <p:cNvSpPr>
            <a:spLocks noGrp="1" noChangeArrowheads="1"/>
          </p:cNvSpPr>
          <p:nvPr>
            <p:ph type="sldNum" sz="quarter" idx="5"/>
          </p:nvPr>
        </p:nvSpPr>
        <p:spPr>
          <a:noFill/>
        </p:spPr>
        <p:txBody>
          <a:bodyPr/>
          <a:lstStyle/>
          <a:p>
            <a:fld id="{F0D1B4C9-4764-4388-8069-05C58615AF1C}" type="slidenum">
              <a:rPr lang="en-US" smtClean="0"/>
              <a:pPr/>
              <a:t>126</a:t>
            </a:fld>
            <a:endParaRPr lang="en-US" smtClean="0"/>
          </a:p>
        </p:txBody>
      </p:sp>
      <p:sp>
        <p:nvSpPr>
          <p:cNvPr id="237572" name="Rectangle 2"/>
          <p:cNvSpPr>
            <a:spLocks noGrp="1" noRot="1" noChangeAspect="1" noChangeArrowheads="1" noTextEdit="1"/>
          </p:cNvSpPr>
          <p:nvPr>
            <p:ph type="sldImg"/>
          </p:nvPr>
        </p:nvSpPr>
        <p:spPr>
          <a:solidFill>
            <a:srgbClr val="FFFFFF"/>
          </a:solidFill>
          <a:ln/>
        </p:spPr>
      </p:sp>
      <p:sp>
        <p:nvSpPr>
          <p:cNvPr id="237573"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1"/>
          <p:cNvSpPr>
            <a:spLocks noGrp="1" noChangeArrowheads="1"/>
          </p:cNvSpPr>
          <p:nvPr>
            <p:ph type="dt" sz="quarter" idx="1"/>
          </p:nvPr>
        </p:nvSpPr>
        <p:spPr>
          <a:noFill/>
        </p:spPr>
        <p:txBody>
          <a:bodyPr/>
          <a:lstStyle/>
          <a:p>
            <a:fld id="{7BC8FA01-C97B-4FA9-AABD-D305C26F12BE}" type="datetime1">
              <a:rPr lang="en-US" smtClean="0"/>
              <a:pPr/>
              <a:t>4/18/2016</a:t>
            </a:fld>
            <a:endParaRPr lang="en-US" smtClean="0"/>
          </a:p>
        </p:txBody>
      </p:sp>
      <p:sp>
        <p:nvSpPr>
          <p:cNvPr id="238595" name="Rectangle 13"/>
          <p:cNvSpPr>
            <a:spLocks noGrp="1" noChangeArrowheads="1"/>
          </p:cNvSpPr>
          <p:nvPr>
            <p:ph type="sldNum" sz="quarter" idx="5"/>
          </p:nvPr>
        </p:nvSpPr>
        <p:spPr>
          <a:noFill/>
        </p:spPr>
        <p:txBody>
          <a:bodyPr/>
          <a:lstStyle/>
          <a:p>
            <a:fld id="{9B2995B4-92ED-42FE-A078-3F97171F41DF}" type="slidenum">
              <a:rPr lang="en-US" smtClean="0"/>
              <a:pPr/>
              <a:t>127</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1"/>
          <p:cNvSpPr>
            <a:spLocks noGrp="1" noChangeArrowheads="1"/>
          </p:cNvSpPr>
          <p:nvPr>
            <p:ph type="dt" sz="quarter" idx="1"/>
          </p:nvPr>
        </p:nvSpPr>
        <p:spPr>
          <a:noFill/>
        </p:spPr>
        <p:txBody>
          <a:bodyPr/>
          <a:lstStyle/>
          <a:p>
            <a:fld id="{58DE46DB-C75E-4762-8CCB-BE814F8306F9}" type="datetime1">
              <a:rPr lang="en-US" smtClean="0"/>
              <a:pPr/>
              <a:t>4/18/2016</a:t>
            </a:fld>
            <a:endParaRPr lang="en-US" smtClean="0"/>
          </a:p>
        </p:txBody>
      </p:sp>
      <p:sp>
        <p:nvSpPr>
          <p:cNvPr id="239619" name="Rectangle 13"/>
          <p:cNvSpPr>
            <a:spLocks noGrp="1" noChangeArrowheads="1"/>
          </p:cNvSpPr>
          <p:nvPr>
            <p:ph type="sldNum" sz="quarter" idx="5"/>
          </p:nvPr>
        </p:nvSpPr>
        <p:spPr>
          <a:noFill/>
        </p:spPr>
        <p:txBody>
          <a:bodyPr/>
          <a:lstStyle/>
          <a:p>
            <a:fld id="{C470AAF9-DE3D-49B2-B855-DBA2E828ECDB}" type="slidenum">
              <a:rPr lang="en-US" smtClean="0"/>
              <a:pPr/>
              <a:t>128</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1"/>
          <p:cNvSpPr>
            <a:spLocks noGrp="1" noChangeArrowheads="1"/>
          </p:cNvSpPr>
          <p:nvPr>
            <p:ph type="dt" sz="quarter" idx="1"/>
          </p:nvPr>
        </p:nvSpPr>
        <p:spPr>
          <a:noFill/>
        </p:spPr>
        <p:txBody>
          <a:bodyPr/>
          <a:lstStyle/>
          <a:p>
            <a:fld id="{27F24BA7-FE4B-4B43-AFA5-D5DA6D7812D9}" type="datetime1">
              <a:rPr lang="en-US" smtClean="0"/>
              <a:pPr/>
              <a:t>4/18/2016</a:t>
            </a:fld>
            <a:endParaRPr lang="en-US" smtClean="0"/>
          </a:p>
        </p:txBody>
      </p:sp>
      <p:sp>
        <p:nvSpPr>
          <p:cNvPr id="240643" name="Rectangle 13"/>
          <p:cNvSpPr>
            <a:spLocks noGrp="1" noChangeArrowheads="1"/>
          </p:cNvSpPr>
          <p:nvPr>
            <p:ph type="sldNum" sz="quarter" idx="5"/>
          </p:nvPr>
        </p:nvSpPr>
        <p:spPr>
          <a:noFill/>
        </p:spPr>
        <p:txBody>
          <a:bodyPr/>
          <a:lstStyle/>
          <a:p>
            <a:fld id="{AE2BF3EC-F2DF-4544-8621-6DC3697C2074}" type="slidenum">
              <a:rPr lang="en-US" smtClean="0"/>
              <a:pPr/>
              <a:t>129</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1"/>
          <p:cNvSpPr>
            <a:spLocks noGrp="1" noChangeArrowheads="1"/>
          </p:cNvSpPr>
          <p:nvPr>
            <p:ph type="dt" sz="quarter" idx="1"/>
          </p:nvPr>
        </p:nvSpPr>
        <p:spPr>
          <a:noFill/>
        </p:spPr>
        <p:txBody>
          <a:bodyPr/>
          <a:lstStyle/>
          <a:p>
            <a:fld id="{A171EA4A-7AAC-4D31-8013-E261815C7B83}" type="datetime1">
              <a:rPr lang="en-US" smtClean="0"/>
              <a:pPr/>
              <a:t>4/18/2016</a:t>
            </a:fld>
            <a:endParaRPr lang="en-US" smtClean="0"/>
          </a:p>
        </p:txBody>
      </p:sp>
      <p:sp>
        <p:nvSpPr>
          <p:cNvPr id="241667" name="Rectangle 13"/>
          <p:cNvSpPr>
            <a:spLocks noGrp="1" noChangeArrowheads="1"/>
          </p:cNvSpPr>
          <p:nvPr>
            <p:ph type="sldNum" sz="quarter" idx="5"/>
          </p:nvPr>
        </p:nvSpPr>
        <p:spPr>
          <a:noFill/>
        </p:spPr>
        <p:txBody>
          <a:bodyPr/>
          <a:lstStyle/>
          <a:p>
            <a:fld id="{D5793C98-040D-4E2F-BAEE-104E2D17C431}" type="slidenum">
              <a:rPr lang="en-US" smtClean="0"/>
              <a:pPr/>
              <a:t>130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1"/>
          <p:cNvSpPr>
            <a:spLocks noGrp="1" noChangeArrowheads="1"/>
          </p:cNvSpPr>
          <p:nvPr>
            <p:ph type="dt" sz="quarter" idx="1"/>
          </p:nvPr>
        </p:nvSpPr>
        <p:spPr>
          <a:noFill/>
        </p:spPr>
        <p:txBody>
          <a:bodyPr/>
          <a:lstStyle/>
          <a:p>
            <a:fld id="{C74A0803-B88F-4060-8D32-304A0B78A1A7}" type="datetime1">
              <a:rPr lang="en-US" smtClean="0"/>
              <a:pPr/>
              <a:t>4/18/2016</a:t>
            </a:fld>
            <a:endParaRPr lang="en-US" smtClean="0"/>
          </a:p>
        </p:txBody>
      </p:sp>
      <p:sp>
        <p:nvSpPr>
          <p:cNvPr id="149507" name="Rectangle 13"/>
          <p:cNvSpPr>
            <a:spLocks noGrp="1" noChangeArrowheads="1"/>
          </p:cNvSpPr>
          <p:nvPr>
            <p:ph type="sldNum" sz="quarter" idx="5"/>
          </p:nvPr>
        </p:nvSpPr>
        <p:spPr>
          <a:noFill/>
        </p:spPr>
        <p:txBody>
          <a:bodyPr/>
          <a:lstStyle/>
          <a:p>
            <a:fld id="{CAF521B3-013D-4079-A376-7D92883648E0}" type="slidenum">
              <a:rPr lang="en-US" smtClean="0"/>
              <a:pPr/>
              <a:t>12</a:t>
            </a:fld>
            <a:endParaRPr lang="en-US" smtClean="0"/>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1"/>
          <p:cNvSpPr>
            <a:spLocks noGrp="1" noChangeArrowheads="1"/>
          </p:cNvSpPr>
          <p:nvPr>
            <p:ph type="dt" sz="quarter" idx="1"/>
          </p:nvPr>
        </p:nvSpPr>
        <p:spPr>
          <a:noFill/>
        </p:spPr>
        <p:txBody>
          <a:bodyPr/>
          <a:lstStyle/>
          <a:p>
            <a:fld id="{E94F0D8D-58F8-47EE-984A-13DAA7133BC0}" type="datetime1">
              <a:rPr lang="en-US" smtClean="0"/>
              <a:pPr/>
              <a:t>4/18/2016</a:t>
            </a:fld>
            <a:endParaRPr lang="en-US" smtClean="0"/>
          </a:p>
        </p:txBody>
      </p:sp>
      <p:sp>
        <p:nvSpPr>
          <p:cNvPr id="242691" name="Rectangle 13"/>
          <p:cNvSpPr>
            <a:spLocks noGrp="1" noChangeArrowheads="1"/>
          </p:cNvSpPr>
          <p:nvPr>
            <p:ph type="sldNum" sz="quarter" idx="5"/>
          </p:nvPr>
        </p:nvSpPr>
        <p:spPr>
          <a:noFill/>
        </p:spPr>
        <p:txBody>
          <a:bodyPr/>
          <a:lstStyle/>
          <a:p>
            <a:fld id="{5033DFC5-31F5-40DD-B278-876298A00675}" type="slidenum">
              <a:rPr lang="en-US" smtClean="0"/>
              <a:pPr/>
              <a:t>131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1"/>
          <p:cNvSpPr>
            <a:spLocks noGrp="1" noChangeArrowheads="1"/>
          </p:cNvSpPr>
          <p:nvPr>
            <p:ph type="dt" sz="quarter" idx="1"/>
          </p:nvPr>
        </p:nvSpPr>
        <p:spPr>
          <a:noFill/>
        </p:spPr>
        <p:txBody>
          <a:bodyPr/>
          <a:lstStyle/>
          <a:p>
            <a:fld id="{3EE8665F-1D38-4B49-AE4B-E615830E905A}" type="datetime1">
              <a:rPr lang="en-US" smtClean="0"/>
              <a:pPr/>
              <a:t>4/18/2016</a:t>
            </a:fld>
            <a:endParaRPr lang="en-US" smtClean="0"/>
          </a:p>
        </p:txBody>
      </p:sp>
      <p:sp>
        <p:nvSpPr>
          <p:cNvPr id="150531" name="Rectangle 13"/>
          <p:cNvSpPr>
            <a:spLocks noGrp="1" noChangeArrowheads="1"/>
          </p:cNvSpPr>
          <p:nvPr>
            <p:ph type="sldNum" sz="quarter" idx="5"/>
          </p:nvPr>
        </p:nvSpPr>
        <p:spPr>
          <a:noFill/>
        </p:spPr>
        <p:txBody>
          <a:bodyPr/>
          <a:lstStyle/>
          <a:p>
            <a:fld id="{8895EF09-B7DF-4271-A454-17309C803927}" type="slidenum">
              <a:rPr lang="en-US" smtClean="0"/>
              <a:pPr/>
              <a:t>15</a:t>
            </a:fld>
            <a:endParaRPr lang="en-US" smtClean="0"/>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4/18/2016</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16</a:t>
            </a:fld>
            <a:endParaRPr 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4/18/2016</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17</a:t>
            </a:fld>
            <a:endParaRPr lang="en-US"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p:spPr>
        <p:txBody>
          <a:bodyPr/>
          <a:lstStyle/>
          <a:p>
            <a:fld id="{ED2C3CD4-07A0-4179-AF26-E1505BB7D392}" type="datetime1">
              <a:rPr lang="en-US" smtClean="0"/>
              <a:pPr/>
              <a:t>4/18/2016</a:t>
            </a:fld>
            <a:endParaRPr lang="en-US" smtClean="0"/>
          </a:p>
        </p:txBody>
      </p:sp>
      <p:sp>
        <p:nvSpPr>
          <p:cNvPr id="151555" name="Rectangle 13"/>
          <p:cNvSpPr>
            <a:spLocks noGrp="1" noChangeArrowheads="1"/>
          </p:cNvSpPr>
          <p:nvPr>
            <p:ph type="sldNum" sz="quarter" idx="5"/>
          </p:nvPr>
        </p:nvSpPr>
        <p:spPr>
          <a:noFill/>
        </p:spPr>
        <p:txBody>
          <a:bodyPr/>
          <a:lstStyle/>
          <a:p>
            <a:fld id="{13C9D5E1-4218-4C9F-BD07-63ACD04D441F}" type="slidenum">
              <a:rPr lang="en-US" smtClean="0"/>
              <a:pPr/>
              <a:t>18</a:t>
            </a:fld>
            <a:endParaRPr lang="en-US" smtClean="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p:spPr>
        <p:txBody>
          <a:bodyPr/>
          <a:lstStyle/>
          <a:p>
            <a:fld id="{ED2C3CD4-07A0-4179-AF26-E1505BB7D392}" type="datetime1">
              <a:rPr lang="en-US" smtClean="0"/>
              <a:pPr/>
              <a:t>4/18/2016</a:t>
            </a:fld>
            <a:endParaRPr lang="en-US" smtClean="0"/>
          </a:p>
        </p:txBody>
      </p:sp>
      <p:sp>
        <p:nvSpPr>
          <p:cNvPr id="151555" name="Rectangle 13"/>
          <p:cNvSpPr>
            <a:spLocks noGrp="1" noChangeArrowheads="1"/>
          </p:cNvSpPr>
          <p:nvPr>
            <p:ph type="sldNum" sz="quarter" idx="5"/>
          </p:nvPr>
        </p:nvSpPr>
        <p:spPr>
          <a:noFill/>
        </p:spPr>
        <p:txBody>
          <a:bodyPr/>
          <a:lstStyle/>
          <a:p>
            <a:fld id="{13C9D5E1-4218-4C9F-BD07-63ACD04D441F}" type="slidenum">
              <a:rPr lang="en-US" smtClean="0"/>
              <a:pPr/>
              <a:t>19</a:t>
            </a:fld>
            <a:endParaRPr lang="en-US" smtClean="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4/18/2016</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20</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4/18/2016</a:t>
            </a:fld>
            <a:endParaRPr lang="en-US" smtClean="0">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21</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1"/>
          <p:cNvSpPr>
            <a:spLocks noGrp="1" noChangeArrowheads="1"/>
          </p:cNvSpPr>
          <p:nvPr>
            <p:ph type="dt" sz="quarter" idx="1"/>
          </p:nvPr>
        </p:nvSpPr>
        <p:spPr>
          <a:noFill/>
        </p:spPr>
        <p:txBody>
          <a:bodyPr/>
          <a:lstStyle/>
          <a:p>
            <a:fld id="{C34336BF-E1C0-4B19-89C3-5A177D01813C}" type="datetime1">
              <a:rPr lang="en-US" smtClean="0"/>
              <a:pPr/>
              <a:t>4/18/2016</a:t>
            </a:fld>
            <a:endParaRPr lang="en-US" smtClean="0"/>
          </a:p>
        </p:txBody>
      </p:sp>
      <p:sp>
        <p:nvSpPr>
          <p:cNvPr id="143363" name="Rectangle 13"/>
          <p:cNvSpPr>
            <a:spLocks noGrp="1" noChangeArrowheads="1"/>
          </p:cNvSpPr>
          <p:nvPr>
            <p:ph type="sldNum" sz="quarter" idx="5"/>
          </p:nvPr>
        </p:nvSpPr>
        <p:spPr>
          <a:noFill/>
        </p:spPr>
        <p:txBody>
          <a:bodyPr/>
          <a:lstStyle/>
          <a:p>
            <a:fld id="{A5F202C3-EB14-45F5-A5D9-3A829EC29109}" type="slidenum">
              <a:rPr lang="en-US" smtClean="0"/>
              <a:pPr/>
              <a:t>2</a:t>
            </a:fld>
            <a:endParaRPr lang="en-US" smtClean="0"/>
          </a:p>
        </p:txBody>
      </p:sp>
      <p:sp>
        <p:nvSpPr>
          <p:cNvPr id="143364" name="Rectangle 2"/>
          <p:cNvSpPr>
            <a:spLocks noGrp="1" noRot="1" noChangeAspect="1" noChangeArrowheads="1" noTextEdit="1"/>
          </p:cNvSpPr>
          <p:nvPr>
            <p:ph type="sldImg"/>
          </p:nvPr>
        </p:nvSpPr>
        <p:spPr>
          <a:ln/>
        </p:spPr>
      </p:sp>
      <p:sp>
        <p:nvSpPr>
          <p:cNvPr id="1433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pPr/>
              <a:t>4/18/2016</a:t>
            </a:fld>
            <a:endParaRPr lang="en-US" smtClean="0"/>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1"/>
          <p:cNvSpPr>
            <a:spLocks noGrp="1" noChangeArrowheads="1"/>
          </p:cNvSpPr>
          <p:nvPr>
            <p:ph type="dt" sz="quarter" idx="1"/>
          </p:nvPr>
        </p:nvSpPr>
        <p:spPr>
          <a:noFill/>
        </p:spPr>
        <p:txBody>
          <a:bodyPr/>
          <a:lstStyle/>
          <a:p>
            <a:fld id="{1F056A31-47C6-4090-B639-AD0E93B5A421}" type="datetime1">
              <a:rPr lang="en-US" smtClean="0"/>
              <a:pPr/>
              <a:t>4/18/2016</a:t>
            </a:fld>
            <a:endParaRPr lang="en-US" smtClean="0"/>
          </a:p>
        </p:txBody>
      </p:sp>
      <p:sp>
        <p:nvSpPr>
          <p:cNvPr id="153603" name="Rectangle 13"/>
          <p:cNvSpPr>
            <a:spLocks noGrp="1" noChangeArrowheads="1"/>
          </p:cNvSpPr>
          <p:nvPr>
            <p:ph type="sldNum" sz="quarter" idx="5"/>
          </p:nvPr>
        </p:nvSpPr>
        <p:spPr>
          <a:noFill/>
        </p:spPr>
        <p:txBody>
          <a:bodyPr/>
          <a:lstStyle/>
          <a:p>
            <a:fld id="{B0EF4753-4DFF-41DF-BD88-A5EB3FF96438}" type="slidenum">
              <a:rPr lang="en-US" smtClean="0"/>
              <a:pPr/>
              <a:t>24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1"/>
          <p:cNvSpPr>
            <a:spLocks noGrp="1" noChangeArrowheads="1"/>
          </p:cNvSpPr>
          <p:nvPr>
            <p:ph type="dt" sz="quarter" idx="1"/>
          </p:nvPr>
        </p:nvSpPr>
        <p:spPr>
          <a:noFill/>
        </p:spPr>
        <p:txBody>
          <a:bodyPr/>
          <a:lstStyle/>
          <a:p>
            <a:fld id="{ADD4C002-5E72-46D8-AD76-EFDB06CB1864}" type="datetime1">
              <a:rPr lang="en-US" smtClean="0"/>
              <a:pPr/>
              <a:t>4/18/2016</a:t>
            </a:fld>
            <a:endParaRPr lang="en-US" smtClean="0"/>
          </a:p>
        </p:txBody>
      </p:sp>
      <p:sp>
        <p:nvSpPr>
          <p:cNvPr id="154627" name="Rectangle 13"/>
          <p:cNvSpPr>
            <a:spLocks noGrp="1" noChangeArrowheads="1"/>
          </p:cNvSpPr>
          <p:nvPr>
            <p:ph type="sldNum" sz="quarter" idx="5"/>
          </p:nvPr>
        </p:nvSpPr>
        <p:spPr>
          <a:noFill/>
        </p:spPr>
        <p:txBody>
          <a:bodyPr/>
          <a:lstStyle/>
          <a:p>
            <a:fld id="{B863D9EA-2FC7-4AEB-9260-DD85A10E92AA}" type="slidenum">
              <a:rPr lang="en-US" smtClean="0"/>
              <a:pPr/>
              <a:t>26</a:t>
            </a:fld>
            <a:endParaRPr lang="en-US" smtClean="0"/>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1"/>
          <p:cNvSpPr>
            <a:spLocks noGrp="1" noChangeArrowheads="1"/>
          </p:cNvSpPr>
          <p:nvPr>
            <p:ph type="dt" sz="quarter" idx="1"/>
          </p:nvPr>
        </p:nvSpPr>
        <p:spPr>
          <a:noFill/>
        </p:spPr>
        <p:txBody>
          <a:bodyPr/>
          <a:lstStyle/>
          <a:p>
            <a:fld id="{3B6055EA-F336-4EC8-B4BE-FB0EAACA3280}" type="datetime1">
              <a:rPr lang="en-US" smtClean="0"/>
              <a:pPr/>
              <a:t>4/18/2016</a:t>
            </a:fld>
            <a:endParaRPr lang="en-US" smtClean="0"/>
          </a:p>
        </p:txBody>
      </p:sp>
      <p:sp>
        <p:nvSpPr>
          <p:cNvPr id="155651" name="Rectangle 13"/>
          <p:cNvSpPr>
            <a:spLocks noGrp="1" noChangeArrowheads="1"/>
          </p:cNvSpPr>
          <p:nvPr>
            <p:ph type="sldNum" sz="quarter" idx="5"/>
          </p:nvPr>
        </p:nvSpPr>
        <p:spPr>
          <a:noFill/>
        </p:spPr>
        <p:txBody>
          <a:bodyPr/>
          <a:lstStyle/>
          <a:p>
            <a:fld id="{00974045-A030-4733-8070-FFA76DCD0ADC}" type="slidenum">
              <a:rPr lang="en-US" smtClean="0"/>
              <a:pPr/>
              <a:t>27</a:t>
            </a:fld>
            <a:endParaRPr lang="en-US" smtClean="0"/>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1"/>
          <p:cNvSpPr>
            <a:spLocks noGrp="1" noChangeArrowheads="1"/>
          </p:cNvSpPr>
          <p:nvPr>
            <p:ph type="dt" sz="quarter" idx="1"/>
          </p:nvPr>
        </p:nvSpPr>
        <p:spPr>
          <a:noFill/>
        </p:spPr>
        <p:txBody>
          <a:bodyPr/>
          <a:lstStyle/>
          <a:p>
            <a:fld id="{45C01B89-B8A2-4289-B458-3F6BE8398F09}" type="datetime1">
              <a:rPr lang="en-US" smtClean="0"/>
              <a:pPr/>
              <a:t>4/18/2016</a:t>
            </a:fld>
            <a:endParaRPr lang="en-US" smtClean="0"/>
          </a:p>
        </p:txBody>
      </p:sp>
      <p:sp>
        <p:nvSpPr>
          <p:cNvPr id="156675" name="Rectangle 13"/>
          <p:cNvSpPr>
            <a:spLocks noGrp="1" noChangeArrowheads="1"/>
          </p:cNvSpPr>
          <p:nvPr>
            <p:ph type="sldNum" sz="quarter" idx="5"/>
          </p:nvPr>
        </p:nvSpPr>
        <p:spPr>
          <a:noFill/>
        </p:spPr>
        <p:txBody>
          <a:bodyPr/>
          <a:lstStyle/>
          <a:p>
            <a:fld id="{4F5AE191-0DF7-4E6E-ADCE-E3D7429A0F3F}" type="slidenum">
              <a:rPr lang="en-US" smtClean="0"/>
              <a:pPr/>
              <a:t>28</a:t>
            </a:fld>
            <a:endParaRPr lang="en-US" smtClean="0"/>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1"/>
          <p:cNvSpPr>
            <a:spLocks noGrp="1" noChangeArrowheads="1"/>
          </p:cNvSpPr>
          <p:nvPr>
            <p:ph type="dt" sz="quarter" idx="1"/>
          </p:nvPr>
        </p:nvSpPr>
        <p:spPr>
          <a:noFill/>
        </p:spPr>
        <p:txBody>
          <a:bodyPr/>
          <a:lstStyle/>
          <a:p>
            <a:fld id="{DDEE6A92-A6DF-410D-8615-81EBE4F7DF6D}" type="datetime1">
              <a:rPr lang="en-US" smtClean="0"/>
              <a:pPr/>
              <a:t>4/18/2016</a:t>
            </a:fld>
            <a:endParaRPr lang="en-US" smtClean="0"/>
          </a:p>
        </p:txBody>
      </p:sp>
      <p:sp>
        <p:nvSpPr>
          <p:cNvPr id="157699" name="Rectangle 13"/>
          <p:cNvSpPr>
            <a:spLocks noGrp="1" noChangeArrowheads="1"/>
          </p:cNvSpPr>
          <p:nvPr>
            <p:ph type="sldNum" sz="quarter" idx="5"/>
          </p:nvPr>
        </p:nvSpPr>
        <p:spPr>
          <a:noFill/>
        </p:spPr>
        <p:txBody>
          <a:bodyPr/>
          <a:lstStyle/>
          <a:p>
            <a:fld id="{DB52C2B3-5589-4E77-8CB5-04587A9E41EA}" type="slidenum">
              <a:rPr lang="en-US" smtClean="0"/>
              <a:pPr/>
              <a:t>29</a:t>
            </a:fld>
            <a:endParaRPr lang="en-US" smtClean="0"/>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1"/>
          <p:cNvSpPr>
            <a:spLocks noGrp="1" noChangeArrowheads="1"/>
          </p:cNvSpPr>
          <p:nvPr>
            <p:ph type="dt" sz="quarter" idx="1"/>
          </p:nvPr>
        </p:nvSpPr>
        <p:spPr>
          <a:noFill/>
        </p:spPr>
        <p:txBody>
          <a:bodyPr/>
          <a:lstStyle/>
          <a:p>
            <a:fld id="{2C4F4CE3-B523-4226-9925-A355D39C07D4}" type="datetime1">
              <a:rPr lang="en-US" smtClean="0"/>
              <a:pPr/>
              <a:t>4/18/2016</a:t>
            </a:fld>
            <a:endParaRPr lang="en-US" smtClean="0"/>
          </a:p>
        </p:txBody>
      </p:sp>
      <p:sp>
        <p:nvSpPr>
          <p:cNvPr id="158723" name="Rectangle 13"/>
          <p:cNvSpPr>
            <a:spLocks noGrp="1" noChangeArrowheads="1"/>
          </p:cNvSpPr>
          <p:nvPr>
            <p:ph type="sldNum" sz="quarter" idx="5"/>
          </p:nvPr>
        </p:nvSpPr>
        <p:spPr>
          <a:noFill/>
        </p:spPr>
        <p:txBody>
          <a:bodyPr/>
          <a:lstStyle/>
          <a:p>
            <a:fld id="{1E485658-14A4-47AD-BE1E-C414DB89F774}" type="slidenum">
              <a:rPr lang="en-US" smtClean="0"/>
              <a:pPr/>
              <a:t>30</a:t>
            </a:fld>
            <a:endParaRPr lang="en-US" smtClean="0"/>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1"/>
          <p:cNvSpPr>
            <a:spLocks noGrp="1" noChangeArrowheads="1"/>
          </p:cNvSpPr>
          <p:nvPr>
            <p:ph type="dt" sz="quarter" idx="1"/>
          </p:nvPr>
        </p:nvSpPr>
        <p:spPr>
          <a:noFill/>
        </p:spPr>
        <p:txBody>
          <a:bodyPr/>
          <a:lstStyle/>
          <a:p>
            <a:fld id="{001175F2-C5CA-4239-8D2F-7DEF9EAF8B5A}" type="datetime1">
              <a:rPr lang="en-US" smtClean="0"/>
              <a:pPr/>
              <a:t>4/18/2016</a:t>
            </a:fld>
            <a:endParaRPr lang="en-US" smtClean="0"/>
          </a:p>
        </p:txBody>
      </p:sp>
      <p:sp>
        <p:nvSpPr>
          <p:cNvPr id="159747" name="Rectangle 13"/>
          <p:cNvSpPr>
            <a:spLocks noGrp="1" noChangeArrowheads="1"/>
          </p:cNvSpPr>
          <p:nvPr>
            <p:ph type="sldNum" sz="quarter" idx="5"/>
          </p:nvPr>
        </p:nvSpPr>
        <p:spPr>
          <a:noFill/>
        </p:spPr>
        <p:txBody>
          <a:bodyPr/>
          <a:lstStyle/>
          <a:p>
            <a:fld id="{080E0F0B-D5B7-417C-9A58-EA0D9BD25346}" type="slidenum">
              <a:rPr lang="en-US" smtClean="0"/>
              <a:pPr/>
              <a:t>31</a:t>
            </a:fld>
            <a:endParaRPr lang="en-US" smtClean="0"/>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1"/>
          <p:cNvSpPr>
            <a:spLocks noGrp="1" noChangeArrowheads="1"/>
          </p:cNvSpPr>
          <p:nvPr>
            <p:ph type="dt" sz="quarter" idx="1"/>
          </p:nvPr>
        </p:nvSpPr>
        <p:spPr>
          <a:noFill/>
        </p:spPr>
        <p:txBody>
          <a:bodyPr/>
          <a:lstStyle/>
          <a:p>
            <a:fld id="{704868CE-7840-4583-9176-548620200FE3}" type="datetime1">
              <a:rPr lang="en-US" smtClean="0"/>
              <a:pPr/>
              <a:t>4/18/2016</a:t>
            </a:fld>
            <a:endParaRPr lang="en-US" smtClean="0"/>
          </a:p>
        </p:txBody>
      </p:sp>
      <p:sp>
        <p:nvSpPr>
          <p:cNvPr id="160771" name="Rectangle 13"/>
          <p:cNvSpPr>
            <a:spLocks noGrp="1" noChangeArrowheads="1"/>
          </p:cNvSpPr>
          <p:nvPr>
            <p:ph type="sldNum" sz="quarter" idx="5"/>
          </p:nvPr>
        </p:nvSpPr>
        <p:spPr>
          <a:noFill/>
        </p:spPr>
        <p:txBody>
          <a:bodyPr/>
          <a:lstStyle/>
          <a:p>
            <a:fld id="{C81702B8-9FAB-4685-B89A-0C8773044C7A}" type="slidenum">
              <a:rPr lang="en-US" smtClean="0"/>
              <a:pPr/>
              <a:t>32</a:t>
            </a:fld>
            <a:endParaRPr lang="en-US" smtClean="0"/>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1"/>
          <p:cNvSpPr>
            <a:spLocks noGrp="1" noChangeArrowheads="1"/>
          </p:cNvSpPr>
          <p:nvPr>
            <p:ph type="dt" sz="quarter" idx="1"/>
          </p:nvPr>
        </p:nvSpPr>
        <p:spPr>
          <a:noFill/>
        </p:spPr>
        <p:txBody>
          <a:bodyPr/>
          <a:lstStyle/>
          <a:p>
            <a:fld id="{9E0BBC18-FDA5-4B90-B5C5-A40B1A9CA40E}" type="datetime1">
              <a:rPr lang="en-US" smtClean="0"/>
              <a:pPr/>
              <a:t>4/18/2016</a:t>
            </a:fld>
            <a:endParaRPr lang="en-US" smtClean="0"/>
          </a:p>
        </p:txBody>
      </p:sp>
      <p:sp>
        <p:nvSpPr>
          <p:cNvPr id="161795" name="Rectangle 13"/>
          <p:cNvSpPr>
            <a:spLocks noGrp="1" noChangeArrowheads="1"/>
          </p:cNvSpPr>
          <p:nvPr>
            <p:ph type="sldNum" sz="quarter" idx="5"/>
          </p:nvPr>
        </p:nvSpPr>
        <p:spPr>
          <a:noFill/>
        </p:spPr>
        <p:txBody>
          <a:bodyPr/>
          <a:lstStyle/>
          <a:p>
            <a:fld id="{790EE1A9-2C1E-408B-9B1F-22AED9DA3028}" type="slidenum">
              <a:rPr lang="en-US" smtClean="0"/>
              <a:pPr/>
              <a:t>33</a:t>
            </a:fld>
            <a:endParaRPr lang="en-US" smtClean="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p:spPr>
        <p:txBody>
          <a:bodyPr/>
          <a:lstStyle/>
          <a:p>
            <a:fld id="{2F160449-F7EA-4F1E-81B2-F845F86A5710}" type="datetime1">
              <a:rPr lang="en-US" smtClean="0"/>
              <a:pPr/>
              <a:t>4/18/2016</a:t>
            </a:fld>
            <a:endParaRPr lang="en-US" smtClean="0"/>
          </a:p>
        </p:txBody>
      </p:sp>
      <p:sp>
        <p:nvSpPr>
          <p:cNvPr id="144387" name="Rectangle 13"/>
          <p:cNvSpPr>
            <a:spLocks noGrp="1" noChangeArrowheads="1"/>
          </p:cNvSpPr>
          <p:nvPr>
            <p:ph type="sldNum" sz="quarter" idx="5"/>
          </p:nvPr>
        </p:nvSpPr>
        <p:spPr>
          <a:noFill/>
        </p:spPr>
        <p:txBody>
          <a:bodyPr/>
          <a:lstStyle/>
          <a:p>
            <a:fld id="{596AC2BF-3F75-44BA-A235-84810739F833}"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1"/>
          <p:cNvSpPr>
            <a:spLocks noGrp="1" noChangeArrowheads="1"/>
          </p:cNvSpPr>
          <p:nvPr>
            <p:ph type="dt" sz="quarter" idx="1"/>
          </p:nvPr>
        </p:nvSpPr>
        <p:spPr>
          <a:noFill/>
        </p:spPr>
        <p:txBody>
          <a:bodyPr/>
          <a:lstStyle/>
          <a:p>
            <a:fld id="{343017CB-4063-4335-8F11-2560D7AF4DBB}" type="datetime1">
              <a:rPr lang="en-US" smtClean="0"/>
              <a:pPr/>
              <a:t>4/18/2016</a:t>
            </a:fld>
            <a:endParaRPr lang="en-US" smtClean="0"/>
          </a:p>
        </p:txBody>
      </p:sp>
      <p:sp>
        <p:nvSpPr>
          <p:cNvPr id="162819" name="Rectangle 13"/>
          <p:cNvSpPr>
            <a:spLocks noGrp="1" noChangeArrowheads="1"/>
          </p:cNvSpPr>
          <p:nvPr>
            <p:ph type="sldNum" sz="quarter" idx="5"/>
          </p:nvPr>
        </p:nvSpPr>
        <p:spPr>
          <a:noFill/>
        </p:spPr>
        <p:txBody>
          <a:bodyPr/>
          <a:lstStyle/>
          <a:p>
            <a:fld id="{32EBCC0D-57CB-4747-B1D3-DD16197913FA}" type="slidenum">
              <a:rPr lang="en-US" smtClean="0"/>
              <a:pPr/>
              <a:t>40</a:t>
            </a:fld>
            <a:endParaRPr lang="en-US" smtClean="0"/>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1"/>
          <p:cNvSpPr>
            <a:spLocks noGrp="1" noChangeArrowheads="1"/>
          </p:cNvSpPr>
          <p:nvPr>
            <p:ph type="dt" sz="quarter" idx="1"/>
          </p:nvPr>
        </p:nvSpPr>
        <p:spPr>
          <a:noFill/>
        </p:spPr>
        <p:txBody>
          <a:bodyPr/>
          <a:lstStyle/>
          <a:p>
            <a:fld id="{F108E9F2-D40F-471F-99D5-C0126A4B0FEB}" type="datetime1">
              <a:rPr lang="en-US" smtClean="0"/>
              <a:pPr/>
              <a:t>4/18/2016</a:t>
            </a:fld>
            <a:endParaRPr lang="en-US" smtClean="0"/>
          </a:p>
        </p:txBody>
      </p:sp>
      <p:sp>
        <p:nvSpPr>
          <p:cNvPr id="163843" name="Rectangle 13"/>
          <p:cNvSpPr>
            <a:spLocks noGrp="1" noChangeArrowheads="1"/>
          </p:cNvSpPr>
          <p:nvPr>
            <p:ph type="sldNum" sz="quarter" idx="5"/>
          </p:nvPr>
        </p:nvSpPr>
        <p:spPr>
          <a:noFill/>
        </p:spPr>
        <p:txBody>
          <a:bodyPr/>
          <a:lstStyle/>
          <a:p>
            <a:fld id="{3009B94F-0EE5-4FD5-A2FD-5CD2BFAEF112}" type="slidenum">
              <a:rPr lang="en-US" smtClean="0"/>
              <a:pPr/>
              <a:t>41</a:t>
            </a:fld>
            <a:endParaRPr lang="en-US" smtClean="0"/>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1"/>
          <p:cNvSpPr>
            <a:spLocks noGrp="1" noChangeArrowheads="1"/>
          </p:cNvSpPr>
          <p:nvPr>
            <p:ph type="dt" sz="quarter" idx="1"/>
          </p:nvPr>
        </p:nvSpPr>
        <p:spPr>
          <a:noFill/>
        </p:spPr>
        <p:txBody>
          <a:bodyPr/>
          <a:lstStyle/>
          <a:p>
            <a:fld id="{6066962A-2CBC-425C-A533-01A48FD40814}" type="datetime1">
              <a:rPr lang="en-US" smtClean="0"/>
              <a:pPr/>
              <a:t>4/18/2016</a:t>
            </a:fld>
            <a:endParaRPr lang="en-US" smtClean="0"/>
          </a:p>
        </p:txBody>
      </p:sp>
      <p:sp>
        <p:nvSpPr>
          <p:cNvPr id="164867" name="Rectangle 13"/>
          <p:cNvSpPr>
            <a:spLocks noGrp="1" noChangeArrowheads="1"/>
          </p:cNvSpPr>
          <p:nvPr>
            <p:ph type="sldNum" sz="quarter" idx="5"/>
          </p:nvPr>
        </p:nvSpPr>
        <p:spPr>
          <a:noFill/>
        </p:spPr>
        <p:txBody>
          <a:bodyPr/>
          <a:lstStyle/>
          <a:p>
            <a:fld id="{495D3354-1869-4ECF-8544-250DD107D6C7}" type="slidenum">
              <a:rPr lang="en-US" smtClean="0"/>
              <a:pPr/>
              <a:t>42</a:t>
            </a:fld>
            <a:endParaRPr lang="en-US" smtClean="0"/>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6455EC0C-FFDF-4AD7-B79A-91C6BD8CC6B6}" type="datetime1">
              <a:rPr kumimoji="0" lang="en-US" sz="1200"/>
              <a:pPr algn="r"/>
              <a:t>4/18/2016</a:t>
            </a:fld>
            <a:endParaRPr kumimoji="0" lang="en-US" sz="1200"/>
          </a:p>
        </p:txBody>
      </p:sp>
      <p:sp>
        <p:nvSpPr>
          <p:cNvPr id="165891"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48CCD8-C995-4E2C-808A-712B036E285B}" type="slidenum">
              <a:rPr kumimoji="0" lang="en-US" sz="1200"/>
              <a:pPr algn="r"/>
              <a:t>43</a:t>
            </a:fld>
            <a:endParaRPr kumimoji="0" lang="en-US" sz="1200"/>
          </a:p>
        </p:txBody>
      </p:sp>
      <p:sp>
        <p:nvSpPr>
          <p:cNvPr id="16589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EADA07AF-935F-49EB-B14C-886C5C2678BA}" type="slidenum">
              <a:rPr kumimoji="0" lang="en-US" sz="1200" baseline="30000">
                <a:latin typeface="Verdana" pitchFamily="34" charset="0"/>
              </a:rPr>
              <a:pPr algn="r" eaLnBrk="1" hangingPunct="1"/>
              <a:t>43</a:t>
            </a:fld>
            <a:endParaRPr kumimoji="0" lang="en-US" sz="1200" baseline="30000">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fld id="{2853E4F5-026D-4C82-9E04-17AC6DFBE360}" type="datetime1">
              <a:rPr kumimoji="0" lang="en-US" sz="1200"/>
              <a:pPr algn="r"/>
              <a:t>4/18/2016</a:t>
            </a:fld>
            <a:endParaRPr kumimoji="0" lang="en-US" sz="1200"/>
          </a:p>
        </p:txBody>
      </p:sp>
      <p:sp>
        <p:nvSpPr>
          <p:cNvPr id="166915"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736573F-B309-4A15-B3DB-F3485A77A1BA}" type="slidenum">
              <a:rPr kumimoji="0" lang="en-US" sz="1200"/>
              <a:pPr algn="r"/>
              <a:t>44</a:t>
            </a:fld>
            <a:endParaRPr kumimoji="0" lang="en-US" sz="1200"/>
          </a:p>
        </p:txBody>
      </p:sp>
      <p:sp>
        <p:nvSpPr>
          <p:cNvPr id="16691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35FDE166-C4B0-4400-8498-215D1166DA13}" type="slidenum">
              <a:rPr kumimoji="0" lang="en-US" sz="1200" baseline="30000">
                <a:latin typeface="Verdana" pitchFamily="34" charset="0"/>
              </a:rPr>
              <a:pPr algn="r" eaLnBrk="1" hangingPunct="1"/>
              <a:t>44</a:t>
            </a:fld>
            <a:endParaRPr kumimoji="0" lang="en-US" sz="1200" baseline="30000">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1"/>
          <p:cNvSpPr>
            <a:spLocks noGrp="1" noChangeArrowheads="1"/>
          </p:cNvSpPr>
          <p:nvPr>
            <p:ph type="dt" sz="quarter" idx="1"/>
          </p:nvPr>
        </p:nvSpPr>
        <p:spPr>
          <a:noFill/>
        </p:spPr>
        <p:txBody>
          <a:bodyPr/>
          <a:lstStyle/>
          <a:p>
            <a:fld id="{B22BB2A3-5A23-4D2A-853A-F7C92A971288}" type="datetime1">
              <a:rPr lang="en-US" smtClean="0"/>
              <a:pPr/>
              <a:t>4/18/2016</a:t>
            </a:fld>
            <a:endParaRPr lang="en-US" smtClean="0"/>
          </a:p>
        </p:txBody>
      </p:sp>
      <p:sp>
        <p:nvSpPr>
          <p:cNvPr id="167939" name="Rectangle 13"/>
          <p:cNvSpPr>
            <a:spLocks noGrp="1" noChangeArrowheads="1"/>
          </p:cNvSpPr>
          <p:nvPr>
            <p:ph type="sldNum" sz="quarter" idx="5"/>
          </p:nvPr>
        </p:nvSpPr>
        <p:spPr>
          <a:noFill/>
        </p:spPr>
        <p:txBody>
          <a:bodyPr/>
          <a:lstStyle/>
          <a:p>
            <a:fld id="{6E35A7D1-190B-4B40-8BCC-C0E6D6A5FCE7}" type="slidenum">
              <a:rPr lang="en-US" smtClean="0"/>
              <a:pPr/>
              <a:t>45</a:t>
            </a:fld>
            <a:endParaRPr lang="en-US" smtClean="0"/>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1"/>
          <p:cNvSpPr>
            <a:spLocks noGrp="1" noChangeArrowheads="1"/>
          </p:cNvSpPr>
          <p:nvPr>
            <p:ph type="dt" sz="quarter" idx="1"/>
          </p:nvPr>
        </p:nvSpPr>
        <p:spPr>
          <a:noFill/>
        </p:spPr>
        <p:txBody>
          <a:bodyPr/>
          <a:lstStyle/>
          <a:p>
            <a:fld id="{1DE53FDB-F69B-40A3-964F-8F3F8F9DFD06}" type="datetime1">
              <a:rPr lang="en-US" smtClean="0"/>
              <a:pPr/>
              <a:t>4/18/2016</a:t>
            </a:fld>
            <a:endParaRPr lang="en-US" smtClean="0"/>
          </a:p>
        </p:txBody>
      </p:sp>
      <p:sp>
        <p:nvSpPr>
          <p:cNvPr id="168963" name="Rectangle 13"/>
          <p:cNvSpPr>
            <a:spLocks noGrp="1" noChangeArrowheads="1"/>
          </p:cNvSpPr>
          <p:nvPr>
            <p:ph type="sldNum" sz="quarter" idx="5"/>
          </p:nvPr>
        </p:nvSpPr>
        <p:spPr>
          <a:noFill/>
        </p:spPr>
        <p:txBody>
          <a:bodyPr/>
          <a:lstStyle/>
          <a:p>
            <a:fld id="{E55F6A3A-8EBD-427B-9682-B1D4A38153BE}" type="slidenum">
              <a:rPr lang="en-US" smtClean="0"/>
              <a:pPr/>
              <a:t>46</a:t>
            </a:fld>
            <a:endParaRPr lang="en-US" smtClean="0"/>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pPr/>
              <a:t>4/18/2016</a:t>
            </a:fld>
            <a:endParaRPr lang="en-US" smtClean="0"/>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pPr/>
              <a:t>47</a:t>
            </a:fld>
            <a:endParaRPr lang="en-US" smtClean="0"/>
          </a:p>
        </p:txBody>
      </p:sp>
      <p:sp>
        <p:nvSpPr>
          <p:cNvPr id="16998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D3E97352-7412-4006-A6FD-EA1D336E3817}" type="slidenum">
              <a:rPr kumimoji="0" lang="en-US" sz="1200" baseline="30000">
                <a:latin typeface="Verdana" pitchFamily="34" charset="0"/>
              </a:rPr>
              <a:pPr algn="r" eaLnBrk="1" hangingPunct="1"/>
              <a:t>47</a:t>
            </a:fld>
            <a:endParaRPr kumimoji="0" lang="en-US" sz="1200" baseline="30000">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1"/>
          <p:cNvSpPr>
            <a:spLocks noGrp="1" noChangeArrowheads="1"/>
          </p:cNvSpPr>
          <p:nvPr>
            <p:ph type="dt" sz="quarter" idx="1"/>
          </p:nvPr>
        </p:nvSpPr>
        <p:spPr>
          <a:noFill/>
        </p:spPr>
        <p:txBody>
          <a:bodyPr/>
          <a:lstStyle/>
          <a:p>
            <a:fld id="{235CDC9D-8F08-468A-BF56-B45847A22C58}" type="datetime1">
              <a:rPr lang="en-US" smtClean="0"/>
              <a:pPr/>
              <a:t>4/18/2016</a:t>
            </a:fld>
            <a:endParaRPr lang="en-US" smtClean="0"/>
          </a:p>
        </p:txBody>
      </p:sp>
      <p:sp>
        <p:nvSpPr>
          <p:cNvPr id="171011" name="Rectangle 13"/>
          <p:cNvSpPr>
            <a:spLocks noGrp="1" noChangeArrowheads="1"/>
          </p:cNvSpPr>
          <p:nvPr>
            <p:ph type="sldNum" sz="quarter" idx="5"/>
          </p:nvPr>
        </p:nvSpPr>
        <p:spPr>
          <a:noFill/>
        </p:spPr>
        <p:txBody>
          <a:bodyPr/>
          <a:lstStyle/>
          <a:p>
            <a:fld id="{C49D39F7-373A-4107-B6C8-FF6E22E5B28B}" type="slidenum">
              <a:rPr lang="en-US" smtClean="0"/>
              <a:pPr/>
              <a:t>48</a:t>
            </a:fld>
            <a:endParaRPr lang="en-US" smtClean="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1"/>
          <p:cNvSpPr>
            <a:spLocks noGrp="1" noChangeArrowheads="1"/>
          </p:cNvSpPr>
          <p:nvPr>
            <p:ph type="dt" sz="quarter" idx="1"/>
          </p:nvPr>
        </p:nvSpPr>
        <p:spPr>
          <a:noFill/>
        </p:spPr>
        <p:txBody>
          <a:bodyPr/>
          <a:lstStyle/>
          <a:p>
            <a:fld id="{52E64ABA-0675-4E1B-8FBE-8B89D60083B8}" type="datetime1">
              <a:rPr lang="en-US" smtClean="0"/>
              <a:pPr/>
              <a:t>4/18/2016</a:t>
            </a:fld>
            <a:endParaRPr lang="en-US" smtClean="0"/>
          </a:p>
        </p:txBody>
      </p:sp>
      <p:sp>
        <p:nvSpPr>
          <p:cNvPr id="172035" name="Rectangle 13"/>
          <p:cNvSpPr>
            <a:spLocks noGrp="1" noChangeArrowheads="1"/>
          </p:cNvSpPr>
          <p:nvPr>
            <p:ph type="sldNum" sz="quarter" idx="5"/>
          </p:nvPr>
        </p:nvSpPr>
        <p:spPr>
          <a:noFill/>
        </p:spPr>
        <p:txBody>
          <a:bodyPr/>
          <a:lstStyle/>
          <a:p>
            <a:fld id="{815C70A0-2F86-4D06-A171-6684323BB7C4}" type="slidenum">
              <a:rPr lang="en-US" smtClean="0"/>
              <a:pPr/>
              <a:t>49</a:t>
            </a:fld>
            <a:endParaRPr lang="en-US" smtClean="0"/>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pPr/>
              <a:t>4/18/2016</a:t>
            </a:fld>
            <a:endParaRPr lang="en-US" smtClean="0"/>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1"/>
          <p:cNvSpPr>
            <a:spLocks noGrp="1" noChangeArrowheads="1"/>
          </p:cNvSpPr>
          <p:nvPr>
            <p:ph type="dt" sz="quarter" idx="1"/>
          </p:nvPr>
        </p:nvSpPr>
        <p:spPr>
          <a:noFill/>
        </p:spPr>
        <p:txBody>
          <a:bodyPr/>
          <a:lstStyle/>
          <a:p>
            <a:fld id="{FC0BCEB3-D323-42C5-9D27-0D41A10BFCCB}" type="datetime1">
              <a:rPr lang="en-US" smtClean="0"/>
              <a:pPr/>
              <a:t>4/18/2016</a:t>
            </a:fld>
            <a:endParaRPr lang="en-US" smtClean="0"/>
          </a:p>
        </p:txBody>
      </p:sp>
      <p:sp>
        <p:nvSpPr>
          <p:cNvPr id="173059" name="Rectangle 13"/>
          <p:cNvSpPr>
            <a:spLocks noGrp="1" noChangeArrowheads="1"/>
          </p:cNvSpPr>
          <p:nvPr>
            <p:ph type="sldNum" sz="quarter" idx="5"/>
          </p:nvPr>
        </p:nvSpPr>
        <p:spPr>
          <a:noFill/>
        </p:spPr>
        <p:txBody>
          <a:bodyPr/>
          <a:lstStyle/>
          <a:p>
            <a:fld id="{3AB54458-BC78-497E-9247-9C844C88236C}" type="slidenum">
              <a:rPr lang="en-US" smtClean="0"/>
              <a:pPr/>
              <a:t>50</a:t>
            </a:fld>
            <a:endParaRPr lang="en-US" smtClean="0"/>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1"/>
          <p:cNvSpPr>
            <a:spLocks noGrp="1" noChangeArrowheads="1"/>
          </p:cNvSpPr>
          <p:nvPr>
            <p:ph type="dt" sz="quarter" idx="1"/>
          </p:nvPr>
        </p:nvSpPr>
        <p:spPr>
          <a:noFill/>
        </p:spPr>
        <p:txBody>
          <a:bodyPr/>
          <a:lstStyle/>
          <a:p>
            <a:fld id="{F1301551-43BD-4470-9B25-7836B8910C27}" type="datetime1">
              <a:rPr lang="en-US" smtClean="0"/>
              <a:pPr/>
              <a:t>4/18/2016</a:t>
            </a:fld>
            <a:endParaRPr lang="en-US" smtClean="0"/>
          </a:p>
        </p:txBody>
      </p:sp>
      <p:sp>
        <p:nvSpPr>
          <p:cNvPr id="174083" name="Rectangle 13"/>
          <p:cNvSpPr>
            <a:spLocks noGrp="1" noChangeArrowheads="1"/>
          </p:cNvSpPr>
          <p:nvPr>
            <p:ph type="sldNum" sz="quarter" idx="5"/>
          </p:nvPr>
        </p:nvSpPr>
        <p:spPr>
          <a:noFill/>
        </p:spPr>
        <p:txBody>
          <a:bodyPr/>
          <a:lstStyle/>
          <a:p>
            <a:fld id="{803F444E-86E0-4FC3-B512-2F5076CBA8B5}" type="slidenum">
              <a:rPr lang="en-US" smtClean="0"/>
              <a:pPr/>
              <a:t>51</a:t>
            </a:fld>
            <a:endParaRPr lang="en-US" smtClean="0"/>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1"/>
          <p:cNvSpPr>
            <a:spLocks noGrp="1" noChangeArrowheads="1"/>
          </p:cNvSpPr>
          <p:nvPr>
            <p:ph type="dt" sz="quarter" idx="1"/>
          </p:nvPr>
        </p:nvSpPr>
        <p:spPr>
          <a:noFill/>
        </p:spPr>
        <p:txBody>
          <a:bodyPr/>
          <a:lstStyle/>
          <a:p>
            <a:fld id="{1B6522D3-BC57-4C57-80CE-EC1ECAD23236}" type="datetime1">
              <a:rPr lang="en-US" smtClean="0"/>
              <a:pPr/>
              <a:t>4/18/2016</a:t>
            </a:fld>
            <a:endParaRPr lang="en-US" smtClean="0"/>
          </a:p>
        </p:txBody>
      </p:sp>
      <p:sp>
        <p:nvSpPr>
          <p:cNvPr id="175107" name="Rectangle 13"/>
          <p:cNvSpPr>
            <a:spLocks noGrp="1" noChangeArrowheads="1"/>
          </p:cNvSpPr>
          <p:nvPr>
            <p:ph type="sldNum" sz="quarter" idx="5"/>
          </p:nvPr>
        </p:nvSpPr>
        <p:spPr>
          <a:noFill/>
        </p:spPr>
        <p:txBody>
          <a:bodyPr/>
          <a:lstStyle/>
          <a:p>
            <a:fld id="{54D47FB4-992D-4BCA-AFB5-2B3DE6EBE9FB}" type="slidenum">
              <a:rPr lang="en-US" smtClean="0"/>
              <a:pPr/>
              <a:t>52</a:t>
            </a:fld>
            <a:endParaRPr lang="en-US" smtClean="0"/>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1"/>
          <p:cNvSpPr>
            <a:spLocks noGrp="1" noChangeArrowheads="1"/>
          </p:cNvSpPr>
          <p:nvPr>
            <p:ph type="dt" sz="quarter" idx="1"/>
          </p:nvPr>
        </p:nvSpPr>
        <p:spPr>
          <a:noFill/>
        </p:spPr>
        <p:txBody>
          <a:bodyPr/>
          <a:lstStyle/>
          <a:p>
            <a:fld id="{E8397C29-0541-47B8-BE7D-9901AAD21D4A}" type="datetime1">
              <a:rPr lang="en-US" smtClean="0"/>
              <a:pPr/>
              <a:t>4/18/2016</a:t>
            </a:fld>
            <a:endParaRPr lang="en-US" smtClean="0"/>
          </a:p>
        </p:txBody>
      </p:sp>
      <p:sp>
        <p:nvSpPr>
          <p:cNvPr id="176131" name="Rectangle 13"/>
          <p:cNvSpPr>
            <a:spLocks noGrp="1" noChangeArrowheads="1"/>
          </p:cNvSpPr>
          <p:nvPr>
            <p:ph type="sldNum" sz="quarter" idx="5"/>
          </p:nvPr>
        </p:nvSpPr>
        <p:spPr>
          <a:noFill/>
        </p:spPr>
        <p:txBody>
          <a:bodyPr/>
          <a:lstStyle/>
          <a:p>
            <a:fld id="{DA722E3F-B03B-4237-9FCC-9E1CABB59376}" type="slidenum">
              <a:rPr lang="en-US" smtClean="0"/>
              <a:pPr/>
              <a:t>53</a:t>
            </a:fld>
            <a:endParaRPr lang="en-US" smtClean="0"/>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1"/>
          <p:cNvSpPr>
            <a:spLocks noGrp="1" noChangeArrowheads="1"/>
          </p:cNvSpPr>
          <p:nvPr>
            <p:ph type="dt" sz="quarter" idx="1"/>
          </p:nvPr>
        </p:nvSpPr>
        <p:spPr>
          <a:noFill/>
        </p:spPr>
        <p:txBody>
          <a:bodyPr/>
          <a:lstStyle/>
          <a:p>
            <a:fld id="{6E531AFB-7868-45F8-9EC4-C22B67430DCE}" type="datetime1">
              <a:rPr lang="en-US" smtClean="0"/>
              <a:pPr/>
              <a:t>4/18/2016</a:t>
            </a:fld>
            <a:endParaRPr lang="en-US" smtClean="0"/>
          </a:p>
        </p:txBody>
      </p:sp>
      <p:sp>
        <p:nvSpPr>
          <p:cNvPr id="177155" name="Rectangle 13"/>
          <p:cNvSpPr>
            <a:spLocks noGrp="1" noChangeArrowheads="1"/>
          </p:cNvSpPr>
          <p:nvPr>
            <p:ph type="sldNum" sz="quarter" idx="5"/>
          </p:nvPr>
        </p:nvSpPr>
        <p:spPr>
          <a:noFill/>
        </p:spPr>
        <p:txBody>
          <a:bodyPr/>
          <a:lstStyle/>
          <a:p>
            <a:fld id="{E8A93426-3363-4CE5-92DC-209BAE86FEE8}" type="slidenum">
              <a:rPr lang="en-US" smtClean="0"/>
              <a:pPr/>
              <a:t>54</a:t>
            </a:fld>
            <a:endParaRPr lang="en-US" smtClean="0"/>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1"/>
          <p:cNvSpPr>
            <a:spLocks noGrp="1" noChangeArrowheads="1"/>
          </p:cNvSpPr>
          <p:nvPr>
            <p:ph type="dt" sz="quarter" idx="1"/>
          </p:nvPr>
        </p:nvSpPr>
        <p:spPr>
          <a:noFill/>
        </p:spPr>
        <p:txBody>
          <a:bodyPr/>
          <a:lstStyle/>
          <a:p>
            <a:fld id="{3C892818-F9D9-4B3B-8B91-33E70A06DAA9}" type="datetime1">
              <a:rPr lang="en-US" smtClean="0"/>
              <a:pPr/>
              <a:t>4/18/2016</a:t>
            </a:fld>
            <a:endParaRPr lang="en-US" smtClean="0"/>
          </a:p>
        </p:txBody>
      </p:sp>
      <p:sp>
        <p:nvSpPr>
          <p:cNvPr id="178179" name="Rectangle 13"/>
          <p:cNvSpPr>
            <a:spLocks noGrp="1" noChangeArrowheads="1"/>
          </p:cNvSpPr>
          <p:nvPr>
            <p:ph type="sldNum" sz="quarter" idx="5"/>
          </p:nvPr>
        </p:nvSpPr>
        <p:spPr>
          <a:noFill/>
        </p:spPr>
        <p:txBody>
          <a:bodyPr/>
          <a:lstStyle/>
          <a:p>
            <a:fld id="{1A4C7AF1-6EED-4412-9B6D-7A5AD86CA691}" type="slidenum">
              <a:rPr lang="en-US" smtClean="0"/>
              <a:pPr/>
              <a:t>55</a:t>
            </a:fld>
            <a:endParaRPr lang="en-US" smtClean="0"/>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p:spPr>
        <p:txBody>
          <a:bodyPr/>
          <a:lstStyle/>
          <a:p>
            <a:fld id="{06266389-BF3B-4456-859E-E66D58ADC583}" type="datetime1">
              <a:rPr lang="en-US" smtClean="0"/>
              <a:pPr/>
              <a:t>4/18/2016</a:t>
            </a:fld>
            <a:endParaRPr lang="en-US" smtClean="0"/>
          </a:p>
        </p:txBody>
      </p:sp>
      <p:sp>
        <p:nvSpPr>
          <p:cNvPr id="179203" name="Rectangle 13"/>
          <p:cNvSpPr>
            <a:spLocks noGrp="1" noChangeArrowheads="1"/>
          </p:cNvSpPr>
          <p:nvPr>
            <p:ph type="sldNum" sz="quarter" idx="5"/>
          </p:nvPr>
        </p:nvSpPr>
        <p:spPr>
          <a:noFill/>
        </p:spPr>
        <p:txBody>
          <a:bodyPr/>
          <a:lstStyle/>
          <a:p>
            <a:fld id="{DE0B4E84-D45D-4C1F-96B7-741E5A551258}" type="slidenum">
              <a:rPr lang="en-US" smtClean="0"/>
              <a:pPr/>
              <a:t>56</a:t>
            </a:fld>
            <a:endParaRPr lang="en-US" smtClean="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1"/>
          <p:cNvSpPr>
            <a:spLocks noGrp="1" noChangeArrowheads="1"/>
          </p:cNvSpPr>
          <p:nvPr>
            <p:ph type="dt" sz="quarter" idx="1"/>
          </p:nvPr>
        </p:nvSpPr>
        <p:spPr>
          <a:noFill/>
        </p:spPr>
        <p:txBody>
          <a:bodyPr/>
          <a:lstStyle/>
          <a:p>
            <a:fld id="{59C1902D-3A52-4AE1-A2F1-277BE06706A9}" type="datetime1">
              <a:rPr lang="en-US" smtClean="0"/>
              <a:pPr/>
              <a:t>4/18/2016</a:t>
            </a:fld>
            <a:endParaRPr lang="en-US" smtClean="0"/>
          </a:p>
        </p:txBody>
      </p:sp>
      <p:sp>
        <p:nvSpPr>
          <p:cNvPr id="180227" name="Rectangle 13"/>
          <p:cNvSpPr>
            <a:spLocks noGrp="1" noChangeArrowheads="1"/>
          </p:cNvSpPr>
          <p:nvPr>
            <p:ph type="sldNum" sz="quarter" idx="5"/>
          </p:nvPr>
        </p:nvSpPr>
        <p:spPr>
          <a:noFill/>
        </p:spPr>
        <p:txBody>
          <a:bodyPr/>
          <a:lstStyle/>
          <a:p>
            <a:fld id="{7894BAE1-4707-448A-AD8E-5B465006BED1}" type="slidenum">
              <a:rPr lang="en-US" smtClean="0"/>
              <a:pPr/>
              <a:t>57</a:t>
            </a:fld>
            <a:endParaRPr lang="en-US" smtClean="0"/>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1"/>
          <p:cNvSpPr>
            <a:spLocks noGrp="1" noChangeArrowheads="1"/>
          </p:cNvSpPr>
          <p:nvPr>
            <p:ph type="dt" sz="quarter" idx="1"/>
          </p:nvPr>
        </p:nvSpPr>
        <p:spPr>
          <a:noFill/>
        </p:spPr>
        <p:txBody>
          <a:bodyPr/>
          <a:lstStyle/>
          <a:p>
            <a:fld id="{ED7D7B55-0B43-4BCD-B65E-65F3993001C7}" type="datetime1">
              <a:rPr lang="en-US" smtClean="0"/>
              <a:pPr/>
              <a:t>4/18/2016</a:t>
            </a:fld>
            <a:endParaRPr lang="en-US" smtClean="0"/>
          </a:p>
        </p:txBody>
      </p:sp>
      <p:sp>
        <p:nvSpPr>
          <p:cNvPr id="181251" name="Rectangle 13"/>
          <p:cNvSpPr>
            <a:spLocks noGrp="1" noChangeArrowheads="1"/>
          </p:cNvSpPr>
          <p:nvPr>
            <p:ph type="sldNum" sz="quarter" idx="5"/>
          </p:nvPr>
        </p:nvSpPr>
        <p:spPr>
          <a:noFill/>
        </p:spPr>
        <p:txBody>
          <a:bodyPr/>
          <a:lstStyle/>
          <a:p>
            <a:fld id="{E79C97C6-AA5B-4800-AC85-73D21DD8703C}" type="slidenum">
              <a:rPr lang="en-US" smtClean="0"/>
              <a:pPr/>
              <a:t>58</a:t>
            </a:fld>
            <a:endParaRPr lang="en-US" smtClean="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1"/>
          <p:cNvSpPr>
            <a:spLocks noGrp="1" noChangeArrowheads="1"/>
          </p:cNvSpPr>
          <p:nvPr>
            <p:ph type="dt" sz="quarter" idx="1"/>
          </p:nvPr>
        </p:nvSpPr>
        <p:spPr>
          <a:noFill/>
        </p:spPr>
        <p:txBody>
          <a:bodyPr/>
          <a:lstStyle/>
          <a:p>
            <a:fld id="{D2EDA01A-49B5-46A6-A308-59F97EB72167}" type="datetime1">
              <a:rPr lang="en-US" smtClean="0"/>
              <a:pPr/>
              <a:t>4/18/2016</a:t>
            </a:fld>
            <a:endParaRPr lang="en-US" smtClean="0"/>
          </a:p>
        </p:txBody>
      </p:sp>
      <p:sp>
        <p:nvSpPr>
          <p:cNvPr id="182275" name="Rectangle 13"/>
          <p:cNvSpPr>
            <a:spLocks noGrp="1" noChangeArrowheads="1"/>
          </p:cNvSpPr>
          <p:nvPr>
            <p:ph type="sldNum" sz="quarter" idx="5"/>
          </p:nvPr>
        </p:nvSpPr>
        <p:spPr>
          <a:noFill/>
        </p:spPr>
        <p:txBody>
          <a:bodyPr/>
          <a:lstStyle/>
          <a:p>
            <a:fld id="{3A450C54-3826-4B3C-A2F7-E3001F5004F3}" type="slidenum">
              <a:rPr lang="en-US" smtClean="0"/>
              <a:pPr/>
              <a:t>59</a:t>
            </a:fld>
            <a:endParaRPr lang="en-US" smtClean="0"/>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fld id="{459F4C93-344E-4AD9-BB2C-B7D44D03EE4E}" type="datetime1">
              <a:rPr lang="en-US" smtClean="0"/>
              <a:pPr/>
              <a:t>4/18/2016</a:t>
            </a:fld>
            <a:endParaRPr lang="en-US" smtClean="0"/>
          </a:p>
        </p:txBody>
      </p:sp>
      <p:sp>
        <p:nvSpPr>
          <p:cNvPr id="146435" name="Rectangle 13"/>
          <p:cNvSpPr>
            <a:spLocks noGrp="1" noChangeArrowheads="1"/>
          </p:cNvSpPr>
          <p:nvPr>
            <p:ph type="sldNum" sz="quarter" idx="5"/>
          </p:nvPr>
        </p:nvSpPr>
        <p:spPr>
          <a:noFill/>
        </p:spPr>
        <p:txBody>
          <a:bodyPr/>
          <a:lstStyle/>
          <a:p>
            <a:fld id="{0FAACEF7-76BD-465C-B742-F600A7CDBBCC}"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1"/>
          <p:cNvSpPr>
            <a:spLocks noGrp="1" noChangeArrowheads="1"/>
          </p:cNvSpPr>
          <p:nvPr>
            <p:ph type="dt" sz="quarter" idx="1"/>
          </p:nvPr>
        </p:nvSpPr>
        <p:spPr>
          <a:noFill/>
        </p:spPr>
        <p:txBody>
          <a:bodyPr/>
          <a:lstStyle/>
          <a:p>
            <a:fld id="{1964D059-9F0D-467F-B1F8-09572D4F848C}" type="datetime1">
              <a:rPr lang="en-US" smtClean="0"/>
              <a:pPr/>
              <a:t>4/18/2016</a:t>
            </a:fld>
            <a:endParaRPr lang="en-US" smtClean="0"/>
          </a:p>
        </p:txBody>
      </p:sp>
      <p:sp>
        <p:nvSpPr>
          <p:cNvPr id="183299" name="Rectangle 13"/>
          <p:cNvSpPr>
            <a:spLocks noGrp="1" noChangeArrowheads="1"/>
          </p:cNvSpPr>
          <p:nvPr>
            <p:ph type="sldNum" sz="quarter" idx="5"/>
          </p:nvPr>
        </p:nvSpPr>
        <p:spPr>
          <a:noFill/>
        </p:spPr>
        <p:txBody>
          <a:bodyPr/>
          <a:lstStyle/>
          <a:p>
            <a:fld id="{C640E342-9F0C-46B0-8419-77001B15247B}" type="slidenum">
              <a:rPr lang="en-US" smtClean="0"/>
              <a:pPr/>
              <a:t>60</a:t>
            </a:fld>
            <a:endParaRPr lang="en-US" smtClean="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1"/>
          <p:cNvSpPr>
            <a:spLocks noGrp="1" noChangeArrowheads="1"/>
          </p:cNvSpPr>
          <p:nvPr>
            <p:ph type="dt" sz="quarter" idx="1"/>
          </p:nvPr>
        </p:nvSpPr>
        <p:spPr>
          <a:noFill/>
        </p:spPr>
        <p:txBody>
          <a:bodyPr/>
          <a:lstStyle/>
          <a:p>
            <a:fld id="{E496D341-E7D6-4F1C-8B06-BEBAE5698A28}" type="datetime1">
              <a:rPr lang="en-US" smtClean="0"/>
              <a:pPr/>
              <a:t>4/18/2016</a:t>
            </a:fld>
            <a:endParaRPr lang="en-US" smtClean="0"/>
          </a:p>
        </p:txBody>
      </p:sp>
      <p:sp>
        <p:nvSpPr>
          <p:cNvPr id="184323" name="Rectangle 13"/>
          <p:cNvSpPr>
            <a:spLocks noGrp="1" noChangeArrowheads="1"/>
          </p:cNvSpPr>
          <p:nvPr>
            <p:ph type="sldNum" sz="quarter" idx="5"/>
          </p:nvPr>
        </p:nvSpPr>
        <p:spPr>
          <a:noFill/>
        </p:spPr>
        <p:txBody>
          <a:bodyPr/>
          <a:lstStyle/>
          <a:p>
            <a:fld id="{19207B8D-97EF-4086-A700-C5033C017E28}" type="slidenum">
              <a:rPr lang="en-US" smtClean="0"/>
              <a:pPr/>
              <a:t>61</a:t>
            </a:fld>
            <a:endParaRPr lang="en-US" smtClean="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1"/>
          <p:cNvSpPr>
            <a:spLocks noGrp="1" noChangeArrowheads="1"/>
          </p:cNvSpPr>
          <p:nvPr>
            <p:ph type="dt" sz="quarter" idx="1"/>
          </p:nvPr>
        </p:nvSpPr>
        <p:spPr>
          <a:noFill/>
        </p:spPr>
        <p:txBody>
          <a:bodyPr/>
          <a:lstStyle/>
          <a:p>
            <a:fld id="{9C210D6E-4353-4EEC-919D-D18CD60140FB}" type="datetime1">
              <a:rPr lang="en-US" smtClean="0"/>
              <a:pPr/>
              <a:t>4/18/2016</a:t>
            </a:fld>
            <a:endParaRPr lang="en-US" smtClean="0"/>
          </a:p>
        </p:txBody>
      </p:sp>
      <p:sp>
        <p:nvSpPr>
          <p:cNvPr id="185347" name="Rectangle 13"/>
          <p:cNvSpPr>
            <a:spLocks noGrp="1" noChangeArrowheads="1"/>
          </p:cNvSpPr>
          <p:nvPr>
            <p:ph type="sldNum" sz="quarter" idx="5"/>
          </p:nvPr>
        </p:nvSpPr>
        <p:spPr>
          <a:noFill/>
        </p:spPr>
        <p:txBody>
          <a:bodyPr/>
          <a:lstStyle/>
          <a:p>
            <a:fld id="{A663FB2B-6D97-4267-87F1-AE572984BE28}" type="slidenum">
              <a:rPr lang="en-US" smtClean="0"/>
              <a:pPr/>
              <a:t>62</a:t>
            </a:fld>
            <a:endParaRPr lang="en-US" smtClean="0"/>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1"/>
          <p:cNvSpPr>
            <a:spLocks noGrp="1" noChangeArrowheads="1"/>
          </p:cNvSpPr>
          <p:nvPr>
            <p:ph type="dt" sz="quarter" idx="1"/>
          </p:nvPr>
        </p:nvSpPr>
        <p:spPr>
          <a:noFill/>
        </p:spPr>
        <p:txBody>
          <a:bodyPr/>
          <a:lstStyle/>
          <a:p>
            <a:fld id="{8500994D-6F6F-4DE0-8E3E-9E7DF0AE2E5F}" type="datetime1">
              <a:rPr lang="en-US" smtClean="0"/>
              <a:pPr/>
              <a:t>4/18/2016</a:t>
            </a:fld>
            <a:endParaRPr lang="en-US" smtClean="0"/>
          </a:p>
        </p:txBody>
      </p:sp>
      <p:sp>
        <p:nvSpPr>
          <p:cNvPr id="186371" name="Rectangle 13"/>
          <p:cNvSpPr>
            <a:spLocks noGrp="1" noChangeArrowheads="1"/>
          </p:cNvSpPr>
          <p:nvPr>
            <p:ph type="sldNum" sz="quarter" idx="5"/>
          </p:nvPr>
        </p:nvSpPr>
        <p:spPr>
          <a:noFill/>
        </p:spPr>
        <p:txBody>
          <a:bodyPr/>
          <a:lstStyle/>
          <a:p>
            <a:fld id="{569D832B-3B27-4FCC-B711-7DCE1B0F033D}" type="slidenum">
              <a:rPr lang="en-US" smtClean="0"/>
              <a:pPr/>
              <a:t>63</a:t>
            </a:fld>
            <a:endParaRPr lang="en-US" smtClean="0"/>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1"/>
          <p:cNvSpPr>
            <a:spLocks noGrp="1" noChangeArrowheads="1"/>
          </p:cNvSpPr>
          <p:nvPr>
            <p:ph type="dt" sz="quarter" idx="1"/>
          </p:nvPr>
        </p:nvSpPr>
        <p:spPr>
          <a:noFill/>
        </p:spPr>
        <p:txBody>
          <a:bodyPr/>
          <a:lstStyle/>
          <a:p>
            <a:fld id="{689D5836-5F4D-44E1-8C16-11CEF96EB375}" type="datetime1">
              <a:rPr lang="en-US" smtClean="0"/>
              <a:pPr/>
              <a:t>4/18/2016</a:t>
            </a:fld>
            <a:endParaRPr lang="en-US" smtClean="0"/>
          </a:p>
        </p:txBody>
      </p:sp>
      <p:sp>
        <p:nvSpPr>
          <p:cNvPr id="187395" name="Rectangle 13"/>
          <p:cNvSpPr>
            <a:spLocks noGrp="1" noChangeArrowheads="1"/>
          </p:cNvSpPr>
          <p:nvPr>
            <p:ph type="sldNum" sz="quarter" idx="5"/>
          </p:nvPr>
        </p:nvSpPr>
        <p:spPr>
          <a:noFill/>
        </p:spPr>
        <p:txBody>
          <a:bodyPr/>
          <a:lstStyle/>
          <a:p>
            <a:fld id="{CB5E278E-3E1D-4ACE-BEE0-87450044919D}" type="slidenum">
              <a:rPr lang="en-US" smtClean="0"/>
              <a:pPr/>
              <a:t>64</a:t>
            </a:fld>
            <a:endParaRPr lang="en-US" smtClean="0"/>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1"/>
          <p:cNvSpPr>
            <a:spLocks noGrp="1" noChangeArrowheads="1"/>
          </p:cNvSpPr>
          <p:nvPr>
            <p:ph type="dt" sz="quarter" idx="1"/>
          </p:nvPr>
        </p:nvSpPr>
        <p:spPr>
          <a:noFill/>
        </p:spPr>
        <p:txBody>
          <a:bodyPr/>
          <a:lstStyle/>
          <a:p>
            <a:fld id="{29D481D0-522A-4602-976D-2731E1CDCECB}" type="datetime1">
              <a:rPr lang="en-US" smtClean="0"/>
              <a:pPr/>
              <a:t>4/18/2016</a:t>
            </a:fld>
            <a:endParaRPr lang="en-US" smtClean="0"/>
          </a:p>
        </p:txBody>
      </p:sp>
      <p:sp>
        <p:nvSpPr>
          <p:cNvPr id="188419" name="Rectangle 13"/>
          <p:cNvSpPr>
            <a:spLocks noGrp="1" noChangeArrowheads="1"/>
          </p:cNvSpPr>
          <p:nvPr>
            <p:ph type="sldNum" sz="quarter" idx="5"/>
          </p:nvPr>
        </p:nvSpPr>
        <p:spPr>
          <a:noFill/>
        </p:spPr>
        <p:txBody>
          <a:bodyPr/>
          <a:lstStyle/>
          <a:p>
            <a:fld id="{9C121678-7029-42DA-B2B5-86C8831C9CAD}" type="slidenum">
              <a:rPr lang="en-US" smtClean="0"/>
              <a:pPr/>
              <a:t>65</a:t>
            </a:fld>
            <a:endParaRPr lang="en-US" smtClean="0"/>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1"/>
          <p:cNvSpPr>
            <a:spLocks noGrp="1" noChangeArrowheads="1"/>
          </p:cNvSpPr>
          <p:nvPr>
            <p:ph type="dt" sz="quarter" idx="1"/>
          </p:nvPr>
        </p:nvSpPr>
        <p:spPr>
          <a:noFill/>
        </p:spPr>
        <p:txBody>
          <a:bodyPr/>
          <a:lstStyle/>
          <a:p>
            <a:fld id="{EC42F181-7775-4DC1-9B3B-A6BADD96898E}" type="datetime1">
              <a:rPr lang="en-US" smtClean="0"/>
              <a:pPr/>
              <a:t>4/18/2016</a:t>
            </a:fld>
            <a:endParaRPr lang="en-US" smtClean="0"/>
          </a:p>
        </p:txBody>
      </p:sp>
      <p:sp>
        <p:nvSpPr>
          <p:cNvPr id="189443" name="Rectangle 13"/>
          <p:cNvSpPr>
            <a:spLocks noGrp="1" noChangeArrowheads="1"/>
          </p:cNvSpPr>
          <p:nvPr>
            <p:ph type="sldNum" sz="quarter" idx="5"/>
          </p:nvPr>
        </p:nvSpPr>
        <p:spPr>
          <a:noFill/>
        </p:spPr>
        <p:txBody>
          <a:bodyPr/>
          <a:lstStyle/>
          <a:p>
            <a:fld id="{A793D16A-B0D1-40F6-924E-DB307ECC2942}" type="slidenum">
              <a:rPr lang="en-US" smtClean="0"/>
              <a:pPr/>
              <a:t>66</a:t>
            </a:fld>
            <a:endParaRPr lang="en-US" smtClean="0"/>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1"/>
          <p:cNvSpPr>
            <a:spLocks noGrp="1" noChangeArrowheads="1"/>
          </p:cNvSpPr>
          <p:nvPr>
            <p:ph type="dt" sz="quarter" idx="1"/>
          </p:nvPr>
        </p:nvSpPr>
        <p:spPr>
          <a:noFill/>
        </p:spPr>
        <p:txBody>
          <a:bodyPr/>
          <a:lstStyle/>
          <a:p>
            <a:fld id="{D100CEF8-CA8E-4780-90A9-368D498222CE}" type="datetime1">
              <a:rPr lang="en-US" smtClean="0"/>
              <a:pPr/>
              <a:t>4/18/2016</a:t>
            </a:fld>
            <a:endParaRPr lang="en-US" smtClean="0"/>
          </a:p>
        </p:txBody>
      </p:sp>
      <p:sp>
        <p:nvSpPr>
          <p:cNvPr id="190467" name="Rectangle 13"/>
          <p:cNvSpPr>
            <a:spLocks noGrp="1" noChangeArrowheads="1"/>
          </p:cNvSpPr>
          <p:nvPr>
            <p:ph type="sldNum" sz="quarter" idx="5"/>
          </p:nvPr>
        </p:nvSpPr>
        <p:spPr>
          <a:noFill/>
        </p:spPr>
        <p:txBody>
          <a:bodyPr/>
          <a:lstStyle/>
          <a:p>
            <a:fld id="{7A99D50F-B18E-40CD-8548-1920D3333A8D}" type="slidenum">
              <a:rPr lang="en-US" smtClean="0"/>
              <a:pPr/>
              <a:t>67</a:t>
            </a:fld>
            <a:endParaRPr lang="en-US" smtClean="0"/>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1"/>
          <p:cNvSpPr>
            <a:spLocks noGrp="1" noChangeArrowheads="1"/>
          </p:cNvSpPr>
          <p:nvPr>
            <p:ph type="dt" sz="quarter" idx="1"/>
          </p:nvPr>
        </p:nvSpPr>
        <p:spPr>
          <a:noFill/>
        </p:spPr>
        <p:txBody>
          <a:bodyPr/>
          <a:lstStyle/>
          <a:p>
            <a:fld id="{455A3864-266D-413B-8627-3B3536812048}" type="datetime1">
              <a:rPr lang="en-US" smtClean="0"/>
              <a:pPr/>
              <a:t>4/18/2016</a:t>
            </a:fld>
            <a:endParaRPr lang="en-US" smtClean="0"/>
          </a:p>
        </p:txBody>
      </p:sp>
      <p:sp>
        <p:nvSpPr>
          <p:cNvPr id="191491" name="Rectangle 13"/>
          <p:cNvSpPr>
            <a:spLocks noGrp="1" noChangeArrowheads="1"/>
          </p:cNvSpPr>
          <p:nvPr>
            <p:ph type="sldNum" sz="quarter" idx="5"/>
          </p:nvPr>
        </p:nvSpPr>
        <p:spPr>
          <a:noFill/>
        </p:spPr>
        <p:txBody>
          <a:bodyPr/>
          <a:lstStyle/>
          <a:p>
            <a:fld id="{20D3184B-7F2E-4A12-8A53-20B3AD6AB361}" type="slidenum">
              <a:rPr lang="en-US" smtClean="0"/>
              <a:pPr/>
              <a:t>69</a:t>
            </a:fld>
            <a:endParaRPr lang="en-US" smtClean="0"/>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1"/>
          <p:cNvSpPr>
            <a:spLocks noGrp="1" noChangeArrowheads="1"/>
          </p:cNvSpPr>
          <p:nvPr>
            <p:ph type="dt" sz="quarter" idx="1"/>
          </p:nvPr>
        </p:nvSpPr>
        <p:spPr>
          <a:noFill/>
        </p:spPr>
        <p:txBody>
          <a:bodyPr/>
          <a:lstStyle/>
          <a:p>
            <a:fld id="{3D635318-50EA-444F-A3DE-8B98E46D5A26}" type="datetime1">
              <a:rPr lang="en-US" smtClean="0"/>
              <a:pPr/>
              <a:t>4/18/2016</a:t>
            </a:fld>
            <a:endParaRPr lang="en-US" smtClean="0"/>
          </a:p>
        </p:txBody>
      </p:sp>
      <p:sp>
        <p:nvSpPr>
          <p:cNvPr id="192515" name="Rectangle 13"/>
          <p:cNvSpPr>
            <a:spLocks noGrp="1" noChangeArrowheads="1"/>
          </p:cNvSpPr>
          <p:nvPr>
            <p:ph type="sldNum" sz="quarter" idx="5"/>
          </p:nvPr>
        </p:nvSpPr>
        <p:spPr>
          <a:noFill/>
        </p:spPr>
        <p:txBody>
          <a:bodyPr/>
          <a:lstStyle/>
          <a:p>
            <a:fld id="{CF250BBD-AA8B-4B9E-BC73-36E00AA3B169}" type="slidenum">
              <a:rPr lang="en-US" smtClean="0"/>
              <a:pPr/>
              <a:t>70</a:t>
            </a:fld>
            <a:endParaRPr lang="en-US" smtClean="0"/>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1"/>
          <p:cNvSpPr>
            <a:spLocks noGrp="1" noChangeArrowheads="1"/>
          </p:cNvSpPr>
          <p:nvPr>
            <p:ph type="dt" sz="quarter" idx="1"/>
          </p:nvPr>
        </p:nvSpPr>
        <p:spPr>
          <a:noFill/>
        </p:spPr>
        <p:txBody>
          <a:bodyPr/>
          <a:lstStyle/>
          <a:p>
            <a:fld id="{E412F2BC-AC0E-4328-8CFB-9DB072737A4F}" type="datetime1">
              <a:rPr lang="en-US" smtClean="0"/>
              <a:pPr/>
              <a:t>4/18/2016</a:t>
            </a:fld>
            <a:endParaRPr lang="en-US" smtClean="0"/>
          </a:p>
        </p:txBody>
      </p:sp>
      <p:sp>
        <p:nvSpPr>
          <p:cNvPr id="147459" name="Rectangle 13"/>
          <p:cNvSpPr>
            <a:spLocks noGrp="1" noChangeArrowheads="1"/>
          </p:cNvSpPr>
          <p:nvPr>
            <p:ph type="sldNum" sz="quarter" idx="5"/>
          </p:nvPr>
        </p:nvSpPr>
        <p:spPr>
          <a:noFill/>
        </p:spPr>
        <p:txBody>
          <a:bodyPr/>
          <a:lstStyle/>
          <a:p>
            <a:fld id="{392E8A8B-79B5-4258-9104-A71A85388E91}"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1"/>
          <p:cNvSpPr>
            <a:spLocks noGrp="1" noChangeArrowheads="1"/>
          </p:cNvSpPr>
          <p:nvPr>
            <p:ph type="dt" sz="quarter" idx="1"/>
          </p:nvPr>
        </p:nvSpPr>
        <p:spPr>
          <a:noFill/>
        </p:spPr>
        <p:txBody>
          <a:bodyPr/>
          <a:lstStyle/>
          <a:p>
            <a:fld id="{D28DF5E7-DC04-408E-82BC-A4A0486F4E3F}" type="datetime1">
              <a:rPr lang="en-US" smtClean="0"/>
              <a:pPr/>
              <a:t>4/18/2016</a:t>
            </a:fld>
            <a:endParaRPr lang="en-US" smtClean="0"/>
          </a:p>
        </p:txBody>
      </p:sp>
      <p:sp>
        <p:nvSpPr>
          <p:cNvPr id="193539" name="Rectangle 13"/>
          <p:cNvSpPr>
            <a:spLocks noGrp="1" noChangeArrowheads="1"/>
          </p:cNvSpPr>
          <p:nvPr>
            <p:ph type="sldNum" sz="quarter" idx="5"/>
          </p:nvPr>
        </p:nvSpPr>
        <p:spPr>
          <a:noFill/>
        </p:spPr>
        <p:txBody>
          <a:bodyPr/>
          <a:lstStyle/>
          <a:p>
            <a:fld id="{831EA986-3525-41DB-97D6-6D08F9F4FD5D}" type="slidenum">
              <a:rPr lang="en-US" smtClean="0"/>
              <a:pPr/>
              <a:t>71</a:t>
            </a:fld>
            <a:endParaRPr lang="en-US" smtClean="0"/>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1"/>
          <p:cNvSpPr>
            <a:spLocks noGrp="1" noChangeArrowheads="1"/>
          </p:cNvSpPr>
          <p:nvPr>
            <p:ph type="dt" sz="quarter" idx="1"/>
          </p:nvPr>
        </p:nvSpPr>
        <p:spPr>
          <a:noFill/>
        </p:spPr>
        <p:txBody>
          <a:bodyPr/>
          <a:lstStyle/>
          <a:p>
            <a:fld id="{0F3E4B86-FA61-4D0E-ACE5-0625F94AF893}" type="datetime1">
              <a:rPr lang="en-US" smtClean="0"/>
              <a:pPr/>
              <a:t>4/18/2016</a:t>
            </a:fld>
            <a:endParaRPr lang="en-US" smtClean="0"/>
          </a:p>
        </p:txBody>
      </p:sp>
      <p:sp>
        <p:nvSpPr>
          <p:cNvPr id="194563" name="Rectangle 13"/>
          <p:cNvSpPr>
            <a:spLocks noGrp="1" noChangeArrowheads="1"/>
          </p:cNvSpPr>
          <p:nvPr>
            <p:ph type="sldNum" sz="quarter" idx="5"/>
          </p:nvPr>
        </p:nvSpPr>
        <p:spPr>
          <a:noFill/>
        </p:spPr>
        <p:txBody>
          <a:bodyPr/>
          <a:lstStyle/>
          <a:p>
            <a:fld id="{297B0D0B-7FDF-4490-9B0F-ADAC3B3A3CB4}" type="slidenum">
              <a:rPr lang="en-US" smtClean="0"/>
              <a:pPr/>
              <a:t>72</a:t>
            </a:fld>
            <a:endParaRPr lang="en-US" smtClean="0"/>
          </a:p>
        </p:txBody>
      </p:sp>
      <p:sp>
        <p:nvSpPr>
          <p:cNvPr id="194564" name="Rectangle 2"/>
          <p:cNvSpPr>
            <a:spLocks noGrp="1" noRot="1" noChangeAspect="1" noChangeArrowheads="1" noTextEdit="1"/>
          </p:cNvSpPr>
          <p:nvPr>
            <p:ph type="sldImg"/>
          </p:nvPr>
        </p:nvSpPr>
        <p:spPr>
          <a:ln/>
        </p:spPr>
      </p:sp>
      <p:sp>
        <p:nvSpPr>
          <p:cNvPr id="1945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1"/>
          <p:cNvSpPr>
            <a:spLocks noGrp="1" noChangeArrowheads="1"/>
          </p:cNvSpPr>
          <p:nvPr>
            <p:ph type="dt" sz="quarter" idx="1"/>
          </p:nvPr>
        </p:nvSpPr>
        <p:spPr>
          <a:noFill/>
        </p:spPr>
        <p:txBody>
          <a:bodyPr/>
          <a:lstStyle/>
          <a:p>
            <a:fld id="{76CE5DC4-E6F3-4F79-A61C-460D573FF936}" type="datetime1">
              <a:rPr lang="en-US" smtClean="0"/>
              <a:pPr/>
              <a:t>4/18/2016</a:t>
            </a:fld>
            <a:endParaRPr lang="en-US" smtClean="0"/>
          </a:p>
        </p:txBody>
      </p:sp>
      <p:sp>
        <p:nvSpPr>
          <p:cNvPr id="195587" name="Rectangle 13"/>
          <p:cNvSpPr>
            <a:spLocks noGrp="1" noChangeArrowheads="1"/>
          </p:cNvSpPr>
          <p:nvPr>
            <p:ph type="sldNum" sz="quarter" idx="5"/>
          </p:nvPr>
        </p:nvSpPr>
        <p:spPr>
          <a:noFill/>
        </p:spPr>
        <p:txBody>
          <a:bodyPr/>
          <a:lstStyle/>
          <a:p>
            <a:fld id="{4A9277B8-9873-4D11-9B53-545AF30D7E97}" type="slidenum">
              <a:rPr lang="en-US" smtClean="0"/>
              <a:pPr/>
              <a:t>73</a:t>
            </a:fld>
            <a:endParaRPr lang="en-US" smtClean="0"/>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1"/>
          <p:cNvSpPr>
            <a:spLocks noGrp="1" noChangeArrowheads="1"/>
          </p:cNvSpPr>
          <p:nvPr>
            <p:ph type="dt" sz="quarter" idx="1"/>
          </p:nvPr>
        </p:nvSpPr>
        <p:spPr>
          <a:noFill/>
        </p:spPr>
        <p:txBody>
          <a:bodyPr/>
          <a:lstStyle/>
          <a:p>
            <a:fld id="{22CAE534-69AB-40E6-B35F-6FC462356D98}" type="datetime1">
              <a:rPr lang="en-US" smtClean="0"/>
              <a:pPr/>
              <a:t>4/18/2016</a:t>
            </a:fld>
            <a:endParaRPr lang="en-US" smtClean="0"/>
          </a:p>
        </p:txBody>
      </p:sp>
      <p:sp>
        <p:nvSpPr>
          <p:cNvPr id="196611" name="Rectangle 13"/>
          <p:cNvSpPr>
            <a:spLocks noGrp="1" noChangeArrowheads="1"/>
          </p:cNvSpPr>
          <p:nvPr>
            <p:ph type="sldNum" sz="quarter" idx="5"/>
          </p:nvPr>
        </p:nvSpPr>
        <p:spPr>
          <a:noFill/>
        </p:spPr>
        <p:txBody>
          <a:bodyPr/>
          <a:lstStyle/>
          <a:p>
            <a:fld id="{D382B7CE-9EAD-4E97-9CB8-6E57842E57C5}" type="slidenum">
              <a:rPr lang="en-US" smtClean="0"/>
              <a:pPr/>
              <a:t>74</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1"/>
          <p:cNvSpPr>
            <a:spLocks noGrp="1" noChangeArrowheads="1"/>
          </p:cNvSpPr>
          <p:nvPr>
            <p:ph type="dt" sz="quarter" idx="1"/>
          </p:nvPr>
        </p:nvSpPr>
        <p:spPr>
          <a:noFill/>
        </p:spPr>
        <p:txBody>
          <a:bodyPr/>
          <a:lstStyle/>
          <a:p>
            <a:fld id="{96A4BE9B-E78B-4B56-ADF9-E568A78D9FA6}" type="datetime1">
              <a:rPr lang="en-US" smtClean="0"/>
              <a:pPr/>
              <a:t>4/18/2016</a:t>
            </a:fld>
            <a:endParaRPr lang="en-US" smtClean="0"/>
          </a:p>
        </p:txBody>
      </p:sp>
      <p:sp>
        <p:nvSpPr>
          <p:cNvPr id="197635" name="Rectangle 13"/>
          <p:cNvSpPr>
            <a:spLocks noGrp="1" noChangeArrowheads="1"/>
          </p:cNvSpPr>
          <p:nvPr>
            <p:ph type="sldNum" sz="quarter" idx="5"/>
          </p:nvPr>
        </p:nvSpPr>
        <p:spPr>
          <a:noFill/>
        </p:spPr>
        <p:txBody>
          <a:bodyPr/>
          <a:lstStyle/>
          <a:p>
            <a:fld id="{29B159F7-8134-428A-8C6C-21736EED40E6}" type="slidenum">
              <a:rPr lang="en-US" smtClean="0"/>
              <a:pPr/>
              <a:t>75</a:t>
            </a:fld>
            <a:endParaRPr lang="en-US" smtClean="0"/>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1"/>
          <p:cNvSpPr>
            <a:spLocks noGrp="1" noChangeArrowheads="1"/>
          </p:cNvSpPr>
          <p:nvPr>
            <p:ph type="dt" sz="quarter" idx="1"/>
          </p:nvPr>
        </p:nvSpPr>
        <p:spPr>
          <a:noFill/>
        </p:spPr>
        <p:txBody>
          <a:bodyPr/>
          <a:lstStyle/>
          <a:p>
            <a:fld id="{322A7B73-2A2C-401B-A099-5BCA7A8F1FD2}" type="datetime1">
              <a:rPr lang="en-US" smtClean="0"/>
              <a:pPr/>
              <a:t>4/18/2016</a:t>
            </a:fld>
            <a:endParaRPr lang="en-US" smtClean="0"/>
          </a:p>
        </p:txBody>
      </p:sp>
      <p:sp>
        <p:nvSpPr>
          <p:cNvPr id="198659" name="Rectangle 13"/>
          <p:cNvSpPr>
            <a:spLocks noGrp="1" noChangeArrowheads="1"/>
          </p:cNvSpPr>
          <p:nvPr>
            <p:ph type="sldNum" sz="quarter" idx="5"/>
          </p:nvPr>
        </p:nvSpPr>
        <p:spPr>
          <a:noFill/>
        </p:spPr>
        <p:txBody>
          <a:bodyPr/>
          <a:lstStyle/>
          <a:p>
            <a:fld id="{9CC169DD-CE72-4401-B918-559DD8151C48}" type="slidenum">
              <a:rPr lang="en-US" smtClean="0"/>
              <a:pPr/>
              <a:t>76</a:t>
            </a:fld>
            <a:endParaRPr lang="en-US" smtClean="0"/>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1"/>
          <p:cNvSpPr>
            <a:spLocks noGrp="1" noChangeArrowheads="1"/>
          </p:cNvSpPr>
          <p:nvPr>
            <p:ph type="dt" sz="quarter" idx="1"/>
          </p:nvPr>
        </p:nvSpPr>
        <p:spPr>
          <a:noFill/>
        </p:spPr>
        <p:txBody>
          <a:bodyPr/>
          <a:lstStyle/>
          <a:p>
            <a:fld id="{A57A61C0-BCD0-4F9F-AF7E-B1F0DAFA4831}" type="datetime1">
              <a:rPr lang="en-US" smtClean="0"/>
              <a:pPr/>
              <a:t>4/18/2016</a:t>
            </a:fld>
            <a:endParaRPr lang="en-US" smtClean="0"/>
          </a:p>
        </p:txBody>
      </p:sp>
      <p:sp>
        <p:nvSpPr>
          <p:cNvPr id="199683" name="Rectangle 13"/>
          <p:cNvSpPr>
            <a:spLocks noGrp="1" noChangeArrowheads="1"/>
          </p:cNvSpPr>
          <p:nvPr>
            <p:ph type="sldNum" sz="quarter" idx="5"/>
          </p:nvPr>
        </p:nvSpPr>
        <p:spPr>
          <a:noFill/>
        </p:spPr>
        <p:txBody>
          <a:bodyPr/>
          <a:lstStyle/>
          <a:p>
            <a:fld id="{A8EAB5EA-B122-46F2-A71F-F5756DF5289D}" type="slidenum">
              <a:rPr lang="en-US" smtClean="0"/>
              <a:pPr/>
              <a:t>77</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1"/>
          <p:cNvSpPr>
            <a:spLocks noGrp="1" noChangeArrowheads="1"/>
          </p:cNvSpPr>
          <p:nvPr>
            <p:ph type="dt" sz="quarter" idx="1"/>
          </p:nvPr>
        </p:nvSpPr>
        <p:spPr>
          <a:noFill/>
        </p:spPr>
        <p:txBody>
          <a:bodyPr/>
          <a:lstStyle/>
          <a:p>
            <a:fld id="{0600A65E-4AD4-4C0A-B3EF-A8C45B71F67F}" type="datetime1">
              <a:rPr lang="en-US" smtClean="0"/>
              <a:pPr/>
              <a:t>4/18/2016</a:t>
            </a:fld>
            <a:endParaRPr lang="en-US" smtClean="0"/>
          </a:p>
        </p:txBody>
      </p:sp>
      <p:sp>
        <p:nvSpPr>
          <p:cNvPr id="200707" name="Rectangle 13"/>
          <p:cNvSpPr>
            <a:spLocks noGrp="1" noChangeArrowheads="1"/>
          </p:cNvSpPr>
          <p:nvPr>
            <p:ph type="sldNum" sz="quarter" idx="5"/>
          </p:nvPr>
        </p:nvSpPr>
        <p:spPr>
          <a:noFill/>
        </p:spPr>
        <p:txBody>
          <a:bodyPr/>
          <a:lstStyle/>
          <a:p>
            <a:fld id="{EDD8DAA8-7264-4B0C-8CAA-0ADAD4A4377A}" type="slidenum">
              <a:rPr lang="en-US" smtClean="0"/>
              <a:pPr/>
              <a:t>78</a:t>
            </a:fld>
            <a:endParaRPr lang="en-US" smtClean="0"/>
          </a:p>
        </p:txBody>
      </p:sp>
      <p:sp>
        <p:nvSpPr>
          <p:cNvPr id="200708" name="Rectangle 2"/>
          <p:cNvSpPr>
            <a:spLocks noGrp="1" noRot="1" noChangeAspect="1" noChangeArrowheads="1" noTextEdit="1"/>
          </p:cNvSpPr>
          <p:nvPr>
            <p:ph type="sldImg"/>
          </p:nvPr>
        </p:nvSpPr>
        <p:spPr>
          <a:ln/>
        </p:spPr>
      </p:sp>
      <p:sp>
        <p:nvSpPr>
          <p:cNvPr id="20070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1"/>
          <p:cNvSpPr>
            <a:spLocks noGrp="1" noChangeArrowheads="1"/>
          </p:cNvSpPr>
          <p:nvPr>
            <p:ph type="dt" sz="quarter" idx="1"/>
          </p:nvPr>
        </p:nvSpPr>
        <p:spPr>
          <a:noFill/>
        </p:spPr>
        <p:txBody>
          <a:bodyPr/>
          <a:lstStyle/>
          <a:p>
            <a:fld id="{2DDABB51-0CA2-4C75-BF9F-C7328B7BE7FD}" type="datetime1">
              <a:rPr lang="en-US" smtClean="0"/>
              <a:pPr/>
              <a:t>4/18/2016</a:t>
            </a:fld>
            <a:endParaRPr lang="en-US" smtClean="0"/>
          </a:p>
        </p:txBody>
      </p:sp>
      <p:sp>
        <p:nvSpPr>
          <p:cNvPr id="201731" name="Rectangle 13"/>
          <p:cNvSpPr>
            <a:spLocks noGrp="1" noChangeArrowheads="1"/>
          </p:cNvSpPr>
          <p:nvPr>
            <p:ph type="sldNum" sz="quarter" idx="5"/>
          </p:nvPr>
        </p:nvSpPr>
        <p:spPr>
          <a:noFill/>
        </p:spPr>
        <p:txBody>
          <a:bodyPr/>
          <a:lstStyle/>
          <a:p>
            <a:fld id="{84FE86C0-1072-47BD-8F5E-E3397D5D53A4}" type="slidenum">
              <a:rPr lang="en-US" smtClean="0"/>
              <a:pPr/>
              <a:t>79</a:t>
            </a:fld>
            <a:endParaRPr lang="en-US" smtClean="0"/>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1"/>
          <p:cNvSpPr>
            <a:spLocks noGrp="1" noChangeArrowheads="1"/>
          </p:cNvSpPr>
          <p:nvPr>
            <p:ph type="dt" sz="quarter" idx="1"/>
          </p:nvPr>
        </p:nvSpPr>
        <p:spPr>
          <a:noFill/>
        </p:spPr>
        <p:txBody>
          <a:bodyPr/>
          <a:lstStyle/>
          <a:p>
            <a:fld id="{F2496CFE-44B8-41DA-A6A4-8045CA6F3E08}" type="datetime1">
              <a:rPr lang="en-US" smtClean="0"/>
              <a:pPr/>
              <a:t>4/18/2016</a:t>
            </a:fld>
            <a:endParaRPr lang="en-US" smtClean="0"/>
          </a:p>
        </p:txBody>
      </p:sp>
      <p:sp>
        <p:nvSpPr>
          <p:cNvPr id="202755" name="Rectangle 13"/>
          <p:cNvSpPr>
            <a:spLocks noGrp="1" noChangeArrowheads="1"/>
          </p:cNvSpPr>
          <p:nvPr>
            <p:ph type="sldNum" sz="quarter" idx="5"/>
          </p:nvPr>
        </p:nvSpPr>
        <p:spPr>
          <a:noFill/>
        </p:spPr>
        <p:txBody>
          <a:bodyPr/>
          <a:lstStyle/>
          <a:p>
            <a:fld id="{069D8A35-305F-4F73-B848-4E2DD24C7EDA}" type="slidenum">
              <a:rPr lang="en-US" smtClean="0"/>
              <a:pPr/>
              <a:t>80</a:t>
            </a:fld>
            <a:endParaRPr lang="en-US" smtClean="0"/>
          </a:p>
        </p:txBody>
      </p:sp>
      <p:sp>
        <p:nvSpPr>
          <p:cNvPr id="202756" name="Rectangle 2"/>
          <p:cNvSpPr>
            <a:spLocks noGrp="1" noRot="1" noChangeAspect="1" noChangeArrowheads="1" noTextEdit="1"/>
          </p:cNvSpPr>
          <p:nvPr>
            <p:ph type="sldImg"/>
          </p:nvPr>
        </p:nvSpPr>
        <p:spPr>
          <a:ln/>
        </p:spPr>
      </p:sp>
      <p:sp>
        <p:nvSpPr>
          <p:cNvPr id="20275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38D4679-8F69-41A6-A5E0-8201851AE964}" type="slidenum">
              <a:rPr kumimoji="0" lang="en-US" sz="1200">
                <a:solidFill>
                  <a:srgbClr val="000000"/>
                </a:solidFill>
                <a:latin typeface="Arial" charset="0"/>
              </a:rPr>
              <a:pPr algn="r"/>
              <a:t>7</a:t>
            </a:fld>
            <a:endParaRPr kumimoji="0" lang="en-US" sz="1200">
              <a:solidFill>
                <a:srgbClr val="000000"/>
              </a:solidFill>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pPr/>
              <a:t>4/18/2016</a:t>
            </a:fld>
            <a:endParaRPr lang="en-US" smtClean="0"/>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pPr/>
              <a:t>81</a:t>
            </a:fld>
            <a:endParaRPr lang="en-US" smtClean="0"/>
          </a:p>
        </p:txBody>
      </p:sp>
      <p:sp>
        <p:nvSpPr>
          <p:cNvPr id="20378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6102A12B-437F-44A4-A0BE-D6EB8CBD6333}" type="slidenum">
              <a:rPr kumimoji="0" lang="en-US" sz="1200" baseline="30000">
                <a:latin typeface="Verdana" pitchFamily="34" charset="0"/>
              </a:rPr>
              <a:pPr algn="r" eaLnBrk="1" hangingPunct="1"/>
              <a:t>81</a:t>
            </a:fld>
            <a:endParaRPr kumimoji="0" lang="en-US" sz="1200" baseline="30000">
              <a:latin typeface="Verdana"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1"/>
          <p:cNvSpPr>
            <a:spLocks noGrp="1" noChangeArrowheads="1"/>
          </p:cNvSpPr>
          <p:nvPr>
            <p:ph type="dt" sz="quarter" idx="1"/>
          </p:nvPr>
        </p:nvSpPr>
        <p:spPr>
          <a:noFill/>
        </p:spPr>
        <p:txBody>
          <a:bodyPr/>
          <a:lstStyle/>
          <a:p>
            <a:fld id="{8C91E4BC-D7B2-48FE-90F5-C736E6DC0414}" type="datetime1">
              <a:rPr lang="en-US" smtClean="0"/>
              <a:pPr/>
              <a:t>4/18/2016</a:t>
            </a:fld>
            <a:endParaRPr lang="en-US" smtClean="0"/>
          </a:p>
        </p:txBody>
      </p:sp>
      <p:sp>
        <p:nvSpPr>
          <p:cNvPr id="204803" name="Rectangle 13"/>
          <p:cNvSpPr>
            <a:spLocks noGrp="1" noChangeArrowheads="1"/>
          </p:cNvSpPr>
          <p:nvPr>
            <p:ph type="sldNum" sz="quarter" idx="5"/>
          </p:nvPr>
        </p:nvSpPr>
        <p:spPr>
          <a:noFill/>
        </p:spPr>
        <p:txBody>
          <a:bodyPr/>
          <a:lstStyle/>
          <a:p>
            <a:fld id="{E738EDB5-956D-42BB-AF49-1E3003D871D5}" type="slidenum">
              <a:rPr lang="en-US" smtClean="0"/>
              <a:pPr/>
              <a:t>82</a:t>
            </a:fld>
            <a:endParaRPr lang="en-US" smtClean="0"/>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1"/>
          <p:cNvSpPr>
            <a:spLocks noGrp="1" noChangeArrowheads="1"/>
          </p:cNvSpPr>
          <p:nvPr>
            <p:ph type="dt" sz="quarter" idx="1"/>
          </p:nvPr>
        </p:nvSpPr>
        <p:spPr>
          <a:noFill/>
        </p:spPr>
        <p:txBody>
          <a:bodyPr/>
          <a:lstStyle/>
          <a:p>
            <a:fld id="{0508C99A-A175-411E-B278-BEB99C472C03}" type="datetime1">
              <a:rPr lang="en-US" smtClean="0"/>
              <a:pPr/>
              <a:t>4/18/2016</a:t>
            </a:fld>
            <a:endParaRPr lang="en-US" smtClean="0"/>
          </a:p>
        </p:txBody>
      </p:sp>
      <p:sp>
        <p:nvSpPr>
          <p:cNvPr id="205827" name="Rectangle 13"/>
          <p:cNvSpPr>
            <a:spLocks noGrp="1" noChangeArrowheads="1"/>
          </p:cNvSpPr>
          <p:nvPr>
            <p:ph type="sldNum" sz="quarter" idx="5"/>
          </p:nvPr>
        </p:nvSpPr>
        <p:spPr>
          <a:noFill/>
        </p:spPr>
        <p:txBody>
          <a:bodyPr/>
          <a:lstStyle/>
          <a:p>
            <a:fld id="{5B22AE40-CD68-44AC-84DE-BC8529A5C661}" type="slidenum">
              <a:rPr lang="en-US" smtClean="0"/>
              <a:pPr/>
              <a:t>83</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1"/>
          <p:cNvSpPr>
            <a:spLocks noGrp="1" noChangeArrowheads="1"/>
          </p:cNvSpPr>
          <p:nvPr>
            <p:ph type="dt" sz="quarter" idx="1"/>
          </p:nvPr>
        </p:nvSpPr>
        <p:spPr>
          <a:noFill/>
        </p:spPr>
        <p:txBody>
          <a:bodyPr/>
          <a:lstStyle/>
          <a:p>
            <a:fld id="{CA7D45F1-A1EF-465D-AA76-AD48CFBBDAAF}" type="datetime1">
              <a:rPr lang="en-US" smtClean="0"/>
              <a:pPr/>
              <a:t>4/18/2016</a:t>
            </a:fld>
            <a:endParaRPr lang="en-US" smtClean="0"/>
          </a:p>
        </p:txBody>
      </p:sp>
      <p:sp>
        <p:nvSpPr>
          <p:cNvPr id="206851" name="Rectangle 13"/>
          <p:cNvSpPr>
            <a:spLocks noGrp="1" noChangeArrowheads="1"/>
          </p:cNvSpPr>
          <p:nvPr>
            <p:ph type="sldNum" sz="quarter" idx="5"/>
          </p:nvPr>
        </p:nvSpPr>
        <p:spPr>
          <a:noFill/>
        </p:spPr>
        <p:txBody>
          <a:bodyPr/>
          <a:lstStyle/>
          <a:p>
            <a:fld id="{96F0AE00-B54B-4121-BCC3-9C49BB8CBED8}" type="slidenum">
              <a:rPr lang="en-US" smtClean="0"/>
              <a:pPr/>
              <a:t>84</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1"/>
          <p:cNvSpPr>
            <a:spLocks noGrp="1" noChangeArrowheads="1"/>
          </p:cNvSpPr>
          <p:nvPr>
            <p:ph type="dt" sz="quarter" idx="1"/>
          </p:nvPr>
        </p:nvSpPr>
        <p:spPr>
          <a:noFill/>
        </p:spPr>
        <p:txBody>
          <a:bodyPr/>
          <a:lstStyle/>
          <a:p>
            <a:fld id="{63C032E1-B37A-4264-8E00-D731D316B7F5}" type="datetime1">
              <a:rPr lang="en-US" smtClean="0"/>
              <a:pPr/>
              <a:t>4/18/2016</a:t>
            </a:fld>
            <a:endParaRPr lang="en-US" smtClean="0"/>
          </a:p>
        </p:txBody>
      </p:sp>
      <p:sp>
        <p:nvSpPr>
          <p:cNvPr id="207875" name="Rectangle 13"/>
          <p:cNvSpPr>
            <a:spLocks noGrp="1" noChangeArrowheads="1"/>
          </p:cNvSpPr>
          <p:nvPr>
            <p:ph type="sldNum" sz="quarter" idx="5"/>
          </p:nvPr>
        </p:nvSpPr>
        <p:spPr>
          <a:noFill/>
        </p:spPr>
        <p:txBody>
          <a:bodyPr/>
          <a:lstStyle/>
          <a:p>
            <a:fld id="{3DACC77B-471C-4C84-9050-E5311C0DD6B4}" type="slidenum">
              <a:rPr lang="en-US" smtClean="0"/>
              <a:pPr/>
              <a:t>85</a:t>
            </a:fld>
            <a:endParaRPr lang="en-US" smtClean="0"/>
          </a:p>
        </p:txBody>
      </p:sp>
      <p:sp>
        <p:nvSpPr>
          <p:cNvPr id="20787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B378E4F-19EA-4160-B826-EF94631971E6}" type="slidenum">
              <a:rPr kumimoji="0" lang="en-US" sz="1200" baseline="30000">
                <a:latin typeface="Verdana" pitchFamily="34" charset="0"/>
              </a:rPr>
              <a:pPr algn="r" eaLnBrk="1" hangingPunct="1"/>
              <a:t>85</a:t>
            </a:fld>
            <a:endParaRPr kumimoji="0" lang="en-US" sz="1200" baseline="30000">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1"/>
          <p:cNvSpPr>
            <a:spLocks noGrp="1" noChangeArrowheads="1"/>
          </p:cNvSpPr>
          <p:nvPr>
            <p:ph type="dt" sz="quarter" idx="1"/>
          </p:nvPr>
        </p:nvSpPr>
        <p:spPr>
          <a:noFill/>
        </p:spPr>
        <p:txBody>
          <a:bodyPr/>
          <a:lstStyle/>
          <a:p>
            <a:fld id="{4B26349F-3AB3-43F9-8774-04889A02C096}" type="datetime1">
              <a:rPr lang="en-US" smtClean="0"/>
              <a:pPr/>
              <a:t>4/18/2016</a:t>
            </a:fld>
            <a:endParaRPr lang="en-US" smtClean="0"/>
          </a:p>
        </p:txBody>
      </p:sp>
      <p:sp>
        <p:nvSpPr>
          <p:cNvPr id="208899" name="Rectangle 13"/>
          <p:cNvSpPr>
            <a:spLocks noGrp="1" noChangeArrowheads="1"/>
          </p:cNvSpPr>
          <p:nvPr>
            <p:ph type="sldNum" sz="quarter" idx="5"/>
          </p:nvPr>
        </p:nvSpPr>
        <p:spPr>
          <a:noFill/>
        </p:spPr>
        <p:txBody>
          <a:bodyPr/>
          <a:lstStyle/>
          <a:p>
            <a:fld id="{AEA88952-6291-4E1F-AF4B-3A03BC54FCAB}" type="slidenum">
              <a:rPr lang="en-US" smtClean="0"/>
              <a:pPr/>
              <a:t>86</a:t>
            </a:fld>
            <a:endParaRPr lang="en-US" smtClean="0"/>
          </a:p>
        </p:txBody>
      </p:sp>
      <p:sp>
        <p:nvSpPr>
          <p:cNvPr id="20890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22567F3D-D408-4134-B81E-A12D7F171179}" type="slidenum">
              <a:rPr kumimoji="0" lang="en-US" sz="1200" baseline="30000">
                <a:latin typeface="Verdana" pitchFamily="34" charset="0"/>
              </a:rPr>
              <a:pPr algn="r" eaLnBrk="1" hangingPunct="1"/>
              <a:t>86</a:t>
            </a:fld>
            <a:endParaRPr kumimoji="0" lang="en-US" sz="1200" baseline="30000">
              <a:latin typeface="Verdana"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1"/>
          <p:cNvSpPr>
            <a:spLocks noGrp="1" noChangeArrowheads="1"/>
          </p:cNvSpPr>
          <p:nvPr>
            <p:ph type="dt" sz="quarter" idx="1"/>
          </p:nvPr>
        </p:nvSpPr>
        <p:spPr>
          <a:noFill/>
        </p:spPr>
        <p:txBody>
          <a:bodyPr/>
          <a:lstStyle/>
          <a:p>
            <a:fld id="{F9671668-F128-4484-AF14-C7D7B83128C1}" type="datetime1">
              <a:rPr lang="en-US" smtClean="0"/>
              <a:pPr/>
              <a:t>4/18/2016</a:t>
            </a:fld>
            <a:endParaRPr lang="en-US" smtClean="0"/>
          </a:p>
        </p:txBody>
      </p:sp>
      <p:sp>
        <p:nvSpPr>
          <p:cNvPr id="209923" name="Rectangle 13"/>
          <p:cNvSpPr>
            <a:spLocks noGrp="1" noChangeArrowheads="1"/>
          </p:cNvSpPr>
          <p:nvPr>
            <p:ph type="sldNum" sz="quarter" idx="5"/>
          </p:nvPr>
        </p:nvSpPr>
        <p:spPr>
          <a:noFill/>
        </p:spPr>
        <p:txBody>
          <a:bodyPr/>
          <a:lstStyle/>
          <a:p>
            <a:fld id="{43DCF5DE-B172-46FF-AA64-4D49A379A071}" type="slidenum">
              <a:rPr lang="en-US" smtClean="0"/>
              <a:pPr/>
              <a:t>87</a:t>
            </a:fld>
            <a:endParaRPr lang="en-US" smtClean="0"/>
          </a:p>
        </p:txBody>
      </p:sp>
      <p:sp>
        <p:nvSpPr>
          <p:cNvPr id="20992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4744AA2-6C0C-453C-B214-1EACED26FB94}" type="slidenum">
              <a:rPr kumimoji="0" lang="en-US" sz="1200">
                <a:latin typeface="Verdana" pitchFamily="34" charset="0"/>
              </a:rPr>
              <a:pPr algn="r" eaLnBrk="1" hangingPunct="1"/>
              <a:t>87</a:t>
            </a:fld>
            <a:endParaRPr kumimoji="0" lang="en-US" sz="1200">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1"/>
          <p:cNvSpPr>
            <a:spLocks noGrp="1" noChangeArrowheads="1"/>
          </p:cNvSpPr>
          <p:nvPr>
            <p:ph type="dt" sz="quarter" idx="1"/>
          </p:nvPr>
        </p:nvSpPr>
        <p:spPr>
          <a:noFill/>
        </p:spPr>
        <p:txBody>
          <a:bodyPr/>
          <a:lstStyle/>
          <a:p>
            <a:fld id="{ECD7A205-E788-4BD2-886E-3414D9E6142D}" type="datetime1">
              <a:rPr lang="en-US" smtClean="0"/>
              <a:pPr/>
              <a:t>4/18/2016</a:t>
            </a:fld>
            <a:endParaRPr lang="en-US" smtClean="0"/>
          </a:p>
        </p:txBody>
      </p:sp>
      <p:sp>
        <p:nvSpPr>
          <p:cNvPr id="210947" name="Rectangle 13"/>
          <p:cNvSpPr>
            <a:spLocks noGrp="1" noChangeArrowheads="1"/>
          </p:cNvSpPr>
          <p:nvPr>
            <p:ph type="sldNum" sz="quarter" idx="5"/>
          </p:nvPr>
        </p:nvSpPr>
        <p:spPr>
          <a:noFill/>
        </p:spPr>
        <p:txBody>
          <a:bodyPr/>
          <a:lstStyle/>
          <a:p>
            <a:fld id="{14A028A2-7ABA-4C86-8FA3-BD1FD11C3054}" type="slidenum">
              <a:rPr lang="en-US" smtClean="0"/>
              <a:pPr/>
              <a:t>88</a:t>
            </a:fld>
            <a:endParaRPr lang="en-US" smtClean="0"/>
          </a:p>
        </p:txBody>
      </p:sp>
      <p:sp>
        <p:nvSpPr>
          <p:cNvPr id="21094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E7B575-9EED-4222-8D63-63A07C53CFE6}" type="slidenum">
              <a:rPr kumimoji="0" lang="en-US" sz="1200">
                <a:latin typeface="Verdana" pitchFamily="34" charset="0"/>
              </a:rPr>
              <a:pPr algn="r" eaLnBrk="1" hangingPunct="1"/>
              <a:t>88</a:t>
            </a:fld>
            <a:endParaRPr kumimoji="0" lang="en-US" sz="1200">
              <a:latin typeface="Verdana"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1"/>
          <p:cNvSpPr>
            <a:spLocks noGrp="1" noChangeArrowheads="1"/>
          </p:cNvSpPr>
          <p:nvPr>
            <p:ph type="dt" sz="quarter" idx="1"/>
          </p:nvPr>
        </p:nvSpPr>
        <p:spPr>
          <a:noFill/>
        </p:spPr>
        <p:txBody>
          <a:bodyPr/>
          <a:lstStyle/>
          <a:p>
            <a:fld id="{E204165C-6665-4C16-84B5-47B5E512117A}" type="datetime1">
              <a:rPr lang="en-US" smtClean="0"/>
              <a:pPr/>
              <a:t>4/18/2016</a:t>
            </a:fld>
            <a:endParaRPr lang="en-US" smtClean="0"/>
          </a:p>
        </p:txBody>
      </p:sp>
      <p:sp>
        <p:nvSpPr>
          <p:cNvPr id="211971" name="Rectangle 13"/>
          <p:cNvSpPr>
            <a:spLocks noGrp="1" noChangeArrowheads="1"/>
          </p:cNvSpPr>
          <p:nvPr>
            <p:ph type="sldNum" sz="quarter" idx="5"/>
          </p:nvPr>
        </p:nvSpPr>
        <p:spPr>
          <a:noFill/>
        </p:spPr>
        <p:txBody>
          <a:bodyPr/>
          <a:lstStyle/>
          <a:p>
            <a:fld id="{9618D60D-1602-447B-B9AE-9BD065208635}" type="slidenum">
              <a:rPr lang="en-US" smtClean="0"/>
              <a:pPr/>
              <a:t>89</a:t>
            </a:fld>
            <a:endParaRPr lang="en-US" smtClean="0"/>
          </a:p>
        </p:txBody>
      </p:sp>
      <p:sp>
        <p:nvSpPr>
          <p:cNvPr id="21197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7E7AEE1E-E16D-475D-8D8D-691AF4792495}" type="slidenum">
              <a:rPr kumimoji="0" lang="en-US" sz="1200" baseline="30000">
                <a:latin typeface="Verdana" pitchFamily="34" charset="0"/>
              </a:rPr>
              <a:pPr algn="r" eaLnBrk="1" hangingPunct="1"/>
              <a:t>89</a:t>
            </a:fld>
            <a:endParaRPr kumimoji="0" lang="en-US" sz="1200" baseline="30000">
              <a:latin typeface="Verdana"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C82CB92B-C43E-412F-9182-E90CD62B5A0C}" type="slidenum">
              <a:rPr kumimoji="0" lang="en-US" sz="1200" baseline="30000">
                <a:solidFill>
                  <a:srgbClr val="000000"/>
                </a:solidFill>
                <a:latin typeface="Verdana" pitchFamily="34" charset="0"/>
              </a:rPr>
              <a:pPr algn="r" eaLnBrk="1" hangingPunct="1"/>
              <a:t>90</a:t>
            </a:fld>
            <a:endParaRPr kumimoji="0" lang="en-US" sz="1200" baseline="30000">
              <a:solidFill>
                <a:srgbClr val="000000"/>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8</a:t>
            </a:fld>
            <a:endParaRPr lang="en-US" smtClean="0">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E48D2A2-F28F-4826-BB95-E60F9A705976}" type="slidenum">
              <a:rPr kumimoji="0" lang="en-US" sz="1200" baseline="30000">
                <a:solidFill>
                  <a:srgbClr val="000000"/>
                </a:solidFill>
                <a:latin typeface="Verdana" pitchFamily="34" charset="0"/>
              </a:rPr>
              <a:pPr algn="r" eaLnBrk="1" hangingPunct="1"/>
              <a:t>91</a:t>
            </a:fld>
            <a:endParaRPr kumimoji="0" lang="en-US" sz="1200" baseline="300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FE32AEC7-130D-433A-8CA8-08264F5B329A}" type="slidenum">
              <a:rPr kumimoji="0" lang="en-US" sz="1200" baseline="30000">
                <a:solidFill>
                  <a:prstClr val="black"/>
                </a:solidFill>
                <a:latin typeface="Verdana" pitchFamily="34" charset="0"/>
              </a:rPr>
              <a:pPr algn="r" eaLnBrk="1" hangingPunct="1"/>
              <a:t>92</a:t>
            </a:fld>
            <a:endParaRPr kumimoji="0" lang="en-US" sz="1200" baseline="30000">
              <a:solidFill>
                <a:prstClr val="black"/>
              </a:solidFill>
              <a:latin typeface="Verdana"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378BB7-22B8-438C-AAB4-C926D42742A1}" type="slidenum">
              <a:rPr lang="en-US" smtClean="0">
                <a:solidFill>
                  <a:prstClr val="black"/>
                </a:solidFill>
              </a:rPr>
              <a:pPr/>
              <a:t>93</a:t>
            </a:fld>
            <a:endParaRPr lang="en-US" smtClean="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40487AF-ADCC-4F96-9911-225DA00DAE90}" type="slidenum">
              <a:rPr lang="en-US" smtClean="0">
                <a:solidFill>
                  <a:prstClr val="black"/>
                </a:solidFill>
              </a:rPr>
              <a:pPr/>
              <a:t>94</a:t>
            </a:fld>
            <a:endParaRPr lang="en-US" smtClean="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C04EA42-477A-4A63-8EA0-86929205B426}" type="slidenum">
              <a:rPr lang="en-US" smtClean="0">
                <a:solidFill>
                  <a:prstClr val="black"/>
                </a:solidFill>
              </a:rPr>
              <a:pPr/>
              <a:t>95</a:t>
            </a:fld>
            <a:endParaRPr lang="en-US" smtClean="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2B1F86F7-485B-45BF-82EE-934F494074F9}" type="slidenum">
              <a:rPr lang="en-US" smtClean="0">
                <a:solidFill>
                  <a:prstClr val="black"/>
                </a:solidFill>
              </a:rPr>
              <a:pPr/>
              <a:t>96</a:t>
            </a:fld>
            <a:endParaRPr lang="en-US" smtClean="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01C107C6-167B-47B8-ABB5-CC6D4F197F8E}" type="slidenum">
              <a:rPr lang="en-US" smtClean="0">
                <a:solidFill>
                  <a:prstClr val="black"/>
                </a:solidFill>
              </a:rPr>
              <a:pPr/>
              <a:t>97</a:t>
            </a:fld>
            <a:endParaRPr lang="en-US" smtClean="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FB411FF-5A2F-482A-BA8F-280433CB063E}" type="slidenum">
              <a:rPr lang="en-US" smtClean="0">
                <a:solidFill>
                  <a:prstClr val="black"/>
                </a:solidFill>
              </a:rPr>
              <a:pPr/>
              <a:t>98</a:t>
            </a:fld>
            <a:endParaRPr lang="en-US" smtClean="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E5E01FE-A68C-41FD-B5A0-275D655C0D71}" type="slidenum">
              <a:rPr lang="en-US" smtClean="0">
                <a:solidFill>
                  <a:prstClr val="black"/>
                </a:solidFill>
              </a:rPr>
              <a:pPr/>
              <a:t>99</a:t>
            </a:fld>
            <a:endParaRPr lang="en-US" smtClean="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EECA699-D458-4FD1-817E-3CD876019C2C}" type="slidenum">
              <a:rPr lang="en-US" smtClean="0">
                <a:solidFill>
                  <a:prstClr val="black"/>
                </a:solidFill>
              </a:rPr>
              <a:pPr/>
              <a:t>100</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9</a:t>
            </a:fld>
            <a:endParaRPr lang="en-US" smtClean="0">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110E420-3F1A-4E64-A7E4-BCE9C50D21F0}" type="slidenum">
              <a:rPr lang="en-US" smtClean="0">
                <a:solidFill>
                  <a:prstClr val="black"/>
                </a:solidFill>
              </a:rPr>
              <a:pPr/>
              <a:t>101</a:t>
            </a:fld>
            <a:endParaRPr lang="en-US" smtClean="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1"/>
          <p:cNvSpPr>
            <a:spLocks noGrp="1" noChangeArrowheads="1"/>
          </p:cNvSpPr>
          <p:nvPr>
            <p:ph type="dt" sz="quarter" idx="1"/>
          </p:nvPr>
        </p:nvSpPr>
        <p:spPr>
          <a:noFill/>
        </p:spPr>
        <p:txBody>
          <a:bodyPr/>
          <a:lstStyle/>
          <a:p>
            <a:fld id="{8E68CC96-80AE-41B7-BB18-8848EFEA18AF}" type="datetime1">
              <a:rPr lang="en-US" smtClean="0"/>
              <a:pPr/>
              <a:t>4/18/2016</a:t>
            </a:fld>
            <a:endParaRPr lang="en-US" smtClean="0"/>
          </a:p>
        </p:txBody>
      </p:sp>
      <p:sp>
        <p:nvSpPr>
          <p:cNvPr id="212995" name="Rectangle 13"/>
          <p:cNvSpPr>
            <a:spLocks noGrp="1" noChangeArrowheads="1"/>
          </p:cNvSpPr>
          <p:nvPr>
            <p:ph type="sldNum" sz="quarter" idx="5"/>
          </p:nvPr>
        </p:nvSpPr>
        <p:spPr>
          <a:noFill/>
        </p:spPr>
        <p:txBody>
          <a:bodyPr/>
          <a:lstStyle/>
          <a:p>
            <a:fld id="{DE3974AB-FDFF-4CDE-B9C5-FC0461FA1C81}" type="slidenum">
              <a:rPr lang="en-US" smtClean="0"/>
              <a:pPr/>
              <a:t>102</a:t>
            </a:fld>
            <a:endParaRPr lang="en-US" smtClean="0"/>
          </a:p>
        </p:txBody>
      </p:sp>
      <p:sp>
        <p:nvSpPr>
          <p:cNvPr id="212996" name="Rectangle 2"/>
          <p:cNvSpPr>
            <a:spLocks noGrp="1" noRot="1" noChangeAspect="1" noChangeArrowheads="1" noTextEdit="1"/>
          </p:cNvSpPr>
          <p:nvPr>
            <p:ph type="sldImg"/>
          </p:nvPr>
        </p:nvSpPr>
        <p:spPr>
          <a:solidFill>
            <a:srgbClr val="FFFFFF"/>
          </a:solidFill>
          <a:ln/>
        </p:spPr>
      </p:sp>
      <p:sp>
        <p:nvSpPr>
          <p:cNvPr id="212997"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1"/>
          <p:cNvSpPr>
            <a:spLocks noGrp="1" noChangeArrowheads="1"/>
          </p:cNvSpPr>
          <p:nvPr>
            <p:ph type="dt" sz="quarter" idx="1"/>
          </p:nvPr>
        </p:nvSpPr>
        <p:spPr>
          <a:noFill/>
        </p:spPr>
        <p:txBody>
          <a:bodyPr/>
          <a:lstStyle/>
          <a:p>
            <a:fld id="{B24EE896-4256-4E0B-9905-92879471DFD8}" type="datetime1">
              <a:rPr lang="en-US" smtClean="0"/>
              <a:pPr/>
              <a:t>4/18/2016</a:t>
            </a:fld>
            <a:endParaRPr lang="en-US" smtClean="0"/>
          </a:p>
        </p:txBody>
      </p:sp>
      <p:sp>
        <p:nvSpPr>
          <p:cNvPr id="214019" name="Rectangle 13"/>
          <p:cNvSpPr>
            <a:spLocks noGrp="1" noChangeArrowheads="1"/>
          </p:cNvSpPr>
          <p:nvPr>
            <p:ph type="sldNum" sz="quarter" idx="5"/>
          </p:nvPr>
        </p:nvSpPr>
        <p:spPr>
          <a:noFill/>
        </p:spPr>
        <p:txBody>
          <a:bodyPr/>
          <a:lstStyle/>
          <a:p>
            <a:fld id="{55DE44B2-4D73-47D5-96B7-00C9DF68A68C}" type="slidenum">
              <a:rPr lang="en-US" smtClean="0"/>
              <a:pPr/>
              <a:t>103</a:t>
            </a:fld>
            <a:endParaRPr lang="en-US" smtClean="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1"/>
          <p:cNvSpPr>
            <a:spLocks noGrp="1" noChangeArrowheads="1"/>
          </p:cNvSpPr>
          <p:nvPr>
            <p:ph type="dt" sz="quarter" idx="1"/>
          </p:nvPr>
        </p:nvSpPr>
        <p:spPr>
          <a:noFill/>
        </p:spPr>
        <p:txBody>
          <a:bodyPr/>
          <a:lstStyle/>
          <a:p>
            <a:fld id="{D773D462-2E31-4352-8283-4B236C6C90F1}" type="datetime1">
              <a:rPr lang="en-US" smtClean="0"/>
              <a:pPr/>
              <a:t>4/18/2016</a:t>
            </a:fld>
            <a:endParaRPr lang="en-US" smtClean="0"/>
          </a:p>
        </p:txBody>
      </p:sp>
      <p:sp>
        <p:nvSpPr>
          <p:cNvPr id="215043" name="Rectangle 13"/>
          <p:cNvSpPr>
            <a:spLocks noGrp="1" noChangeArrowheads="1"/>
          </p:cNvSpPr>
          <p:nvPr>
            <p:ph type="sldNum" sz="quarter" idx="5"/>
          </p:nvPr>
        </p:nvSpPr>
        <p:spPr>
          <a:noFill/>
        </p:spPr>
        <p:txBody>
          <a:bodyPr/>
          <a:lstStyle/>
          <a:p>
            <a:fld id="{504B6664-2072-4791-86F8-84C43C2E7FA9}" type="slidenum">
              <a:rPr lang="en-US" smtClean="0"/>
              <a:pPr/>
              <a:t>104</a:t>
            </a:fld>
            <a:endParaRPr lang="en-US" smtClean="0"/>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1"/>
          <p:cNvSpPr>
            <a:spLocks noGrp="1" noChangeArrowheads="1"/>
          </p:cNvSpPr>
          <p:nvPr>
            <p:ph type="dt" sz="quarter" idx="1"/>
          </p:nvPr>
        </p:nvSpPr>
        <p:spPr>
          <a:noFill/>
        </p:spPr>
        <p:txBody>
          <a:bodyPr/>
          <a:lstStyle/>
          <a:p>
            <a:fld id="{CD35208E-896F-4C05-8ABE-54259D55316A}" type="datetime1">
              <a:rPr lang="en-US" smtClean="0"/>
              <a:pPr/>
              <a:t>4/18/2016</a:t>
            </a:fld>
            <a:endParaRPr lang="en-US" smtClean="0"/>
          </a:p>
        </p:txBody>
      </p:sp>
      <p:sp>
        <p:nvSpPr>
          <p:cNvPr id="216067" name="Rectangle 13"/>
          <p:cNvSpPr>
            <a:spLocks noGrp="1" noChangeArrowheads="1"/>
          </p:cNvSpPr>
          <p:nvPr>
            <p:ph type="sldNum" sz="quarter" idx="5"/>
          </p:nvPr>
        </p:nvSpPr>
        <p:spPr>
          <a:noFill/>
        </p:spPr>
        <p:txBody>
          <a:bodyPr/>
          <a:lstStyle/>
          <a:p>
            <a:fld id="{5453A243-D949-459D-B6B8-DB076052AEB5}" type="slidenum">
              <a:rPr lang="en-US" smtClean="0"/>
              <a:pPr/>
              <a:t>105</a:t>
            </a:fld>
            <a:endParaRPr lang="en-US" smtClean="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1"/>
          <p:cNvSpPr>
            <a:spLocks noGrp="1" noChangeArrowheads="1"/>
          </p:cNvSpPr>
          <p:nvPr>
            <p:ph type="dt" sz="quarter" idx="1"/>
          </p:nvPr>
        </p:nvSpPr>
        <p:spPr>
          <a:noFill/>
        </p:spPr>
        <p:txBody>
          <a:bodyPr/>
          <a:lstStyle/>
          <a:p>
            <a:fld id="{7E65DAC9-8052-4CBB-9AEE-B87171ADD34E}" type="datetime1">
              <a:rPr lang="en-US" smtClean="0"/>
              <a:pPr/>
              <a:t>4/18/2016</a:t>
            </a:fld>
            <a:endParaRPr lang="en-US" smtClean="0"/>
          </a:p>
        </p:txBody>
      </p:sp>
      <p:sp>
        <p:nvSpPr>
          <p:cNvPr id="217091" name="Rectangle 13"/>
          <p:cNvSpPr>
            <a:spLocks noGrp="1" noChangeArrowheads="1"/>
          </p:cNvSpPr>
          <p:nvPr>
            <p:ph type="sldNum" sz="quarter" idx="5"/>
          </p:nvPr>
        </p:nvSpPr>
        <p:spPr>
          <a:noFill/>
        </p:spPr>
        <p:txBody>
          <a:bodyPr/>
          <a:lstStyle/>
          <a:p>
            <a:fld id="{3EC82B2B-C1B6-42B8-8FCE-0E82A067A287}" type="slidenum">
              <a:rPr lang="en-US" smtClean="0"/>
              <a:pPr/>
              <a:t>106</a:t>
            </a:fld>
            <a:endParaRPr lang="en-US" smtClean="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1"/>
          <p:cNvSpPr>
            <a:spLocks noGrp="1" noChangeArrowheads="1"/>
          </p:cNvSpPr>
          <p:nvPr>
            <p:ph type="dt" sz="quarter" idx="1"/>
          </p:nvPr>
        </p:nvSpPr>
        <p:spPr>
          <a:noFill/>
        </p:spPr>
        <p:txBody>
          <a:bodyPr/>
          <a:lstStyle/>
          <a:p>
            <a:fld id="{D607B727-6493-4871-8083-EAB543C0D8F2}" type="datetime1">
              <a:rPr lang="en-US" smtClean="0"/>
              <a:pPr/>
              <a:t>4/18/2016</a:t>
            </a:fld>
            <a:endParaRPr lang="en-US" smtClean="0"/>
          </a:p>
        </p:txBody>
      </p:sp>
      <p:sp>
        <p:nvSpPr>
          <p:cNvPr id="218115" name="Rectangle 13"/>
          <p:cNvSpPr>
            <a:spLocks noGrp="1" noChangeArrowheads="1"/>
          </p:cNvSpPr>
          <p:nvPr>
            <p:ph type="sldNum" sz="quarter" idx="5"/>
          </p:nvPr>
        </p:nvSpPr>
        <p:spPr>
          <a:noFill/>
        </p:spPr>
        <p:txBody>
          <a:bodyPr/>
          <a:lstStyle/>
          <a:p>
            <a:fld id="{6B465210-4389-4566-96D6-552F87791DD0}" type="slidenum">
              <a:rPr lang="en-US" smtClean="0"/>
              <a:pPr/>
              <a:t>107</a:t>
            </a:fld>
            <a:endParaRPr lang="en-US" smtClean="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1"/>
          <p:cNvSpPr>
            <a:spLocks noGrp="1" noChangeArrowheads="1"/>
          </p:cNvSpPr>
          <p:nvPr>
            <p:ph type="dt" sz="quarter" idx="1"/>
          </p:nvPr>
        </p:nvSpPr>
        <p:spPr>
          <a:noFill/>
        </p:spPr>
        <p:txBody>
          <a:bodyPr/>
          <a:lstStyle/>
          <a:p>
            <a:fld id="{550AB723-D4EA-446D-9D9C-C3B422572043}" type="datetime1">
              <a:rPr lang="en-US" smtClean="0"/>
              <a:pPr/>
              <a:t>4/18/2016</a:t>
            </a:fld>
            <a:endParaRPr lang="en-US" smtClean="0"/>
          </a:p>
        </p:txBody>
      </p:sp>
      <p:sp>
        <p:nvSpPr>
          <p:cNvPr id="219139" name="Rectangle 13"/>
          <p:cNvSpPr>
            <a:spLocks noGrp="1" noChangeArrowheads="1"/>
          </p:cNvSpPr>
          <p:nvPr>
            <p:ph type="sldNum" sz="quarter" idx="5"/>
          </p:nvPr>
        </p:nvSpPr>
        <p:spPr>
          <a:noFill/>
        </p:spPr>
        <p:txBody>
          <a:bodyPr/>
          <a:lstStyle/>
          <a:p>
            <a:fld id="{88CFEB3E-413E-40F8-A0C3-AF70FC5F7B80}" type="slidenum">
              <a:rPr lang="en-US" smtClean="0"/>
              <a:pPr/>
              <a:t>108</a:t>
            </a:fld>
            <a:endParaRPr lang="en-US" smtClean="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1"/>
          <p:cNvSpPr>
            <a:spLocks noGrp="1" noChangeArrowheads="1"/>
          </p:cNvSpPr>
          <p:nvPr>
            <p:ph type="dt" sz="quarter" idx="1"/>
          </p:nvPr>
        </p:nvSpPr>
        <p:spPr>
          <a:noFill/>
        </p:spPr>
        <p:txBody>
          <a:bodyPr/>
          <a:lstStyle/>
          <a:p>
            <a:fld id="{1C4D83B4-D2E4-4B3A-83C4-6EF0A611BA93}" type="datetime1">
              <a:rPr lang="en-US" smtClean="0"/>
              <a:pPr/>
              <a:t>4/18/2016</a:t>
            </a:fld>
            <a:endParaRPr lang="en-US" smtClean="0"/>
          </a:p>
        </p:txBody>
      </p:sp>
      <p:sp>
        <p:nvSpPr>
          <p:cNvPr id="220163" name="Rectangle 13"/>
          <p:cNvSpPr>
            <a:spLocks noGrp="1" noChangeArrowheads="1"/>
          </p:cNvSpPr>
          <p:nvPr>
            <p:ph type="sldNum" sz="quarter" idx="5"/>
          </p:nvPr>
        </p:nvSpPr>
        <p:spPr>
          <a:noFill/>
        </p:spPr>
        <p:txBody>
          <a:bodyPr/>
          <a:lstStyle/>
          <a:p>
            <a:fld id="{4A2E8204-96C1-4A7E-94E8-3266A8772EB3}" type="slidenum">
              <a:rPr lang="en-US" smtClean="0"/>
              <a:pPr/>
              <a:t>109</a:t>
            </a:fld>
            <a:endParaRPr lang="en-US" smtClean="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1"/>
          <p:cNvSpPr>
            <a:spLocks noGrp="1" noChangeArrowheads="1"/>
          </p:cNvSpPr>
          <p:nvPr>
            <p:ph type="dt" sz="quarter" idx="1"/>
          </p:nvPr>
        </p:nvSpPr>
        <p:spPr>
          <a:noFill/>
        </p:spPr>
        <p:txBody>
          <a:bodyPr/>
          <a:lstStyle/>
          <a:p>
            <a:fld id="{C0471CE0-55E7-4FB2-8CC8-85CCC1468AAF}" type="datetime1">
              <a:rPr lang="en-US" smtClean="0"/>
              <a:pPr/>
              <a:t>4/18/2016</a:t>
            </a:fld>
            <a:endParaRPr lang="en-US" smtClean="0"/>
          </a:p>
        </p:txBody>
      </p:sp>
      <p:sp>
        <p:nvSpPr>
          <p:cNvPr id="221187" name="Rectangle 13"/>
          <p:cNvSpPr>
            <a:spLocks noGrp="1" noChangeArrowheads="1"/>
          </p:cNvSpPr>
          <p:nvPr>
            <p:ph type="sldNum" sz="quarter" idx="5"/>
          </p:nvPr>
        </p:nvSpPr>
        <p:spPr>
          <a:noFill/>
        </p:spPr>
        <p:txBody>
          <a:bodyPr/>
          <a:lstStyle/>
          <a:p>
            <a:fld id="{5C92E7D3-4FAD-4A52-A47B-AFF96F6783FA}" type="slidenum">
              <a:rPr lang="en-US" smtClean="0"/>
              <a:pPr/>
              <a:t>110</a:t>
            </a:fld>
            <a:endParaRPr lang="en-US" smtClean="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37DCEFA8-6FB8-45BD-B899-D7542A138035}"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0C70C136-53F3-4710-9432-004A3F8BBE8D}"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47B292FF-A6F0-4E3F-A8AD-15893C15555A}"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000C7-5C61-4457-9178-70A72FCBC9DD}"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00ED1-4C64-4A13-99C7-CB44D18E1D7E}"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13FF9-3C82-4D4E-B7F6-61CF1C1362A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5A570-767E-40BF-98D6-0B1ECAA44F6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AE6D7D-A619-41A0-9DFE-A2F60759D2D6}"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9534FA-D65B-4377-9E9F-B6747438EABB}"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446F32-014F-470E-9DFF-DC7DA0C250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C6F35F-B8FE-47B4-9998-8E1166DCC22E}"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BA268-F1C0-45F6-BE24-7F638C691B0F}"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A13B9C-2AEF-4BE8-A583-68B203E858AE}"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1CDC3-52C5-4A66-AC32-3D9FC0E47A6D}"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C7F7B-A7F3-4928-B814-636997CF364A}"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C680E-CD22-43FD-AAB5-0C169B893E1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4810C-FEF6-460C-A3C0-F2E02170B762}"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873B45-FE29-4D73-985D-517C85979685}"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F7E641-2FC5-443C-9717-FCB6BAC5098E}"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58D770-B755-48FB-8033-3A2BE1346AD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E3C4EF-9EF1-4AF6-B453-CB6CB51AF19E}"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2D7BF-6711-426D-9797-442AD2FBBDB8}"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1BDBDE-4DAD-4865-9CE8-61043BCBFDB1}"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AD070-BC0E-45F0-A5FC-102893A7B758}"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72C8F-B4F7-4B3F-B23D-ADE7A05D632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7FA2F0E-A200-4B9E-84CF-F0E123540491}"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p>
          </p:txBody>
        </p:sp>
      </p:grpSp>
      <p:sp>
        <p:nvSpPr>
          <p:cNvPr id="282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2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31F11D76-4E36-4145-BF7C-A797493E546D}"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2BDE5FE-5A1A-4F46-B8AE-013FE73E0F3F}"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4C968C2-3AA4-4B06-B799-89A3F40D4F1F}"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8D77B4F-4FA8-4173-A546-AC4F92F0DEEB}"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5F5A9167-35DF-4BAA-A6CC-57C94DF5680C}"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A2882E0-1C38-4EB4-B823-C9E15C7A971E}"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022BDA9-08C0-4000-9FA1-3CAF7E088A47}"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13A0F29F-904E-4C78-B16C-E9AED996AD9E}"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B47A6F9-032F-47F3-994B-57DB0A8A7729}"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C8B9462-2A85-4003-88F3-E5DD3CCFD333}"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D52ED03-13DD-428F-8765-8EFB3E588F04}"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12B25A8-BA7A-49BA-9455-6862427D3BD9}"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5CF1339-2FE8-4B9F-B23F-50C782CB2325}"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FB77A-4EB2-4CA5-B2DC-A38976B36E5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69053-5921-41A0-AFD5-D38D12F5766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7DD97-0901-46C7-83B0-B3D738163F5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F7CF7-418F-4B77-A3A6-FE2D7693A1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903EA7-DCC4-4C64-A7E5-D4E6144AB47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5F050DA9-37F0-4AE4-B02C-DBE392553E04}"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94E633-7CF2-4313-B7B2-31F01A59C5E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B9D8FA-C1E2-49CD-9D72-A2892301D382}"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30F10-ADA1-4F57-BFB4-8CABD85DE5A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3CBBF-4A39-4588-AE6E-340F9299FF5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C4175-DE12-4DB4-AF03-49F19690C24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A8572-B538-4163-B611-4BBEE58BFDE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A1ED1-4CC7-4AD0-A467-8C89EA4A2CA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2B6502-1E74-4A06-A2B5-07D3FA5BD764}"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F609B-B350-4674-AB44-9ADDA37F0D8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812720-2AFB-4068-AD8F-2325A3E2D1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40CD86CF-A6F5-4CE3-B590-C1A68983B2FB}"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2DCCC9-AB54-46A5-A208-50C01560B10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2C3EBF-AF3E-4BEA-99C3-6D8776F7057B}"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44FB98-919A-494C-83A4-45F4C2B601B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7607A-B749-40CF-A32F-4A5B25FC0116}"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BFE09F-D454-4348-BF13-D05A7EF250C1}"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562EC-C45D-43C5-8378-F4BE83982E30}"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9577E-3492-4F85-ABBC-879705DC1E1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D30AA265-899E-4826-89DA-0552560AE38A}"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D062A-C6E2-454F-B0AF-1AFBAAB5F6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4ABA8-F1DA-4350-8295-B48B865171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C3AE555-F0CB-458D-A23B-870C8F238265}"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24C4C8-02E0-4528-A645-0206A98B8F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8788-B525-4F66-902F-88590563B4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0A387-CD7C-4B6C-8D3B-9B47C582D1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3EEF74-4918-4DA7-A7BE-F6A1BA28B6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A6F196-EE6E-416F-B59D-05FB47CBCC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78B65-5505-4595-92D5-7D6D0F1B50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FE500C-CC91-44DD-AFBD-6F6204D742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D986B-2D46-42F9-AF19-A0C974F6F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04D75-035A-4B2E-80B0-6B85DBCEBE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C4F18-29F3-4378-A556-90C33814D1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F40A7B2-EBC5-49D5-8F48-9259BAA34676}"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ABA5B7-2D20-4E20-A18A-24C84884F8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1E25A-B7C5-4D01-8A9D-FD24890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20EBA-ABB3-4EDF-8C96-865D8A363B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B6774-A8D6-4C51-B548-0793144EA1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C7F864-A5D5-49EA-9446-DCC27A02AD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3315D-3D76-4089-A9D2-756E2CAC8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5D4CD0-97FA-4369-97C7-A9A0D17236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C1EA8-8DAC-4B72-BD5E-48F1C74C2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B015-9FA6-4706-9B39-CA78822BE2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5CC9C-C60A-4CED-B029-AA4139EC30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51"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B4C26735-8F8C-4C05-AD78-13A4D48BD0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1" hangingPunct="1">
              <a:defRPr/>
            </a:pPr>
            <a:endParaRPr kumimoji="0"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eaLnBrk="1" hangingPunct="1">
              <a:defRPr/>
            </a:pPr>
            <a:endParaRPr kumimoji="0"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eaLnBrk="1" hangingPunct="1">
              <a:defRPr/>
            </a:pPr>
            <a:endParaRPr kumimoji="0"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eaLnBrk="1" hangingPunct="1">
              <a:defRPr/>
            </a:pPr>
            <a:fld id="{E5757740-855E-494B-B46A-8479212BE63B}" type="slidenum">
              <a:rPr kumimoji="0" lang="en-US">
                <a:solidFill>
                  <a:srgbClr val="003300"/>
                </a:solidFill>
                <a:latin typeface="Verdana" pitchFamily="34" charset="0"/>
              </a:rPr>
              <a:pPr eaLnBrk="1" hangingPunct="1">
                <a:defRPr/>
              </a:pPr>
              <a:t>‹#›</a:t>
            </a:fld>
            <a:endParaRPr kumimoji="0"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24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7B012DEF-B497-4A6F-A881-4E10B7879A42}"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6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kumimoji="0"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kumimoji="0"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07F14D03-C9A3-48BF-8D53-6B6CF9E2049D}" type="slidenum">
              <a:rPr kumimoji="0" lang="en-US"/>
              <a:pPr eaLnBrk="1" hangingPunct="1">
                <a:defRPr/>
              </a:pPr>
              <a:t>‹#›</a:t>
            </a:fld>
            <a:endParaRPr kumimoji="0"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en-US"/>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en-US"/>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E556C98A-6103-4B60-86C6-3AA93CD92E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8160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281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28160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28160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281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1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0" sz="1400">
                <a:latin typeface="+mn-lt"/>
              </a:defRPr>
            </a:lvl1pPr>
          </a:lstStyle>
          <a:p>
            <a:pPr>
              <a:defRPr/>
            </a:pPr>
            <a:endParaRPr lang="en-US"/>
          </a:p>
        </p:txBody>
      </p:sp>
      <p:sp>
        <p:nvSpPr>
          <p:cNvPr id="281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a:latin typeface="+mn-lt"/>
              </a:defRPr>
            </a:lvl1pPr>
          </a:lstStyle>
          <a:p>
            <a:pPr>
              <a:defRPr/>
            </a:pPr>
            <a:endParaRPr lang="en-US"/>
          </a:p>
        </p:txBody>
      </p:sp>
      <p:sp>
        <p:nvSpPr>
          <p:cNvPr id="281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a:latin typeface="+mn-lt"/>
              </a:defRPr>
            </a:lvl1pPr>
          </a:lstStyle>
          <a:p>
            <a:pPr>
              <a:defRPr/>
            </a:pPr>
            <a:fld id="{EF52D151-F889-491B-B300-9C4CC68616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latin typeface="Verdana" pitchFamily="34"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latin typeface="Verdana" pitchFamily="34" charset="0"/>
              </a:defRPr>
            </a:lvl1pPr>
          </a:lstStyle>
          <a:p>
            <a:pPr>
              <a:defRPr/>
            </a:pPr>
            <a:fld id="{FE93302C-A69C-458B-A15C-9F6CF8650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5C014C4A-A488-4769-A5DD-5A4F830549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1" hangingPunct="1">
              <a:defRPr/>
            </a:pPr>
            <a:endParaRPr kumimoji="0"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eaLnBrk="1" hangingPunct="1">
              <a:defRPr/>
            </a:pPr>
            <a:endParaRPr kumimoji="0"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1" hangingPunct="1">
              <a:defRPr/>
            </a:pPr>
            <a:fld id="{4BE1205C-4669-4199-87DA-5B3144CF62D7}" type="slidenum">
              <a:rPr kumimoji="0" lang="en-US" baseline="30000"/>
              <a:pPr eaLnBrk="1" hangingPunct="1">
                <a:defRPr/>
              </a:pPr>
              <a:t>‹#›</a:t>
            </a:fld>
            <a:endParaRPr kumimoji="0" lang="en-US" baseline="30000"/>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eaLnBrk="1" hangingPunct="1">
              <a:defRPr/>
            </a:pPr>
            <a:endParaRPr kumimoji="0" lang="en-US" baseline="3000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eaLnBrk="1" hangingPunct="1">
              <a:defRPr/>
            </a:pPr>
            <a:endParaRPr kumimoji="0" lang="en-US" baseline="3000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defRPr/>
            </a:pPr>
            <a:fld id="{B099FC82-270E-4C2C-959D-1FC4059FCF29}" type="slidenum">
              <a:rPr kumimoji="0" lang="en-US" baseline="30000">
                <a:solidFill>
                  <a:srgbClr val="000000"/>
                </a:solidFill>
              </a:rPr>
              <a:pPr eaLnBrk="1" hangingPunct="1">
                <a:defRPr/>
              </a:pPr>
              <a:t>‹#›</a:t>
            </a:fld>
            <a:endParaRPr kumimoji="0" lang="en-US" baseline="30000">
              <a:solidFill>
                <a:srgbClr val="000000"/>
              </a:solidFill>
            </a:endParaRP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kumimoji="0" lang="en-US" baseline="30000">
              <a:solidFill>
                <a:srgbClr val="000000"/>
              </a:solidFill>
              <a:latin typeface="Verdana" pitchFamily="34"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baseline="30000">
              <a:solidFill>
                <a:srgbClr val="000000"/>
              </a:solidFill>
              <a:latin typeface="Verdana" pitchFamily="34"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B5E348-D6A3-42CB-8250-315B5738D6E4}" type="slidenum">
              <a:rPr kumimoji="0" lang="en-US" baseline="30000">
                <a:solidFill>
                  <a:srgbClr val="000000"/>
                </a:solidFill>
                <a:latin typeface="Verdana" pitchFamily="34" charset="0"/>
              </a:rPr>
              <a:pPr eaLnBrk="1" hangingPunct="1">
                <a:defRPr/>
              </a:pPr>
              <a:t>‹#›</a:t>
            </a:fld>
            <a:endParaRPr kumimoji="0" lang="en-US" baseline="3000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89.xml"/><Relationship Id="rId1" Type="http://schemas.openxmlformats.org/officeDocument/2006/relationships/slideLayout" Target="../slideLayouts/slideLayout117.xml"/><Relationship Id="rId4" Type="http://schemas.openxmlformats.org/officeDocument/2006/relationships/image" Target="../media/image56.jpeg"/></Relationships>
</file>

<file path=ppt/slides/_rels/slide101.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90.xml"/><Relationship Id="rId1" Type="http://schemas.openxmlformats.org/officeDocument/2006/relationships/slideLayout" Target="../slideLayouts/slideLayout117.xml"/><Relationship Id="rId4" Type="http://schemas.openxmlformats.org/officeDocument/2006/relationships/image" Target="../media/image5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journaltimes.com/articles/2006/10/09/local/iq_4249864.txt" TargetMode="External"/><Relationship Id="rId2" Type="http://schemas.openxmlformats.org/officeDocument/2006/relationships/notesSlide" Target="../notesSlides/notesSlide107.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29.xml"/><Relationship Id="rId4" Type="http://schemas.openxmlformats.org/officeDocument/2006/relationships/hyperlink" Target="http://www.journaltimes.com/articles/2006/10/09/local/iq_4249864.t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0.wmf"/><Relationship Id="rId4" Type="http://schemas.openxmlformats.org/officeDocument/2006/relationships/oleObject" Target="../embeddings/oleObject1.bin"/></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hyperlink" Target="http://www.d.umn.edu/" TargetMode="External"/><Relationship Id="rId4" Type="http://schemas.openxmlformats.org/officeDocument/2006/relationships/hyperlink" Target="http://www.d.umn.edu/~troufs/"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mayoclinic.org/spotlight/dalai-lama.html" TargetMode="External"/><Relationship Id="rId2" Type="http://schemas.openxmlformats.org/officeDocument/2006/relationships/notesSlide" Target="../notesSlides/notesSlide116.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hyperlink" Target="http://www.d.umn.edu/~troufs/" TargetMode="External"/><Relationship Id="rId2" Type="http://schemas.openxmlformats.org/officeDocument/2006/relationships/notesSlide" Target="../notesSlides/notesSlide117.xml"/><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3" Type="http://schemas.openxmlformats.org/officeDocument/2006/relationships/hyperlink" Target="http://en.wikipedia.org/wiki/Loon" TargetMode="External"/><Relationship Id="rId2" Type="http://schemas.openxmlformats.org/officeDocument/2006/relationships/notesSlide" Target="../notesSlides/notesSlide118.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en.wikipedia.org/wiki/Loon" TargetMode="External"/><Relationship Id="rId2" Type="http://schemas.openxmlformats.org/officeDocument/2006/relationships/notesSlide" Target="../notesSlides/notesSlide119.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131.xml.rels><?xml version="1.0" encoding="UTF-8" standalone="yes"?>
<Relationships xmlns="http://schemas.openxmlformats.org/package/2006/relationships"><Relationship Id="rId3" Type="http://schemas.openxmlformats.org/officeDocument/2006/relationships/hyperlink" Target="http://www.duluthsuperior.com/mld/duluthtribune/news/nation/10772181.htm" TargetMode="External"/><Relationship Id="rId2" Type="http://schemas.openxmlformats.org/officeDocument/2006/relationships/notesSlide" Target="../notesSlides/notesSlide120.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www.d.umn.edu/cla/faculty/troufs/anth4616/video/Jimmy_Jackson.html#titl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hyperlink" Target="http://www.d.umn.edu/cla/faculty/troufs/anth4616/video/Jimmy_Jackson.html#titl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www.d.umn.edu/cla/faculty/troufs/anth4616/video/Jimmy_Jackson.html"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www.d.umn.edu/cla/faculty/troufs/Buffalo/video/excerpts_transcript.html" TargetMode="External"/><Relationship Id="rId4" Type="http://schemas.openxmlformats.org/officeDocument/2006/relationships/hyperlink" Target="http://www.d.umn.edu/cla/faculty/troufs/Buffalo/pbwww.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d.umn.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d.umn.edu/cla/faculty/troufs/Buffalo/28power5.html#title"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www.d.umn.edu/cla/faculty/troufs/Buffalo/pbwww.html#title"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www.duluthsuperior.com/mld/duluthtribune/news/local/9149787.ht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kroeber.anthro.mankato.msus.edu/information/biography/fghij/hallowell_alfred.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33.xml"/><Relationship Id="rId1" Type="http://schemas.openxmlformats.org/officeDocument/2006/relationships/slideLayout" Target="../slideLayouts/slideLayout6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Buffalo/28power5.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uluthnewstribune.com/articles/index.cfm?id=73293&amp;section=homepage" TargetMode="External"/><Relationship Id="rId2" Type="http://schemas.openxmlformats.org/officeDocument/2006/relationships/notesSlide" Target="../notesSlides/notesSlide7.xml"/><Relationship Id="rId1" Type="http://schemas.openxmlformats.org/officeDocument/2006/relationships/slideLayout" Target="../slideLayouts/slideLayout139.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hyperlink" Target="http://www.duluthbudgeteer.com/"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www.d.umn.edu/cla/faculty/troufs/Buffalo/PB31.html"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8.xml"/><Relationship Id="rId1" Type="http://schemas.openxmlformats.org/officeDocument/2006/relationships/slideLayout" Target="../slideLayouts/slideLayout150.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0.xml"/><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hyperlink" Target="http://www.mayoclinic.org/spotlight/dalai-lama.html" TargetMode="External"/><Relationship Id="rId2" Type="http://schemas.openxmlformats.org/officeDocument/2006/relationships/notesSlide" Target="../notesSlides/notesSlide72.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3" Type="http://schemas.openxmlformats.org/officeDocument/2006/relationships/hyperlink" Target="http://www.duluthsuperior.com/mld/duluthsuperior/news/local/14367130.htm" TargetMode="External"/><Relationship Id="rId2" Type="http://schemas.openxmlformats.org/officeDocument/2006/relationships/notesSlide" Target="../notesSlides/notesSlide7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85.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74.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3" Type="http://schemas.openxmlformats.org/officeDocument/2006/relationships/hyperlink" Target="http://www.parade.com/articles/editions/2008/edition_03-09-2008/2Thoughts_Can_Heal" TargetMode="External"/><Relationship Id="rId2" Type="http://schemas.openxmlformats.org/officeDocument/2006/relationships/notesSlide" Target="../notesSlides/notesSlide75.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76.xml"/><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hyperlink" Target="http://www.latimes.com/features/health/la-he-placebo14jan14,1,4887792.story" TargetMode="External"/><Relationship Id="rId2" Type="http://schemas.openxmlformats.org/officeDocument/2006/relationships/notesSlide" Target="../notesSlides/notesSlide77.xml"/><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3" Type="http://schemas.openxmlformats.org/officeDocument/2006/relationships/hyperlink" Target="http://www.latimes.com/news/nationworld/nation/la-sci-pain5mar05,1,6333231.story" TargetMode="External"/><Relationship Id="rId2" Type="http://schemas.openxmlformats.org/officeDocument/2006/relationships/notesSlide" Target="../notesSlides/notesSlide7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9.xml"/><Relationship Id="rId1" Type="http://schemas.openxmlformats.org/officeDocument/2006/relationships/slideLayout" Target="../slideLayouts/slideLayout15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79.xml"/><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hyperlink" Target="http://www.cnn.com/2008/HEALTH/08/18/god.vs.doctors.ap/index.html" TargetMode="External"/><Relationship Id="rId2" Type="http://schemas.openxmlformats.org/officeDocument/2006/relationships/notesSlide" Target="../notesSlides/notesSlide80.xml"/><Relationship Id="rId1" Type="http://schemas.openxmlformats.org/officeDocument/2006/relationships/slideLayout" Target="../slideLayouts/slideLayout73.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hyperlink" Target="http://www.startribune.com/lifestyle/health/19632179.html" TargetMode="External"/><Relationship Id="rId2" Type="http://schemas.openxmlformats.org/officeDocument/2006/relationships/notesSlide" Target="../notesSlides/notesSlide81.xml"/><Relationship Id="rId1" Type="http://schemas.openxmlformats.org/officeDocument/2006/relationships/slideLayout" Target="../slideLayouts/slideLayout84.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hyperlink" Target="http://www.usatoday.com/tech/science/2008-05-30-worldfestival-music-brain_N.htm" TargetMode="External"/><Relationship Id="rId2" Type="http://schemas.openxmlformats.org/officeDocument/2006/relationships/notesSlide" Target="../notesSlides/notesSlide82.xm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hyperlink" Target="http://ap.google.com/article/ALeqM5ihrjui69QARvHuFo2GZ-z9cp9C0gD91119R80" TargetMode="External"/><Relationship Id="rId2" Type="http://schemas.openxmlformats.org/officeDocument/2006/relationships/notesSlide" Target="../notesSlides/notesSlide83.xml"/><Relationship Id="rId1" Type="http://schemas.openxmlformats.org/officeDocument/2006/relationships/slideLayout" Target="../slideLayouts/slideLayout95.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3" Type="http://schemas.openxmlformats.org/officeDocument/2006/relationships/hyperlink" Target="http://www.wuwm.com/programs/news/view_news.php?articleid=2242" TargetMode="External"/><Relationship Id="rId2" Type="http://schemas.openxmlformats.org/officeDocument/2006/relationships/notesSlide" Target="../notesSlides/notesSlide84.xml"/><Relationship Id="rId1" Type="http://schemas.openxmlformats.org/officeDocument/2006/relationships/slideLayout" Target="../slideLayouts/slideLayout106.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hyperlink" Target="http://www.latimes.com/news/local/la-me-archie9jul09,1,7302104.story" TargetMode="External"/><Relationship Id="rId2" Type="http://schemas.openxmlformats.org/officeDocument/2006/relationships/notesSlide" Target="../notesSlides/notesSlide85.xml"/><Relationship Id="rId1" Type="http://schemas.openxmlformats.org/officeDocument/2006/relationships/slideLayout" Target="../slideLayouts/slideLayout117.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117.xml"/><Relationship Id="rId4" Type="http://schemas.openxmlformats.org/officeDocument/2006/relationships/hyperlink" Target="http://www.latimes.com/news/local/la-me-archie9jul09,1,7302104.story"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128.xml"/><Relationship Id="rId4" Type="http://schemas.openxmlformats.org/officeDocument/2006/relationships/hyperlink" Target="http://www.ischool.washington.edu/robotpets/onlinediscussion/index.html"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pantagraph.com/articles/2007/07/25/news/doc46a7c3771368d214063275.txt" TargetMode="External"/><Relationship Id="rId2" Type="http://schemas.openxmlformats.org/officeDocument/2006/relationships/notesSlide" Target="../notesSlides/notesSlide88.xml"/><Relationship Id="rId1" Type="http://schemas.openxmlformats.org/officeDocument/2006/relationships/slideLayout" Target="../slideLayouts/slideLayout117.xml"/><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819400" y="6599464"/>
            <a:ext cx="3507692" cy="215444"/>
          </a:xfrm>
          <a:prstGeom prst="rect">
            <a:avLst/>
          </a:prstGeom>
          <a:noFill/>
          <a:ln w="28575">
            <a:noFill/>
            <a:miter lim="800000"/>
            <a:headEnd/>
            <a:tailEnd/>
          </a:ln>
          <a:effectLst/>
        </p:spPr>
        <p:txBody>
          <a:bodyPr wrap="none" anchor="ctr">
            <a:spAutoFit/>
          </a:bodyPr>
          <a:lstStyle/>
          <a:p>
            <a:pPr>
              <a:defRPr/>
            </a:pPr>
            <a:r>
              <a:rPr lang="en-US" sz="800" dirty="0">
                <a:latin typeface="+mn-lt"/>
                <a:hlinkClick r:id="rId3"/>
              </a:rPr>
              <a:t>www.duluthnewstribune.com/articles/index.cfm?id=64520&amp;section=None</a:t>
            </a:r>
            <a:endParaRPr lang="en-US" sz="800" dirty="0">
              <a:latin typeface="+mn-lt"/>
            </a:endParaRPr>
          </a:p>
        </p:txBody>
      </p:sp>
      <p:pic>
        <p:nvPicPr>
          <p:cNvPr id="235521" name="Picture 1"/>
          <p:cNvPicPr>
            <a:picLocks noChangeAspect="1" noChangeArrowheads="1"/>
          </p:cNvPicPr>
          <p:nvPr/>
        </p:nvPicPr>
        <p:blipFill>
          <a:blip r:embed="rId4" cstate="print"/>
          <a:srcRect/>
          <a:stretch>
            <a:fillRect/>
          </a:stretch>
        </p:blipFill>
        <p:spPr bwMode="auto">
          <a:xfrm>
            <a:off x="2162175" y="142875"/>
            <a:ext cx="4819650" cy="6181725"/>
          </a:xfrm>
          <a:prstGeom prst="rect">
            <a:avLst/>
          </a:prstGeom>
          <a:noFill/>
          <a:ln w="9525">
            <a:noFill/>
            <a:miter lim="800000"/>
            <a:headEnd/>
            <a:tailEnd/>
          </a:ln>
        </p:spPr>
      </p:pic>
      <p:sp>
        <p:nvSpPr>
          <p:cNvPr id="2" name="TextBox 1"/>
          <p:cNvSpPr txBox="1"/>
          <p:nvPr/>
        </p:nvSpPr>
        <p:spPr>
          <a:xfrm>
            <a:off x="4103225" y="6294700"/>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a:t>
            </a:r>
            <a:r>
              <a:rPr lang="en-US" sz="1050" dirty="0" smtClean="0"/>
              <a:t>2010-2016</a:t>
            </a:r>
            <a:endParaRPr lang="en-US" sz="105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621570" name="AutoShape 2"/>
          <p:cNvSpPr>
            <a:spLocks noChangeArrowheads="1"/>
          </p:cNvSpPr>
          <p:nvPr/>
        </p:nvSpPr>
        <p:spPr bwMode="auto">
          <a:xfrm>
            <a:off x="2914653"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1" name="AutoShape 3"/>
          <p:cNvSpPr>
            <a:spLocks noChangeArrowheads="1"/>
          </p:cNvSpPr>
          <p:nvPr/>
        </p:nvSpPr>
        <p:spPr bwMode="auto">
          <a:xfrm>
            <a:off x="2533653" y="3851541"/>
            <a:ext cx="1795463" cy="917079"/>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2" name="AutoShape 4"/>
          <p:cNvSpPr>
            <a:spLocks noChangeArrowheads="1"/>
          </p:cNvSpPr>
          <p:nvPr/>
        </p:nvSpPr>
        <p:spPr bwMode="auto">
          <a:xfrm flipV="1">
            <a:off x="1847852" y="4775466"/>
            <a:ext cx="976313" cy="917079"/>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3" name="AutoShape 5"/>
          <p:cNvSpPr>
            <a:spLocks noChangeArrowheads="1"/>
          </p:cNvSpPr>
          <p:nvPr/>
        </p:nvSpPr>
        <p:spPr bwMode="auto">
          <a:xfrm>
            <a:off x="1847852" y="6480425"/>
            <a:ext cx="976313" cy="917079"/>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a:solidFill>
                <a:srgbClr val="000000"/>
              </a:solidFill>
              <a:latin typeface="Arial" charset="0"/>
            </a:endParaRPr>
          </a:p>
        </p:txBody>
      </p:sp>
      <p:sp>
        <p:nvSpPr>
          <p:cNvPr id="621574" name="AutoShape 6"/>
          <p:cNvSpPr>
            <a:spLocks noChangeArrowheads="1"/>
          </p:cNvSpPr>
          <p:nvPr/>
        </p:nvSpPr>
        <p:spPr bwMode="auto">
          <a:xfrm>
            <a:off x="2495550" y="45182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5" name="AutoShape 7"/>
          <p:cNvSpPr>
            <a:spLocks noChangeArrowheads="1"/>
          </p:cNvSpPr>
          <p:nvPr/>
        </p:nvSpPr>
        <p:spPr bwMode="auto">
          <a:xfrm>
            <a:off x="3181350" y="491834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6" name="AutoShape 8"/>
          <p:cNvSpPr>
            <a:spLocks noChangeArrowheads="1"/>
          </p:cNvSpPr>
          <p:nvPr/>
        </p:nvSpPr>
        <p:spPr bwMode="auto">
          <a:xfrm>
            <a:off x="3238501" y="52040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sp>
        <p:nvSpPr>
          <p:cNvPr id="621577" name="AutoShape 9"/>
          <p:cNvSpPr>
            <a:spLocks noChangeArrowheads="1"/>
          </p:cNvSpPr>
          <p:nvPr/>
        </p:nvSpPr>
        <p:spPr bwMode="auto">
          <a:xfrm>
            <a:off x="2724150" y="5242191"/>
            <a:ext cx="245474" cy="917079"/>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a:solidFill>
                <a:srgbClr val="000000"/>
              </a:solidFill>
              <a:latin typeface="Arial" charset="0"/>
            </a:endParaRPr>
          </a:p>
        </p:txBody>
      </p:sp>
      <p:pic>
        <p:nvPicPr>
          <p:cNvPr id="621578" name="Picture 3"/>
          <p:cNvPicPr>
            <a:picLocks noChangeAspect="1" noChangeArrowheads="1"/>
          </p:cNvPicPr>
          <p:nvPr/>
        </p:nvPicPr>
        <p:blipFill>
          <a:blip r:embed="rId3" cstate="print"/>
          <a:srcRect/>
          <a:stretch>
            <a:fillRect/>
          </a:stretch>
        </p:blipFill>
        <p:spPr bwMode="auto">
          <a:xfrm>
            <a:off x="506413" y="1033463"/>
            <a:ext cx="4762500" cy="4762500"/>
          </a:xfrm>
          <a:prstGeom prst="rect">
            <a:avLst/>
          </a:prstGeom>
          <a:noFill/>
          <a:ln w="9525">
            <a:noFill/>
            <a:miter lim="800000"/>
            <a:headEnd/>
            <a:tailEnd/>
          </a:ln>
        </p:spPr>
      </p:pic>
      <p:pic>
        <p:nvPicPr>
          <p:cNvPr id="621579" name="Picture 4"/>
          <p:cNvPicPr>
            <a:picLocks noChangeAspect="1" noChangeArrowheads="1"/>
          </p:cNvPicPr>
          <p:nvPr/>
        </p:nvPicPr>
        <p:blipFill>
          <a:blip r:embed="rId4" cstate="print"/>
          <a:srcRect/>
          <a:stretch>
            <a:fillRect/>
          </a:stretch>
        </p:blipFill>
        <p:spPr bwMode="auto">
          <a:xfrm>
            <a:off x="4705350" y="917575"/>
            <a:ext cx="3305175" cy="4762500"/>
          </a:xfrm>
          <a:prstGeom prst="rect">
            <a:avLst/>
          </a:prstGeom>
          <a:noFill/>
          <a:ln w="9525">
            <a:noFill/>
            <a:miter lim="800000"/>
            <a:headEnd/>
            <a:tailEnd/>
          </a:ln>
        </p:spPr>
      </p:pic>
      <p:sp>
        <p:nvSpPr>
          <p:cNvPr id="621580" name="Rectangle 16"/>
          <p:cNvSpPr>
            <a:spLocks noChangeArrowheads="1"/>
          </p:cNvSpPr>
          <p:nvPr/>
        </p:nvSpPr>
        <p:spPr bwMode="auto">
          <a:xfrm>
            <a:off x="2616208" y="6059506"/>
            <a:ext cx="4926349" cy="461665"/>
          </a:xfrm>
          <a:prstGeom prst="rect">
            <a:avLst/>
          </a:prstGeom>
          <a:noFill/>
          <a:ln w="9525">
            <a:noFill/>
            <a:miter lim="800000"/>
            <a:headEnd/>
            <a:tailEnd/>
          </a:ln>
        </p:spPr>
        <p:txBody>
          <a:bodyPr wrap="none">
            <a:spAutoFit/>
          </a:bodyPr>
          <a:lstStyle/>
          <a:p>
            <a:pPr eaLnBrk="1" hangingPunct="1"/>
            <a:r>
              <a:rPr kumimoji="0" lang="en-US">
                <a:solidFill>
                  <a:srgbClr val="000000"/>
                </a:solidFill>
                <a:latin typeface="Arial" charset="0"/>
              </a:rPr>
              <a:t>Minnesota Historical Society Press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066800" y="3654425"/>
            <a:ext cx="7086600" cy="2776538"/>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“His accuracy, observed in 25 cases, has led the staff to call family members once he has chosen someone. It usually means they have less than four hours to live.”</a:t>
            </a:r>
          </a:p>
          <a:p>
            <a:pPr algn="ctr" eaLnBrk="1" hangingPunct="1"/>
            <a:endParaRPr kumimoji="0" lang="en-US" sz="1800">
              <a:solidFill>
                <a:srgbClr val="FFFFFF"/>
              </a:solidFill>
              <a:latin typeface="Verdana" pitchFamily="34" charset="0"/>
            </a:endParaRPr>
          </a:p>
          <a:p>
            <a:pPr algn="ctr" eaLnBrk="1" hangingPunct="1"/>
            <a:r>
              <a:rPr kumimoji="0" lang="en-US" sz="1800">
                <a:solidFill>
                  <a:srgbClr val="FFFFFF"/>
                </a:solidFill>
                <a:latin typeface="Verdana" pitchFamily="34" charset="0"/>
              </a:rPr>
              <a:t>“’He doesn't make too many mistakes. He seems to understand when patients are about to die,’" said Dr. David Dosa in an interview. He describes the phenomenon in a poignant essay in Thursday's issue of the New England Journal of Medicine.’</a:t>
            </a:r>
          </a:p>
          <a:p>
            <a:pPr algn="ctr" eaLnBrk="1" hangingPunct="1"/>
            <a:r>
              <a:rPr kumimoji="0" lang="en-US" sz="1400">
                <a:solidFill>
                  <a:srgbClr val="FFFFFF"/>
                </a:solidFill>
                <a:latin typeface="Verdana" pitchFamily="34" charset="0"/>
              </a:rPr>
              <a:t>(AP Photo/Stew Milne)</a:t>
            </a:r>
          </a:p>
        </p:txBody>
      </p:sp>
      <p:sp>
        <p:nvSpPr>
          <p:cNvPr id="74755"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4756" name="Picture 5"/>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066800" y="4386263"/>
            <a:ext cx="7086600" cy="1311275"/>
          </a:xfrm>
          <a:prstGeom prst="rect">
            <a:avLst/>
          </a:prstGeom>
          <a:noFill/>
          <a:ln w="28575">
            <a:noFill/>
            <a:miter lim="800000"/>
            <a:headEnd/>
            <a:tailEnd/>
          </a:ln>
        </p:spPr>
        <p:txBody>
          <a:bodyPr anchor="ctr">
            <a:spAutoFit/>
          </a:bodyPr>
          <a:lstStyle/>
          <a:p>
            <a:pPr algn="ctr" eaLnBrk="1" hangingPunct="1"/>
            <a:r>
              <a:rPr kumimoji="0" lang="en-US" sz="2000">
                <a:solidFill>
                  <a:srgbClr val="FFFFFF"/>
                </a:solidFill>
                <a:latin typeface="Verdana" pitchFamily="34" charset="0"/>
              </a:rPr>
              <a:t>“Oscar is better at predicting death than the people who work there, said Dr. Joan Teno of Brown University, who treats patients at the nursing home and is an expert on care for the terminally ill.”</a:t>
            </a:r>
          </a:p>
        </p:txBody>
      </p:sp>
      <p:sp>
        <p:nvSpPr>
          <p:cNvPr id="75779" name="Text Box 3"/>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5780" name="Picture 8"/>
          <p:cNvPicPr>
            <a:picLocks noChangeAspect="1" noChangeArrowheads="1"/>
          </p:cNvPicPr>
          <p:nvPr/>
        </p:nvPicPr>
        <p:blipFill>
          <a:blip r:embed="rId4" cstate="print"/>
          <a:srcRect/>
          <a:stretch>
            <a:fillRect/>
          </a:stretch>
        </p:blipFill>
        <p:spPr bwMode="auto">
          <a:xfrm>
            <a:off x="2190750" y="762000"/>
            <a:ext cx="4762500" cy="33051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noFill/>
        </p:spPr>
        <p:txBody>
          <a:bodyPr/>
          <a:lstStyle/>
          <a:p>
            <a:r>
              <a:rPr lang="en-US" smtClean="0"/>
              <a:t>Post 1st Treatment</a:t>
            </a:r>
            <a:br>
              <a:rPr lang="en-US" smtClean="0"/>
            </a:br>
            <a:r>
              <a:rPr lang="en-US" smtClean="0"/>
              <a:t>-- cure</a:t>
            </a:r>
          </a:p>
        </p:txBody>
      </p:sp>
      <p:sp>
        <p:nvSpPr>
          <p:cNvPr id="112643" name="Rectangle 3"/>
          <p:cNvSpPr>
            <a:spLocks noGrp="1" noChangeArrowheads="1"/>
          </p:cNvSpPr>
          <p:nvPr>
            <p:ph type="body" idx="1"/>
          </p:nvPr>
        </p:nvSpPr>
        <p:spPr>
          <a:xfrm>
            <a:off x="2819400" y="1981200"/>
            <a:ext cx="6096000" cy="995363"/>
          </a:xfrm>
          <a:noFill/>
        </p:spPr>
        <p:txBody>
          <a:bodyPr>
            <a:spAutoFit/>
          </a:bodyPr>
          <a:lstStyle/>
          <a:p>
            <a:r>
              <a:rPr lang="en-US" smtClean="0"/>
              <a:t>passage of time</a:t>
            </a:r>
          </a:p>
          <a:p>
            <a:pPr lvl="1"/>
            <a:r>
              <a:rPr lang="en-US" smtClean="0"/>
              <a:t>Nat Pallone</a:t>
            </a:r>
          </a:p>
        </p:txBody>
      </p:sp>
      <p:sp>
        <p:nvSpPr>
          <p:cNvPr id="1126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13667" name="Rectangle 3"/>
          <p:cNvSpPr>
            <a:spLocks noGrp="1" noChangeArrowheads="1"/>
          </p:cNvSpPr>
          <p:nvPr>
            <p:ph type="body" idx="1"/>
          </p:nvPr>
        </p:nvSpPr>
        <p:spPr>
          <a:xfrm>
            <a:off x="2819400" y="1981200"/>
            <a:ext cx="6096000" cy="3009900"/>
          </a:xfrm>
          <a:noFill/>
        </p:spPr>
        <p:txBody>
          <a:bodyPr>
            <a:spAutoFit/>
          </a:bodyPr>
          <a:lstStyle/>
          <a:p>
            <a:pPr eaLnBrk="1" hangingPunct="1"/>
            <a:r>
              <a:rPr lang="en-US" smtClean="0">
                <a:solidFill>
                  <a:srgbClr val="009999"/>
                </a:solidFill>
              </a:rPr>
              <a:t>passage of time</a:t>
            </a:r>
          </a:p>
          <a:p>
            <a:pPr lvl="1" eaLnBrk="1" hangingPunct="1"/>
            <a:r>
              <a:rPr lang="en-US" smtClean="0">
                <a:solidFill>
                  <a:srgbClr val="009999"/>
                </a:solidFill>
              </a:rPr>
              <a:t>Nat Pallone</a:t>
            </a:r>
          </a:p>
          <a:p>
            <a:pPr lvl="1" eaLnBrk="1" hangingPunct="1"/>
            <a:endParaRPr lang="en-US" smtClean="0">
              <a:solidFill>
                <a:srgbClr val="009999"/>
              </a:solidFill>
            </a:endParaRPr>
          </a:p>
          <a:p>
            <a:pPr eaLnBrk="1" hangingPunct="1"/>
            <a:r>
              <a:rPr lang="en-US" smtClean="0"/>
              <a:t>naming in curing</a:t>
            </a:r>
          </a:p>
          <a:p>
            <a:pPr eaLnBrk="1" hangingPunct="1"/>
            <a:endParaRPr lang="en-US" smtClean="0"/>
          </a:p>
          <a:p>
            <a:pPr eaLnBrk="1" hangingPunct="1">
              <a:buFont typeface="Monotype Sorts" pitchFamily="2" charset="2"/>
              <a:buNone/>
            </a:pPr>
            <a:endParaRPr lang="en-US" smtClean="0"/>
          </a:p>
        </p:txBody>
      </p:sp>
      <p:sp>
        <p:nvSpPr>
          <p:cNvPr id="1136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14691" name="Rectangle 3"/>
          <p:cNvSpPr>
            <a:spLocks noGrp="1" noChangeArrowheads="1"/>
          </p:cNvSpPr>
          <p:nvPr>
            <p:ph type="body" idx="1"/>
          </p:nvPr>
        </p:nvSpPr>
        <p:spPr>
          <a:xfrm>
            <a:off x="2819400" y="1981200"/>
            <a:ext cx="6096000" cy="3522663"/>
          </a:xfrm>
          <a:noFill/>
        </p:spPr>
        <p:txBody>
          <a:bodyPr>
            <a:spAutoFit/>
          </a:bodyPr>
          <a:lstStyle/>
          <a:p>
            <a:pPr eaLnBrk="1" hangingPunct="1"/>
            <a:r>
              <a:rPr lang="en-US" smtClean="0">
                <a:solidFill>
                  <a:srgbClr val="009999"/>
                </a:solidFill>
              </a:rPr>
              <a:t>passage of time</a:t>
            </a:r>
          </a:p>
          <a:p>
            <a:pPr lvl="1" eaLnBrk="1" hangingPunct="1"/>
            <a:r>
              <a:rPr lang="en-US" smtClean="0">
                <a:solidFill>
                  <a:srgbClr val="009999"/>
                </a:solidFill>
              </a:rPr>
              <a:t>Nat Pallone</a:t>
            </a:r>
          </a:p>
          <a:p>
            <a:pPr lvl="1" eaLnBrk="1" hangingPunct="1"/>
            <a:endParaRPr lang="en-US" smtClean="0">
              <a:solidFill>
                <a:srgbClr val="009999"/>
              </a:solidFill>
            </a:endParaRPr>
          </a:p>
          <a:p>
            <a:pPr eaLnBrk="1" hangingPunct="1"/>
            <a:r>
              <a:rPr lang="en-US" smtClean="0">
                <a:solidFill>
                  <a:srgbClr val="009999"/>
                </a:solidFill>
              </a:rPr>
              <a:t>naming in curing</a:t>
            </a:r>
          </a:p>
          <a:p>
            <a:pPr eaLnBrk="1" hangingPunct="1"/>
            <a:endParaRPr lang="en-US" smtClean="0">
              <a:solidFill>
                <a:srgbClr val="009999"/>
              </a:solidFill>
            </a:endParaRPr>
          </a:p>
          <a:p>
            <a:pPr eaLnBrk="1" hangingPunct="1"/>
            <a:r>
              <a:rPr lang="en-US" smtClean="0"/>
              <a:t>“works if it ain’t too late”</a:t>
            </a:r>
          </a:p>
          <a:p>
            <a:pPr eaLnBrk="1" hangingPunct="1"/>
            <a:endParaRPr lang="en-US" smtClean="0"/>
          </a:p>
        </p:txBody>
      </p:sp>
      <p:sp>
        <p:nvSpPr>
          <p:cNvPr id="1146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15715" name="Rectangle 3"/>
          <p:cNvSpPr>
            <a:spLocks noGrp="1" noChangeArrowheads="1"/>
          </p:cNvSpPr>
          <p:nvPr>
            <p:ph type="body" idx="1"/>
          </p:nvPr>
        </p:nvSpPr>
        <p:spPr>
          <a:xfrm>
            <a:off x="2819400" y="1981200"/>
            <a:ext cx="6096000" cy="519113"/>
          </a:xfrm>
        </p:spPr>
        <p:txBody>
          <a:bodyPr>
            <a:spAutoFit/>
          </a:bodyPr>
          <a:lstStyle/>
          <a:p>
            <a:pPr>
              <a:buFont typeface="Monotype Sorts" pitchFamily="2" charset="2"/>
              <a:buNone/>
            </a:pPr>
            <a:endParaRPr lang="en-US" smtClean="0"/>
          </a:p>
        </p:txBody>
      </p:sp>
      <p:sp>
        <p:nvSpPr>
          <p:cNvPr id="11571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6739" name="Rectangle 3"/>
          <p:cNvSpPr>
            <a:spLocks noGrp="1" noChangeArrowheads="1"/>
          </p:cNvSpPr>
          <p:nvPr>
            <p:ph type="body" idx="1"/>
          </p:nvPr>
        </p:nvSpPr>
        <p:spPr>
          <a:xfrm>
            <a:off x="2819400" y="1981200"/>
            <a:ext cx="6096000" cy="1471613"/>
          </a:xfrm>
          <a:noFill/>
        </p:spPr>
        <p:txBody>
          <a:bodyPr>
            <a:spAutoFit/>
          </a:bodyPr>
          <a:lstStyle/>
          <a:p>
            <a:pPr eaLnBrk="1" hangingPunct="1"/>
            <a:r>
              <a:rPr lang="en-US" smtClean="0"/>
              <a:t>medicine too weak</a:t>
            </a:r>
          </a:p>
          <a:p>
            <a:pPr lvl="1" eaLnBrk="1" hangingPunct="1"/>
            <a:r>
              <a:rPr lang="en-US" smtClean="0"/>
              <a:t>solution: stronger medicine</a:t>
            </a:r>
          </a:p>
          <a:p>
            <a:pPr lvl="1" eaLnBrk="1" hangingPunct="1">
              <a:buFont typeface="Monotype Sorts" pitchFamily="2" charset="2"/>
              <a:buNone/>
            </a:pPr>
            <a:endParaRPr lang="en-US" smtClean="0"/>
          </a:p>
        </p:txBody>
      </p:sp>
      <p:sp>
        <p:nvSpPr>
          <p:cNvPr id="11674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7763" name="Rectangle 3"/>
          <p:cNvSpPr>
            <a:spLocks noGrp="1" noChangeArrowheads="1"/>
          </p:cNvSpPr>
          <p:nvPr>
            <p:ph type="body" idx="1"/>
          </p:nvPr>
        </p:nvSpPr>
        <p:spPr>
          <a:xfrm>
            <a:off x="2438400" y="1981200"/>
            <a:ext cx="6096000" cy="3333750"/>
          </a:xfrm>
          <a:noFill/>
        </p:spPr>
        <p:txBody>
          <a:bodyPr>
            <a:spAutoFit/>
          </a:bodyPr>
          <a:lstStyle/>
          <a:p>
            <a:pPr eaLnBrk="1" hangingPunct="1"/>
            <a:r>
              <a:rPr lang="en-US" dirty="0" smtClean="0">
                <a:solidFill>
                  <a:srgbClr val="009999"/>
                </a:solidFill>
              </a:rPr>
              <a:t>medicine too weak</a:t>
            </a:r>
          </a:p>
          <a:p>
            <a:pPr lvl="1" eaLnBrk="1" hangingPunct="1"/>
            <a:r>
              <a:rPr lang="en-US" dirty="0" smtClean="0">
                <a:solidFill>
                  <a:srgbClr val="009999"/>
                </a:solidFill>
              </a:rPr>
              <a:t>solution: stronger medicine</a:t>
            </a:r>
          </a:p>
          <a:p>
            <a:pPr lvl="1" eaLnBrk="1" hangingPunct="1"/>
            <a:endParaRPr lang="en-US" dirty="0" smtClean="0">
              <a:solidFill>
                <a:srgbClr val="009999"/>
              </a:solidFill>
            </a:endParaRPr>
          </a:p>
          <a:p>
            <a:pPr eaLnBrk="1" hangingPunct="1"/>
            <a:r>
              <a:rPr lang="en-US" dirty="0" smtClean="0"/>
              <a:t>medicine from a location not good</a:t>
            </a:r>
          </a:p>
          <a:p>
            <a:pPr lvl="1" eaLnBrk="1" hangingPunct="1"/>
            <a:r>
              <a:rPr lang="en-US" dirty="0" smtClean="0"/>
              <a:t>solution: use medicine from a different location</a:t>
            </a:r>
          </a:p>
          <a:p>
            <a:pPr lvl="1" eaLnBrk="1" hangingPunct="1">
              <a:buFont typeface="Monotype Sorts" pitchFamily="2" charset="2"/>
              <a:buNone/>
            </a:pPr>
            <a:endParaRPr lang="en-US" dirty="0" smtClean="0"/>
          </a:p>
        </p:txBody>
      </p:sp>
      <p:sp>
        <p:nvSpPr>
          <p:cNvPr id="1177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18787" name="Rectangle 3"/>
          <p:cNvSpPr>
            <a:spLocks noGrp="1" noChangeArrowheads="1"/>
          </p:cNvSpPr>
          <p:nvPr>
            <p:ph type="body" idx="1"/>
          </p:nvPr>
        </p:nvSpPr>
        <p:spPr>
          <a:xfrm>
            <a:off x="2438400" y="1981200"/>
            <a:ext cx="6096000" cy="4322763"/>
          </a:xfrm>
          <a:noFill/>
        </p:spPr>
        <p:txBody>
          <a:bodyPr>
            <a:spAutoFit/>
          </a:bodyPr>
          <a:lstStyle/>
          <a:p>
            <a:pPr eaLnBrk="1" hangingPunct="1"/>
            <a:r>
              <a:rPr lang="en-US" dirty="0" smtClean="0">
                <a:solidFill>
                  <a:srgbClr val="009999"/>
                </a:solidFill>
              </a:rPr>
              <a:t>medicine too weak</a:t>
            </a:r>
          </a:p>
          <a:p>
            <a:pPr lvl="1" eaLnBrk="1" hangingPunct="1"/>
            <a:r>
              <a:rPr lang="en-US" dirty="0" smtClean="0">
                <a:solidFill>
                  <a:srgbClr val="009999"/>
                </a:solidFill>
              </a:rPr>
              <a:t>solution: stronger medicine</a:t>
            </a:r>
          </a:p>
          <a:p>
            <a:pPr lvl="1" eaLnBrk="1" hangingPunct="1"/>
            <a:endParaRPr lang="en-US" dirty="0" smtClean="0">
              <a:solidFill>
                <a:srgbClr val="009999"/>
              </a:solidFill>
            </a:endParaRPr>
          </a:p>
          <a:p>
            <a:pPr eaLnBrk="1" hangingPunct="1"/>
            <a:r>
              <a:rPr lang="en-US" dirty="0" smtClean="0">
                <a:solidFill>
                  <a:srgbClr val="009999"/>
                </a:solidFill>
              </a:rPr>
              <a:t>medicine from a location not good</a:t>
            </a:r>
          </a:p>
          <a:p>
            <a:pPr lvl="1" eaLnBrk="1" hangingPunct="1"/>
            <a:r>
              <a:rPr lang="en-US" dirty="0" smtClean="0">
                <a:solidFill>
                  <a:srgbClr val="009999"/>
                </a:solidFill>
              </a:rPr>
              <a:t>solution: use medicine from a different location</a:t>
            </a:r>
          </a:p>
          <a:p>
            <a:pPr lvl="1" eaLnBrk="1" hangingPunct="1"/>
            <a:endParaRPr lang="en-US" dirty="0" smtClean="0"/>
          </a:p>
          <a:p>
            <a:pPr eaLnBrk="1" hangingPunct="1"/>
            <a:r>
              <a:rPr lang="en-US" dirty="0" smtClean="0"/>
              <a:t>medicine picked in wrong seasons</a:t>
            </a:r>
          </a:p>
          <a:p>
            <a:pPr lvl="1" eaLnBrk="1" hangingPunct="1"/>
            <a:r>
              <a:rPr lang="en-US" dirty="0" smtClean="0"/>
              <a:t>solution: use different medicine</a:t>
            </a:r>
          </a:p>
        </p:txBody>
      </p:sp>
      <p:sp>
        <p:nvSpPr>
          <p:cNvPr id="1187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19811" name="Rectangle 3"/>
          <p:cNvSpPr>
            <a:spLocks noGrp="1" noChangeArrowheads="1"/>
          </p:cNvSpPr>
          <p:nvPr>
            <p:ph type="body" idx="1"/>
          </p:nvPr>
        </p:nvSpPr>
        <p:spPr>
          <a:xfrm>
            <a:off x="2590800" y="1981200"/>
            <a:ext cx="6096000" cy="1471613"/>
          </a:xfrm>
          <a:noFill/>
        </p:spPr>
        <p:txBody>
          <a:bodyPr>
            <a:spAutoFit/>
          </a:bodyPr>
          <a:lstStyle/>
          <a:p>
            <a:r>
              <a:rPr lang="en-US" dirty="0" smtClean="0"/>
              <a:t>Life (bad living) has not changed</a:t>
            </a:r>
          </a:p>
          <a:p>
            <a:pPr lvl="1"/>
            <a:r>
              <a:rPr lang="en-US" dirty="0" smtClean="0"/>
              <a:t>solution: change life</a:t>
            </a:r>
          </a:p>
          <a:p>
            <a:pPr lvl="1">
              <a:buFont typeface="Monotype Sorts" pitchFamily="2" charset="2"/>
              <a:buNone/>
            </a:pPr>
            <a:endParaRPr lang="en-US"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609600"/>
            <a:ext cx="6096000" cy="1143000"/>
          </a:xfrm>
        </p:spPr>
        <p:txBody>
          <a:bodyPr/>
          <a:lstStyle/>
          <a:p>
            <a:r>
              <a:rPr lang="en-US" smtClean="0"/>
              <a:t>Minnesota</a:t>
            </a:r>
            <a:r>
              <a:rPr lang="en-US" i="1" smtClean="0"/>
              <a:t> Anishinabe </a:t>
            </a:r>
          </a:p>
        </p:txBody>
      </p:sp>
      <p:pic>
        <p:nvPicPr>
          <p:cNvPr id="36867" name="Picture 9" descr="mn_1895"/>
          <p:cNvPicPr>
            <a:picLocks noGrp="1" noChangeAspect="1" noChangeArrowheads="1"/>
          </p:cNvPicPr>
          <p:nvPr>
            <p:ph idx="1"/>
          </p:nvPr>
        </p:nvPicPr>
        <p:blipFill>
          <a:blip r:embed="rId3" cstate="print"/>
          <a:srcRect/>
          <a:stretch>
            <a:fillRect/>
          </a:stretch>
        </p:blipFill>
        <p:spPr>
          <a:xfrm>
            <a:off x="4114800" y="1828800"/>
            <a:ext cx="3733800" cy="4876800"/>
          </a:xfrm>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0835" name="Rectangle 3"/>
          <p:cNvSpPr>
            <a:spLocks noGrp="1" noChangeArrowheads="1"/>
          </p:cNvSpPr>
          <p:nvPr>
            <p:ph type="body" idx="1"/>
          </p:nvPr>
        </p:nvSpPr>
        <p:spPr>
          <a:xfrm>
            <a:off x="2438400" y="1981200"/>
            <a:ext cx="6096000" cy="3284538"/>
          </a:xfrm>
          <a:noFill/>
        </p:spPr>
        <p:txBody>
          <a:bodyPr>
            <a:spAutoFit/>
          </a:bodyPr>
          <a:lstStyle/>
          <a:p>
            <a:pPr eaLnBrk="1" hangingPunct="1"/>
            <a:r>
              <a:rPr lang="en-US" dirty="0" smtClean="0">
                <a:solidFill>
                  <a:srgbClr val="009999"/>
                </a:solidFill>
              </a:rPr>
              <a:t>Life (bad living) has not changed</a:t>
            </a:r>
          </a:p>
          <a:p>
            <a:pPr lvl="1" eaLnBrk="1" hangingPunct="1"/>
            <a:r>
              <a:rPr lang="en-US" dirty="0" smtClean="0">
                <a:solidFill>
                  <a:srgbClr val="009999"/>
                </a:solidFill>
              </a:rPr>
              <a:t>solution: change life</a:t>
            </a:r>
          </a:p>
          <a:p>
            <a:pPr lvl="1" eaLnBrk="1" hangingPunct="1"/>
            <a:endParaRPr lang="en-US" dirty="0" smtClean="0">
              <a:solidFill>
                <a:srgbClr val="009999"/>
              </a:solidFill>
            </a:endParaRPr>
          </a:p>
          <a:p>
            <a:pPr eaLnBrk="1" hangingPunct="1"/>
            <a:r>
              <a:rPr lang="en-US" dirty="0" smtClean="0"/>
              <a:t>Life (bad living) of relative has not changed</a:t>
            </a:r>
          </a:p>
          <a:p>
            <a:pPr lvl="1" eaLnBrk="1" hangingPunct="1"/>
            <a:r>
              <a:rPr lang="en-US" dirty="0" smtClean="0"/>
              <a:t>solution: have relative or relatives change life</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21859" name="Rectangle 3"/>
          <p:cNvSpPr>
            <a:spLocks noGrp="1" noChangeArrowheads="1"/>
          </p:cNvSpPr>
          <p:nvPr>
            <p:ph type="body" idx="1"/>
          </p:nvPr>
        </p:nvSpPr>
        <p:spPr>
          <a:xfrm>
            <a:off x="2590800" y="2133600"/>
            <a:ext cx="6096000" cy="4114800"/>
          </a:xfrm>
          <a:noFill/>
        </p:spPr>
        <p:txBody>
          <a:bodyPr/>
          <a:lstStyle/>
          <a:p>
            <a:r>
              <a:rPr lang="en-US" dirty="0" smtClean="0"/>
              <a:t>Medicine “interpreted” incorrectly</a:t>
            </a:r>
          </a:p>
          <a:p>
            <a:pPr lvl="1"/>
            <a:r>
              <a:rPr lang="en-US" dirty="0" smtClean="0"/>
              <a:t>solution: reinterpret or re-mix</a:t>
            </a:r>
          </a:p>
          <a:p>
            <a:pPr lvl="1">
              <a:buFont typeface="Monotype Sorts" pitchFamily="2" charset="2"/>
              <a:buNone/>
            </a:pPr>
            <a:endParaRPr lang="en-US" dirty="0" smtClean="0"/>
          </a:p>
        </p:txBody>
      </p:sp>
      <p:sp>
        <p:nvSpPr>
          <p:cNvPr id="12186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22883" name="Rectangle 3"/>
          <p:cNvSpPr>
            <a:spLocks noGrp="1" noChangeArrowheads="1"/>
          </p:cNvSpPr>
          <p:nvPr>
            <p:ph type="body" idx="1"/>
          </p:nvPr>
        </p:nvSpPr>
        <p:spPr>
          <a:xfrm>
            <a:off x="2514600" y="1981200"/>
            <a:ext cx="6096000" cy="4114800"/>
          </a:xfrm>
          <a:noFill/>
        </p:spPr>
        <p:txBody>
          <a:bodyPr/>
          <a:lstStyle/>
          <a:p>
            <a:r>
              <a:rPr lang="en-US" dirty="0" smtClean="0"/>
              <a:t>other’s power overriding or interfering</a:t>
            </a:r>
          </a:p>
          <a:p>
            <a:pPr lvl="1"/>
            <a:r>
              <a:rPr lang="en-US" dirty="0" smtClean="0"/>
              <a:t>solution: talk with them about that</a:t>
            </a:r>
          </a:p>
          <a:p>
            <a:pPr lvl="1">
              <a:buFont typeface="Monotype Sorts" pitchFamily="2" charset="2"/>
              <a:buNone/>
            </a:pPr>
            <a:endParaRPr lang="en-US" dirty="0" smtClean="0"/>
          </a:p>
        </p:txBody>
      </p:sp>
      <p:sp>
        <p:nvSpPr>
          <p:cNvPr id="1228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3907" name="Rectangle 3"/>
          <p:cNvSpPr>
            <a:spLocks noGrp="1" noChangeArrowheads="1"/>
          </p:cNvSpPr>
          <p:nvPr>
            <p:ph type="body" idx="1"/>
          </p:nvPr>
        </p:nvSpPr>
        <p:spPr>
          <a:noFill/>
        </p:spPr>
        <p:txBody>
          <a:bodyPr/>
          <a:lstStyle/>
          <a:p>
            <a:pPr eaLnBrk="1" hangingPunct="1"/>
            <a:r>
              <a:rPr lang="en-US" smtClean="0"/>
              <a:t>need more time</a:t>
            </a:r>
          </a:p>
          <a:p>
            <a:pPr lvl="1" eaLnBrk="1" hangingPunct="1"/>
            <a:r>
              <a:rPr lang="en-US" smtClean="0"/>
              <a:t>solution: more time</a:t>
            </a:r>
          </a:p>
          <a:p>
            <a:pPr lvl="1" eaLnBrk="1" hangingPunct="1"/>
            <a:endParaRPr lang="en-US" smtClean="0"/>
          </a:p>
        </p:txBody>
      </p:sp>
      <p:sp>
        <p:nvSpPr>
          <p:cNvPr id="1239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38915" name="Rectangle 3"/>
          <p:cNvSpPr>
            <a:spLocks noGrp="1" noChangeArrowheads="1"/>
          </p:cNvSpPr>
          <p:nvPr>
            <p:ph type="body" idx="1"/>
          </p:nvPr>
        </p:nvSpPr>
        <p:spPr>
          <a:xfrm>
            <a:off x="2819400" y="1981200"/>
            <a:ext cx="6096000" cy="4311650"/>
          </a:xfrm>
          <a:noFill/>
        </p:spPr>
        <p:txBody>
          <a:bodyPr>
            <a:spAutoFit/>
          </a:bodyPr>
          <a:lstStyle/>
          <a:p>
            <a:r>
              <a:rPr lang="en-US" smtClean="0"/>
              <a:t>presence of somebody at the curing ceremony might have “interfered” with the cure </a:t>
            </a:r>
          </a:p>
          <a:p>
            <a:pPr lvl="1">
              <a:lnSpc>
                <a:spcPct val="110000"/>
              </a:lnSpc>
            </a:pPr>
            <a:r>
              <a:rPr lang="en-US" smtClean="0"/>
              <a:t>for e.g., a white person</a:t>
            </a:r>
          </a:p>
          <a:p>
            <a:pPr lvl="1">
              <a:lnSpc>
                <a:spcPct val="110000"/>
              </a:lnSpc>
            </a:pPr>
            <a:r>
              <a:rPr lang="en-US" smtClean="0"/>
              <a:t>or “nonbeliever”</a:t>
            </a:r>
          </a:p>
          <a:p>
            <a:pPr lvl="1">
              <a:lnSpc>
                <a:spcPct val="110000"/>
              </a:lnSpc>
            </a:pPr>
            <a:r>
              <a:rPr lang="en-US" smtClean="0"/>
              <a:t>or someone who “doesn’t know about it”</a:t>
            </a:r>
          </a:p>
          <a:p>
            <a:pPr lvl="2"/>
            <a:r>
              <a:rPr lang="en-US" smtClean="0">
                <a:hlinkClick r:id="rId3"/>
              </a:rPr>
              <a:t>Inger ceremony</a:t>
            </a:r>
            <a:endParaRPr lang="en-US" smtClean="0"/>
          </a:p>
          <a:p>
            <a:pPr lvl="1">
              <a:lnSpc>
                <a:spcPct val="110000"/>
              </a:lnSpc>
            </a:pPr>
            <a:r>
              <a:rPr lang="en-US" smtClean="0"/>
              <a:t>solution: redo ceremony</a:t>
            </a:r>
          </a:p>
        </p:txBody>
      </p:sp>
      <p:sp>
        <p:nvSpPr>
          <p:cNvPr id="12493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25955" name="Rectangle 3"/>
          <p:cNvSpPr>
            <a:spLocks noGrp="1" noChangeArrowheads="1"/>
          </p:cNvSpPr>
          <p:nvPr>
            <p:ph type="body" idx="1"/>
          </p:nvPr>
        </p:nvSpPr>
        <p:spPr>
          <a:xfrm>
            <a:off x="2819400" y="1981200"/>
            <a:ext cx="6096000" cy="4311650"/>
          </a:xfrm>
          <a:noFill/>
        </p:spPr>
        <p:txBody>
          <a:bodyPr>
            <a:spAutoFit/>
          </a:bodyPr>
          <a:lstStyle/>
          <a:p>
            <a:pPr eaLnBrk="1" hangingPunct="1"/>
            <a:r>
              <a:rPr lang="en-US" smtClean="0"/>
              <a:t>presence of somebody at the curing ceremony might have “interfered” with the cure </a:t>
            </a:r>
          </a:p>
          <a:p>
            <a:pPr lvl="1" eaLnBrk="1" hangingPunct="1">
              <a:lnSpc>
                <a:spcPct val="110000"/>
              </a:lnSpc>
            </a:pPr>
            <a:r>
              <a:rPr lang="en-US" smtClean="0">
                <a:solidFill>
                  <a:srgbClr val="009999"/>
                </a:solidFill>
              </a:rPr>
              <a:t>for e.g., a white person</a:t>
            </a:r>
          </a:p>
          <a:p>
            <a:pPr lvl="1" eaLnBrk="1" hangingPunct="1">
              <a:lnSpc>
                <a:spcPct val="110000"/>
              </a:lnSpc>
            </a:pPr>
            <a:r>
              <a:rPr lang="en-US" smtClean="0">
                <a:solidFill>
                  <a:srgbClr val="009999"/>
                </a:solidFill>
              </a:rPr>
              <a:t>or “nonbeliever”</a:t>
            </a:r>
          </a:p>
          <a:p>
            <a:pPr lvl="1" eaLnBrk="1" hangingPunct="1">
              <a:lnSpc>
                <a:spcPct val="110000"/>
              </a:lnSpc>
            </a:pPr>
            <a:r>
              <a:rPr lang="en-US" smtClean="0">
                <a:solidFill>
                  <a:srgbClr val="009999"/>
                </a:solidFill>
              </a:rPr>
              <a:t>or someone who “doesn’t know about it”</a:t>
            </a:r>
          </a:p>
          <a:p>
            <a:pPr lvl="2" eaLnBrk="1" hangingPunct="1"/>
            <a:r>
              <a:rPr lang="en-US" smtClean="0">
                <a:solidFill>
                  <a:srgbClr val="009999"/>
                </a:solidFill>
                <a:hlinkClick r:id="rId3"/>
              </a:rPr>
              <a:t>Inger ceremony</a:t>
            </a:r>
            <a:endParaRPr lang="en-US" smtClean="0">
              <a:solidFill>
                <a:srgbClr val="009999"/>
              </a:solidFill>
            </a:endParaRPr>
          </a:p>
          <a:p>
            <a:pPr lvl="1" eaLnBrk="1" hangingPunct="1">
              <a:lnSpc>
                <a:spcPct val="110000"/>
              </a:lnSpc>
            </a:pPr>
            <a:r>
              <a:rPr lang="en-US" smtClean="0"/>
              <a:t>solution: redo ceremony</a:t>
            </a:r>
          </a:p>
        </p:txBody>
      </p:sp>
      <p:sp>
        <p:nvSpPr>
          <p:cNvPr id="12595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292867" name="Rectangle 3"/>
          <p:cNvSpPr>
            <a:spLocks noGrp="1" noChangeArrowheads="1"/>
          </p:cNvSpPr>
          <p:nvPr>
            <p:ph type="body" idx="1"/>
          </p:nvPr>
        </p:nvSpPr>
        <p:spPr>
          <a:xfrm>
            <a:off x="2590800" y="1981200"/>
            <a:ext cx="6096000" cy="4114800"/>
          </a:xfrm>
          <a:noFill/>
        </p:spPr>
        <p:txBody>
          <a:bodyPr/>
          <a:lstStyle/>
          <a:p>
            <a:pPr eaLnBrk="1" hangingPunct="1"/>
            <a:r>
              <a:rPr lang="en-US" dirty="0" smtClean="0"/>
              <a:t>it could be that you are trying to “work with” more than one doctor at a time</a:t>
            </a:r>
          </a:p>
          <a:p>
            <a:pPr lvl="1" eaLnBrk="1" hangingPunct="1"/>
            <a:r>
              <a:rPr lang="en-US" dirty="0" smtClean="0"/>
              <a:t>solution: go work with the other doctor exclusively</a:t>
            </a:r>
          </a:p>
          <a:p>
            <a:pPr lvl="1" eaLnBrk="1" hangingPunct="1"/>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40963" name="Rectangle 3"/>
          <p:cNvSpPr>
            <a:spLocks noGrp="1" noChangeArrowheads="1"/>
          </p:cNvSpPr>
          <p:nvPr>
            <p:ph type="body" idx="1"/>
          </p:nvPr>
        </p:nvSpPr>
        <p:spPr>
          <a:xfrm>
            <a:off x="2362200" y="1981200"/>
            <a:ext cx="6096000" cy="4114800"/>
          </a:xfrm>
          <a:noFill/>
        </p:spPr>
        <p:txBody>
          <a:bodyPr/>
          <a:lstStyle/>
          <a:p>
            <a:r>
              <a:rPr lang="en-US" dirty="0" smtClean="0"/>
              <a:t>gifts given weren’t right</a:t>
            </a:r>
          </a:p>
          <a:p>
            <a:pPr lvl="1"/>
            <a:r>
              <a:rPr lang="en-US" dirty="0" smtClean="0"/>
              <a:t>solution: new gifts</a:t>
            </a:r>
          </a:p>
          <a:p>
            <a:pPr lvl="1"/>
            <a:r>
              <a:rPr lang="en-US" dirty="0" smtClean="0"/>
              <a:t>solution: gifts from different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3"/>
              </a:rPr>
              <a:t>http://www.journaltimes.com/articles/2006/10/09/local/iq_4249864.txt</a:t>
            </a:r>
            <a:endParaRPr kumimoji="0" lang="en-US" sz="1200">
              <a:latin typeface="Arial" charset="0"/>
            </a:endParaRPr>
          </a:p>
        </p:txBody>
      </p:sp>
      <p:pic>
        <p:nvPicPr>
          <p:cNvPr id="12902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
        <p:nvSpPr>
          <p:cNvPr id="130051" name="Text Box 3"/>
          <p:cNvSpPr txBox="1">
            <a:spLocks noChangeArrowheads="1"/>
          </p:cNvSpPr>
          <p:nvPr/>
        </p:nvSpPr>
        <p:spPr bwMode="auto">
          <a:xfrm>
            <a:off x="2152650" y="6580188"/>
            <a:ext cx="4803775" cy="274637"/>
          </a:xfrm>
          <a:prstGeom prst="rect">
            <a:avLst/>
          </a:prstGeom>
          <a:noFill/>
          <a:ln w="9525">
            <a:noFill/>
            <a:miter lim="800000"/>
            <a:headEnd/>
            <a:tailEnd/>
          </a:ln>
        </p:spPr>
        <p:txBody>
          <a:bodyPr wrap="none">
            <a:spAutoFit/>
          </a:bodyPr>
          <a:lstStyle/>
          <a:p>
            <a:pPr eaLnBrk="1" hangingPunct="1"/>
            <a:r>
              <a:rPr kumimoji="0" lang="en-US" sz="1200">
                <a:latin typeface="Arial" charset="0"/>
                <a:hlinkClick r:id="rId4"/>
              </a:rPr>
              <a:t>http://www.journaltimes.com/articles/2006/10/09/local/iq_4249864.txt</a:t>
            </a:r>
            <a:endParaRPr kumimoji="0" lang="en-US" sz="1200">
              <a:latin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n_c"/>
          <p:cNvPicPr>
            <a:picLocks noGrp="1" noChangeAspect="1" noChangeArrowheads="1"/>
          </p:cNvPicPr>
          <p:nvPr>
            <p:ph idx="1"/>
          </p:nvPr>
        </p:nvPicPr>
        <p:blipFill>
          <a:blip r:embed="rId3" cstate="print"/>
          <a:srcRect/>
          <a:stretch>
            <a:fillRect/>
          </a:stretch>
        </p:blipFill>
        <p:spPr>
          <a:xfrm>
            <a:off x="3657600" y="1676400"/>
            <a:ext cx="4572000" cy="4953000"/>
          </a:xfrm>
        </p:spPr>
      </p:pic>
      <p:sp>
        <p:nvSpPr>
          <p:cNvPr id="37891" name="Rectangle 8"/>
          <p:cNvSpPr>
            <a:spLocks noGrp="1" noChangeArrowheads="1"/>
          </p:cNvSpPr>
          <p:nvPr>
            <p:ph type="title"/>
          </p:nvPr>
        </p:nvSpPr>
        <p:spPr>
          <a:xfrm>
            <a:off x="1905000" y="609600"/>
            <a:ext cx="6096000" cy="1143000"/>
          </a:xfrm>
          <a:noFill/>
        </p:spPr>
        <p:txBody>
          <a:bodyPr/>
          <a:lstStyle/>
          <a:p>
            <a:r>
              <a:rPr lang="en-US" smtClean="0"/>
              <a:t>Minnesota</a:t>
            </a:r>
            <a:r>
              <a:rPr lang="en-US" i="1" smtClean="0"/>
              <a:t> Anishinabe </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131075" name="Rectangle 3"/>
          <p:cNvSpPr>
            <a:spLocks noGrp="1" noChangeArrowheads="1"/>
          </p:cNvSpPr>
          <p:nvPr>
            <p:ph type="body" idx="1"/>
          </p:nvPr>
        </p:nvSpPr>
        <p:spPr>
          <a:noFill/>
        </p:spPr>
        <p:txBody>
          <a:bodyPr/>
          <a:lstStyle/>
          <a:p>
            <a:r>
              <a:rPr lang="en-US" smtClean="0"/>
              <a:t>lost  power</a:t>
            </a:r>
          </a:p>
          <a:p>
            <a:pPr lvl="1"/>
            <a:r>
              <a:rPr lang="en-US" smtClean="0"/>
              <a:t>solution: refer patient out</a:t>
            </a:r>
          </a:p>
          <a:p>
            <a:pPr lvl="1">
              <a:buFont typeface="Monotype Sorts" pitchFamily="2" charset="2"/>
              <a:buNone/>
            </a:pPr>
            <a:endParaRPr lang="en-US" smtClean="0"/>
          </a:p>
          <a:p>
            <a:pPr lvl="1"/>
            <a:endParaRPr lang="en-US" smtClean="0"/>
          </a:p>
        </p:txBody>
      </p:sp>
      <p:sp>
        <p:nvSpPr>
          <p:cNvPr id="1310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no cure</a:t>
            </a:r>
          </a:p>
        </p:txBody>
      </p:sp>
      <p:sp>
        <p:nvSpPr>
          <p:cNvPr id="132099" name="Rectangle 3"/>
          <p:cNvSpPr>
            <a:spLocks noGrp="1" noChangeArrowheads="1"/>
          </p:cNvSpPr>
          <p:nvPr>
            <p:ph type="body" idx="1"/>
          </p:nvPr>
        </p:nvSpPr>
        <p:spPr>
          <a:noFill/>
        </p:spPr>
        <p:txBody>
          <a:bodyPr/>
          <a:lstStyle/>
          <a:p>
            <a:pPr eaLnBrk="1" hangingPunct="1"/>
            <a:r>
              <a:rPr lang="en-US" smtClean="0"/>
              <a:t>maybe have started too late</a:t>
            </a:r>
          </a:p>
          <a:p>
            <a:pPr lvl="1" eaLnBrk="1" hangingPunct="1"/>
            <a:r>
              <a:rPr lang="en-US" smtClean="0"/>
              <a:t>solution: new procedure . . .</a:t>
            </a:r>
          </a:p>
          <a:p>
            <a:pPr lvl="1" eaLnBrk="1" hangingPunct="1"/>
            <a:r>
              <a:rPr lang="en-US" smtClean="0"/>
              <a:t>or fault may not be correctable</a:t>
            </a:r>
          </a:p>
          <a:p>
            <a:pPr lvl="1" eaLnBrk="1" hangingPunct="1"/>
            <a:endParaRPr lang="en-US" smtClean="0"/>
          </a:p>
        </p:txBody>
      </p:sp>
      <p:sp>
        <p:nvSpPr>
          <p:cNvPr id="1321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r>
              <a:rPr lang="en-US" smtClean="0"/>
              <a:t>Post 1st Treatment</a:t>
            </a:r>
            <a:br>
              <a:rPr lang="en-US" smtClean="0"/>
            </a:br>
            <a:r>
              <a:rPr lang="en-US" smtClean="0"/>
              <a:t>-- no cure</a:t>
            </a:r>
          </a:p>
        </p:txBody>
      </p:sp>
      <p:sp>
        <p:nvSpPr>
          <p:cNvPr id="44035" name="Rectangle 3"/>
          <p:cNvSpPr>
            <a:spLocks noGrp="1" noChangeArrowheads="1"/>
          </p:cNvSpPr>
          <p:nvPr>
            <p:ph type="body" idx="1"/>
          </p:nvPr>
        </p:nvSpPr>
        <p:spPr>
          <a:xfrm>
            <a:off x="2438400" y="1981200"/>
            <a:ext cx="6096000" cy="4114800"/>
          </a:xfrm>
          <a:noFill/>
        </p:spPr>
        <p:txBody>
          <a:bodyPr/>
          <a:lstStyle/>
          <a:p>
            <a:r>
              <a:rPr lang="en-US" dirty="0" smtClean="0"/>
              <a:t>if it doesn’t clear up then:</a:t>
            </a:r>
          </a:p>
          <a:p>
            <a:pPr lvl="1"/>
            <a:r>
              <a:rPr lang="en-US" dirty="0" smtClean="0"/>
              <a:t>you know why directly, or</a:t>
            </a:r>
          </a:p>
          <a:p>
            <a:pPr lvl="1"/>
            <a:r>
              <a:rPr lang="en-US" dirty="0" smtClean="0"/>
              <a:t>go to the </a:t>
            </a:r>
            <a:r>
              <a:rPr lang="en-US" i="1" dirty="0" err="1" smtClean="0"/>
              <a:t>jessokid</a:t>
            </a:r>
            <a:r>
              <a:rPr lang="en-US" dirty="0" smtClean="0"/>
              <a:t> (or MD) . . .</a:t>
            </a:r>
          </a:p>
          <a:p>
            <a:pPr lvl="2"/>
            <a:r>
              <a:rPr lang="en-US" dirty="0" smtClean="0"/>
              <a:t>to find out </a:t>
            </a:r>
            <a:r>
              <a:rPr lang="en-US" i="1" dirty="0" smtClean="0"/>
              <a:t>why</a:t>
            </a:r>
            <a:endParaRPr lang="en-US" dirty="0" smtClean="0"/>
          </a:p>
          <a:p>
            <a:pPr lvl="2"/>
            <a:r>
              <a:rPr lang="en-US" dirty="0" smtClean="0"/>
              <a:t>and / or for further referral or work</a:t>
            </a:r>
          </a:p>
          <a:p>
            <a:endParaRPr lang="en-US" dirty="0" smtClean="0"/>
          </a:p>
          <a:p>
            <a:endParaRPr lang="en-US" dirty="0" smtClean="0"/>
          </a:p>
          <a:p>
            <a:pPr lvl="1"/>
            <a:endParaRPr lang="en-US" dirty="0" smtClean="0"/>
          </a:p>
        </p:txBody>
      </p:sp>
      <p:sp>
        <p:nvSpPr>
          <p:cNvPr id="1331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0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3"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The Curing Process</a:t>
            </a:r>
          </a:p>
        </p:txBody>
      </p:sp>
      <p:graphicFrame>
        <p:nvGraphicFramePr>
          <p:cNvPr id="1026" name="Object 3"/>
          <p:cNvGraphicFramePr>
            <a:graphicFrameLocks noGrp="1" noChangeAspect="1"/>
          </p:cNvGraphicFramePr>
          <p:nvPr>
            <p:ph idx="1"/>
          </p:nvPr>
        </p:nvGraphicFramePr>
        <p:xfrm>
          <a:off x="1457325" y="2751138"/>
          <a:ext cx="6305550" cy="2725737"/>
        </p:xfrm>
        <a:graphic>
          <a:graphicData uri="http://schemas.openxmlformats.org/presentationml/2006/ole">
            <mc:AlternateContent xmlns:mc="http://schemas.openxmlformats.org/markup-compatibility/2006">
              <mc:Choice xmlns:v="urn:schemas-microsoft-com:vml" Requires="v">
                <p:oleObj spid="_x0000_s1028" name="MS Org Chart" r:id="rId4" imgW="3422520" imgH="1479240" progId="">
                  <p:embed followColorScheme="full"/>
                </p:oleObj>
              </mc:Choice>
              <mc:Fallback>
                <p:oleObj name="MS Org Chart" r:id="rId4" imgW="3422520" imgH="1479240" progId="">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2751138"/>
                        <a:ext cx="6305550" cy="272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noFill/>
        </p:spPr>
        <p:txBody>
          <a:bodyPr/>
          <a:lstStyle/>
          <a:p>
            <a:r>
              <a:rPr lang="en-US" smtClean="0"/>
              <a:t>The Curing Process</a:t>
            </a:r>
          </a:p>
        </p:txBody>
      </p:sp>
      <p:sp>
        <p:nvSpPr>
          <p:cNvPr id="53251" name="Rectangle 3"/>
          <p:cNvSpPr>
            <a:spLocks noGrp="1" noChangeArrowheads="1"/>
          </p:cNvSpPr>
          <p:nvPr>
            <p:ph type="body" idx="1"/>
          </p:nvPr>
        </p:nvSpPr>
        <p:spPr>
          <a:xfrm>
            <a:off x="2514600" y="1981200"/>
            <a:ext cx="6096000" cy="4114800"/>
          </a:xfrm>
          <a:noFill/>
        </p:spPr>
        <p:txBody>
          <a:bodyPr/>
          <a:lstStyle/>
          <a:p>
            <a:pPr lvl="1"/>
            <a:endParaRPr lang="en-US" i="1" dirty="0" smtClean="0"/>
          </a:p>
          <a:p>
            <a:r>
              <a:rPr lang="en-US" i="1" dirty="0" smtClean="0"/>
              <a:t>The Manito</a:t>
            </a:r>
            <a:r>
              <a:rPr lang="en-US" dirty="0" smtClean="0"/>
              <a:t> heals, </a:t>
            </a:r>
          </a:p>
          <a:p>
            <a:pPr lvl="1">
              <a:buFont typeface="Monotype Sorts" pitchFamily="2" charset="2"/>
              <a:buNone/>
            </a:pPr>
            <a:r>
              <a:rPr lang="en-US" dirty="0" smtClean="0"/>
              <a:t>	only </a:t>
            </a:r>
            <a:r>
              <a:rPr lang="en-US" i="1" dirty="0" smtClean="0"/>
              <a:t>through</a:t>
            </a:r>
            <a:r>
              <a:rPr lang="en-US" dirty="0" smtClean="0"/>
              <a:t> the doctor</a:t>
            </a:r>
          </a:p>
          <a:p>
            <a:endParaRPr lang="en-US" dirty="0" smtClean="0"/>
          </a:p>
          <a:p>
            <a:r>
              <a:rPr lang="en-US" dirty="0" smtClean="0"/>
              <a:t>Therefore, the ultimate fate of the patient is attributed </a:t>
            </a:r>
          </a:p>
          <a:p>
            <a:pPr lvl="1">
              <a:buFont typeface="Monotype Sorts" pitchFamily="2" charset="2"/>
              <a:buNone/>
            </a:pPr>
            <a:r>
              <a:rPr lang="en-US" dirty="0" smtClean="0"/>
              <a:t>	to </a:t>
            </a:r>
            <a:r>
              <a:rPr lang="en-US" i="1" dirty="0" smtClean="0"/>
              <a:t>The Manito</a:t>
            </a:r>
            <a:endParaRPr lang="en-US" dirty="0" smtClean="0"/>
          </a:p>
        </p:txBody>
      </p:sp>
      <p:sp>
        <p:nvSpPr>
          <p:cNvPr id="13414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noFill/>
        </p:spPr>
        <p:txBody>
          <a:bodyPr/>
          <a:lstStyle/>
          <a:p>
            <a:r>
              <a:rPr lang="en-US" smtClean="0"/>
              <a:t>The Curing Process</a:t>
            </a:r>
          </a:p>
        </p:txBody>
      </p:sp>
      <p:sp>
        <p:nvSpPr>
          <p:cNvPr id="135171" name="Rectangle 3"/>
          <p:cNvSpPr>
            <a:spLocks noGrp="1" noChangeArrowheads="1"/>
          </p:cNvSpPr>
          <p:nvPr>
            <p:ph type="body" idx="1"/>
          </p:nvPr>
        </p:nvSpPr>
        <p:spPr>
          <a:xfrm>
            <a:off x="2438400" y="1981200"/>
            <a:ext cx="6096000" cy="4114800"/>
          </a:xfrm>
          <a:noFill/>
        </p:spPr>
        <p:txBody>
          <a:bodyPr/>
          <a:lstStyle/>
          <a:p>
            <a:pPr lvl="1"/>
            <a:r>
              <a:rPr lang="en-US" dirty="0" smtClean="0"/>
              <a:t>The concept of </a:t>
            </a:r>
            <a:r>
              <a:rPr lang="en-US" sz="3600" i="1" dirty="0" smtClean="0"/>
              <a:t>power</a:t>
            </a:r>
            <a:r>
              <a:rPr lang="en-US" sz="3600" dirty="0" smtClean="0"/>
              <a:t> </a:t>
            </a:r>
            <a:r>
              <a:rPr lang="en-US" dirty="0" smtClean="0"/>
              <a:t>is central</a:t>
            </a:r>
          </a:p>
          <a:p>
            <a:pPr lvl="1"/>
            <a:endParaRPr lang="en-US" dirty="0" smtClean="0"/>
          </a:p>
          <a:p>
            <a:pPr lvl="2"/>
            <a:r>
              <a:rPr lang="en-US" dirty="0" smtClean="0"/>
              <a:t>See Paul Buffalo paper:</a:t>
            </a:r>
          </a:p>
          <a:p>
            <a:pPr lvl="2">
              <a:buFont typeface="Monotype Sorts" pitchFamily="2" charset="2"/>
              <a:buNone/>
            </a:pPr>
            <a:r>
              <a:rPr lang="en-US" dirty="0" smtClean="0"/>
              <a:t>	“</a:t>
            </a:r>
            <a:r>
              <a:rPr lang="en-US" dirty="0" smtClean="0">
                <a:hlinkClick r:id="rId3"/>
              </a:rPr>
              <a:t>Concept of Power among Mississippi and Lake Superior Ojibwa</a:t>
            </a:r>
            <a:r>
              <a:rPr lang="en-US" dirty="0" smtClean="0"/>
              <a:t>”</a:t>
            </a:r>
            <a:endParaRPr lang="en-US" b="1" dirty="0" smtClean="0"/>
          </a:p>
        </p:txBody>
      </p:sp>
      <p:sp>
        <p:nvSpPr>
          <p:cNvPr id="13517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2057400" y="152400"/>
            <a:ext cx="6399213" cy="1524000"/>
          </a:xfrm>
          <a:noFill/>
        </p:spPr>
        <p:txBody>
          <a:bodyPr/>
          <a:lstStyle/>
          <a:p>
            <a:r>
              <a:rPr lang="en-US" i="1" dirty="0" err="1" smtClean="0"/>
              <a:t>Anishinabe</a:t>
            </a:r>
            <a:r>
              <a:rPr lang="en-US" i="1" dirty="0" smtClean="0"/>
              <a:t> </a:t>
            </a:r>
            <a:r>
              <a:rPr lang="en-US" dirty="0" smtClean="0"/>
              <a:t>Curing</a:t>
            </a:r>
          </a:p>
        </p:txBody>
      </p:sp>
      <p:sp>
        <p:nvSpPr>
          <p:cNvPr id="106499" name="Rectangle 3"/>
          <p:cNvSpPr>
            <a:spLocks noGrp="1" noChangeArrowheads="1"/>
          </p:cNvSpPr>
          <p:nvPr>
            <p:ph type="subTitle" idx="1"/>
          </p:nvPr>
        </p:nvSpPr>
        <p:spPr>
          <a:xfrm>
            <a:off x="2971800" y="3276600"/>
            <a:ext cx="5791200" cy="2743200"/>
          </a:xfrm>
          <a:noFill/>
        </p:spPr>
        <p:txBody>
          <a:bodyPr/>
          <a:lstStyle/>
          <a:p>
            <a:r>
              <a:rPr lang="en-US" sz="5400" b="1" dirty="0" smtClean="0"/>
              <a:t>	</a:t>
            </a:r>
            <a:r>
              <a:rPr lang="en-US" sz="4800" b="1" dirty="0" smtClean="0">
                <a:hlinkClick r:id="rId4"/>
              </a:rPr>
              <a:t>Tim Roufs</a:t>
            </a:r>
            <a:r>
              <a:rPr lang="en-US" sz="4800" b="1" dirty="0" smtClean="0"/>
              <a:t/>
            </a:r>
            <a:br>
              <a:rPr lang="en-US" sz="4800" b="1" dirty="0" smtClean="0"/>
            </a:br>
            <a:endParaRPr lang="en-US" sz="4800" b="1" dirty="0" smtClean="0"/>
          </a:p>
          <a:p>
            <a:r>
              <a:rPr lang="en-US" sz="2800" dirty="0" smtClean="0">
                <a:hlinkClick r:id="rId5"/>
              </a:rPr>
              <a:t>University of Minnesota Duluth</a:t>
            </a:r>
            <a:endParaRPr lang="en-US" sz="1600" dirty="0" smtClean="0"/>
          </a:p>
          <a:p>
            <a:endParaRPr lang="en-US" sz="4000" dirty="0" smtClean="0"/>
          </a:p>
          <a:p>
            <a:endParaRPr lang="en-US" sz="40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4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427288" y="6578600"/>
            <a:ext cx="4256087"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http://www.mayoclinic.org/spotlight/dalai-lama.html</a:t>
            </a:r>
            <a:endParaRPr kumimoji="0" lang="en-US" sz="120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640138" y="6572250"/>
            <a:ext cx="2159000"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www.d.umn.edu/~troufs/</a:t>
            </a:r>
            <a:endParaRPr kumimoji="0" lang="en-US" sz="1200">
              <a:latin typeface="Verdana" pitchFamily="34" charset="0"/>
            </a:endParaRPr>
          </a:p>
        </p:txBody>
      </p:sp>
      <p:pic>
        <p:nvPicPr>
          <p:cNvPr id="138243" name="Picture 4"/>
          <p:cNvPicPr>
            <a:picLocks noChangeAspect="1" noChangeArrowheads="1"/>
          </p:cNvPicPr>
          <p:nvPr/>
        </p:nvPicPr>
        <p:blipFill>
          <a:blip r:embed="rId4" cstate="print"/>
          <a:srcRect/>
          <a:stretch>
            <a:fillRect/>
          </a:stretch>
        </p:blipFill>
        <p:spPr bwMode="auto">
          <a:xfrm>
            <a:off x="381000" y="457200"/>
            <a:ext cx="837247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332163" y="6572250"/>
            <a:ext cx="2773362"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http://en.wikipedia.org/wiki/Loon</a:t>
            </a:r>
            <a:endParaRPr kumimoji="0" lang="en-US" sz="1200">
              <a:latin typeface="Verdana" pitchFamily="34" charset="0"/>
            </a:endParaRPr>
          </a:p>
        </p:txBody>
      </p:sp>
      <p:pic>
        <p:nvPicPr>
          <p:cNvPr id="139267" name="Picture 4"/>
          <p:cNvPicPr>
            <a:picLocks noChangeAspect="1" noChangeArrowheads="1"/>
          </p:cNvPicPr>
          <p:nvPr/>
        </p:nvPicPr>
        <p:blipFill>
          <a:blip r:embed="rId4" cstate="print"/>
          <a:srcRect/>
          <a:stretch>
            <a:fillRect/>
          </a:stretch>
        </p:blipFill>
        <p:spPr bwMode="auto">
          <a:xfrm>
            <a:off x="152400" y="452438"/>
            <a:ext cx="8793163" cy="59404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3"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8915" name="Text Box 4"/>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a:latin typeface="Arial" charset="0"/>
              </a:rPr>
              <a:t>The Anishinabe of the Minnesota Chippewa Tribe.</a:t>
            </a:r>
          </a:p>
          <a:p>
            <a:pPr algn="ctr"/>
            <a:r>
              <a:rPr lang="en-US" sz="1400">
                <a:latin typeface="Arial" charset="0"/>
              </a:rPr>
              <a:t>(</a:t>
            </a:r>
            <a:r>
              <a:rPr lang="en-US" sz="1400"/>
              <a:t>Phoenix : Indian Tribal Series, 1975.)</a:t>
            </a:r>
            <a:endParaRPr lang="en-US" sz="1400">
              <a:latin typeface="Arial" charset="0"/>
            </a:endParaRPr>
          </a:p>
          <a:p>
            <a:pPr algn="ctr"/>
            <a:r>
              <a:rPr lang="en-US" sz="1400">
                <a:latin typeface="Arial" charset="0"/>
              </a:rPr>
              <a:t>Timothy G. Roufs</a:t>
            </a:r>
          </a:p>
        </p:txBody>
      </p:sp>
      <p:sp>
        <p:nvSpPr>
          <p:cNvPr id="108549" name="Oval 5"/>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6705600" y="1219200"/>
            <a:ext cx="1524000" cy="1219200"/>
          </a:xfrm>
          <a:prstGeom prst="ellipse">
            <a:avLst/>
          </a:prstGeom>
          <a:noFill/>
          <a:ln w="76200">
            <a:solidFill>
              <a:schemeClr val="tx1"/>
            </a:solidFill>
            <a:round/>
            <a:headEnd/>
            <a:tailEnd/>
          </a:ln>
        </p:spPr>
        <p:txBody>
          <a:bodyPr wrap="none" anchor="ctr"/>
          <a:lstStyle/>
          <a:p>
            <a:endParaRPr lang="en-US"/>
          </a:p>
        </p:txBody>
      </p:sp>
      <p:sp>
        <p:nvSpPr>
          <p:cNvPr id="108551" name="Oval 7"/>
          <p:cNvSpPr>
            <a:spLocks noChangeArrowheads="1"/>
          </p:cNvSpPr>
          <p:nvPr/>
        </p:nvSpPr>
        <p:spPr bwMode="auto">
          <a:xfrm>
            <a:off x="3962400" y="857250"/>
            <a:ext cx="1524000" cy="1219200"/>
          </a:xfrm>
          <a:prstGeom prst="ellipse">
            <a:avLst/>
          </a:prstGeom>
          <a:noFill/>
          <a:ln w="76200">
            <a:solidFill>
              <a:schemeClr val="tx1"/>
            </a:solidFill>
            <a:round/>
            <a:headEnd/>
            <a:tailEnd/>
          </a:ln>
        </p:spPr>
        <p:txBody>
          <a:bodyPr wrap="none" anchor="ctr"/>
          <a:lstStyle/>
          <a:p>
            <a:endParaRPr lang="en-US"/>
          </a:p>
        </p:txBody>
      </p:sp>
      <p:sp>
        <p:nvSpPr>
          <p:cNvPr id="108552" name="Oval 8"/>
          <p:cNvSpPr>
            <a:spLocks noChangeArrowheads="1"/>
          </p:cNvSpPr>
          <p:nvPr/>
        </p:nvSpPr>
        <p:spPr bwMode="auto">
          <a:xfrm>
            <a:off x="1214438" y="3443288"/>
            <a:ext cx="1524000" cy="1066800"/>
          </a:xfrm>
          <a:prstGeom prst="ellipse">
            <a:avLst/>
          </a:prstGeom>
          <a:noFill/>
          <a:ln w="76200">
            <a:solidFill>
              <a:schemeClr val="tx1"/>
            </a:solidFill>
            <a:round/>
            <a:headEnd/>
            <a:tailEnd/>
          </a:ln>
        </p:spPr>
        <p:txBody>
          <a:bodyPr wrap="none" anchor="ctr"/>
          <a:lstStyle/>
          <a:p>
            <a:endParaRPr lang="en-US"/>
          </a:p>
        </p:txBody>
      </p:sp>
      <p:sp>
        <p:nvSpPr>
          <p:cNvPr id="108553" name="Oval 9"/>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
        <p:nvSpPr>
          <p:cNvPr id="108554" name="Oval 10"/>
          <p:cNvSpPr>
            <a:spLocks noChangeArrowheads="1"/>
          </p:cNvSpPr>
          <p:nvPr/>
        </p:nvSpPr>
        <p:spPr bwMode="auto">
          <a:xfrm rot="1072173">
            <a:off x="2625725" y="3883025"/>
            <a:ext cx="2057400" cy="13716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P spid="108551" grpId="0" animBg="1"/>
      <p:bldP spid="108552" grpId="0" animBg="1"/>
      <p:bldP spid="108553" grpId="0" animBg="1"/>
      <p:bldP spid="108554"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3332163" y="6572250"/>
            <a:ext cx="2773362" cy="274638"/>
          </a:xfrm>
          <a:prstGeom prst="rect">
            <a:avLst/>
          </a:prstGeom>
          <a:noFill/>
          <a:ln w="9525">
            <a:noFill/>
            <a:miter lim="800000"/>
            <a:headEnd/>
            <a:tailEnd/>
          </a:ln>
        </p:spPr>
        <p:txBody>
          <a:bodyPr wrap="none">
            <a:spAutoFit/>
          </a:bodyPr>
          <a:lstStyle/>
          <a:p>
            <a:pPr algn="ctr" eaLnBrk="1" hangingPunct="1"/>
            <a:r>
              <a:rPr kumimoji="0" lang="en-US" sz="1200">
                <a:latin typeface="Verdana" pitchFamily="34" charset="0"/>
                <a:hlinkClick r:id="rId3"/>
              </a:rPr>
              <a:t>http://en.wikipedia.org/wiki/Loon</a:t>
            </a:r>
            <a:endParaRPr kumimoji="0" lang="en-US" sz="1200">
              <a:latin typeface="Verdana" pitchFamily="34" charset="0"/>
            </a:endParaRPr>
          </a:p>
        </p:txBody>
      </p:sp>
      <p:pic>
        <p:nvPicPr>
          <p:cNvPr id="140291" name="Picture 4"/>
          <p:cNvPicPr>
            <a:picLocks noChangeAspect="1" noChangeArrowheads="1"/>
          </p:cNvPicPr>
          <p:nvPr/>
        </p:nvPicPr>
        <p:blipFill>
          <a:blip r:embed="rId4" cstate="print"/>
          <a:srcRect/>
          <a:stretch>
            <a:fillRect/>
          </a:stretch>
        </p:blipFill>
        <p:spPr bwMode="auto">
          <a:xfrm>
            <a:off x="4214813" y="3138488"/>
            <a:ext cx="714375" cy="5810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558800" y="6521450"/>
            <a:ext cx="8323263" cy="336550"/>
          </a:xfrm>
          <a:prstGeom prst="rect">
            <a:avLst/>
          </a:prstGeom>
          <a:noFill/>
          <a:ln w="9525">
            <a:noFill/>
            <a:miter lim="800000"/>
            <a:headEnd/>
            <a:tailEnd/>
          </a:ln>
        </p:spPr>
        <p:txBody>
          <a:bodyPr wrap="none">
            <a:spAutoFit/>
          </a:bodyPr>
          <a:lstStyle/>
          <a:p>
            <a:pPr algn="ctr" eaLnBrk="1" hangingPunct="1"/>
            <a:r>
              <a:rPr kumimoji="0" lang="en-US" sz="1600">
                <a:solidFill>
                  <a:schemeClr val="tx2"/>
                </a:solidFill>
                <a:latin typeface="Verdana" pitchFamily="34" charset="0"/>
                <a:hlinkClick r:id="rId3"/>
              </a:rPr>
              <a:t>http://www.duluthsuperior.com/mld/duluthtribune/news/nation/10772181.htm</a:t>
            </a:r>
            <a:endParaRPr kumimoji="0" lang="en-US" sz="1600">
              <a:solidFill>
                <a:schemeClr val="tx2"/>
              </a:solidFill>
              <a:latin typeface="Verdana" pitchFamily="34" charset="0"/>
            </a:endParaRPr>
          </a:p>
        </p:txBody>
      </p:sp>
      <p:pic>
        <p:nvPicPr>
          <p:cNvPr id="141315" name="Picture 3"/>
          <p:cNvPicPr>
            <a:picLocks noChangeAspect="1" noChangeArrowheads="1"/>
          </p:cNvPicPr>
          <p:nvPr/>
        </p:nvPicPr>
        <p:blipFill>
          <a:blip r:embed="rId4" cstate="print"/>
          <a:srcRect/>
          <a:stretch>
            <a:fillRect/>
          </a:stretch>
        </p:blipFill>
        <p:spPr bwMode="auto">
          <a:xfrm>
            <a:off x="381000" y="38100"/>
            <a:ext cx="8686800" cy="6515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39939"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a:latin typeface="Arial" charset="0"/>
              </a:rPr>
              <a:t>The Anishinabe of the Minnesota Chippewa Tribe.</a:t>
            </a:r>
          </a:p>
          <a:p>
            <a:pPr algn="ctr"/>
            <a:r>
              <a:rPr lang="en-US" sz="1400">
                <a:latin typeface="Arial" charset="0"/>
              </a:rPr>
              <a:t>(</a:t>
            </a:r>
            <a:r>
              <a:rPr lang="en-US" sz="1400"/>
              <a:t>Phoenix : Indian Tribal Series, 1975.)</a:t>
            </a:r>
            <a:endParaRPr lang="en-US" sz="1400">
              <a:latin typeface="Arial" charset="0"/>
            </a:endParaRPr>
          </a:p>
          <a:p>
            <a:pPr algn="ctr"/>
            <a:r>
              <a:rPr lang="en-US" sz="1400">
                <a:latin typeface="Arial" charset="0"/>
              </a:rPr>
              <a:t>Timothy G. Roufs</a:t>
            </a:r>
          </a:p>
        </p:txBody>
      </p:sp>
      <p:sp>
        <p:nvSpPr>
          <p:cNvPr id="39940" name="Oval 4"/>
          <p:cNvSpPr>
            <a:spLocks noChangeArrowheads="1"/>
          </p:cNvSpPr>
          <p:nvPr/>
        </p:nvSpPr>
        <p:spPr bwMode="auto">
          <a:xfrm rot="-1140418">
            <a:off x="4405313" y="3309938"/>
            <a:ext cx="2147887" cy="1185862"/>
          </a:xfrm>
          <a:prstGeom prst="ellipse">
            <a:avLst/>
          </a:prstGeom>
          <a:noFill/>
          <a:ln w="76200">
            <a:solidFill>
              <a:srgbClr val="CC9900"/>
            </a:solidFill>
            <a:round/>
            <a:headEnd/>
            <a:tailEnd/>
          </a:ln>
        </p:spPr>
        <p:txBody>
          <a:bodyPr wrap="none" anchor="ctr"/>
          <a:lstStyle/>
          <a:p>
            <a:endParaRPr lang="en-US"/>
          </a:p>
        </p:txBody>
      </p:sp>
      <p:sp>
        <p:nvSpPr>
          <p:cNvPr id="39941" name="Oval 5"/>
          <p:cNvSpPr>
            <a:spLocks noChangeArrowheads="1"/>
          </p:cNvSpPr>
          <p:nvPr/>
        </p:nvSpPr>
        <p:spPr bwMode="auto">
          <a:xfrm>
            <a:off x="6705600" y="1219200"/>
            <a:ext cx="1524000" cy="1219200"/>
          </a:xfrm>
          <a:prstGeom prst="ellipse">
            <a:avLst/>
          </a:prstGeom>
          <a:noFill/>
          <a:ln w="76200">
            <a:solidFill>
              <a:srgbClr val="CC9900"/>
            </a:solidFill>
            <a:round/>
            <a:headEnd/>
            <a:tailEnd/>
          </a:ln>
        </p:spPr>
        <p:txBody>
          <a:bodyPr wrap="none" anchor="ctr"/>
          <a:lstStyle/>
          <a:p>
            <a:pPr algn="ctr"/>
            <a:endParaRPr lang="en-US">
              <a:solidFill>
                <a:srgbClr val="009999"/>
              </a:solidFill>
            </a:endParaRPr>
          </a:p>
        </p:txBody>
      </p:sp>
      <p:sp>
        <p:nvSpPr>
          <p:cNvPr id="39942" name="Oval 6"/>
          <p:cNvSpPr>
            <a:spLocks noChangeArrowheads="1"/>
          </p:cNvSpPr>
          <p:nvPr/>
        </p:nvSpPr>
        <p:spPr bwMode="auto">
          <a:xfrm>
            <a:off x="3962400" y="857250"/>
            <a:ext cx="1524000" cy="1219200"/>
          </a:xfrm>
          <a:prstGeom prst="ellipse">
            <a:avLst/>
          </a:prstGeom>
          <a:noFill/>
          <a:ln w="76200">
            <a:solidFill>
              <a:srgbClr val="CC9900"/>
            </a:solidFill>
            <a:round/>
            <a:headEnd/>
            <a:tailEnd/>
          </a:ln>
        </p:spPr>
        <p:txBody>
          <a:bodyPr wrap="none" anchor="ctr"/>
          <a:lstStyle/>
          <a:p>
            <a:endParaRPr lang="en-US"/>
          </a:p>
        </p:txBody>
      </p:sp>
      <p:sp>
        <p:nvSpPr>
          <p:cNvPr id="39943" name="Oval 7"/>
          <p:cNvSpPr>
            <a:spLocks noChangeArrowheads="1"/>
          </p:cNvSpPr>
          <p:nvPr/>
        </p:nvSpPr>
        <p:spPr bwMode="auto">
          <a:xfrm>
            <a:off x="1214438" y="3443288"/>
            <a:ext cx="1524000" cy="1066800"/>
          </a:xfrm>
          <a:prstGeom prst="ellipse">
            <a:avLst/>
          </a:prstGeom>
          <a:noFill/>
          <a:ln w="76200">
            <a:solidFill>
              <a:srgbClr val="CC9900"/>
            </a:solidFill>
            <a:round/>
            <a:headEnd/>
            <a:tailEnd/>
          </a:ln>
        </p:spPr>
        <p:txBody>
          <a:bodyPr wrap="none" anchor="ctr"/>
          <a:lstStyle/>
          <a:p>
            <a:endParaRPr lang="en-US"/>
          </a:p>
        </p:txBody>
      </p:sp>
      <p:sp>
        <p:nvSpPr>
          <p:cNvPr id="39944" name="Oval 9"/>
          <p:cNvSpPr>
            <a:spLocks noChangeArrowheads="1"/>
          </p:cNvSpPr>
          <p:nvPr/>
        </p:nvSpPr>
        <p:spPr bwMode="auto">
          <a:xfrm rot="1072173">
            <a:off x="2625725" y="3883025"/>
            <a:ext cx="2057400" cy="1371600"/>
          </a:xfrm>
          <a:prstGeom prst="ellipse">
            <a:avLst/>
          </a:prstGeom>
          <a:noFill/>
          <a:ln w="76200">
            <a:solidFill>
              <a:srgbClr val="CC9900"/>
            </a:solidFill>
            <a:round/>
            <a:headEnd/>
            <a:tailEnd/>
          </a:ln>
        </p:spPr>
        <p:txBody>
          <a:bodyPr wrap="none" anchor="ctr"/>
          <a:lstStyle/>
          <a:p>
            <a:endParaRPr lang="en-US"/>
          </a:p>
        </p:txBody>
      </p:sp>
      <p:sp>
        <p:nvSpPr>
          <p:cNvPr id="272395" name="Text Box 11"/>
          <p:cNvSpPr txBox="1">
            <a:spLocks noChangeArrowheads="1"/>
          </p:cNvSpPr>
          <p:nvPr/>
        </p:nvSpPr>
        <p:spPr bwMode="auto">
          <a:xfrm>
            <a:off x="950913" y="708025"/>
            <a:ext cx="954087" cy="1457325"/>
          </a:xfrm>
          <a:prstGeom prst="rect">
            <a:avLst/>
          </a:prstGeom>
          <a:noFill/>
          <a:ln w="9525">
            <a:noFill/>
            <a:miter lim="800000"/>
            <a:headEnd/>
            <a:tailEnd/>
          </a:ln>
        </p:spPr>
        <p:txBody>
          <a:bodyPr wrap="none">
            <a:spAutoFit/>
          </a:bodyPr>
          <a:lstStyle/>
          <a:p>
            <a:pPr>
              <a:lnSpc>
                <a:spcPct val="160000"/>
              </a:lnSpc>
            </a:pPr>
            <a:r>
              <a:rPr lang="en-US" sz="2800" b="1"/>
              <a:t>Red</a:t>
            </a:r>
          </a:p>
          <a:p>
            <a:pPr>
              <a:lnSpc>
                <a:spcPct val="160000"/>
              </a:lnSpc>
            </a:pPr>
            <a:r>
              <a:rPr lang="en-US" sz="2800" b="1"/>
              <a:t>Lake</a:t>
            </a:r>
          </a:p>
        </p:txBody>
      </p:sp>
      <p:sp>
        <p:nvSpPr>
          <p:cNvPr id="39946" name="Oval 13"/>
          <p:cNvSpPr>
            <a:spLocks noChangeArrowheads="1"/>
          </p:cNvSpPr>
          <p:nvPr/>
        </p:nvSpPr>
        <p:spPr bwMode="auto">
          <a:xfrm>
            <a:off x="2028825" y="1905000"/>
            <a:ext cx="3228975" cy="1938338"/>
          </a:xfrm>
          <a:prstGeom prst="ellipse">
            <a:avLst/>
          </a:prstGeom>
          <a:noFill/>
          <a:ln w="76200">
            <a:solidFill>
              <a:srgbClr val="CC9900"/>
            </a:solidFill>
            <a:round/>
            <a:headEnd/>
            <a:tailEnd/>
          </a:ln>
        </p:spPr>
        <p:txBody>
          <a:bodyPr wrap="none" anchor="ctr"/>
          <a:lstStyle/>
          <a:p>
            <a:endParaRPr lang="en-US"/>
          </a:p>
        </p:txBody>
      </p:sp>
      <p:sp>
        <p:nvSpPr>
          <p:cNvPr id="39947" name="Oval 14"/>
          <p:cNvSpPr>
            <a:spLocks noChangeArrowheads="1"/>
          </p:cNvSpPr>
          <p:nvPr/>
        </p:nvSpPr>
        <p:spPr bwMode="auto">
          <a:xfrm>
            <a:off x="457200" y="276225"/>
            <a:ext cx="1981200" cy="25908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819400" y="1027113"/>
            <a:ext cx="6096000" cy="1143000"/>
          </a:xfrm>
          <a:noFill/>
        </p:spPr>
        <p:txBody>
          <a:bodyPr/>
          <a:lstStyle/>
          <a:p>
            <a:r>
              <a:rPr lang="en-US" i="1" smtClean="0"/>
              <a:t>Anishinabe</a:t>
            </a:r>
            <a:endParaRPr lang="en-US" smtClean="0"/>
          </a:p>
        </p:txBody>
      </p:sp>
      <p:sp>
        <p:nvSpPr>
          <p:cNvPr id="40963" name="Rectangle 3"/>
          <p:cNvSpPr>
            <a:spLocks noGrp="1" noChangeArrowheads="1"/>
          </p:cNvSpPr>
          <p:nvPr>
            <p:ph type="body" idx="1"/>
          </p:nvPr>
        </p:nvSpPr>
        <p:spPr>
          <a:xfrm>
            <a:off x="2819400" y="2263775"/>
            <a:ext cx="6096000" cy="2363788"/>
          </a:xfrm>
          <a:noFill/>
        </p:spPr>
        <p:txBody>
          <a:bodyPr>
            <a:spAutoFit/>
          </a:bodyPr>
          <a:lstStyle/>
          <a:p>
            <a:r>
              <a:rPr lang="en-US" smtClean="0"/>
              <a:t>James Jackson, Sr.</a:t>
            </a:r>
          </a:p>
          <a:p>
            <a:pPr lvl="1"/>
            <a:r>
              <a:rPr lang="en-US" b="1" i="1" smtClean="0">
                <a:hlinkClick r:id="rId3"/>
              </a:rPr>
              <a:t>A Gift to One, a Gift to Many / James Jackson, Sr.</a:t>
            </a:r>
            <a:r>
              <a:rPr lang="en-US" smtClean="0"/>
              <a:t>  </a:t>
            </a:r>
            <a:r>
              <a:rPr lang="en-US" sz="2000" smtClean="0"/>
              <a:t>(1913 – 1992)</a:t>
            </a:r>
            <a:r>
              <a:rPr lang="en-US" smtClean="0"/>
              <a:t> </a:t>
            </a:r>
          </a:p>
          <a:p>
            <a:pPr lvl="1">
              <a:buFont typeface="Monotype Sorts" pitchFamily="2" charset="2"/>
              <a:buNone/>
            </a:pPr>
            <a:r>
              <a:rPr lang="en-US" sz="1400" smtClean="0"/>
              <a:t>	(60 min., VC 2238, 1987)</a:t>
            </a:r>
            <a:r>
              <a:rPr lang="en-US" sz="1600" smtClean="0"/>
              <a:t> </a:t>
            </a:r>
          </a:p>
          <a:p>
            <a:pPr lvl="1">
              <a:lnSpc>
                <a:spcPct val="130000"/>
              </a:lnSpc>
              <a:buFont typeface="Monotype Sorts" pitchFamily="2" charset="2"/>
              <a:buNone/>
            </a:pPr>
            <a:endParaRPr lang="en-US" sz="1600" smtClean="0"/>
          </a:p>
          <a:p>
            <a:pPr>
              <a:buFont typeface="Monotype Sorts" pitchFamily="2" charset="2"/>
              <a:buNone/>
            </a:pPr>
            <a:endParaRPr lang="en-US" sz="170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http://www.d.umn.edu/cla/faculty/troufs/anth4616/video/Jimmy_Jackson.html#title</a:t>
            </a:r>
            <a:endParaRPr lang="en-US" sz="800" dirty="0">
              <a:solidFill>
                <a:srgbClr val="FFFFFF"/>
              </a:solidFill>
            </a:endParaRPr>
          </a:p>
        </p:txBody>
      </p:sp>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a:stretch>
            <a:fillRect/>
          </a:stretch>
        </p:blipFill>
        <p:spPr bwMode="auto">
          <a:xfrm>
            <a:off x="685800" y="1148603"/>
            <a:ext cx="7772400" cy="4857750"/>
          </a:xfrm>
          <a:prstGeom prst="rect">
            <a:avLst/>
          </a:prstGeom>
          <a:noFill/>
          <a:ln w="9525">
            <a:noFill/>
            <a:miter lim="800000"/>
            <a:headEnd/>
            <a:tailEnd/>
          </a:ln>
        </p:spPr>
      </p:pic>
      <p:sp>
        <p:nvSpPr>
          <p:cNvPr id="4" name="Text Box 4"/>
          <p:cNvSpPr txBox="1">
            <a:spLocks noChangeArrowheads="1"/>
          </p:cNvSpPr>
          <p:nvPr/>
        </p:nvSpPr>
        <p:spPr bwMode="auto">
          <a:xfrm>
            <a:off x="2756647" y="6387353"/>
            <a:ext cx="3616696" cy="215444"/>
          </a:xfrm>
          <a:prstGeom prst="rect">
            <a:avLst/>
          </a:prstGeom>
          <a:noFill/>
          <a:ln w="9525">
            <a:noFill/>
            <a:miter lim="800000"/>
            <a:headEnd/>
            <a:tailEnd/>
          </a:ln>
        </p:spPr>
        <p:txBody>
          <a:bodyPr wrap="none">
            <a:spAutoFit/>
          </a:bodyPr>
          <a:lstStyle/>
          <a:p>
            <a:r>
              <a:rPr lang="en-US" sz="800" dirty="0" smtClean="0">
                <a:solidFill>
                  <a:srgbClr val="FFFFFF"/>
                </a:solidFill>
                <a:hlinkClick r:id="rId4"/>
              </a:rPr>
              <a:t>http://www.d.umn.edu/cla/faculty/troufs/anth4616/video/Jimmy_Jackson.html#title</a:t>
            </a:r>
            <a:endParaRPr lang="en-US" sz="800" dirty="0">
              <a:solidFill>
                <a:srgbClr val="FFFFFF"/>
              </a:solidFill>
            </a:endParaRPr>
          </a:p>
        </p:txBody>
      </p:sp>
      <p:pic>
        <p:nvPicPr>
          <p:cNvPr id="206849" name="Picture 1"/>
          <p:cNvPicPr>
            <a:picLocks noChangeAspect="1" noChangeArrowheads="1"/>
          </p:cNvPicPr>
          <p:nvPr/>
        </p:nvPicPr>
        <p:blipFill>
          <a:blip r:embed="rId5" cstate="print"/>
          <a:srcRect/>
          <a:stretch>
            <a:fillRect/>
          </a:stretch>
        </p:blipFill>
        <p:spPr bwMode="auto">
          <a:xfrm>
            <a:off x="3619500" y="3581400"/>
            <a:ext cx="2095500" cy="1466850"/>
          </a:xfrm>
          <a:prstGeom prst="rect">
            <a:avLst/>
          </a:prstGeom>
          <a:noFill/>
          <a:ln w="9525">
            <a:noFill/>
            <a:miter lim="800000"/>
            <a:headEnd/>
            <a:tailEnd/>
          </a:ln>
        </p:spPr>
      </p:pic>
      <p:sp>
        <p:nvSpPr>
          <p:cNvPr id="5" name="Rounded Rectangle 4"/>
          <p:cNvSpPr/>
          <p:nvPr/>
        </p:nvSpPr>
        <p:spPr bwMode="auto">
          <a:xfrm>
            <a:off x="3686628" y="2529114"/>
            <a:ext cx="20574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6" name="Text Box 4"/>
          <p:cNvSpPr txBox="1">
            <a:spLocks noChangeArrowheads="1"/>
          </p:cNvSpPr>
          <p:nvPr/>
        </p:nvSpPr>
        <p:spPr bwMode="auto">
          <a:xfrm>
            <a:off x="3656135" y="4813756"/>
            <a:ext cx="611065" cy="215444"/>
          </a:xfrm>
          <a:prstGeom prst="rect">
            <a:avLst/>
          </a:prstGeom>
          <a:noFill/>
          <a:ln w="9525">
            <a:noFill/>
            <a:miter lim="800000"/>
            <a:headEnd/>
            <a:tailEnd/>
          </a:ln>
        </p:spPr>
        <p:txBody>
          <a:bodyPr wrap="none">
            <a:spAutoFit/>
          </a:bodyPr>
          <a:lstStyle/>
          <a:p>
            <a:r>
              <a:rPr lang="en-US" sz="800" dirty="0" smtClean="0">
                <a:solidFill>
                  <a:srgbClr val="000000"/>
                </a:solidFill>
              </a:rPr>
              <a:t>Wikipedia</a:t>
            </a:r>
            <a:endParaRPr lang="en-US" sz="800" dirty="0">
              <a:solidFill>
                <a:srgbClr val="000000"/>
              </a:solidFill>
            </a:endParaRPr>
          </a:p>
        </p:txBody>
      </p:sp>
      <p:sp>
        <p:nvSpPr>
          <p:cNvPr id="7" name="Text Box 4"/>
          <p:cNvSpPr txBox="1">
            <a:spLocks noChangeArrowheads="1"/>
          </p:cNvSpPr>
          <p:nvPr/>
        </p:nvSpPr>
        <p:spPr bwMode="auto">
          <a:xfrm>
            <a:off x="3823049" y="4971144"/>
            <a:ext cx="1540806" cy="892552"/>
          </a:xfrm>
          <a:prstGeom prst="rect">
            <a:avLst/>
          </a:prstGeom>
          <a:noFill/>
          <a:ln w="9525">
            <a:noFill/>
            <a:miter lim="800000"/>
            <a:headEnd/>
            <a:tailEnd/>
          </a:ln>
        </p:spPr>
        <p:txBody>
          <a:bodyPr wrap="none">
            <a:spAutoFit/>
          </a:bodyPr>
          <a:lstStyle/>
          <a:p>
            <a:pPr algn="ctr"/>
            <a:r>
              <a:rPr lang="en-US" sz="3200" b="1" i="1" dirty="0" err="1" smtClean="0">
                <a:solidFill>
                  <a:srgbClr val="000000"/>
                </a:solidFill>
              </a:rPr>
              <a:t>dodaim</a:t>
            </a:r>
            <a:r>
              <a:rPr lang="en-US" sz="3200" dirty="0" smtClean="0">
                <a:solidFill>
                  <a:srgbClr val="000000"/>
                </a:solidFill>
              </a:rPr>
              <a:t> </a:t>
            </a:r>
            <a:br>
              <a:rPr lang="en-US" sz="3200" dirty="0" smtClean="0">
                <a:solidFill>
                  <a:srgbClr val="000000"/>
                </a:solidFill>
              </a:rPr>
            </a:br>
            <a:r>
              <a:rPr lang="en-US" sz="1800" dirty="0" smtClean="0">
                <a:solidFill>
                  <a:srgbClr val="000000"/>
                </a:solidFill>
              </a:rPr>
              <a:t>(totem)</a:t>
            </a:r>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9400" y="1027113"/>
            <a:ext cx="6096000" cy="1143000"/>
          </a:xfrm>
          <a:noFill/>
        </p:spPr>
        <p:txBody>
          <a:bodyPr/>
          <a:lstStyle/>
          <a:p>
            <a:pPr eaLnBrk="1" hangingPunct="1"/>
            <a:r>
              <a:rPr lang="en-US" i="1" smtClean="0"/>
              <a:t>Anishinabe</a:t>
            </a:r>
            <a:endParaRPr lang="en-US" smtClean="0"/>
          </a:p>
        </p:txBody>
      </p:sp>
      <p:sp>
        <p:nvSpPr>
          <p:cNvPr id="41987" name="Rectangle 3"/>
          <p:cNvSpPr>
            <a:spLocks noGrp="1" noChangeArrowheads="1"/>
          </p:cNvSpPr>
          <p:nvPr>
            <p:ph type="body" idx="1"/>
          </p:nvPr>
        </p:nvSpPr>
        <p:spPr>
          <a:xfrm>
            <a:off x="2819400" y="2263775"/>
            <a:ext cx="6096000" cy="2035558"/>
          </a:xfrm>
          <a:noFill/>
        </p:spPr>
        <p:txBody>
          <a:bodyPr>
            <a:spAutoFit/>
          </a:bodyPr>
          <a:lstStyle/>
          <a:p>
            <a:pPr eaLnBrk="1" hangingPunct="1"/>
            <a:r>
              <a:rPr lang="en-US" dirty="0" smtClean="0"/>
              <a:t>James Jackson, Sr.</a:t>
            </a:r>
          </a:p>
          <a:p>
            <a:pPr lvl="1" eaLnBrk="1" hangingPunct="1"/>
            <a:r>
              <a:rPr lang="en-US" b="1" i="1" dirty="0" smtClean="0">
                <a:hlinkClick r:id="rId3"/>
              </a:rPr>
              <a:t>A Gift to One, a Gift to Many / James Jackson, Sr.</a:t>
            </a:r>
            <a:r>
              <a:rPr lang="en-US" dirty="0" smtClean="0"/>
              <a:t>  </a:t>
            </a:r>
            <a:r>
              <a:rPr lang="en-US" sz="2000" dirty="0" smtClean="0"/>
              <a:t>(1913 – 1992)</a:t>
            </a:r>
            <a:r>
              <a:rPr lang="en-US" dirty="0" smtClean="0"/>
              <a:t> </a:t>
            </a:r>
            <a:endParaRPr lang="en-US" sz="2000" dirty="0" smtClean="0"/>
          </a:p>
          <a:p>
            <a:pPr lvl="1" eaLnBrk="1" hangingPunct="1">
              <a:buFont typeface="Monotype Sorts" pitchFamily="2" charset="2"/>
              <a:buNone/>
            </a:pPr>
            <a:r>
              <a:rPr lang="en-US" sz="1400" dirty="0" smtClean="0"/>
              <a:t>	(60 min., VC 2238, 1987)</a:t>
            </a:r>
            <a:r>
              <a:rPr lang="en-US" sz="1600" dirty="0" smtClean="0"/>
              <a:t> </a:t>
            </a:r>
          </a:p>
          <a:p>
            <a:pPr lvl="1" eaLnBrk="1" hangingPunct="1">
              <a:lnSpc>
                <a:spcPct val="130000"/>
              </a:lnSpc>
              <a:buFont typeface="Monotype Sorts" pitchFamily="2" charset="2"/>
              <a:buNone/>
            </a:pPr>
            <a:endParaRPr lang="en-US" sz="1600"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9400" y="1027113"/>
            <a:ext cx="6096000" cy="1143000"/>
          </a:xfrm>
          <a:noFill/>
        </p:spPr>
        <p:txBody>
          <a:bodyPr/>
          <a:lstStyle/>
          <a:p>
            <a:pPr eaLnBrk="1" hangingPunct="1"/>
            <a:r>
              <a:rPr lang="en-US" i="1" smtClean="0"/>
              <a:t>Anishinabe</a:t>
            </a:r>
            <a:endParaRPr lang="en-US" smtClean="0"/>
          </a:p>
        </p:txBody>
      </p:sp>
      <p:sp>
        <p:nvSpPr>
          <p:cNvPr id="41987" name="Rectangle 3"/>
          <p:cNvSpPr>
            <a:spLocks noGrp="1" noChangeArrowheads="1"/>
          </p:cNvSpPr>
          <p:nvPr>
            <p:ph type="body" idx="1"/>
          </p:nvPr>
        </p:nvSpPr>
        <p:spPr>
          <a:xfrm>
            <a:off x="2819400" y="2263775"/>
            <a:ext cx="6096000" cy="4408488"/>
          </a:xfrm>
          <a:noFill/>
        </p:spPr>
        <p:txBody>
          <a:bodyPr>
            <a:spAutoFit/>
          </a:bodyPr>
          <a:lstStyle/>
          <a:p>
            <a:pPr eaLnBrk="1" hangingPunct="1"/>
            <a:r>
              <a:rPr lang="en-US" smtClean="0"/>
              <a:t>James Jackson, Sr.</a:t>
            </a:r>
          </a:p>
          <a:p>
            <a:pPr lvl="1" eaLnBrk="1" hangingPunct="1"/>
            <a:r>
              <a:rPr lang="en-US" b="1" i="1" smtClean="0">
                <a:hlinkClick r:id="rId3"/>
              </a:rPr>
              <a:t>A Gift to One, a Gift to Many / James Jackson, Sr.</a:t>
            </a:r>
            <a:r>
              <a:rPr lang="en-US" smtClean="0"/>
              <a:t>  </a:t>
            </a:r>
            <a:r>
              <a:rPr lang="en-US" sz="2000" smtClean="0"/>
              <a:t>(1913 – 1992)</a:t>
            </a:r>
            <a:r>
              <a:rPr lang="en-US" smtClean="0"/>
              <a:t> </a:t>
            </a:r>
            <a:endParaRPr lang="en-US" sz="2000" smtClean="0"/>
          </a:p>
          <a:p>
            <a:pPr lvl="1" eaLnBrk="1" hangingPunct="1">
              <a:buFont typeface="Monotype Sorts" pitchFamily="2" charset="2"/>
              <a:buNone/>
            </a:pPr>
            <a:r>
              <a:rPr lang="en-US" sz="1400" smtClean="0"/>
              <a:t>	(60 min., VC 2238, 1987)</a:t>
            </a:r>
            <a:r>
              <a:rPr lang="en-US" sz="1600" smtClean="0"/>
              <a:t> </a:t>
            </a:r>
          </a:p>
          <a:p>
            <a:pPr lvl="1" eaLnBrk="1" hangingPunct="1">
              <a:lnSpc>
                <a:spcPct val="130000"/>
              </a:lnSpc>
              <a:buFont typeface="Monotype Sorts" pitchFamily="2" charset="2"/>
              <a:buNone/>
            </a:pPr>
            <a:endParaRPr lang="en-US" sz="1600" smtClean="0"/>
          </a:p>
          <a:p>
            <a:pPr eaLnBrk="1" hangingPunct="1"/>
            <a:r>
              <a:rPr lang="en-US" smtClean="0">
                <a:hlinkClick r:id="rId4"/>
              </a:rPr>
              <a:t>Paul Buffalo</a:t>
            </a:r>
            <a:endParaRPr lang="en-US" smtClean="0"/>
          </a:p>
          <a:p>
            <a:pPr lvl="1" eaLnBrk="1" hangingPunct="1"/>
            <a:r>
              <a:rPr lang="en-US" smtClean="0"/>
              <a:t>Excerpts from the </a:t>
            </a:r>
            <a:r>
              <a:rPr lang="en-US" i="1" smtClean="0"/>
              <a:t>An interview with Paul Buffalo</a:t>
            </a:r>
            <a:r>
              <a:rPr lang="en-US" smtClean="0"/>
              <a:t>  </a:t>
            </a:r>
            <a:r>
              <a:rPr lang="en-US" sz="2000" smtClean="0"/>
              <a:t>(1900 – 1977)</a:t>
            </a:r>
          </a:p>
          <a:p>
            <a:pPr lvl="1" eaLnBrk="1" hangingPunct="1">
              <a:buFont typeface="Monotype Sorts" pitchFamily="2" charset="2"/>
              <a:buNone/>
            </a:pPr>
            <a:r>
              <a:rPr lang="en-US" sz="1600" smtClean="0"/>
              <a:t>	(18 min., 1971, VC 266B) </a:t>
            </a:r>
          </a:p>
          <a:p>
            <a:pPr lvl="2" eaLnBrk="1" hangingPunct="1">
              <a:buFont typeface="Monotype Sorts" pitchFamily="2" charset="2"/>
              <a:buNone/>
            </a:pPr>
            <a:endParaRPr lang="en-US" sz="1300" smtClean="0"/>
          </a:p>
          <a:p>
            <a:pPr lvl="2" eaLnBrk="1" hangingPunct="1">
              <a:buFont typeface="Monotype Sorts" pitchFamily="2" charset="2"/>
              <a:buChar char="•"/>
            </a:pPr>
            <a:r>
              <a:rPr lang="en-US" smtClean="0">
                <a:hlinkClick r:id="rId5"/>
              </a:rPr>
              <a:t>excerpts transcript</a:t>
            </a:r>
            <a:endParaRPr lang="en-US" sz="150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2057400" y="152400"/>
            <a:ext cx="6399212" cy="1524000"/>
          </a:xfrm>
          <a:noFill/>
        </p:spPr>
        <p:txBody>
          <a:bodyPr/>
          <a:lstStyle/>
          <a:p>
            <a:r>
              <a:rPr lang="en-US" i="1" dirty="0" err="1" smtClean="0"/>
              <a:t>Anishinabe</a:t>
            </a:r>
            <a:r>
              <a:rPr lang="en-US" i="1" dirty="0" smtClean="0"/>
              <a:t> </a:t>
            </a:r>
            <a:r>
              <a:rPr lang="en-US" dirty="0" smtClean="0"/>
              <a:t>Curing</a:t>
            </a:r>
          </a:p>
        </p:txBody>
      </p:sp>
      <p:sp>
        <p:nvSpPr>
          <p:cNvPr id="31747" name="Rectangle 3"/>
          <p:cNvSpPr>
            <a:spLocks noGrp="1" noChangeArrowheads="1"/>
          </p:cNvSpPr>
          <p:nvPr>
            <p:ph type="subTitle" idx="1"/>
          </p:nvPr>
        </p:nvSpPr>
        <p:spPr>
          <a:xfrm>
            <a:off x="2971800" y="3276600"/>
            <a:ext cx="5791200" cy="2743200"/>
          </a:xfrm>
          <a:noFill/>
        </p:spPr>
        <p:txBody>
          <a:bodyPr/>
          <a:lstStyle/>
          <a:p>
            <a:r>
              <a:rPr lang="en-US" sz="5400" b="1" dirty="0" smtClean="0"/>
              <a:t>	</a:t>
            </a:r>
            <a:r>
              <a:rPr lang="en-US" sz="4800" b="1" dirty="0" smtClean="0">
                <a:hlinkClick r:id="rId3"/>
              </a:rPr>
              <a:t>Tim Roufs</a:t>
            </a:r>
            <a:r>
              <a:rPr lang="en-US" sz="4800" b="1" dirty="0" smtClean="0"/>
              <a:t/>
            </a:r>
            <a:br>
              <a:rPr lang="en-US" sz="4800" b="1" dirty="0" smtClean="0"/>
            </a:br>
            <a:endParaRPr lang="en-US" sz="4800" b="1" dirty="0" smtClean="0"/>
          </a:p>
          <a:p>
            <a:r>
              <a:rPr lang="en-US" sz="2800" dirty="0" smtClean="0">
                <a:hlinkClick r:id="rId4"/>
              </a:rPr>
              <a:t>University of Minnesota Duluth</a:t>
            </a:r>
            <a:endParaRPr lang="en-US" sz="1600" dirty="0" smtClean="0"/>
          </a:p>
          <a:p>
            <a:endParaRPr lang="en-US" sz="4000" dirty="0" smtClean="0"/>
          </a:p>
          <a:p>
            <a:endParaRPr lang="en-US" sz="4000" dirty="0" smtClean="0"/>
          </a:p>
        </p:txBody>
      </p:sp>
      <p:sp>
        <p:nvSpPr>
          <p:cNvPr id="4" name="TextBox 3"/>
          <p:cNvSpPr txBox="1"/>
          <p:nvPr/>
        </p:nvSpPr>
        <p:spPr>
          <a:xfrm>
            <a:off x="4114800" y="6259975"/>
            <a:ext cx="938077" cy="430887"/>
          </a:xfrm>
          <a:prstGeom prst="rect">
            <a:avLst/>
          </a:prstGeom>
          <a:noFill/>
        </p:spPr>
        <p:txBody>
          <a:bodyPr wrap="none" rtlCol="0">
            <a:spAutoFit/>
          </a:bodyPr>
          <a:lstStyle/>
          <a:p>
            <a:pPr algn="ctr"/>
            <a:r>
              <a:rPr lang="en-US" sz="1050" dirty="0" smtClean="0"/>
              <a:t>Tim Roufs</a:t>
            </a:r>
            <a:br>
              <a:rPr lang="en-US" sz="1050" dirty="0" smtClean="0"/>
            </a:br>
            <a:r>
              <a:rPr lang="en-US" sz="1050" dirty="0" smtClean="0"/>
              <a:t>© </a:t>
            </a:r>
            <a:r>
              <a:rPr lang="en-US" sz="1050" dirty="0" smtClean="0"/>
              <a:t>2010-2016</a:t>
            </a:r>
            <a:endParaRPr lang="en-US" sz="105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55853" y="6387353"/>
            <a:ext cx="3044423" cy="215444"/>
          </a:xfrm>
          <a:prstGeom prst="rect">
            <a:avLst/>
          </a:prstGeom>
          <a:noFill/>
          <a:ln w="9525">
            <a:noFill/>
            <a:miter lim="800000"/>
            <a:headEnd/>
            <a:tailEnd/>
          </a:ln>
        </p:spPr>
        <p:txBody>
          <a:bodyPr wrap="none">
            <a:spAutoFit/>
          </a:bodyPr>
          <a:lstStyle/>
          <a:p>
            <a:r>
              <a:rPr lang="en-US" sz="800" dirty="0" smtClean="0">
                <a:solidFill>
                  <a:srgbClr val="FFFFFF"/>
                </a:solidFill>
                <a:hlinkClick r:id="rId3"/>
              </a:rPr>
              <a:t>http://www.d.umn.edu/cla/faculty/troufs/Buffalo/28power5.html#title</a:t>
            </a:r>
            <a:endParaRPr lang="en-US" sz="800" dirty="0">
              <a:solidFill>
                <a:srgbClr val="FFFFFF"/>
              </a:solidFill>
            </a:endParaRPr>
          </a:p>
        </p:txBody>
      </p:sp>
      <p:pic>
        <p:nvPicPr>
          <p:cNvPr id="272386" name="Picture 2"/>
          <p:cNvPicPr>
            <a:picLocks noChangeAspect="1" noChangeArrowheads="1"/>
          </p:cNvPicPr>
          <p:nvPr/>
        </p:nvPicPr>
        <p:blipFill>
          <a:blip r:embed="rId4" cstate="print"/>
          <a:srcRect/>
          <a:stretch>
            <a:fillRect/>
          </a:stretch>
        </p:blipFill>
        <p:spPr bwMode="auto">
          <a:xfrm>
            <a:off x="672353" y="114860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82747" y="6387353"/>
            <a:ext cx="2959465" cy="215444"/>
          </a:xfrm>
          <a:prstGeom prst="rect">
            <a:avLst/>
          </a:prstGeom>
          <a:noFill/>
          <a:ln w="9525">
            <a:noFill/>
            <a:miter lim="800000"/>
            <a:headEnd/>
            <a:tailEnd/>
          </a:ln>
        </p:spPr>
        <p:txBody>
          <a:bodyPr wrap="none">
            <a:spAutoFit/>
          </a:bodyPr>
          <a:lstStyle/>
          <a:p>
            <a:r>
              <a:rPr lang="en-US" sz="800" dirty="0" smtClean="0">
                <a:solidFill>
                  <a:srgbClr val="FFFFFF"/>
                </a:solidFill>
                <a:hlinkClick r:id="rId3"/>
              </a:rPr>
              <a:t>http://www.d.umn.edu/cla/faculty/troufs/Buffalo/pbwww.html#title</a:t>
            </a:r>
            <a:endParaRPr lang="en-US" sz="800" dirty="0">
              <a:solidFill>
                <a:srgbClr val="FFFFFF"/>
              </a:solidFill>
            </a:endParaRPr>
          </a:p>
        </p:txBody>
      </p:sp>
      <p:pic>
        <p:nvPicPr>
          <p:cNvPr id="271362" name="Picture 2"/>
          <p:cNvPicPr>
            <a:picLocks noChangeAspect="1" noChangeArrowheads="1"/>
          </p:cNvPicPr>
          <p:nvPr/>
        </p:nvPicPr>
        <p:blipFill>
          <a:blip r:embed="rId4" cstate="print"/>
          <a:srcRect/>
          <a:stretch>
            <a:fillRect/>
          </a:stretch>
        </p:blipFill>
        <p:spPr bwMode="auto">
          <a:xfrm>
            <a:off x="685800" y="11609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PB_14"/>
          <p:cNvPicPr>
            <a:picLocks noChangeAspect="1" noChangeArrowheads="1"/>
          </p:cNvPicPr>
          <p:nvPr/>
        </p:nvPicPr>
        <p:blipFill>
          <a:blip r:embed="rId2" cstate="print"/>
          <a:srcRect/>
          <a:stretch>
            <a:fillRect/>
          </a:stretch>
        </p:blipFill>
        <p:spPr bwMode="auto">
          <a:xfrm>
            <a:off x="457200" y="228600"/>
            <a:ext cx="8229600" cy="5580063"/>
          </a:xfrm>
          <a:prstGeom prst="rect">
            <a:avLst/>
          </a:prstGeom>
          <a:noFill/>
          <a:ln w="9525">
            <a:noFill/>
            <a:miter lim="800000"/>
            <a:headEnd/>
            <a:tailEnd/>
          </a:ln>
        </p:spPr>
      </p:pic>
      <p:sp>
        <p:nvSpPr>
          <p:cNvPr id="43011" name="Text Box 3"/>
          <p:cNvSpPr txBox="1">
            <a:spLocks noChangeArrowheads="1"/>
          </p:cNvSpPr>
          <p:nvPr/>
        </p:nvSpPr>
        <p:spPr bwMode="auto">
          <a:xfrm>
            <a:off x="1912938" y="5989638"/>
            <a:ext cx="5251450" cy="792162"/>
          </a:xfrm>
          <a:prstGeom prst="rect">
            <a:avLst/>
          </a:prstGeom>
          <a:noFill/>
          <a:ln w="9525">
            <a:noFill/>
            <a:miter lim="800000"/>
            <a:headEnd/>
            <a:tailEnd/>
          </a:ln>
        </p:spPr>
        <p:txBody>
          <a:bodyPr wrap="none">
            <a:spAutoFit/>
          </a:bodyPr>
          <a:lstStyle/>
          <a:p>
            <a:pPr algn="ctr"/>
            <a:r>
              <a:rPr lang="en-US" sz="1800" i="1">
                <a:latin typeface="Arial" charset="0"/>
              </a:rPr>
              <a:t>The Anishinabe of the Minnesota Chippewa Tribe.</a:t>
            </a:r>
          </a:p>
          <a:p>
            <a:pPr algn="ctr"/>
            <a:r>
              <a:rPr lang="en-US" sz="1400">
                <a:latin typeface="Arial" charset="0"/>
              </a:rPr>
              <a:t>(</a:t>
            </a:r>
            <a:r>
              <a:rPr lang="en-US" sz="1400"/>
              <a:t>Phoenix : Indian Tribal Series, 1975.)</a:t>
            </a:r>
            <a:endParaRPr lang="en-US" sz="1400">
              <a:latin typeface="Arial" charset="0"/>
            </a:endParaRPr>
          </a:p>
          <a:p>
            <a:pPr algn="ctr"/>
            <a:r>
              <a:rPr lang="en-US" sz="1400">
                <a:latin typeface="Arial" charset="0"/>
              </a:rPr>
              <a:t>Timothy G. Roufs</a:t>
            </a:r>
          </a:p>
        </p:txBody>
      </p:sp>
      <p:sp>
        <p:nvSpPr>
          <p:cNvPr id="43012" name="Oval 4"/>
          <p:cNvSpPr>
            <a:spLocks noChangeArrowheads="1"/>
          </p:cNvSpPr>
          <p:nvPr/>
        </p:nvSpPr>
        <p:spPr bwMode="auto">
          <a:xfrm rot="-1140418">
            <a:off x="4405313" y="3309938"/>
            <a:ext cx="2147887" cy="1185862"/>
          </a:xfrm>
          <a:prstGeom prst="ellipse">
            <a:avLst/>
          </a:prstGeom>
          <a:noFill/>
          <a:ln w="76200">
            <a:solidFill>
              <a:schemeClr val="tx1"/>
            </a:solidFill>
            <a:round/>
            <a:headEnd/>
            <a:tailEnd/>
          </a:ln>
        </p:spPr>
        <p:txBody>
          <a:bodyPr wrap="none" anchor="ctr"/>
          <a:lstStyle/>
          <a:p>
            <a:endParaRPr lang="en-US"/>
          </a:p>
        </p:txBody>
      </p:sp>
      <p:sp>
        <p:nvSpPr>
          <p:cNvPr id="43013" name="Oval 8"/>
          <p:cNvSpPr>
            <a:spLocks noChangeArrowheads="1"/>
          </p:cNvSpPr>
          <p:nvPr/>
        </p:nvSpPr>
        <p:spPr bwMode="auto">
          <a:xfrm>
            <a:off x="2028825" y="1905000"/>
            <a:ext cx="3228975" cy="1938338"/>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cstate="print"/>
          <a:srcRect/>
          <a:stretch>
            <a:fillRect/>
          </a:stretch>
        </p:blipFill>
        <p:spPr bwMode="auto">
          <a:xfrm>
            <a:off x="914400" y="838200"/>
            <a:ext cx="7315200" cy="5486400"/>
          </a:xfrm>
          <a:prstGeom prst="rect">
            <a:avLst/>
          </a:prstGeom>
          <a:noFill/>
          <a:ln w="9525">
            <a:noFill/>
            <a:miter lim="800000"/>
            <a:headEnd/>
            <a:tailEnd/>
          </a:ln>
        </p:spPr>
      </p:pic>
      <p:sp>
        <p:nvSpPr>
          <p:cNvPr id="45059" name="Text Box 4"/>
          <p:cNvSpPr txBox="1">
            <a:spLocks noChangeArrowheads="1"/>
          </p:cNvSpPr>
          <p:nvPr/>
        </p:nvSpPr>
        <p:spPr bwMode="auto">
          <a:xfrm>
            <a:off x="1371600" y="6559550"/>
            <a:ext cx="6348413" cy="336550"/>
          </a:xfrm>
          <a:prstGeom prst="rect">
            <a:avLst/>
          </a:prstGeom>
          <a:noFill/>
          <a:ln w="9525">
            <a:noFill/>
            <a:miter lim="800000"/>
            <a:headEnd/>
            <a:tailEnd/>
          </a:ln>
        </p:spPr>
        <p:txBody>
          <a:bodyPr wrap="none">
            <a:spAutoFit/>
          </a:bodyPr>
          <a:lstStyle/>
          <a:p>
            <a:r>
              <a:rPr lang="en-US" sz="1600">
                <a:hlinkClick r:id="rId4"/>
              </a:rPr>
              <a:t>http://www.duluthsuperior.com/mld/duluthtribune/news/local/9149787.htm</a:t>
            </a:r>
            <a:endParaRPr lang="en-US" sz="1600"/>
          </a:p>
        </p:txBody>
      </p:sp>
      <p:sp>
        <p:nvSpPr>
          <p:cNvPr id="134150" name="Oval 6"/>
          <p:cNvSpPr>
            <a:spLocks noChangeArrowheads="1"/>
          </p:cNvSpPr>
          <p:nvPr/>
        </p:nvSpPr>
        <p:spPr bwMode="auto">
          <a:xfrm rot="2836048">
            <a:off x="5364779" y="1954865"/>
            <a:ext cx="2133600" cy="1639888"/>
          </a:xfrm>
          <a:prstGeom prst="ellipse">
            <a:avLst/>
          </a:prstGeom>
          <a:noFill/>
          <a:ln w="76200">
            <a:solidFill>
              <a:srgbClr val="CC9900"/>
            </a:solidFill>
            <a:round/>
            <a:headEnd/>
            <a:tailEnd/>
          </a:ln>
        </p:spPr>
        <p:txBody>
          <a:bodyPr rot="10800000" vert="eaVert" wrap="none" anchor="ctr"/>
          <a:lstStyle/>
          <a:p>
            <a:pPr algn="ct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PB_wild-rice-1"/>
          <p:cNvPicPr>
            <a:picLocks noChangeAspect="1" noChangeArrowheads="1"/>
          </p:cNvPicPr>
          <p:nvPr/>
        </p:nvPicPr>
        <p:blipFill>
          <a:blip r:embed="rId2" cstate="print"/>
          <a:srcRect/>
          <a:stretch>
            <a:fillRect/>
          </a:stretch>
        </p:blipFill>
        <p:spPr bwMode="auto">
          <a:xfrm>
            <a:off x="152400" y="496888"/>
            <a:ext cx="8763000" cy="5827712"/>
          </a:xfrm>
          <a:prstGeom prst="rect">
            <a:avLst/>
          </a:prstGeom>
          <a:noFill/>
          <a:ln w="9525">
            <a:noFill/>
            <a:miter lim="800000"/>
            <a:headEnd/>
            <a:tailEnd/>
          </a:ln>
        </p:spPr>
      </p:pic>
      <p:sp>
        <p:nvSpPr>
          <p:cNvPr id="46083" name="Text Box 4"/>
          <p:cNvSpPr txBox="1">
            <a:spLocks noChangeArrowheads="1"/>
          </p:cNvSpPr>
          <p:nvPr/>
        </p:nvSpPr>
        <p:spPr bwMode="auto">
          <a:xfrm>
            <a:off x="3028950" y="6324600"/>
            <a:ext cx="3143250" cy="457200"/>
          </a:xfrm>
          <a:prstGeom prst="rect">
            <a:avLst/>
          </a:prstGeom>
          <a:noFill/>
          <a:ln w="9525">
            <a:noFill/>
            <a:miter lim="800000"/>
            <a:headEnd/>
            <a:tailEnd/>
          </a:ln>
        </p:spPr>
        <p:txBody>
          <a:bodyPr wrap="none">
            <a:spAutoFit/>
          </a:bodyPr>
          <a:lstStyle/>
          <a:p>
            <a:r>
              <a:rPr lang="en-US"/>
              <a:t>Paul Buffalo Meditating</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19400" y="1027113"/>
            <a:ext cx="6096000" cy="1143000"/>
          </a:xfrm>
          <a:noFill/>
        </p:spPr>
        <p:txBody>
          <a:bodyPr/>
          <a:lstStyle/>
          <a:p>
            <a:r>
              <a:rPr lang="en-US" i="1" smtClean="0"/>
              <a:t>Anishinabe</a:t>
            </a:r>
            <a:endParaRPr lang="en-US" smtClean="0"/>
          </a:p>
        </p:txBody>
      </p:sp>
      <p:sp>
        <p:nvSpPr>
          <p:cNvPr id="59395" name="Rectangle 3"/>
          <p:cNvSpPr>
            <a:spLocks noGrp="1" noChangeArrowheads="1"/>
          </p:cNvSpPr>
          <p:nvPr>
            <p:ph type="body" idx="1"/>
          </p:nvPr>
        </p:nvSpPr>
        <p:spPr>
          <a:xfrm>
            <a:off x="2590800" y="1981200"/>
            <a:ext cx="6096000" cy="4114800"/>
          </a:xfrm>
          <a:noFill/>
        </p:spPr>
        <p:txBody>
          <a:bodyPr/>
          <a:lstStyle/>
          <a:p>
            <a:endParaRPr lang="en-US" dirty="0" smtClean="0"/>
          </a:p>
          <a:p>
            <a:r>
              <a:rPr lang="en-US" dirty="0" smtClean="0"/>
              <a:t>Culturally Constituted Behavioral Environment (CCBE)</a:t>
            </a:r>
          </a:p>
          <a:p>
            <a:endParaRPr lang="en-US" dirty="0" smtClean="0"/>
          </a:p>
          <a:p>
            <a:pPr lvl="1"/>
            <a:r>
              <a:rPr lang="en-US" dirty="0" smtClean="0">
                <a:hlinkClick r:id="rId3"/>
              </a:rPr>
              <a:t>A. Irving Hallowell</a:t>
            </a:r>
            <a:endParaRPr lang="en-US" dirty="0" smtClean="0"/>
          </a:p>
          <a:p>
            <a:pPr lvl="2"/>
            <a:r>
              <a:rPr lang="en-US" i="1" dirty="0" smtClean="0"/>
              <a:t>Culture and Experience</a:t>
            </a:r>
          </a:p>
          <a:p>
            <a:pPr lvl="2"/>
            <a:r>
              <a:rPr lang="en-US" i="1" dirty="0" smtClean="0"/>
              <a:t>Contributions to Anthropology</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39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3"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48131" name="Rectangle 3"/>
          <p:cNvSpPr>
            <a:spLocks noGrp="1" noChangeArrowheads="1"/>
          </p:cNvSpPr>
          <p:nvPr>
            <p:ph type="body" idx="1"/>
          </p:nvPr>
        </p:nvSpPr>
        <p:spPr>
          <a:noFill/>
        </p:spPr>
        <p:txBody>
          <a:bodyPr/>
          <a:lstStyle/>
          <a:p>
            <a:endParaRPr lang="en-US" smtClean="0"/>
          </a:p>
          <a:p>
            <a:r>
              <a:rPr lang="en-US" smtClean="0"/>
              <a:t> screening and referral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15363" name="Rectangle 3"/>
          <p:cNvSpPr>
            <a:spLocks noGrp="1" noChangeArrowheads="1"/>
          </p:cNvSpPr>
          <p:nvPr>
            <p:ph type="body" idx="1"/>
          </p:nvPr>
        </p:nvSpPr>
        <p:spPr>
          <a:xfrm>
            <a:off x="2514600" y="1981200"/>
            <a:ext cx="6096000" cy="2911475"/>
          </a:xfrm>
          <a:noFill/>
        </p:spPr>
        <p:txBody>
          <a:bodyPr>
            <a:spAutoFit/>
          </a:bodyPr>
          <a:lstStyle/>
          <a:p>
            <a:endParaRPr lang="en-US" smtClean="0"/>
          </a:p>
          <a:p>
            <a:r>
              <a:rPr lang="en-US" smtClean="0"/>
              <a:t>screening and referral to different kinds of doctors</a:t>
            </a:r>
          </a:p>
          <a:p>
            <a:endParaRPr lang="en-US" smtClean="0"/>
          </a:p>
          <a:p>
            <a:r>
              <a:rPr lang="en-US" smtClean="0"/>
              <a:t>but you can only “work with” one doctor at a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0179" name="Rectangle 3"/>
          <p:cNvSpPr>
            <a:spLocks noGrp="1" noChangeArrowheads="1"/>
          </p:cNvSpPr>
          <p:nvPr>
            <p:ph type="body" idx="1"/>
          </p:nvPr>
        </p:nvSpPr>
        <p:spPr>
          <a:xfrm>
            <a:off x="2514600" y="1981200"/>
            <a:ext cx="6096000" cy="249237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t>herbalists</a:t>
            </a:r>
          </a:p>
          <a:p>
            <a:pPr lvl="2" eaLnBrk="1" hangingPunct="1">
              <a:buFont typeface="Monotype Sorts" pitchFamily="2" charset="2"/>
              <a:buNone/>
            </a:pPr>
            <a:endParaRPr lang="en-US" dirty="0" smtClean="0"/>
          </a:p>
        </p:txBody>
      </p:sp>
      <p:sp>
        <p:nvSpPr>
          <p:cNvPr id="501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pic>
        <p:nvPicPr>
          <p:cNvPr id="32771" name="Picture 2"/>
          <p:cNvPicPr>
            <a:picLocks noChangeAspect="1" noChangeArrowheads="1"/>
          </p:cNvPicPr>
          <p:nvPr/>
        </p:nvPicPr>
        <p:blipFill>
          <a:blip r:embed="rId4" cstate="print"/>
          <a:srcRect/>
          <a:stretch>
            <a:fillRect/>
          </a:stretch>
        </p:blipFill>
        <p:spPr bwMode="auto">
          <a:xfrm>
            <a:off x="938213" y="457200"/>
            <a:ext cx="7265987"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1203" name="Rectangle 3"/>
          <p:cNvSpPr>
            <a:spLocks noGrp="1" noChangeArrowheads="1"/>
          </p:cNvSpPr>
          <p:nvPr>
            <p:ph type="body" idx="1"/>
          </p:nvPr>
        </p:nvSpPr>
        <p:spPr>
          <a:xfrm>
            <a:off x="2514600" y="1981200"/>
            <a:ext cx="6096000" cy="29686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t>midwives</a:t>
            </a:r>
          </a:p>
          <a:p>
            <a:pPr lvl="2" eaLnBrk="1" hangingPunct="1">
              <a:buFont typeface="Monotype Sorts" pitchFamily="2" charset="2"/>
              <a:buNone/>
            </a:pPr>
            <a:endParaRPr lang="en-US" dirty="0" smtClean="0"/>
          </a:p>
        </p:txBody>
      </p:sp>
      <p:sp>
        <p:nvSpPr>
          <p:cNvPr id="512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2227" name="Rectangle 3"/>
          <p:cNvSpPr>
            <a:spLocks noGrp="1" noChangeArrowheads="1"/>
          </p:cNvSpPr>
          <p:nvPr>
            <p:ph type="body" idx="1"/>
          </p:nvPr>
        </p:nvSpPr>
        <p:spPr>
          <a:xfrm>
            <a:off x="2514600" y="1981200"/>
            <a:ext cx="6096000" cy="38830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t>spiritualists </a:t>
            </a:r>
          </a:p>
          <a:p>
            <a:pPr lvl="2" eaLnBrk="1" hangingPunct="1"/>
            <a:r>
              <a:rPr lang="en-US" i="1" dirty="0" err="1" smtClean="0"/>
              <a:t>jessokid</a:t>
            </a:r>
            <a:r>
              <a:rPr lang="en-US" dirty="0" smtClean="0"/>
              <a:t> or “rabbit bone”</a:t>
            </a:r>
          </a:p>
          <a:p>
            <a:pPr lvl="2" eaLnBrk="1" hangingPunct="1">
              <a:buFont typeface="Monotype Sorts" pitchFamily="2" charset="2"/>
              <a:buNone/>
            </a:pPr>
            <a:endParaRPr lang="en-US" dirty="0" smtClean="0"/>
          </a:p>
        </p:txBody>
      </p:sp>
      <p:sp>
        <p:nvSpPr>
          <p:cNvPr id="5222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3251" name="Rectangle 3"/>
          <p:cNvSpPr>
            <a:spLocks noGrp="1" noChangeArrowheads="1"/>
          </p:cNvSpPr>
          <p:nvPr>
            <p:ph type="body" idx="1"/>
          </p:nvPr>
        </p:nvSpPr>
        <p:spPr>
          <a:xfrm>
            <a:off x="2514600" y="1981200"/>
            <a:ext cx="6096000" cy="435927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solidFill>
                  <a:srgbClr val="009999"/>
                </a:solidFill>
              </a:rPr>
              <a:t>spiritualists </a:t>
            </a:r>
          </a:p>
          <a:p>
            <a:pPr lvl="2" eaLnBrk="1" hangingPunct="1"/>
            <a:r>
              <a:rPr lang="en-US" i="1" dirty="0" err="1" smtClean="0">
                <a:solidFill>
                  <a:srgbClr val="009999"/>
                </a:solidFill>
              </a:rPr>
              <a:t>jessokid</a:t>
            </a:r>
            <a:r>
              <a:rPr lang="en-US" dirty="0" smtClean="0">
                <a:solidFill>
                  <a:srgbClr val="009999"/>
                </a:solidFill>
              </a:rPr>
              <a:t> or “rabbit bone”</a:t>
            </a:r>
          </a:p>
          <a:p>
            <a:pPr lvl="1" eaLnBrk="1" hangingPunct="1"/>
            <a:r>
              <a:rPr lang="en-US" dirty="0" smtClean="0"/>
              <a:t>MDs</a:t>
            </a:r>
          </a:p>
          <a:p>
            <a:pPr lvl="2" eaLnBrk="1" hangingPunct="1">
              <a:buFont typeface="Monotype Sorts" pitchFamily="2" charset="2"/>
              <a:buNone/>
            </a:pPr>
            <a:endParaRPr lang="en-US" dirty="0" smtClean="0"/>
          </a:p>
        </p:txBody>
      </p:sp>
      <p:sp>
        <p:nvSpPr>
          <p:cNvPr id="532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54275"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solidFill>
                  <a:srgbClr val="009999"/>
                </a:solidFill>
              </a:rPr>
              <a:t>herbalists</a:t>
            </a:r>
          </a:p>
          <a:p>
            <a:pPr lvl="1" eaLnBrk="1" hangingPunct="1"/>
            <a:r>
              <a:rPr lang="en-US" dirty="0" smtClean="0">
                <a:solidFill>
                  <a:srgbClr val="009999"/>
                </a:solidFill>
              </a:rPr>
              <a:t>midwives</a:t>
            </a:r>
          </a:p>
          <a:p>
            <a:pPr lvl="1" eaLnBrk="1" hangingPunct="1"/>
            <a:r>
              <a:rPr lang="en-US" dirty="0" smtClean="0">
                <a:solidFill>
                  <a:srgbClr val="009999"/>
                </a:solidFill>
              </a:rPr>
              <a:t>spiritualists </a:t>
            </a:r>
          </a:p>
          <a:p>
            <a:pPr lvl="2" eaLnBrk="1" hangingPunct="1"/>
            <a:r>
              <a:rPr lang="en-US" i="1" dirty="0" err="1" smtClean="0">
                <a:solidFill>
                  <a:srgbClr val="009999"/>
                </a:solidFill>
              </a:rPr>
              <a:t>jessokid</a:t>
            </a:r>
            <a:r>
              <a:rPr lang="en-US" dirty="0" smtClean="0">
                <a:solidFill>
                  <a:srgbClr val="009999"/>
                </a:solidFill>
              </a:rPr>
              <a:t> or “rabbit bone”</a:t>
            </a:r>
          </a:p>
          <a:p>
            <a:pPr lvl="1" eaLnBrk="1" hangingPunct="1"/>
            <a:r>
              <a:rPr lang="en-US" dirty="0" smtClean="0">
                <a:solidFill>
                  <a:srgbClr val="009999"/>
                </a:solidFill>
              </a:rPr>
              <a:t>MDs</a:t>
            </a:r>
          </a:p>
          <a:p>
            <a:pPr lvl="1" eaLnBrk="1" hangingPunct="1"/>
            <a:r>
              <a:rPr lang="en-US" dirty="0" smtClean="0"/>
              <a:t>Grand Medicine (</a:t>
            </a:r>
            <a:r>
              <a:rPr lang="en-US" i="1" dirty="0" err="1" smtClean="0"/>
              <a:t>Midewiwin</a:t>
            </a:r>
            <a:r>
              <a:rPr lang="en-US" dirty="0" smtClean="0"/>
              <a:t>)</a:t>
            </a:r>
          </a:p>
          <a:p>
            <a:pPr lvl="2" eaLnBrk="1" hangingPunct="1"/>
            <a:endParaRPr lang="en-US" dirty="0" smtClean="0"/>
          </a:p>
        </p:txBody>
      </p:sp>
      <p:sp>
        <p:nvSpPr>
          <p:cNvPr id="5427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57350" y="5691188"/>
            <a:ext cx="6724650" cy="823912"/>
          </a:xfrm>
          <a:prstGeom prst="rect">
            <a:avLst/>
          </a:prstGeom>
          <a:noFill/>
          <a:ln w="9525">
            <a:noFill/>
            <a:miter lim="800000"/>
            <a:headEnd/>
            <a:tailEnd/>
          </a:ln>
        </p:spPr>
        <p:txBody>
          <a:bodyPr wrap="none">
            <a:spAutoFit/>
          </a:bodyPr>
          <a:lstStyle/>
          <a:p>
            <a:pPr algn="ctr"/>
            <a:r>
              <a:rPr lang="en-US" sz="1800" dirty="0">
                <a:latin typeface="Arial" charset="0"/>
              </a:rPr>
              <a:t>Chippewa medicine man singer with ceremonial turtle clan drum.</a:t>
            </a:r>
            <a:br>
              <a:rPr lang="en-US" sz="1800" dirty="0">
                <a:latin typeface="Arial" charset="0"/>
              </a:rPr>
            </a:br>
            <a:r>
              <a:rPr lang="en-US" sz="1800" dirty="0">
                <a:latin typeface="Arial" charset="0"/>
              </a:rPr>
              <a:t>Photograph Collection </a:t>
            </a:r>
            <a:r>
              <a:rPr lang="en-US" sz="1800" i="1" dirty="0">
                <a:latin typeface="Arial" charset="0"/>
              </a:rPr>
              <a:t>ca</a:t>
            </a:r>
            <a:r>
              <a:rPr lang="en-US" sz="1800" dirty="0">
                <a:latin typeface="Arial" charset="0"/>
              </a:rPr>
              <a:t>. 1900</a:t>
            </a:r>
          </a:p>
          <a:p>
            <a:pPr algn="ctr"/>
            <a:r>
              <a:rPr lang="en-US" sz="1200" dirty="0">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37" y="76200"/>
            <a:ext cx="4449763" cy="5562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117975" y="5954713"/>
            <a:ext cx="4095750" cy="762000"/>
          </a:xfrm>
          <a:prstGeom prst="rect">
            <a:avLst/>
          </a:prstGeom>
          <a:noFill/>
          <a:ln w="9525">
            <a:noFill/>
            <a:miter lim="800000"/>
            <a:headEnd/>
            <a:tailEnd/>
          </a:ln>
        </p:spPr>
        <p:txBody>
          <a:bodyPr wrap="none">
            <a:spAutoFit/>
          </a:bodyPr>
          <a:lstStyle/>
          <a:p>
            <a:pPr algn="ctr"/>
            <a:r>
              <a:rPr lang="en-US" sz="1800" i="1">
                <a:solidFill>
                  <a:srgbClr val="000000"/>
                </a:solidFill>
                <a:latin typeface="Arial" charset="0"/>
              </a:rPr>
              <a:t>Mide</a:t>
            </a:r>
            <a:r>
              <a:rPr lang="en-US" sz="1800">
                <a:solidFill>
                  <a:srgbClr val="000000"/>
                </a:solidFill>
                <a:latin typeface="Arial" charset="0"/>
              </a:rPr>
              <a:t> (Medicine Man) rattle and sticks.</a:t>
            </a:r>
            <a:r>
              <a:rPr lang="en-US" sz="1800">
                <a:latin typeface="Arial" charset="0"/>
              </a:rPr>
              <a:t> </a:t>
            </a:r>
          </a:p>
          <a:p>
            <a:pPr algn="ctr"/>
            <a:r>
              <a:rPr lang="en-US" sz="1200">
                <a:solidFill>
                  <a:srgbClr val="000000"/>
                </a:solidFill>
                <a:latin typeface="Arial" charset="0"/>
              </a:rPr>
              <a:t>Photograph Collection </a:t>
            </a:r>
            <a:r>
              <a:rPr lang="en-US" sz="1200" i="1">
                <a:solidFill>
                  <a:srgbClr val="000000"/>
                </a:solidFill>
                <a:latin typeface="Arial" charset="0"/>
              </a:rPr>
              <a:t>ca</a:t>
            </a:r>
            <a:r>
              <a:rPr lang="en-US" sz="1200">
                <a:solidFill>
                  <a:srgbClr val="000000"/>
                </a:solidFill>
                <a:latin typeface="Arial" charset="0"/>
              </a:rPr>
              <a:t>. 1950.</a:t>
            </a:r>
            <a:r>
              <a:rPr lang="en-US" sz="1200">
                <a:latin typeface="Arial" charset="0"/>
              </a:rPr>
              <a:t> </a:t>
            </a:r>
          </a:p>
          <a:p>
            <a:pPr algn="ctr"/>
            <a:r>
              <a:rPr lang="en-US" sz="1200">
                <a:solidFill>
                  <a:schemeClr val="bg1"/>
                </a:solidFill>
                <a:latin typeface="Arial" charset="0"/>
              </a:rPr>
              <a:t>Minnesota Historical Society, Negative No. 35594</a:t>
            </a:r>
            <a:r>
              <a:rPr lang="en-US" sz="1400">
                <a:solidFill>
                  <a:schemeClr val="bg1"/>
                </a:solidFill>
                <a:latin typeface="Arial" charset="0"/>
              </a:rPr>
              <a:t> </a:t>
            </a:r>
          </a:p>
        </p:txBody>
      </p:sp>
      <p:pic>
        <p:nvPicPr>
          <p:cNvPr id="56323" name="Picture 4"/>
          <p:cNvPicPr>
            <a:picLocks noChangeAspect="1" noChangeArrowheads="1"/>
          </p:cNvPicPr>
          <p:nvPr/>
        </p:nvPicPr>
        <p:blipFill>
          <a:blip r:embed="rId2" cstate="print"/>
          <a:srcRect/>
          <a:stretch>
            <a:fillRect/>
          </a:stretch>
        </p:blipFill>
        <p:spPr bwMode="auto">
          <a:xfrm>
            <a:off x="2803525" y="152400"/>
            <a:ext cx="5807075"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f065088"/>
          <p:cNvPicPr>
            <a:picLocks noChangeAspect="1" noChangeArrowheads="1"/>
          </p:cNvPicPr>
          <p:nvPr/>
        </p:nvPicPr>
        <p:blipFill>
          <a:blip r:embed="rId2" cstate="print"/>
          <a:srcRect/>
          <a:stretch>
            <a:fillRect/>
          </a:stretch>
        </p:blipFill>
        <p:spPr bwMode="auto">
          <a:xfrm>
            <a:off x="3352800" y="0"/>
            <a:ext cx="3754437" cy="5867400"/>
          </a:xfrm>
          <a:prstGeom prst="rect">
            <a:avLst/>
          </a:prstGeom>
          <a:noFill/>
          <a:ln w="9525">
            <a:noFill/>
            <a:miter lim="800000"/>
            <a:headEnd/>
            <a:tailEnd/>
          </a:ln>
        </p:spPr>
      </p:pic>
      <p:sp>
        <p:nvSpPr>
          <p:cNvPr id="57347" name="Text Box 3"/>
          <p:cNvSpPr txBox="1">
            <a:spLocks noChangeArrowheads="1"/>
          </p:cNvSpPr>
          <p:nvPr/>
        </p:nvSpPr>
        <p:spPr bwMode="auto">
          <a:xfrm>
            <a:off x="1752600" y="5867400"/>
            <a:ext cx="6654800" cy="519113"/>
          </a:xfrm>
          <a:prstGeom prst="rect">
            <a:avLst/>
          </a:prstGeom>
          <a:noFill/>
          <a:ln w="9525">
            <a:noFill/>
            <a:miter lim="800000"/>
            <a:headEnd/>
            <a:tailEnd/>
          </a:ln>
        </p:spPr>
        <p:txBody>
          <a:bodyPr wrap="none">
            <a:spAutoFit/>
          </a:bodyPr>
          <a:lstStyle/>
          <a:p>
            <a:pPr algn="ctr"/>
            <a:r>
              <a:rPr lang="en-US" sz="1600" dirty="0" err="1">
                <a:latin typeface="Arial" charset="0"/>
              </a:rPr>
              <a:t>Ojibway</a:t>
            </a:r>
            <a:r>
              <a:rPr lang="en-US" sz="1600" dirty="0">
                <a:latin typeface="Arial" charset="0"/>
              </a:rPr>
              <a:t> Grand Medicine Ceremony at Squaw Point, Leech Lake, 1932. </a:t>
            </a:r>
            <a:br>
              <a:rPr lang="en-US" sz="1600" dirty="0">
                <a:latin typeface="Arial" charset="0"/>
              </a:rPr>
            </a:br>
            <a:r>
              <a:rPr lang="en-US" sz="1200" dirty="0">
                <a:latin typeface="Arial" charset="0"/>
              </a:rPr>
              <a:t>Minnesota Historical Society, Negative No. 35585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276600" y="5978525"/>
            <a:ext cx="5045075" cy="701675"/>
          </a:xfrm>
          <a:prstGeom prst="rect">
            <a:avLst/>
          </a:prstGeom>
          <a:noFill/>
          <a:ln w="9525">
            <a:noFill/>
            <a:miter lim="800000"/>
            <a:headEnd/>
            <a:tailEnd/>
          </a:ln>
        </p:spPr>
        <p:txBody>
          <a:bodyPr wrap="none">
            <a:spAutoFit/>
          </a:bodyPr>
          <a:lstStyle/>
          <a:p>
            <a:pPr algn="ctr"/>
            <a:r>
              <a:rPr lang="en-US" sz="1600" dirty="0">
                <a:latin typeface="Arial" charset="0"/>
              </a:rPr>
              <a:t>“Medicine” on pole near grave of Mrs. John Nett Lake.</a:t>
            </a:r>
          </a:p>
          <a:p>
            <a:pPr algn="ctr"/>
            <a:r>
              <a:rPr lang="en-US" sz="1200" dirty="0">
                <a:latin typeface="Arial" charset="0"/>
              </a:rPr>
              <a:t>Photograph Collection 9/1947. </a:t>
            </a:r>
          </a:p>
          <a:p>
            <a:pPr algn="ctr"/>
            <a:r>
              <a:rPr lang="en-US" sz="1200" dirty="0">
                <a:latin typeface="Arial" charset="0"/>
              </a:rPr>
              <a:t>Minnesota Historical Society, Negative No. 35601 </a:t>
            </a:r>
          </a:p>
        </p:txBody>
      </p:sp>
      <p:pic>
        <p:nvPicPr>
          <p:cNvPr id="58371" name="Picture 4"/>
          <p:cNvPicPr>
            <a:picLocks noChangeAspect="1" noChangeArrowheads="1"/>
          </p:cNvPicPr>
          <p:nvPr/>
        </p:nvPicPr>
        <p:blipFill>
          <a:blip r:embed="rId2" cstate="print"/>
          <a:srcRect/>
          <a:stretch>
            <a:fillRect/>
          </a:stretch>
        </p:blipFill>
        <p:spPr bwMode="auto">
          <a:xfrm>
            <a:off x="3505200" y="152400"/>
            <a:ext cx="433387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65088" y="207963"/>
            <a:ext cx="9067800" cy="5964237"/>
          </a:xfrm>
          <a:prstGeom prst="rect">
            <a:avLst/>
          </a:prstGeom>
          <a:noFill/>
          <a:ln w="9525">
            <a:noFill/>
            <a:miter lim="800000"/>
            <a:headEnd/>
            <a:tailEnd/>
          </a:ln>
        </p:spPr>
      </p:pic>
      <p:sp>
        <p:nvSpPr>
          <p:cNvPr id="59395" name="Text Box 5"/>
          <p:cNvSpPr txBox="1">
            <a:spLocks noChangeArrowheads="1"/>
          </p:cNvSpPr>
          <p:nvPr/>
        </p:nvSpPr>
        <p:spPr bwMode="auto">
          <a:xfrm>
            <a:off x="1600200" y="5119688"/>
            <a:ext cx="5878513" cy="823912"/>
          </a:xfrm>
          <a:prstGeom prst="rect">
            <a:avLst/>
          </a:prstGeom>
          <a:noFill/>
          <a:ln w="9525">
            <a:noFill/>
            <a:miter lim="800000"/>
            <a:headEnd/>
            <a:tailEnd/>
          </a:ln>
        </p:spPr>
        <p:txBody>
          <a:bodyPr wrap="none">
            <a:spAutoFit/>
          </a:bodyPr>
          <a:lstStyle/>
          <a:p>
            <a:pPr algn="ctr"/>
            <a:r>
              <a:rPr lang="en-US" sz="1800" dirty="0">
                <a:latin typeface="Arial" charset="0"/>
              </a:rPr>
              <a:t>Grand Portage village, medicine man's home and tepee.</a:t>
            </a:r>
          </a:p>
          <a:p>
            <a:pPr algn="ctr"/>
            <a:r>
              <a:rPr lang="en-US" sz="1800" dirty="0">
                <a:latin typeface="Arial" charset="0"/>
              </a:rPr>
              <a:t>Photograph Collection 1925.</a:t>
            </a:r>
          </a:p>
          <a:p>
            <a:pPr algn="ctr"/>
            <a:r>
              <a:rPr lang="en-US" sz="1200" dirty="0">
                <a:latin typeface="Arial" charset="0"/>
              </a:rPr>
              <a:t>Minnesota Historical Society, Negative No. 44367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B_MIDE-1"/>
          <p:cNvPicPr>
            <a:picLocks noChangeAspect="1" noChangeArrowheads="1"/>
          </p:cNvPicPr>
          <p:nvPr/>
        </p:nvPicPr>
        <p:blipFill>
          <a:blip r:embed="rId2" cstate="print"/>
          <a:srcRect/>
          <a:stretch>
            <a:fillRect/>
          </a:stretch>
        </p:blipFill>
        <p:spPr bwMode="auto">
          <a:xfrm>
            <a:off x="457200" y="304800"/>
            <a:ext cx="8229600" cy="5473700"/>
          </a:xfrm>
          <a:prstGeom prst="rect">
            <a:avLst/>
          </a:prstGeom>
          <a:noFill/>
          <a:ln w="9525">
            <a:noFill/>
            <a:miter lim="800000"/>
            <a:headEnd/>
            <a:tailEnd/>
          </a:ln>
        </p:spPr>
      </p:pic>
      <p:sp>
        <p:nvSpPr>
          <p:cNvPr id="60419" name="Text Box 4"/>
          <p:cNvSpPr txBox="1">
            <a:spLocks noChangeArrowheads="1"/>
          </p:cNvSpPr>
          <p:nvPr/>
        </p:nvSpPr>
        <p:spPr bwMode="auto">
          <a:xfrm>
            <a:off x="1912938" y="5807075"/>
            <a:ext cx="5251450" cy="974725"/>
          </a:xfrm>
          <a:prstGeom prst="rect">
            <a:avLst/>
          </a:prstGeom>
          <a:noFill/>
          <a:ln w="9525">
            <a:noFill/>
            <a:miter lim="800000"/>
            <a:headEnd/>
            <a:tailEnd/>
          </a:ln>
        </p:spPr>
        <p:txBody>
          <a:bodyPr wrap="none">
            <a:spAutoFit/>
          </a:bodyPr>
          <a:lstStyle/>
          <a:p>
            <a:pPr algn="ctr"/>
            <a:r>
              <a:rPr lang="en-US" sz="1800" i="1" dirty="0">
                <a:latin typeface="Arial" charset="0"/>
              </a:rPr>
              <a:t>The </a:t>
            </a:r>
            <a:r>
              <a:rPr lang="en-US" sz="1800" i="1" dirty="0" err="1">
                <a:latin typeface="Arial" charset="0"/>
              </a:rPr>
              <a:t>Anishinabe</a:t>
            </a:r>
            <a:r>
              <a:rPr lang="en-US" sz="1800" i="1" dirty="0">
                <a:latin typeface="Arial" charset="0"/>
              </a:rPr>
              <a:t> of the Minnesota Chippewa Tribe.</a:t>
            </a:r>
          </a:p>
          <a:p>
            <a:pPr algn="ctr"/>
            <a:r>
              <a:rPr lang="en-US" sz="1400" dirty="0">
                <a:latin typeface="Arial" charset="0"/>
              </a:rPr>
              <a:t>(</a:t>
            </a:r>
            <a:r>
              <a:rPr lang="en-US" sz="1400" dirty="0"/>
              <a:t>Phoenix : Indian Tribal Series, 1975.)</a:t>
            </a:r>
            <a:endParaRPr lang="en-US" sz="1400" dirty="0">
              <a:latin typeface="Arial" charset="0"/>
            </a:endParaRPr>
          </a:p>
          <a:p>
            <a:pPr algn="ctr"/>
            <a:r>
              <a:rPr lang="en-US" sz="1400" dirty="0">
                <a:latin typeface="Arial" charset="0"/>
              </a:rPr>
              <a:t>Timothy G. Roufs</a:t>
            </a:r>
          </a:p>
          <a:p>
            <a:pPr algn="ctr"/>
            <a:r>
              <a:rPr lang="en-US" sz="1200" dirty="0">
                <a:latin typeface="Arial" charset="0"/>
              </a:rPr>
              <a:t>From the St. Louis County Historical Society, Duluth, Minnesota.</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00"/>
            <a:ext cx="5791200" cy="3857625"/>
          </a:xfrm>
          <a:prstGeom prst="rect">
            <a:avLst/>
          </a:prstGeom>
          <a:noFill/>
          <a:ln w="28575">
            <a:noFill/>
            <a:miter lim="800000"/>
            <a:headEnd/>
            <a:tailEnd/>
          </a:ln>
        </p:spPr>
      </p:pic>
      <p:sp>
        <p:nvSpPr>
          <p:cNvPr id="6" name="TextBox 5"/>
          <p:cNvSpPr txBox="1"/>
          <p:nvPr/>
        </p:nvSpPr>
        <p:spPr>
          <a:xfrm>
            <a:off x="914400" y="4447163"/>
            <a:ext cx="7315200" cy="1877437"/>
          </a:xfrm>
          <a:prstGeom prst="rect">
            <a:avLst/>
          </a:prstGeom>
          <a:noFill/>
        </p:spPr>
        <p:txBody>
          <a:bodyPr>
            <a:spAutoFit/>
          </a:bodyPr>
          <a:lstStyle/>
          <a:p>
            <a:pPr algn="just">
              <a:defRPr/>
            </a:pPr>
            <a:r>
              <a:rPr lang="en-US" sz="1600" dirty="0">
                <a:latin typeface="+mn-lt"/>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a:defRPr/>
            </a:pPr>
            <a:endParaRPr lang="en-US" sz="800" dirty="0">
              <a:latin typeface="+mn-lt"/>
            </a:endParaRPr>
          </a:p>
          <a:p>
            <a:pPr algn="ctr">
              <a:defRPr/>
            </a:pPr>
            <a:r>
              <a:rPr lang="en-US" sz="1200" dirty="0"/>
              <a:t>CLINT AUSTIN / NEWS TRIBUNE Wednesday, 16 April 2008</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1443" name="Rectangle 3"/>
          <p:cNvSpPr>
            <a:spLocks noGrp="1" noChangeArrowheads="1"/>
          </p:cNvSpPr>
          <p:nvPr>
            <p:ph type="body" idx="1"/>
          </p:nvPr>
        </p:nvSpPr>
        <p:spPr>
          <a:xfrm>
            <a:off x="2514600" y="1981200"/>
            <a:ext cx="6096000" cy="4835525"/>
          </a:xfrm>
          <a:noFill/>
        </p:spPr>
        <p:txBody>
          <a:bodyPr>
            <a:spAutoFit/>
          </a:bodyPr>
          <a:lstStyle/>
          <a:p>
            <a:pPr eaLnBrk="1" hangingPunct="1"/>
            <a:endParaRPr lang="en-US" dirty="0" smtClean="0"/>
          </a:p>
          <a:p>
            <a:pPr eaLnBrk="1" hangingPunct="1"/>
            <a:r>
              <a:rPr lang="en-US" dirty="0" smtClean="0"/>
              <a:t>screening and referral to different kinds of doctors</a:t>
            </a:r>
          </a:p>
          <a:p>
            <a:pPr lvl="1" eaLnBrk="1" hangingPunct="1">
              <a:lnSpc>
                <a:spcPct val="130000"/>
              </a:lnSpc>
            </a:pPr>
            <a:r>
              <a:rPr lang="en-US" dirty="0" smtClean="0"/>
              <a:t>herbalists</a:t>
            </a:r>
          </a:p>
          <a:p>
            <a:pPr lvl="1" eaLnBrk="1" hangingPunct="1"/>
            <a:r>
              <a:rPr lang="en-US" dirty="0" smtClean="0"/>
              <a:t>midwives</a:t>
            </a:r>
          </a:p>
          <a:p>
            <a:pPr lvl="1" eaLnBrk="1" hangingPunct="1"/>
            <a:r>
              <a:rPr lang="en-US" dirty="0" smtClean="0"/>
              <a:t>spiritualists </a:t>
            </a:r>
          </a:p>
          <a:p>
            <a:pPr lvl="2" eaLnBrk="1" hangingPunct="1"/>
            <a:r>
              <a:rPr lang="en-US" i="1" dirty="0" err="1" smtClean="0"/>
              <a:t>jessokid</a:t>
            </a:r>
            <a:r>
              <a:rPr lang="en-US" dirty="0" smtClean="0"/>
              <a:t> or “rabbit bone”</a:t>
            </a:r>
          </a:p>
          <a:p>
            <a:pPr lvl="1" eaLnBrk="1" hangingPunct="1"/>
            <a:r>
              <a:rPr lang="en-US" dirty="0" smtClean="0"/>
              <a:t>MDs</a:t>
            </a:r>
          </a:p>
          <a:p>
            <a:pPr lvl="1" eaLnBrk="1" hangingPunct="1"/>
            <a:r>
              <a:rPr lang="en-US" dirty="0" smtClean="0"/>
              <a:t>Grand Medicine (</a:t>
            </a:r>
            <a:r>
              <a:rPr lang="en-US" i="1" dirty="0" err="1" smtClean="0"/>
              <a:t>Midewiwin</a:t>
            </a:r>
            <a:r>
              <a:rPr lang="en-US" dirty="0" smtClean="0"/>
              <a:t>)</a:t>
            </a:r>
          </a:p>
          <a:p>
            <a:pPr lvl="2" eaLnBrk="1" hangingPunct="1"/>
            <a:endParaRPr lang="en-US" dirty="0" smtClean="0"/>
          </a:p>
        </p:txBody>
      </p:sp>
      <p:sp>
        <p:nvSpPr>
          <p:cNvPr id="614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2467" name="Rectangle 3"/>
          <p:cNvSpPr>
            <a:spLocks noGrp="1" noChangeArrowheads="1"/>
          </p:cNvSpPr>
          <p:nvPr>
            <p:ph type="body" idx="1"/>
          </p:nvPr>
        </p:nvSpPr>
        <p:spPr>
          <a:xfrm>
            <a:off x="2819400" y="1981200"/>
            <a:ext cx="6096000" cy="1031875"/>
          </a:xfrm>
          <a:noFill/>
        </p:spPr>
        <p:txBody>
          <a:bodyPr>
            <a:spAutoFit/>
          </a:bodyPr>
          <a:lstStyle/>
          <a:p>
            <a:pPr eaLnBrk="1" hangingPunct="1"/>
            <a:endParaRPr lang="en-US" smtClean="0"/>
          </a:p>
          <a:p>
            <a:pPr eaLnBrk="1" hangingPunct="1">
              <a:buFont typeface="Monotype Sorts" pitchFamily="2" charset="2"/>
              <a:buNone/>
            </a:pPr>
            <a:endParaRPr lang="en-US"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819400" y="1027113"/>
            <a:ext cx="6096000" cy="1143000"/>
          </a:xfrm>
          <a:noFill/>
        </p:spPr>
        <p:txBody>
          <a:bodyPr/>
          <a:lstStyle/>
          <a:p>
            <a:pPr eaLnBrk="1" hangingPunct="1"/>
            <a:r>
              <a:rPr lang="en-US" smtClean="0"/>
              <a:t>Pre-Treatment Investigation</a:t>
            </a:r>
          </a:p>
        </p:txBody>
      </p:sp>
      <p:sp>
        <p:nvSpPr>
          <p:cNvPr id="63491" name="Rectangle 3"/>
          <p:cNvSpPr>
            <a:spLocks noGrp="1" noChangeArrowheads="1"/>
          </p:cNvSpPr>
          <p:nvPr>
            <p:ph type="body" idx="1"/>
          </p:nvPr>
        </p:nvSpPr>
        <p:spPr>
          <a:xfrm>
            <a:off x="2819400" y="1981200"/>
            <a:ext cx="6096000" cy="2057400"/>
          </a:xfrm>
          <a:noFill/>
        </p:spPr>
        <p:txBody>
          <a:bodyPr>
            <a:spAutoFit/>
          </a:bodyPr>
          <a:lstStyle/>
          <a:p>
            <a:pPr eaLnBrk="1" hangingPunct="1"/>
            <a:endParaRPr lang="en-US" dirty="0" smtClean="0"/>
          </a:p>
          <a:p>
            <a:pPr eaLnBrk="1" hangingPunct="1"/>
            <a:r>
              <a:rPr lang="en-US" dirty="0" smtClean="0"/>
              <a:t> people have specific powers</a:t>
            </a:r>
          </a:p>
          <a:p>
            <a:pPr eaLnBrk="1" hangingPunct="1">
              <a:buFont typeface="Monotype Sorts" pitchFamily="2" charset="2"/>
              <a:buNone/>
            </a:pPr>
            <a:r>
              <a:rPr lang="en-US" dirty="0" smtClean="0"/>
              <a:t>		(they’re “specialists”)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4515"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65539" name="Picture 2"/>
          <p:cNvPicPr>
            <a:picLocks noChangeAspect="1" noChangeArrowheads="1"/>
          </p:cNvPicPr>
          <p:nvPr/>
        </p:nvPicPr>
        <p:blipFill>
          <a:blip r:embed="rId4" cstate="print"/>
          <a:srcRect/>
          <a:stretch>
            <a:fillRect/>
          </a:stretch>
        </p:blipFill>
        <p:spPr bwMode="auto">
          <a:xfrm>
            <a:off x="914400" y="970020"/>
            <a:ext cx="7315200" cy="512598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6563" name="Rectangle 3"/>
          <p:cNvSpPr>
            <a:spLocks noGrp="1" noChangeArrowheads="1"/>
          </p:cNvSpPr>
          <p:nvPr>
            <p:ph type="body" idx="1"/>
          </p:nvPr>
        </p:nvSpPr>
        <p:spPr>
          <a:xfrm>
            <a:off x="2819400" y="2022475"/>
            <a:ext cx="6096000" cy="3082925"/>
          </a:xfrm>
          <a:noFill/>
        </p:spPr>
        <p:txBody>
          <a:bodyPr>
            <a:spAutoFit/>
          </a:bodyPr>
          <a:lstStyle/>
          <a:p>
            <a:endParaRPr lang="en-US" dirty="0" smtClean="0"/>
          </a:p>
          <a:p>
            <a:r>
              <a:rPr lang="en-US" dirty="0" smtClean="0">
                <a:solidFill>
                  <a:srgbClr val="009999"/>
                </a:solidFill>
              </a:rPr>
              <a:t> people have specific powers</a:t>
            </a:r>
          </a:p>
          <a:p>
            <a:pPr>
              <a:buFont typeface="Monotype Sorts" pitchFamily="2" charset="2"/>
              <a:buNone/>
            </a:pPr>
            <a:r>
              <a:rPr lang="en-US" dirty="0" smtClean="0">
                <a:solidFill>
                  <a:srgbClr val="009999"/>
                </a:solidFill>
              </a:rPr>
              <a:t>		(they’re “specialists”)</a:t>
            </a:r>
          </a:p>
          <a:p>
            <a:endParaRPr lang="en-US" dirty="0" smtClean="0">
              <a:solidFill>
                <a:srgbClr val="009999"/>
              </a:solidFill>
            </a:endParaRPr>
          </a:p>
          <a:p>
            <a:r>
              <a:rPr lang="en-US" dirty="0" smtClean="0"/>
              <a:t>can lose power</a:t>
            </a:r>
          </a:p>
          <a:p>
            <a:pPr>
              <a:buFont typeface="Monotype Sorts" pitchFamily="2" charset="2"/>
              <a:buNone/>
            </a:pPr>
            <a:r>
              <a:rPr lang="en-US" dirty="0" smtClean="0"/>
              <a:t>	(especially if you don’t practice)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7587" name="Rectangle 3"/>
          <p:cNvSpPr>
            <a:spLocks noGrp="1" noChangeArrowheads="1"/>
          </p:cNvSpPr>
          <p:nvPr>
            <p:ph type="body" idx="1"/>
          </p:nvPr>
        </p:nvSpPr>
        <p:spPr>
          <a:noFill/>
        </p:spPr>
        <p:txBody>
          <a:bodyPr/>
          <a:lstStyle/>
          <a:p>
            <a:endParaRPr lang="en-US" smtClean="0"/>
          </a:p>
          <a:p>
            <a:r>
              <a:rPr lang="en-US" smtClean="0"/>
              <a:t> patients need to believe</a:t>
            </a:r>
          </a:p>
        </p:txBody>
      </p:sp>
      <p:sp>
        <p:nvSpPr>
          <p:cNvPr id="675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3" y="4935538"/>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a:t>  </a:t>
            </a:r>
            <a:r>
              <a:rPr lang="en-US" sz="1200"/>
              <a:t>(MPR Photo/Tom Robertson)</a:t>
            </a:r>
            <a:r>
              <a:rPr lang="en-US"/>
              <a:t>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69635" name="Rectangle 1027"/>
          <p:cNvSpPr>
            <a:spLocks noGrp="1" noChangeArrowheads="1"/>
          </p:cNvSpPr>
          <p:nvPr>
            <p:ph type="body" idx="1"/>
          </p:nvPr>
        </p:nvSpPr>
        <p:spPr>
          <a:noFill/>
        </p:spPr>
        <p:txBody>
          <a:bodyPr/>
          <a:lstStyle/>
          <a:p>
            <a:endParaRPr lang="en-US" smtClean="0"/>
          </a:p>
          <a:p>
            <a:r>
              <a:rPr lang="en-US" smtClean="0"/>
              <a:t> give gifts to maintain power</a:t>
            </a:r>
          </a:p>
        </p:txBody>
      </p:sp>
      <p:sp>
        <p:nvSpPr>
          <p:cNvPr id="69636" name="Rectangle 1028"/>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pic>
        <p:nvPicPr>
          <p:cNvPr id="69637" name="Picture 1029" descr="pf026111"/>
          <p:cNvPicPr>
            <a:picLocks noChangeAspect="1" noChangeArrowheads="1"/>
          </p:cNvPicPr>
          <p:nvPr/>
        </p:nvPicPr>
        <p:blipFill>
          <a:blip r:embed="rId3" cstate="print"/>
          <a:srcRect/>
          <a:stretch>
            <a:fillRect/>
          </a:stretch>
        </p:blipFill>
        <p:spPr bwMode="auto">
          <a:xfrm>
            <a:off x="3505200" y="3429000"/>
            <a:ext cx="3902075" cy="2414588"/>
          </a:xfrm>
          <a:prstGeom prst="rect">
            <a:avLst/>
          </a:prstGeom>
          <a:noFill/>
          <a:ln w="9525">
            <a:noFill/>
            <a:miter lim="800000"/>
            <a:headEnd/>
            <a:tailEnd/>
          </a:ln>
        </p:spPr>
      </p:pic>
      <p:sp>
        <p:nvSpPr>
          <p:cNvPr id="69638" name="Text Box 1030"/>
          <p:cNvSpPr txBox="1">
            <a:spLocks noChangeArrowheads="1"/>
          </p:cNvSpPr>
          <p:nvPr/>
        </p:nvSpPr>
        <p:spPr bwMode="auto">
          <a:xfrm>
            <a:off x="1524000" y="5881687"/>
            <a:ext cx="6934200" cy="519113"/>
          </a:xfrm>
          <a:prstGeom prst="rect">
            <a:avLst/>
          </a:prstGeom>
          <a:noFill/>
          <a:ln w="9525">
            <a:noFill/>
            <a:miter lim="800000"/>
            <a:headEnd/>
            <a:tailEnd/>
          </a:ln>
        </p:spPr>
        <p:txBody>
          <a:bodyPr>
            <a:spAutoFit/>
          </a:bodyPr>
          <a:lstStyle/>
          <a:p>
            <a:pPr algn="ctr"/>
            <a:r>
              <a:rPr lang="en-US" sz="1600" dirty="0" err="1">
                <a:latin typeface="Arial" charset="0"/>
              </a:rPr>
              <a:t>Ojibway</a:t>
            </a:r>
            <a:r>
              <a:rPr lang="en-US" sz="1600" dirty="0">
                <a:latin typeface="Arial" charset="0"/>
              </a:rPr>
              <a:t> Grand Medicine Ceremony at Squaw Point, Leech Lake, 1932.</a:t>
            </a:r>
            <a:br>
              <a:rPr lang="en-US" sz="1600" dirty="0">
                <a:latin typeface="Arial" charset="0"/>
              </a:rPr>
            </a:br>
            <a:r>
              <a:rPr lang="en-US" sz="1200" dirty="0">
                <a:latin typeface="Arial" charset="0"/>
              </a:rPr>
              <a:t>Minnesota Historical Society, Negative No. 35600</a:t>
            </a:r>
          </a:p>
        </p:txBody>
      </p:sp>
      <p:sp>
        <p:nvSpPr>
          <p:cNvPr id="18439" name="Oval 1031"/>
          <p:cNvSpPr>
            <a:spLocks noChangeArrowheads="1"/>
          </p:cNvSpPr>
          <p:nvPr/>
        </p:nvSpPr>
        <p:spPr bwMode="auto">
          <a:xfrm>
            <a:off x="4191000" y="4953000"/>
            <a:ext cx="2057400" cy="1219200"/>
          </a:xfrm>
          <a:prstGeom prst="ellipse">
            <a:avLst/>
          </a:prstGeom>
          <a:noFill/>
          <a:ln w="76200">
            <a:solidFill>
              <a:srgbClr val="CC99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19400" y="1027113"/>
            <a:ext cx="6096000" cy="1143000"/>
          </a:xfrm>
          <a:noFill/>
        </p:spPr>
        <p:txBody>
          <a:bodyPr/>
          <a:lstStyle/>
          <a:p>
            <a:r>
              <a:rPr lang="en-US" smtClean="0"/>
              <a:t>Pre-Treatment Investigation</a:t>
            </a:r>
          </a:p>
        </p:txBody>
      </p:sp>
      <p:sp>
        <p:nvSpPr>
          <p:cNvPr id="70659" name="Rectangle 3"/>
          <p:cNvSpPr>
            <a:spLocks noGrp="1" noChangeArrowheads="1"/>
          </p:cNvSpPr>
          <p:nvPr>
            <p:ph type="body" idx="1"/>
          </p:nvPr>
        </p:nvSpPr>
        <p:spPr>
          <a:xfrm>
            <a:off x="2438400" y="1981200"/>
            <a:ext cx="6096000" cy="4114800"/>
          </a:xfrm>
          <a:noFill/>
        </p:spPr>
        <p:txBody>
          <a:bodyPr/>
          <a:lstStyle/>
          <a:p>
            <a:endParaRPr lang="en-US" dirty="0" smtClean="0"/>
          </a:p>
          <a:p>
            <a:r>
              <a:rPr lang="en-US" dirty="0" smtClean="0"/>
              <a:t> need  </a:t>
            </a:r>
            <a:r>
              <a:rPr lang="en-US" sz="3700" i="1" dirty="0" smtClean="0"/>
              <a:t>power </a:t>
            </a:r>
            <a:r>
              <a:rPr lang="en-US" dirty="0" smtClean="0"/>
              <a:t>to help</a:t>
            </a:r>
          </a:p>
          <a:p>
            <a:pPr lvl="1"/>
            <a:r>
              <a:rPr lang="en-US" dirty="0" smtClean="0"/>
              <a:t> the concept of </a:t>
            </a:r>
            <a:r>
              <a:rPr lang="en-US" sz="3600" i="1" dirty="0" smtClean="0"/>
              <a:t>power</a:t>
            </a:r>
            <a:r>
              <a:rPr lang="en-US" sz="3600" dirty="0" smtClean="0"/>
              <a:t> </a:t>
            </a:r>
            <a:r>
              <a:rPr lang="en-US" dirty="0" smtClean="0"/>
              <a:t>is central</a:t>
            </a:r>
          </a:p>
          <a:p>
            <a:pPr lvl="1">
              <a:buFont typeface="Monotype Sorts" pitchFamily="2" charset="2"/>
              <a:buNone/>
            </a:pPr>
            <a:endParaRPr lang="en-US" sz="1500" dirty="0" smtClean="0"/>
          </a:p>
          <a:p>
            <a:pPr lvl="1">
              <a:buFont typeface="Monotype Sorts" pitchFamily="2" charset="2"/>
              <a:buNone/>
            </a:pPr>
            <a:endParaRPr lang="en-US" sz="1500" dirty="0" smtClean="0"/>
          </a:p>
          <a:p>
            <a:pPr lvl="1">
              <a:buFont typeface="Monotype Sorts" pitchFamily="2" charset="2"/>
              <a:buNone/>
            </a:pPr>
            <a:endParaRPr lang="en-US" sz="1500" dirty="0" smtClean="0"/>
          </a:p>
          <a:p>
            <a:pPr lvl="1">
              <a:buFont typeface="Monotype Sorts" pitchFamily="2" charset="2"/>
              <a:buNone/>
            </a:pPr>
            <a:r>
              <a:rPr lang="en-US" sz="1500" dirty="0" smtClean="0"/>
              <a:t>See Paul Buffalo paper:</a:t>
            </a:r>
          </a:p>
          <a:p>
            <a:pPr lvl="1">
              <a:buFont typeface="Monotype Sorts" pitchFamily="2" charset="2"/>
              <a:buNone/>
            </a:pPr>
            <a:endParaRPr lang="en-US" sz="1500" dirty="0" smtClean="0"/>
          </a:p>
          <a:p>
            <a:pPr lvl="1">
              <a:buFont typeface="Monotype Sorts" pitchFamily="2" charset="2"/>
              <a:buNone/>
            </a:pPr>
            <a:r>
              <a:rPr lang="en-US" sz="1300" dirty="0" smtClean="0"/>
              <a:t>	“</a:t>
            </a:r>
            <a:r>
              <a:rPr lang="en-US" sz="1300" dirty="0" smtClean="0">
                <a:hlinkClick r:id="rId3"/>
              </a:rPr>
              <a:t>Concept of Power among Mississippi and Lake Superior Ojibwa</a:t>
            </a:r>
            <a:r>
              <a:rPr lang="en-US" sz="1300" dirty="0" smtClean="0"/>
              <a:t>”</a:t>
            </a:r>
            <a:endParaRPr lang="en-US" sz="1300" b="1" dirty="0" smtClean="0"/>
          </a:p>
          <a:p>
            <a:endParaRPr lang="en-US" sz="1600"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4267200" y="1422400"/>
            <a:ext cx="4038600" cy="4832092"/>
          </a:xfrm>
          <a:prstGeom prst="rect">
            <a:avLst/>
          </a:prstGeom>
          <a:noFill/>
        </p:spPr>
        <p:txBody>
          <a:bodyPr wrap="square">
            <a:spAutoFit/>
          </a:bodyPr>
          <a:lstStyle/>
          <a:p>
            <a:pPr algn="just">
              <a:defRPr/>
            </a:pPr>
            <a:r>
              <a:rPr lang="en-US" sz="2000" dirty="0">
                <a:latin typeface="+mn-lt"/>
              </a:rPr>
              <a:t>Chuck Branch holds his son, Marcus, while singing with the </a:t>
            </a:r>
            <a:r>
              <a:rPr lang="en-US" sz="2000" dirty="0" err="1">
                <a:latin typeface="+mn-lt"/>
              </a:rPr>
              <a:t>Onigamising</a:t>
            </a:r>
            <a:r>
              <a:rPr lang="en-US" sz="2000" dirty="0">
                <a:latin typeface="+mn-lt"/>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algn="just">
              <a:defRPr/>
            </a:pPr>
            <a:endParaRPr lang="en-US" dirty="0">
              <a:latin typeface="+mn-lt"/>
            </a:endParaRPr>
          </a:p>
          <a:p>
            <a:pPr algn="ctr">
              <a:defRPr/>
            </a:pPr>
            <a:r>
              <a:rPr lang="en-US" sz="1200" dirty="0"/>
              <a:t>CLINT AUSTIN / NEWS TRIBUNE Wednesday, </a:t>
            </a:r>
            <a:endParaRPr lang="en-US" sz="1200" dirty="0" smtClean="0"/>
          </a:p>
          <a:p>
            <a:pPr algn="ctr">
              <a:defRPr/>
            </a:pPr>
            <a:r>
              <a:rPr lang="en-US" sz="1200" dirty="0" smtClean="0"/>
              <a:t>16 </a:t>
            </a:r>
            <a:r>
              <a:rPr lang="en-US" sz="1200" dirty="0"/>
              <a:t>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p:spPr>
        <p:txBody>
          <a:bodyPr/>
          <a:lstStyle/>
          <a:p>
            <a:pPr eaLnBrk="1" hangingPunct="1"/>
            <a:r>
              <a:rPr lang="en-US" smtClean="0"/>
              <a:t>Causes of Illness</a:t>
            </a:r>
          </a:p>
        </p:txBody>
      </p:sp>
      <p:sp>
        <p:nvSpPr>
          <p:cNvPr id="71683" name="Rectangle 3"/>
          <p:cNvSpPr>
            <a:spLocks noGrp="1" noChangeArrowheads="1"/>
          </p:cNvSpPr>
          <p:nvPr>
            <p:ph type="body" idx="1"/>
          </p:nvPr>
        </p:nvSpPr>
        <p:spPr>
          <a:noFill/>
        </p:spPr>
        <p:txBody>
          <a:bodyPr/>
          <a:lstStyle/>
          <a:p>
            <a:pPr eaLnBrk="1" hangingPunct="1"/>
            <a:endParaRPr lang="en-US" smtClean="0"/>
          </a:p>
          <a:p>
            <a:pPr eaLnBrk="1" hangingPunct="1"/>
            <a:r>
              <a:rPr lang="en-US" smtClean="0"/>
              <a:t>“disease” = universal</a:t>
            </a:r>
          </a:p>
          <a:p>
            <a:pPr eaLnBrk="1" hangingPunct="1">
              <a:buFont typeface="Monotype Sorts" pitchFamily="2" charset="2"/>
              <a:buNone/>
            </a:pPr>
            <a:endParaRPr lang="en-US" smtClean="0"/>
          </a:p>
          <a:p>
            <a:pPr lvl="2" eaLnBrk="1" hangingPunct="1"/>
            <a:endParaRPr lang="en-US" smtClean="0"/>
          </a:p>
        </p:txBody>
      </p:sp>
      <p:sp>
        <p:nvSpPr>
          <p:cNvPr id="716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a:lstStyle/>
          <a:p>
            <a:pPr eaLnBrk="1" hangingPunct="1"/>
            <a:r>
              <a:rPr lang="en-US" smtClean="0"/>
              <a:t>Causes of Illness</a:t>
            </a:r>
          </a:p>
        </p:txBody>
      </p:sp>
      <p:sp>
        <p:nvSpPr>
          <p:cNvPr id="72707" name="Rectangle 3"/>
          <p:cNvSpPr>
            <a:spLocks noGrp="1" noChangeArrowheads="1"/>
          </p:cNvSpPr>
          <p:nvPr>
            <p:ph type="body" idx="1"/>
          </p:nvPr>
        </p:nvSpPr>
        <p:spPr>
          <a:noFill/>
        </p:spPr>
        <p:txBody>
          <a:bodyPr/>
          <a:lstStyle/>
          <a:p>
            <a:pPr eaLnBrk="1" hangingPunct="1"/>
            <a:endParaRPr lang="en-US" smtClean="0"/>
          </a:p>
          <a:p>
            <a:pPr eaLnBrk="1" hangingPunct="1"/>
            <a:r>
              <a:rPr lang="en-US" smtClean="0"/>
              <a:t>“disease” = universal</a:t>
            </a:r>
          </a:p>
          <a:p>
            <a:pPr eaLnBrk="1" hangingPunct="1"/>
            <a:endParaRPr lang="en-US" smtClean="0"/>
          </a:p>
          <a:p>
            <a:pPr eaLnBrk="1" hangingPunct="1"/>
            <a:r>
              <a:rPr lang="en-US" smtClean="0"/>
              <a:t> “illness” = culturally specific</a:t>
            </a:r>
          </a:p>
          <a:p>
            <a:pPr eaLnBrk="1" hangingPunct="1">
              <a:buFont typeface="Monotype Sorts" pitchFamily="2" charset="2"/>
              <a:buNone/>
            </a:pPr>
            <a:endParaRPr lang="en-US" smtClean="0"/>
          </a:p>
          <a:p>
            <a:pPr lvl="2" eaLnBrk="1" hangingPunct="1"/>
            <a:endParaRPr lang="en-US" smtClean="0"/>
          </a:p>
        </p:txBody>
      </p:sp>
      <p:sp>
        <p:nvSpPr>
          <p:cNvPr id="727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noFill/>
        </p:spPr>
        <p:txBody>
          <a:bodyPr/>
          <a:lstStyle/>
          <a:p>
            <a:r>
              <a:rPr lang="en-US" smtClean="0"/>
              <a:t>Causes of Illness</a:t>
            </a:r>
          </a:p>
        </p:txBody>
      </p:sp>
      <p:sp>
        <p:nvSpPr>
          <p:cNvPr id="73731" name="Rectangle 3"/>
          <p:cNvSpPr>
            <a:spLocks noGrp="1" noChangeArrowheads="1"/>
          </p:cNvSpPr>
          <p:nvPr>
            <p:ph type="body" idx="1"/>
          </p:nvPr>
        </p:nvSpPr>
        <p:spPr>
          <a:noFill/>
        </p:spPr>
        <p:txBody>
          <a:bodyPr/>
          <a:lstStyle/>
          <a:p>
            <a:endParaRPr lang="en-US" smtClean="0"/>
          </a:p>
          <a:p>
            <a:pPr>
              <a:lnSpc>
                <a:spcPct val="160000"/>
              </a:lnSpc>
            </a:pPr>
            <a:r>
              <a:rPr lang="en-US" smtClean="0"/>
              <a:t>living a bad life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a:lstStyle/>
          <a:p>
            <a:pPr eaLnBrk="1" hangingPunct="1"/>
            <a:r>
              <a:rPr lang="en-US" smtClean="0"/>
              <a:t>Causes of Illness</a:t>
            </a:r>
          </a:p>
        </p:txBody>
      </p:sp>
      <p:sp>
        <p:nvSpPr>
          <p:cNvPr id="74755" name="Rectangle 3"/>
          <p:cNvSpPr>
            <a:spLocks noGrp="1" noChangeArrowheads="1"/>
          </p:cNvSpPr>
          <p:nvPr>
            <p:ph type="body" idx="1"/>
          </p:nvPr>
        </p:nvSpPr>
        <p:spPr>
          <a:xfrm>
            <a:off x="2743200" y="1981200"/>
            <a:ext cx="6096000" cy="4114800"/>
          </a:xfrm>
          <a:noFill/>
        </p:spPr>
        <p:txBody>
          <a:bodyPr/>
          <a:lstStyle/>
          <a:p>
            <a:pPr eaLnBrk="1" hangingPunct="1"/>
            <a:endParaRPr lang="en-US" dirty="0" smtClean="0"/>
          </a:p>
          <a:p>
            <a:pPr eaLnBrk="1" hangingPunct="1">
              <a:lnSpc>
                <a:spcPct val="160000"/>
              </a:lnSpc>
            </a:pPr>
            <a:r>
              <a:rPr lang="en-US" dirty="0" smtClean="0"/>
              <a:t>living a bad life</a:t>
            </a:r>
          </a:p>
          <a:p>
            <a:pPr eaLnBrk="1" hangingPunct="1"/>
            <a:r>
              <a:rPr lang="en-US" dirty="0" smtClean="0"/>
              <a:t>relatives living in some bad way</a:t>
            </a:r>
          </a:p>
          <a:p>
            <a:pPr eaLnBrk="1" hangingPunct="1">
              <a:lnSpc>
                <a:spcPct val="110000"/>
              </a:lnSpc>
              <a:buFont typeface="Monotype Sorts" pitchFamily="2" charset="2"/>
              <a:buNone/>
            </a:pPr>
            <a:endParaRPr lang="en-US"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noFill/>
        </p:spPr>
        <p:txBody>
          <a:bodyPr/>
          <a:lstStyle/>
          <a:p>
            <a:pPr eaLnBrk="1" hangingPunct="1"/>
            <a:r>
              <a:rPr lang="en-US" smtClean="0"/>
              <a:t>Causes of Illness</a:t>
            </a:r>
          </a:p>
        </p:txBody>
      </p:sp>
      <p:sp>
        <p:nvSpPr>
          <p:cNvPr id="75779" name="Rectangle 3"/>
          <p:cNvSpPr>
            <a:spLocks noGrp="1" noChangeArrowheads="1"/>
          </p:cNvSpPr>
          <p:nvPr>
            <p:ph type="body" idx="1"/>
          </p:nvPr>
        </p:nvSpPr>
        <p:spPr>
          <a:noFill/>
        </p:spPr>
        <p:txBody>
          <a:bodyPr/>
          <a:lstStyle/>
          <a:p>
            <a:pPr eaLnBrk="1" hangingPunct="1"/>
            <a:endParaRPr lang="en-US" smtClean="0"/>
          </a:p>
          <a:p>
            <a:pPr eaLnBrk="1" hangingPunct="1">
              <a:lnSpc>
                <a:spcPct val="160000"/>
              </a:lnSpc>
            </a:pPr>
            <a:r>
              <a:rPr lang="en-US" smtClean="0">
                <a:solidFill>
                  <a:srgbClr val="009999"/>
                </a:solidFill>
              </a:rPr>
              <a:t>living a bad life</a:t>
            </a:r>
          </a:p>
          <a:p>
            <a:pPr eaLnBrk="1" hangingPunct="1"/>
            <a:r>
              <a:rPr lang="en-US" smtClean="0">
                <a:solidFill>
                  <a:srgbClr val="009999"/>
                </a:solidFill>
              </a:rPr>
              <a:t>relatives living in some bad way</a:t>
            </a:r>
          </a:p>
          <a:p>
            <a:pPr eaLnBrk="1" hangingPunct="1">
              <a:lnSpc>
                <a:spcPct val="110000"/>
              </a:lnSpc>
            </a:pPr>
            <a:r>
              <a:rPr lang="en-US" i="1" smtClean="0"/>
              <a:t>jibik</a:t>
            </a:r>
            <a:endParaRPr lang="en-US" smtClean="0"/>
          </a:p>
          <a:p>
            <a:pPr eaLnBrk="1" hangingPunct="1">
              <a:buFont typeface="Monotype Sorts" pitchFamily="2" charset="2"/>
              <a:buNone/>
            </a:pPr>
            <a:endParaRPr lang="en-US"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p:spPr>
        <p:txBody>
          <a:bodyPr/>
          <a:lstStyle/>
          <a:p>
            <a:pPr eaLnBrk="1" hangingPunct="1"/>
            <a:r>
              <a:rPr lang="en-US" smtClean="0"/>
              <a:t>Causes of Illness</a:t>
            </a:r>
          </a:p>
        </p:txBody>
      </p:sp>
      <p:sp>
        <p:nvSpPr>
          <p:cNvPr id="76803" name="Rectangle 3"/>
          <p:cNvSpPr>
            <a:spLocks noGrp="1" noChangeArrowheads="1"/>
          </p:cNvSpPr>
          <p:nvPr>
            <p:ph type="body" idx="1"/>
          </p:nvPr>
        </p:nvSpPr>
        <p:spPr>
          <a:noFill/>
        </p:spPr>
        <p:txBody>
          <a:bodyPr/>
          <a:lstStyle/>
          <a:p>
            <a:pPr eaLnBrk="1" hangingPunct="1"/>
            <a:endParaRPr lang="en-US" smtClean="0"/>
          </a:p>
          <a:p>
            <a:pPr eaLnBrk="1" hangingPunct="1">
              <a:lnSpc>
                <a:spcPct val="160000"/>
              </a:lnSpc>
            </a:pPr>
            <a:r>
              <a:rPr lang="en-US" smtClean="0">
                <a:solidFill>
                  <a:srgbClr val="009999"/>
                </a:solidFill>
              </a:rPr>
              <a:t>living a bad life</a:t>
            </a:r>
          </a:p>
          <a:p>
            <a:pPr eaLnBrk="1" hangingPunct="1"/>
            <a:r>
              <a:rPr lang="en-US" smtClean="0">
                <a:solidFill>
                  <a:srgbClr val="009999"/>
                </a:solidFill>
              </a:rPr>
              <a:t>relatives living in some bad way</a:t>
            </a:r>
          </a:p>
          <a:p>
            <a:pPr eaLnBrk="1" hangingPunct="1">
              <a:lnSpc>
                <a:spcPct val="110000"/>
              </a:lnSpc>
            </a:pPr>
            <a:r>
              <a:rPr lang="en-US" i="1" smtClean="0">
                <a:solidFill>
                  <a:srgbClr val="009999"/>
                </a:solidFill>
              </a:rPr>
              <a:t>jibik</a:t>
            </a:r>
            <a:endParaRPr lang="en-US" smtClean="0">
              <a:solidFill>
                <a:srgbClr val="009999"/>
              </a:solidFill>
            </a:endParaRPr>
          </a:p>
          <a:p>
            <a:pPr eaLnBrk="1" hangingPunct="1"/>
            <a:r>
              <a:rPr lang="en-US" smtClean="0"/>
              <a:t>soul loss (both souls)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p:spPr>
        <p:txBody>
          <a:bodyPr/>
          <a:lstStyle/>
          <a:p>
            <a:pPr eaLnBrk="1" hangingPunct="1"/>
            <a:r>
              <a:rPr lang="en-US" smtClean="0"/>
              <a:t>Causes of Illness</a:t>
            </a:r>
          </a:p>
        </p:txBody>
      </p:sp>
      <p:sp>
        <p:nvSpPr>
          <p:cNvPr id="77827" name="Rectangle 3"/>
          <p:cNvSpPr>
            <a:spLocks noGrp="1" noChangeArrowheads="1"/>
          </p:cNvSpPr>
          <p:nvPr>
            <p:ph type="body" idx="1"/>
          </p:nvPr>
        </p:nvSpPr>
        <p:spPr>
          <a:xfrm>
            <a:off x="2590800" y="1981200"/>
            <a:ext cx="6096000" cy="4114800"/>
          </a:xfrm>
          <a:noFill/>
        </p:spPr>
        <p:txBody>
          <a:bodyPr/>
          <a:lstStyle/>
          <a:p>
            <a:pPr eaLnBrk="1" hangingPunct="1"/>
            <a:endParaRPr lang="en-US" dirty="0" smtClean="0"/>
          </a:p>
          <a:p>
            <a:pPr eaLnBrk="1" hangingPunct="1">
              <a:lnSpc>
                <a:spcPct val="160000"/>
              </a:lnSpc>
            </a:pPr>
            <a:r>
              <a:rPr lang="en-US" dirty="0" smtClean="0">
                <a:solidFill>
                  <a:srgbClr val="009999"/>
                </a:solidFill>
              </a:rPr>
              <a:t>living a bad life</a:t>
            </a:r>
          </a:p>
          <a:p>
            <a:pPr eaLnBrk="1" hangingPunct="1"/>
            <a:r>
              <a:rPr lang="en-US" dirty="0" smtClean="0">
                <a:solidFill>
                  <a:srgbClr val="009999"/>
                </a:solidFill>
              </a:rPr>
              <a:t>relatives living in some bad way</a:t>
            </a:r>
          </a:p>
          <a:p>
            <a:pPr eaLnBrk="1" hangingPunct="1">
              <a:lnSpc>
                <a:spcPct val="110000"/>
              </a:lnSpc>
            </a:pPr>
            <a:r>
              <a:rPr lang="en-US" i="1" dirty="0" err="1" smtClean="0">
                <a:solidFill>
                  <a:srgbClr val="009999"/>
                </a:solidFill>
              </a:rPr>
              <a:t>jibik</a:t>
            </a:r>
            <a:endParaRPr lang="en-US" dirty="0" smtClean="0">
              <a:solidFill>
                <a:srgbClr val="009999"/>
              </a:solidFill>
            </a:endParaRPr>
          </a:p>
          <a:p>
            <a:pPr eaLnBrk="1" hangingPunct="1"/>
            <a:r>
              <a:rPr lang="en-US" dirty="0" smtClean="0">
                <a:solidFill>
                  <a:srgbClr val="009999"/>
                </a:solidFill>
              </a:rPr>
              <a:t>soul loss (both souls)</a:t>
            </a:r>
          </a:p>
          <a:p>
            <a:pPr eaLnBrk="1" hangingPunct="1"/>
            <a:r>
              <a:rPr lang="en-US" dirty="0" smtClean="0"/>
              <a:t>unbalanced chemical orientation </a:t>
            </a:r>
          </a:p>
          <a:p>
            <a:pPr eaLnBrk="1" hangingPunct="1">
              <a:buNone/>
            </a:pPr>
            <a:r>
              <a:rPr lang="en-US" dirty="0" smtClean="0"/>
              <a:t>	to nature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p:spPr>
        <p:txBody>
          <a:bodyPr/>
          <a:lstStyle/>
          <a:p>
            <a:pPr eaLnBrk="1" hangingPunct="1"/>
            <a:r>
              <a:rPr lang="en-US" smtClean="0"/>
              <a:t>Causes of Illness</a:t>
            </a:r>
          </a:p>
        </p:txBody>
      </p:sp>
      <p:sp>
        <p:nvSpPr>
          <p:cNvPr id="78851" name="Rectangle 3"/>
          <p:cNvSpPr>
            <a:spLocks noGrp="1" noChangeArrowheads="1"/>
          </p:cNvSpPr>
          <p:nvPr>
            <p:ph type="body" idx="1"/>
          </p:nvPr>
        </p:nvSpPr>
        <p:spPr>
          <a:xfrm>
            <a:off x="2743200" y="1981200"/>
            <a:ext cx="6096000" cy="4114800"/>
          </a:xfrm>
          <a:noFill/>
        </p:spPr>
        <p:txBody>
          <a:bodyPr/>
          <a:lstStyle/>
          <a:p>
            <a:pPr eaLnBrk="1" hangingPunct="1">
              <a:lnSpc>
                <a:spcPct val="90000"/>
              </a:lnSpc>
            </a:pPr>
            <a:endParaRPr lang="en-US" dirty="0" smtClean="0">
              <a:solidFill>
                <a:srgbClr val="009999"/>
              </a:solidFill>
            </a:endParaRPr>
          </a:p>
          <a:p>
            <a:pPr eaLnBrk="1" hangingPunct="1">
              <a:lnSpc>
                <a:spcPct val="160000"/>
              </a:lnSpc>
            </a:pPr>
            <a:r>
              <a:rPr lang="en-US" dirty="0" smtClean="0">
                <a:solidFill>
                  <a:srgbClr val="009999"/>
                </a:solidFill>
              </a:rPr>
              <a:t>living a bad life</a:t>
            </a:r>
          </a:p>
          <a:p>
            <a:pPr eaLnBrk="1" hangingPunct="1">
              <a:lnSpc>
                <a:spcPct val="90000"/>
              </a:lnSpc>
            </a:pPr>
            <a:r>
              <a:rPr lang="en-US" dirty="0" smtClean="0">
                <a:solidFill>
                  <a:srgbClr val="009999"/>
                </a:solidFill>
              </a:rPr>
              <a:t>relatives living in some bad way</a:t>
            </a:r>
          </a:p>
          <a:p>
            <a:pPr eaLnBrk="1" hangingPunct="1">
              <a:lnSpc>
                <a:spcPct val="110000"/>
              </a:lnSpc>
            </a:pPr>
            <a:r>
              <a:rPr lang="en-US" i="1" dirty="0" err="1" smtClean="0">
                <a:solidFill>
                  <a:srgbClr val="009999"/>
                </a:solidFill>
              </a:rPr>
              <a:t>jibik</a:t>
            </a:r>
            <a:endParaRPr lang="en-US" dirty="0" smtClean="0">
              <a:solidFill>
                <a:srgbClr val="009999"/>
              </a:solidFill>
            </a:endParaRPr>
          </a:p>
          <a:p>
            <a:pPr eaLnBrk="1" hangingPunct="1">
              <a:lnSpc>
                <a:spcPct val="90000"/>
              </a:lnSpc>
            </a:pPr>
            <a:r>
              <a:rPr lang="en-US" dirty="0" smtClean="0">
                <a:solidFill>
                  <a:srgbClr val="009999"/>
                </a:solidFill>
              </a:rPr>
              <a:t>soul loss (both souls)</a:t>
            </a:r>
          </a:p>
          <a:p>
            <a:pPr eaLnBrk="1" hangingPunct="1">
              <a:lnSpc>
                <a:spcPct val="90000"/>
              </a:lnSpc>
            </a:pPr>
            <a:r>
              <a:rPr lang="en-US" dirty="0" smtClean="0">
                <a:solidFill>
                  <a:srgbClr val="009999"/>
                </a:solidFill>
              </a:rPr>
              <a:t>unbalanced chemical</a:t>
            </a:r>
          </a:p>
          <a:p>
            <a:pPr eaLnBrk="1" hangingPunct="1">
              <a:lnSpc>
                <a:spcPct val="90000"/>
              </a:lnSpc>
              <a:buNone/>
            </a:pPr>
            <a:r>
              <a:rPr lang="en-US" dirty="0" smtClean="0">
                <a:solidFill>
                  <a:srgbClr val="009999"/>
                </a:solidFill>
              </a:rPr>
              <a:t>	orientation to nature</a:t>
            </a:r>
          </a:p>
          <a:p>
            <a:pPr eaLnBrk="1" hangingPunct="1">
              <a:lnSpc>
                <a:spcPct val="90000"/>
              </a:lnSpc>
            </a:pPr>
            <a:r>
              <a:rPr lang="en-US" dirty="0" smtClean="0"/>
              <a:t>or a combination of the above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noFill/>
        </p:spPr>
        <p:txBody>
          <a:bodyPr/>
          <a:lstStyle/>
          <a:p>
            <a:pPr eaLnBrk="1" hangingPunct="1"/>
            <a:r>
              <a:rPr lang="en-US" smtClean="0"/>
              <a:t>Causes of Illness</a:t>
            </a:r>
          </a:p>
        </p:txBody>
      </p:sp>
      <p:sp>
        <p:nvSpPr>
          <p:cNvPr id="79875" name="Rectangle 3"/>
          <p:cNvSpPr>
            <a:spLocks noGrp="1" noChangeArrowheads="1"/>
          </p:cNvSpPr>
          <p:nvPr>
            <p:ph type="body" idx="1"/>
          </p:nvPr>
        </p:nvSpPr>
        <p:spPr>
          <a:noFill/>
        </p:spPr>
        <p:txBody>
          <a:bodyPr/>
          <a:lstStyle/>
          <a:p>
            <a:pPr eaLnBrk="1" hangingPunct="1">
              <a:lnSpc>
                <a:spcPct val="90000"/>
              </a:lnSpc>
            </a:pPr>
            <a:endParaRPr lang="en-US" dirty="0" smtClean="0"/>
          </a:p>
          <a:p>
            <a:pPr eaLnBrk="1" hangingPunct="1">
              <a:lnSpc>
                <a:spcPct val="160000"/>
              </a:lnSpc>
            </a:pPr>
            <a:r>
              <a:rPr lang="en-US" dirty="0" smtClean="0"/>
              <a:t>living a bad life</a:t>
            </a:r>
          </a:p>
          <a:p>
            <a:pPr eaLnBrk="1" hangingPunct="1">
              <a:lnSpc>
                <a:spcPct val="90000"/>
              </a:lnSpc>
            </a:pPr>
            <a:r>
              <a:rPr lang="en-US" dirty="0" smtClean="0"/>
              <a:t>relatives living in some bad way</a:t>
            </a:r>
          </a:p>
          <a:p>
            <a:pPr eaLnBrk="1" hangingPunct="1">
              <a:lnSpc>
                <a:spcPct val="110000"/>
              </a:lnSpc>
            </a:pPr>
            <a:r>
              <a:rPr lang="en-US" i="1" dirty="0" err="1" smtClean="0"/>
              <a:t>jibik</a:t>
            </a:r>
            <a:endParaRPr lang="en-US" dirty="0" smtClean="0"/>
          </a:p>
          <a:p>
            <a:pPr eaLnBrk="1" hangingPunct="1">
              <a:lnSpc>
                <a:spcPct val="90000"/>
              </a:lnSpc>
            </a:pPr>
            <a:r>
              <a:rPr lang="en-US" dirty="0" smtClean="0"/>
              <a:t>soul loss (both souls)</a:t>
            </a:r>
          </a:p>
          <a:p>
            <a:pPr eaLnBrk="1" hangingPunct="1">
              <a:lnSpc>
                <a:spcPct val="90000"/>
              </a:lnSpc>
            </a:pPr>
            <a:r>
              <a:rPr lang="en-US" dirty="0" smtClean="0"/>
              <a:t>unbalanced chemical</a:t>
            </a:r>
          </a:p>
          <a:p>
            <a:pPr eaLnBrk="1" hangingPunct="1">
              <a:lnSpc>
                <a:spcPct val="90000"/>
              </a:lnSpc>
              <a:buNone/>
            </a:pPr>
            <a:r>
              <a:rPr lang="en-US" dirty="0" smtClean="0"/>
              <a:t>	orientation to nature</a:t>
            </a:r>
          </a:p>
          <a:p>
            <a:pPr eaLnBrk="1" hangingPunct="1">
              <a:lnSpc>
                <a:spcPct val="90000"/>
              </a:lnSpc>
            </a:pPr>
            <a:r>
              <a:rPr lang="en-US" dirty="0" smtClean="0"/>
              <a:t>or a combination of the above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noFill/>
        </p:spPr>
        <p:txBody>
          <a:bodyPr/>
          <a:lstStyle/>
          <a:p>
            <a:r>
              <a:rPr lang="en-US" smtClean="0"/>
              <a:t>Causes of Illness</a:t>
            </a:r>
          </a:p>
        </p:txBody>
      </p:sp>
      <p:sp>
        <p:nvSpPr>
          <p:cNvPr id="80899" name="Rectangle 3"/>
          <p:cNvSpPr>
            <a:spLocks noGrp="1" noChangeArrowheads="1"/>
          </p:cNvSpPr>
          <p:nvPr>
            <p:ph type="body" idx="1"/>
          </p:nvPr>
        </p:nvSpPr>
        <p:spPr>
          <a:noFill/>
        </p:spPr>
        <p:txBody>
          <a:bodyPr/>
          <a:lstStyle/>
          <a:p>
            <a:endParaRPr lang="en-US" smtClean="0"/>
          </a:p>
          <a:p>
            <a:r>
              <a:rPr lang="en-US" smtClean="0"/>
              <a:t>may be a </a:t>
            </a:r>
            <a:r>
              <a:rPr lang="en-US" i="1" smtClean="0"/>
              <a:t>moral </a:t>
            </a:r>
            <a:r>
              <a:rPr lang="en-US" smtClean="0"/>
              <a:t>question . . .</a:t>
            </a:r>
          </a:p>
          <a:p>
            <a:endParaRPr lang="en-US" i="1" smtClean="0"/>
          </a:p>
          <a:p>
            <a:r>
              <a:rPr lang="en-US" smtClean="0"/>
              <a:t>as well as a </a:t>
            </a:r>
            <a:r>
              <a:rPr lang="en-US" i="1" smtClean="0"/>
              <a:t>medical </a:t>
            </a:r>
            <a:r>
              <a:rPr lang="en-US" smtClean="0"/>
              <a:t>question</a:t>
            </a:r>
          </a:p>
        </p:txBody>
      </p:sp>
      <p:sp>
        <p:nvSpPr>
          <p:cNvPr id="8090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a:defRPr/>
            </a:pPr>
            <a:r>
              <a:rPr lang="en-US" sz="1200" dirty="0">
                <a:latin typeface="+mn-lt"/>
                <a:hlinkClick r:id="rId3"/>
              </a:rPr>
              <a:t>www.duluthnewstribune.com/articles/index.cfm?id=64520&amp;section=None</a:t>
            </a:r>
            <a:endParaRPr lang="en-US" sz="1200" dirty="0">
              <a:latin typeface="+mn-lt"/>
            </a:endParaRPr>
          </a:p>
        </p:txBody>
      </p:sp>
      <p:sp>
        <p:nvSpPr>
          <p:cNvPr id="6" name="TextBox 5"/>
          <p:cNvSpPr txBox="1"/>
          <p:nvPr/>
        </p:nvSpPr>
        <p:spPr>
          <a:xfrm>
            <a:off x="901700" y="4648200"/>
            <a:ext cx="7315200" cy="1662112"/>
          </a:xfrm>
          <a:prstGeom prst="rect">
            <a:avLst/>
          </a:prstGeom>
          <a:noFill/>
        </p:spPr>
        <p:txBody>
          <a:bodyPr>
            <a:spAutoFit/>
          </a:bodyPr>
          <a:lstStyle/>
          <a:p>
            <a:pPr algn="just">
              <a:defRPr/>
            </a:pPr>
            <a:r>
              <a:rPr lang="en-US" sz="1800" dirty="0">
                <a:latin typeface="+mn-lt"/>
              </a:rPr>
              <a:t>Chuck Branch holds his son, Marcus, while laying out gifts during a traditional American Indian feast and giveaway Tuesday at the University of Minnesota Medical School Duluth campus to recognize those who helped him during his two years there. He will finish at the University of Minnesota-Twin Cities campus.</a:t>
            </a:r>
          </a:p>
          <a:p>
            <a:pPr algn="ctr">
              <a:defRPr/>
            </a:pPr>
            <a:r>
              <a:rPr lang="en-US" sz="1200" dirty="0"/>
              <a:t>CLINT AUSTIN / NEWS TRIBUNE Wednesday, 16 April 2008</a:t>
            </a:r>
          </a:p>
        </p:txBody>
      </p:sp>
      <p:pic>
        <p:nvPicPr>
          <p:cNvPr id="35844" name="Picture 2"/>
          <p:cNvPicPr>
            <a:picLocks noChangeAspect="1" noChangeArrowheads="1"/>
          </p:cNvPicPr>
          <p:nvPr/>
        </p:nvPicPr>
        <p:blipFill>
          <a:blip r:embed="rId4" cstate="print"/>
          <a:srcRect/>
          <a:stretch>
            <a:fillRect/>
          </a:stretch>
        </p:blipFill>
        <p:spPr bwMode="auto">
          <a:xfrm>
            <a:off x="1504950" y="304800"/>
            <a:ext cx="6115050" cy="43180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noFill/>
        </p:spPr>
        <p:txBody>
          <a:bodyPr/>
          <a:lstStyle/>
          <a:p>
            <a:pPr eaLnBrk="1" hangingPunct="1"/>
            <a:r>
              <a:rPr lang="en-US" smtClean="0"/>
              <a:t>Causes of Illness</a:t>
            </a:r>
          </a:p>
        </p:txBody>
      </p:sp>
      <p:sp>
        <p:nvSpPr>
          <p:cNvPr id="81923" name="Rectangle 3"/>
          <p:cNvSpPr>
            <a:spLocks noGrp="1" noChangeArrowheads="1"/>
          </p:cNvSpPr>
          <p:nvPr>
            <p:ph type="body" idx="1"/>
          </p:nvPr>
        </p:nvSpPr>
        <p:spPr>
          <a:noFill/>
          <a:ln>
            <a:solidFill>
              <a:srgbClr val="009999"/>
            </a:solidFill>
          </a:ln>
        </p:spPr>
        <p:txBody>
          <a:bodyPr/>
          <a:lstStyle/>
          <a:p>
            <a:pPr eaLnBrk="1" hangingPunct="1"/>
            <a:endParaRPr lang="en-US" smtClean="0"/>
          </a:p>
          <a:p>
            <a:pPr eaLnBrk="1" hangingPunct="1"/>
            <a:r>
              <a:rPr lang="en-US" smtClean="0">
                <a:solidFill>
                  <a:srgbClr val="009999"/>
                </a:solidFill>
              </a:rPr>
              <a:t>may be a</a:t>
            </a:r>
            <a:r>
              <a:rPr lang="en-US" smtClean="0"/>
              <a:t> </a:t>
            </a:r>
            <a:r>
              <a:rPr lang="en-US" i="1" smtClean="0"/>
              <a:t>moral </a:t>
            </a:r>
            <a:r>
              <a:rPr lang="en-US" smtClean="0">
                <a:solidFill>
                  <a:srgbClr val="009999"/>
                </a:solidFill>
              </a:rPr>
              <a:t>question . . .</a:t>
            </a:r>
          </a:p>
          <a:p>
            <a:pPr eaLnBrk="1" hangingPunct="1"/>
            <a:endParaRPr lang="en-US" i="1" smtClean="0">
              <a:solidFill>
                <a:srgbClr val="009999"/>
              </a:solidFill>
            </a:endParaRPr>
          </a:p>
          <a:p>
            <a:pPr eaLnBrk="1" hangingPunct="1"/>
            <a:r>
              <a:rPr lang="en-US" smtClean="0">
                <a:solidFill>
                  <a:srgbClr val="009999"/>
                </a:solidFill>
              </a:rPr>
              <a:t>as well as a</a:t>
            </a:r>
            <a:r>
              <a:rPr lang="en-US" smtClean="0"/>
              <a:t> </a:t>
            </a:r>
            <a:r>
              <a:rPr lang="en-US" i="1" smtClean="0"/>
              <a:t>medical </a:t>
            </a:r>
            <a:r>
              <a:rPr lang="en-US" smtClean="0">
                <a:solidFill>
                  <a:srgbClr val="009999"/>
                </a:solidFill>
              </a:rPr>
              <a:t>question</a:t>
            </a:r>
          </a:p>
        </p:txBody>
      </p:sp>
      <p:sp>
        <p:nvSpPr>
          <p:cNvPr id="8192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noFill/>
        </p:spPr>
        <p:txBody>
          <a:bodyPr/>
          <a:lstStyle/>
          <a:p>
            <a:r>
              <a:rPr lang="en-US" smtClean="0"/>
              <a:t>Treatment</a:t>
            </a:r>
          </a:p>
        </p:txBody>
      </p:sp>
      <p:sp>
        <p:nvSpPr>
          <p:cNvPr id="26627" name="Rectangle 3"/>
          <p:cNvSpPr>
            <a:spLocks noGrp="1" noChangeArrowheads="1"/>
          </p:cNvSpPr>
          <p:nvPr>
            <p:ph type="body" idx="1"/>
          </p:nvPr>
        </p:nvSpPr>
        <p:spPr>
          <a:noFill/>
        </p:spPr>
        <p:txBody>
          <a:bodyPr/>
          <a:lstStyle/>
          <a:p>
            <a:endParaRPr lang="en-US" smtClean="0"/>
          </a:p>
          <a:p>
            <a:r>
              <a:rPr lang="en-US" smtClean="0"/>
              <a:t>Involves the medicine itself</a:t>
            </a:r>
          </a:p>
          <a:p>
            <a:pPr>
              <a:lnSpc>
                <a:spcPct val="30000"/>
              </a:lnSpc>
            </a:pPr>
            <a:endParaRPr lang="en-US" smtClean="0"/>
          </a:p>
          <a:p>
            <a:pPr lvl="2">
              <a:buFont typeface="Monotype Sorts" pitchFamily="2" charset="2"/>
              <a:buNone/>
            </a:pPr>
            <a:r>
              <a:rPr lang="en-US" smtClean="0"/>
              <a:t>and -- always --</a:t>
            </a:r>
          </a:p>
          <a:p>
            <a:pPr>
              <a:lnSpc>
                <a:spcPct val="30000"/>
              </a:lnSpc>
            </a:pPr>
            <a:endParaRPr lang="en-US" smtClean="0"/>
          </a:p>
          <a:p>
            <a:r>
              <a:rPr lang="en-US" smtClean="0"/>
              <a:t>medicine with a lecture</a:t>
            </a:r>
          </a:p>
          <a:p>
            <a:pPr>
              <a:buFont typeface="Monotype Sorts" pitchFamily="2" charset="2"/>
              <a:buNone/>
            </a:pPr>
            <a:r>
              <a:rPr lang="en-US" smtClean="0"/>
              <a:t>	(a “meditation”)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p:spPr>
        <p:txBody>
          <a:bodyPr/>
          <a:lstStyle/>
          <a:p>
            <a:r>
              <a:rPr lang="en-US" smtClean="0"/>
              <a:t>Treatment</a:t>
            </a:r>
            <a:br>
              <a:rPr lang="en-US" smtClean="0"/>
            </a:br>
            <a:r>
              <a:rPr lang="en-US" smtClean="0"/>
              <a:t>-- medicine</a:t>
            </a:r>
          </a:p>
        </p:txBody>
      </p:sp>
      <p:sp>
        <p:nvSpPr>
          <p:cNvPr id="83971"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4995" name="Rectangle 3"/>
          <p:cNvSpPr>
            <a:spLocks noGrp="1" noChangeArrowheads="1"/>
          </p:cNvSpPr>
          <p:nvPr>
            <p:ph type="body" idx="1"/>
          </p:nvPr>
        </p:nvSpPr>
        <p:spPr>
          <a:noFill/>
        </p:spPr>
        <p:txBody>
          <a:bodyPr/>
          <a:lstStyle/>
          <a:p>
            <a:pPr eaLnBrk="1" hangingPunct="1"/>
            <a:r>
              <a:rPr lang="en-US" smtClean="0"/>
              <a:t>use a mixture (</a:t>
            </a:r>
            <a:r>
              <a:rPr lang="en-US" i="1" smtClean="0"/>
              <a:t>plus</a:t>
            </a:r>
            <a:r>
              <a:rPr lang="en-US" smtClean="0"/>
              <a:t> meditation)</a:t>
            </a:r>
          </a:p>
        </p:txBody>
      </p:sp>
      <p:sp>
        <p:nvSpPr>
          <p:cNvPr id="8499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6019" name="Rectangle 3"/>
          <p:cNvSpPr>
            <a:spLocks noGrp="1" noChangeArrowheads="1"/>
          </p:cNvSpPr>
          <p:nvPr>
            <p:ph type="body" idx="1"/>
          </p:nvPr>
        </p:nvSpPr>
        <p:spPr>
          <a:noFill/>
        </p:spPr>
        <p:txBody>
          <a:bodyPr/>
          <a:lstStyle/>
          <a:p>
            <a:pPr eaLnBrk="1" hangingPunct="1"/>
            <a:r>
              <a:rPr lang="en-US" smtClean="0">
                <a:solidFill>
                  <a:srgbClr val="009999"/>
                </a:solidFill>
              </a:rPr>
              <a:t>use a mixture (</a:t>
            </a:r>
            <a:r>
              <a:rPr lang="en-US" i="1" smtClean="0">
                <a:solidFill>
                  <a:srgbClr val="009999"/>
                </a:solidFill>
              </a:rPr>
              <a:t>plus</a:t>
            </a:r>
            <a:r>
              <a:rPr lang="en-US" smtClean="0">
                <a:solidFill>
                  <a:srgbClr val="009999"/>
                </a:solidFill>
              </a:rPr>
              <a:t> meditation)</a:t>
            </a:r>
          </a:p>
          <a:p>
            <a:pPr eaLnBrk="1" hangingPunct="1"/>
            <a:r>
              <a:rPr lang="en-US" smtClean="0"/>
              <a:t>1st “shot” = “mild stuff”</a:t>
            </a:r>
          </a:p>
        </p:txBody>
      </p:sp>
      <p:sp>
        <p:nvSpPr>
          <p:cNvPr id="8602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7043" name="Rectangle 3"/>
          <p:cNvSpPr>
            <a:spLocks noGrp="1" noChangeArrowheads="1"/>
          </p:cNvSpPr>
          <p:nvPr>
            <p:ph type="body" idx="1"/>
          </p:nvPr>
        </p:nvSpPr>
        <p:spPr>
          <a:noFill/>
        </p:spPr>
        <p:txBody>
          <a:bodyPr/>
          <a:lstStyle/>
          <a:p>
            <a:pPr eaLnBrk="1" hangingPunct="1"/>
            <a:r>
              <a:rPr lang="en-US" smtClean="0">
                <a:solidFill>
                  <a:srgbClr val="009999"/>
                </a:solidFill>
              </a:rPr>
              <a:t>use a mixture (</a:t>
            </a:r>
            <a:r>
              <a:rPr lang="en-US" i="1" smtClean="0">
                <a:solidFill>
                  <a:srgbClr val="009999"/>
                </a:solidFill>
              </a:rPr>
              <a:t>plus</a:t>
            </a:r>
            <a:r>
              <a:rPr lang="en-US" smtClean="0">
                <a:solidFill>
                  <a:srgbClr val="009999"/>
                </a:solidFill>
              </a:rPr>
              <a:t> meditation)</a:t>
            </a:r>
          </a:p>
          <a:p>
            <a:pPr eaLnBrk="1" hangingPunct="1"/>
            <a:r>
              <a:rPr lang="en-US" smtClean="0">
                <a:solidFill>
                  <a:srgbClr val="009999"/>
                </a:solidFill>
              </a:rPr>
              <a:t>1st “shot” = “mild stuff”</a:t>
            </a:r>
          </a:p>
          <a:p>
            <a:pPr eaLnBrk="1" hangingPunct="1"/>
            <a:r>
              <a:rPr lang="en-US" smtClean="0"/>
              <a:t>you have to pick medicine in </a:t>
            </a:r>
            <a:r>
              <a:rPr lang="en-US" i="1" smtClean="0"/>
              <a:t>the right season</a:t>
            </a:r>
            <a:r>
              <a:rPr lang="en-US" smtClean="0"/>
              <a:t>, when it is ripe</a:t>
            </a:r>
          </a:p>
          <a:p>
            <a:pPr eaLnBrk="1" hangingPunct="1"/>
            <a:endParaRPr lang="en-US" smtClean="0"/>
          </a:p>
        </p:txBody>
      </p:sp>
      <p:sp>
        <p:nvSpPr>
          <p:cNvPr id="8704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8067" name="Rectangle 3"/>
          <p:cNvSpPr>
            <a:spLocks noGrp="1" noChangeArrowheads="1"/>
          </p:cNvSpPr>
          <p:nvPr>
            <p:ph type="body" idx="1"/>
          </p:nvPr>
        </p:nvSpPr>
        <p:spPr>
          <a:noFill/>
        </p:spPr>
        <p:txBody>
          <a:bodyPr/>
          <a:lstStyle/>
          <a:p>
            <a:pPr eaLnBrk="1" hangingPunct="1"/>
            <a:r>
              <a:rPr lang="en-US" dirty="0" smtClean="0">
                <a:solidFill>
                  <a:srgbClr val="009999"/>
                </a:solidFill>
              </a:rPr>
              <a:t>use a mixture (</a:t>
            </a:r>
            <a:r>
              <a:rPr lang="en-US" i="1" dirty="0" smtClean="0">
                <a:solidFill>
                  <a:srgbClr val="009999"/>
                </a:solidFill>
              </a:rPr>
              <a:t>plus</a:t>
            </a:r>
            <a:r>
              <a:rPr lang="en-US" dirty="0" smtClean="0">
                <a:solidFill>
                  <a:srgbClr val="009999"/>
                </a:solidFill>
              </a:rPr>
              <a:t> meditation)</a:t>
            </a:r>
          </a:p>
          <a:p>
            <a:pPr eaLnBrk="1" hangingPunct="1"/>
            <a:r>
              <a:rPr lang="en-US" dirty="0" smtClean="0">
                <a:solidFill>
                  <a:srgbClr val="009999"/>
                </a:solidFill>
              </a:rPr>
              <a:t>1st “shot” = “mild stuff”</a:t>
            </a:r>
          </a:p>
          <a:p>
            <a:pPr eaLnBrk="1" hangingPunct="1"/>
            <a:r>
              <a:rPr lang="en-US" dirty="0" smtClean="0">
                <a:solidFill>
                  <a:srgbClr val="009999"/>
                </a:solidFill>
              </a:rPr>
              <a:t>you have to pick medicine in </a:t>
            </a:r>
            <a:r>
              <a:rPr lang="en-US" i="1" dirty="0" smtClean="0">
                <a:solidFill>
                  <a:srgbClr val="009999"/>
                </a:solidFill>
              </a:rPr>
              <a:t>the right season</a:t>
            </a:r>
            <a:r>
              <a:rPr lang="en-US" dirty="0" smtClean="0">
                <a:solidFill>
                  <a:srgbClr val="009999"/>
                </a:solidFill>
              </a:rPr>
              <a:t>, when it is ripe</a:t>
            </a:r>
          </a:p>
          <a:p>
            <a:pPr eaLnBrk="1" hangingPunct="1"/>
            <a:r>
              <a:rPr lang="en-US" dirty="0" smtClean="0"/>
              <a:t>you can’t go to  the same </a:t>
            </a:r>
            <a:r>
              <a:rPr lang="en-US" i="1" dirty="0" smtClean="0"/>
              <a:t>place</a:t>
            </a:r>
            <a:r>
              <a:rPr lang="en-US" dirty="0" smtClean="0"/>
              <a:t> (location) for herbs, etc. twice </a:t>
            </a:r>
          </a:p>
          <a:p>
            <a:pPr eaLnBrk="1" hangingPunct="1">
              <a:buNone/>
            </a:pPr>
            <a:r>
              <a:rPr lang="en-US" dirty="0" smtClean="0"/>
              <a:t>	in a row</a:t>
            </a:r>
          </a:p>
        </p:txBody>
      </p:sp>
      <p:sp>
        <p:nvSpPr>
          <p:cNvPr id="8806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a:t>
            </a:r>
          </a:p>
        </p:txBody>
      </p:sp>
      <p:sp>
        <p:nvSpPr>
          <p:cNvPr id="89091" name="Rectangle 3"/>
          <p:cNvSpPr>
            <a:spLocks noGrp="1" noChangeArrowheads="1"/>
          </p:cNvSpPr>
          <p:nvPr>
            <p:ph type="body" idx="1"/>
          </p:nvPr>
        </p:nvSpPr>
        <p:spPr>
          <a:noFill/>
        </p:spPr>
        <p:txBody>
          <a:bodyPr/>
          <a:lstStyle/>
          <a:p>
            <a:pPr eaLnBrk="1" hangingPunct="1"/>
            <a:r>
              <a:rPr lang="en-US" dirty="0" smtClean="0">
                <a:solidFill>
                  <a:srgbClr val="009999"/>
                </a:solidFill>
              </a:rPr>
              <a:t>use a mixture (</a:t>
            </a:r>
            <a:r>
              <a:rPr lang="en-US" i="1" dirty="0" smtClean="0">
                <a:solidFill>
                  <a:srgbClr val="009999"/>
                </a:solidFill>
              </a:rPr>
              <a:t>plus</a:t>
            </a:r>
            <a:r>
              <a:rPr lang="en-US" dirty="0" smtClean="0">
                <a:solidFill>
                  <a:srgbClr val="009999"/>
                </a:solidFill>
              </a:rPr>
              <a:t> meditation)</a:t>
            </a:r>
          </a:p>
          <a:p>
            <a:pPr eaLnBrk="1" hangingPunct="1"/>
            <a:r>
              <a:rPr lang="en-US" dirty="0" smtClean="0">
                <a:solidFill>
                  <a:srgbClr val="009999"/>
                </a:solidFill>
              </a:rPr>
              <a:t>1st “shot” = “mild stuff”</a:t>
            </a:r>
          </a:p>
          <a:p>
            <a:pPr eaLnBrk="1" hangingPunct="1"/>
            <a:r>
              <a:rPr lang="en-US" dirty="0" smtClean="0">
                <a:solidFill>
                  <a:srgbClr val="009999"/>
                </a:solidFill>
              </a:rPr>
              <a:t>you have to pick medicine in </a:t>
            </a:r>
            <a:r>
              <a:rPr lang="en-US" i="1" dirty="0" smtClean="0">
                <a:solidFill>
                  <a:srgbClr val="009999"/>
                </a:solidFill>
              </a:rPr>
              <a:t>the right season</a:t>
            </a:r>
            <a:r>
              <a:rPr lang="en-US" dirty="0" smtClean="0">
                <a:solidFill>
                  <a:srgbClr val="009999"/>
                </a:solidFill>
              </a:rPr>
              <a:t>, when it is ripe</a:t>
            </a:r>
          </a:p>
          <a:p>
            <a:pPr eaLnBrk="1" hangingPunct="1"/>
            <a:r>
              <a:rPr lang="en-US" dirty="0" smtClean="0">
                <a:solidFill>
                  <a:srgbClr val="009999"/>
                </a:solidFill>
              </a:rPr>
              <a:t>you can’t go to  the same </a:t>
            </a:r>
            <a:r>
              <a:rPr lang="en-US" i="1" dirty="0" smtClean="0">
                <a:solidFill>
                  <a:srgbClr val="009999"/>
                </a:solidFill>
              </a:rPr>
              <a:t>place</a:t>
            </a:r>
            <a:r>
              <a:rPr lang="en-US" dirty="0" smtClean="0">
                <a:solidFill>
                  <a:srgbClr val="009999"/>
                </a:solidFill>
              </a:rPr>
              <a:t> (location) for herbs, etc. twice </a:t>
            </a:r>
          </a:p>
          <a:p>
            <a:pPr eaLnBrk="1" hangingPunct="1">
              <a:buNone/>
            </a:pPr>
            <a:r>
              <a:rPr lang="en-US" dirty="0" smtClean="0">
                <a:solidFill>
                  <a:srgbClr val="009999"/>
                </a:solidFill>
              </a:rPr>
              <a:t>	in a row</a:t>
            </a:r>
          </a:p>
          <a:p>
            <a:pPr eaLnBrk="1" hangingPunct="1"/>
            <a:r>
              <a:rPr lang="en-US" dirty="0" smtClean="0"/>
              <a:t>you have to know how to </a:t>
            </a:r>
            <a:r>
              <a:rPr lang="en-US" i="1" dirty="0" smtClean="0"/>
              <a:t>meditate</a:t>
            </a:r>
            <a:r>
              <a:rPr lang="en-US" dirty="0" smtClean="0"/>
              <a:t> the medicine</a:t>
            </a:r>
          </a:p>
        </p:txBody>
      </p:sp>
      <p:sp>
        <p:nvSpPr>
          <p:cNvPr id="8909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3505200" y="457200"/>
            <a:ext cx="3705225" cy="5943600"/>
          </a:xfrm>
          <a:prstGeom prst="rect">
            <a:avLst/>
          </a:prstGeom>
          <a:noFill/>
          <a:ln w="9525">
            <a:noFill/>
            <a:miter lim="800000"/>
            <a:headEnd/>
            <a:tailEnd/>
          </a:ln>
        </p:spPr>
      </p:pic>
      <p:sp>
        <p:nvSpPr>
          <p:cNvPr id="90115" name="Rectangle 3"/>
          <p:cNvSpPr>
            <a:spLocks noChangeArrowheads="1"/>
          </p:cNvSpPr>
          <p:nvPr/>
        </p:nvSpPr>
        <p:spPr bwMode="auto">
          <a:xfrm>
            <a:off x="3175000" y="6400800"/>
            <a:ext cx="4368800" cy="457200"/>
          </a:xfrm>
          <a:prstGeom prst="rect">
            <a:avLst/>
          </a:prstGeom>
          <a:noFill/>
          <a:ln w="9525">
            <a:noFill/>
            <a:miter lim="800000"/>
            <a:headEnd/>
            <a:tailEnd/>
          </a:ln>
        </p:spPr>
        <p:txBody>
          <a:bodyPr wrap="none">
            <a:spAutoFit/>
          </a:bodyPr>
          <a:lstStyle/>
          <a:p>
            <a:r>
              <a:rPr lang="en-US"/>
              <a:t>Paul Buffalo Meditating Medicine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r>
              <a:rPr lang="en-US" smtClean="0"/>
              <a:t>Treatment</a:t>
            </a:r>
            <a:br>
              <a:rPr lang="en-US" smtClean="0"/>
            </a:br>
            <a:r>
              <a:rPr lang="en-US" smtClean="0"/>
              <a:t>-- medicine</a:t>
            </a:r>
          </a:p>
        </p:txBody>
      </p:sp>
      <p:sp>
        <p:nvSpPr>
          <p:cNvPr id="91139" name="Rectangle 3"/>
          <p:cNvSpPr>
            <a:spLocks noGrp="1" noChangeArrowheads="1"/>
          </p:cNvSpPr>
          <p:nvPr>
            <p:ph type="body" idx="1"/>
          </p:nvPr>
        </p:nvSpPr>
        <p:spPr>
          <a:noFill/>
        </p:spPr>
        <p:txBody>
          <a:bodyPr/>
          <a:lstStyle/>
          <a:p>
            <a:r>
              <a:rPr lang="en-US" smtClean="0"/>
              <a:t>Healing only works </a:t>
            </a:r>
            <a:r>
              <a:rPr lang="en-US" i="1" smtClean="0"/>
              <a:t>through</a:t>
            </a:r>
            <a:r>
              <a:rPr lang="en-US" smtClean="0"/>
              <a:t> the doctor</a:t>
            </a:r>
          </a:p>
          <a:p>
            <a:endParaRPr lang="en-US" smtClean="0"/>
          </a:p>
          <a:p>
            <a:r>
              <a:rPr lang="en-US" smtClean="0"/>
              <a:t>the </a:t>
            </a:r>
            <a:r>
              <a:rPr lang="en-US" i="1" smtClean="0"/>
              <a:t>doctor</a:t>
            </a:r>
            <a:r>
              <a:rPr lang="en-US" smtClean="0"/>
              <a:t> doesn’t cure, </a:t>
            </a:r>
          </a:p>
          <a:p>
            <a:pPr>
              <a:buFont typeface="Monotype Sorts" pitchFamily="2" charset="2"/>
              <a:buNone/>
            </a:pPr>
            <a:r>
              <a:rPr lang="en-US" smtClean="0"/>
              <a:t>		the </a:t>
            </a:r>
            <a:r>
              <a:rPr lang="en-US" i="1" smtClean="0"/>
              <a:t>Manito does</a:t>
            </a:r>
            <a:endParaRPr lang="en-US"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2994"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2995"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2996"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2997"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2998"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2999"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3000"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3001"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3002" name="Text Box 10"/>
          <p:cNvSpPr txBox="1">
            <a:spLocks noChangeArrowheads="1"/>
          </p:cNvSpPr>
          <p:nvPr/>
        </p:nvSpPr>
        <p:spPr bwMode="auto">
          <a:xfrm>
            <a:off x="2697826" y="6400363"/>
            <a:ext cx="3749744"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Arial" charset="0"/>
                <a:hlinkClick r:id="rId3"/>
              </a:rPr>
              <a:t>www.duluthnewstribune.com/articles/index.cfm?id=73293&amp;section=homepage</a:t>
            </a:r>
            <a:endParaRPr kumimoji="0" lang="en-US" sz="800" dirty="0">
              <a:solidFill>
                <a:srgbClr val="000000"/>
              </a:solidFill>
              <a:latin typeface="Arial" charset="0"/>
            </a:endParaRPr>
          </a:p>
        </p:txBody>
      </p:sp>
      <p:pic>
        <p:nvPicPr>
          <p:cNvPr id="213003" name="Picture 13"/>
          <p:cNvPicPr>
            <a:picLocks noChangeAspect="1" noChangeArrowheads="1"/>
          </p:cNvPicPr>
          <p:nvPr/>
        </p:nvPicPr>
        <p:blipFill>
          <a:blip r:embed="rId4" cstate="print"/>
          <a:srcRect/>
          <a:stretch>
            <a:fillRect/>
          </a:stretch>
        </p:blipFill>
        <p:spPr bwMode="auto">
          <a:xfrm>
            <a:off x="882650" y="282597"/>
            <a:ext cx="7315200" cy="5991225"/>
          </a:xfrm>
          <a:prstGeom prst="rect">
            <a:avLst/>
          </a:prstGeom>
          <a:noFill/>
          <a:ln w="9525">
            <a:noFill/>
            <a:miter lim="800000"/>
            <a:headEnd/>
            <a:tailEnd/>
          </a:ln>
        </p:spPr>
      </p:pic>
      <p:pic>
        <p:nvPicPr>
          <p:cNvPr id="213004" name="Picture 15"/>
          <p:cNvPicPr>
            <a:picLocks noChangeAspect="1" noChangeArrowheads="1"/>
          </p:cNvPicPr>
          <p:nvPr/>
        </p:nvPicPr>
        <p:blipFill>
          <a:blip r:embed="rId5" cstate="print"/>
          <a:srcRect/>
          <a:stretch>
            <a:fillRect/>
          </a:stretch>
        </p:blipFill>
        <p:spPr bwMode="auto">
          <a:xfrm>
            <a:off x="3302011" y="1206502"/>
            <a:ext cx="4746625" cy="4627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2163"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smtClean="0"/>
              <a:t>Interpreter</a:t>
            </a:r>
            <a:r>
              <a:rPr lang="en-US" smtClean="0"/>
              <a:t> of the medicine </a:t>
            </a:r>
            <a:r>
              <a:rPr lang="en-US" i="1" smtClean="0"/>
              <a:t>interprets </a:t>
            </a:r>
            <a:r>
              <a:rPr lang="en-US" smtClean="0"/>
              <a:t>the medicine</a:t>
            </a:r>
          </a:p>
          <a:p>
            <a:pPr eaLnBrk="1" hangingPunct="1">
              <a:lnSpc>
                <a:spcPct val="110000"/>
              </a:lnSpc>
              <a:buFont typeface="Monotype Sorts" pitchFamily="2" charset="2"/>
              <a:buNone/>
            </a:pPr>
            <a:endParaRPr lang="en-US" smtClean="0"/>
          </a:p>
        </p:txBody>
      </p:sp>
      <p:sp>
        <p:nvSpPr>
          <p:cNvPr id="9216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3187" name="Rectangle 3"/>
          <p:cNvSpPr>
            <a:spLocks noGrp="1" noChangeArrowheads="1"/>
          </p:cNvSpPr>
          <p:nvPr>
            <p:ph type="body" idx="1"/>
          </p:nvPr>
        </p:nvSpPr>
        <p:spPr>
          <a:xfrm>
            <a:off x="2819400" y="1981200"/>
            <a:ext cx="6096000" cy="158750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t>all of that takes time</a:t>
            </a:r>
          </a:p>
        </p:txBody>
      </p:sp>
      <p:sp>
        <p:nvSpPr>
          <p:cNvPr id="9318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4211" name="Rectangle 3"/>
          <p:cNvSpPr>
            <a:spLocks noGrp="1" noChangeArrowheads="1"/>
          </p:cNvSpPr>
          <p:nvPr>
            <p:ph type="body" idx="1"/>
          </p:nvPr>
        </p:nvSpPr>
        <p:spPr>
          <a:xfrm>
            <a:off x="2743200" y="1981200"/>
            <a:ext cx="6096000" cy="2143125"/>
          </a:xfrm>
          <a:noFill/>
        </p:spPr>
        <p:txBody>
          <a:bodyPr>
            <a:spAutoFit/>
          </a:bodyPr>
          <a:lstStyle/>
          <a:p>
            <a:pPr eaLnBrk="1" hangingPunct="1">
              <a:lnSpc>
                <a:spcPct val="110000"/>
              </a:lnSpc>
            </a:pPr>
            <a:r>
              <a:rPr lang="en-US" i="1" dirty="0" smtClean="0">
                <a:solidFill>
                  <a:srgbClr val="009999"/>
                </a:solidFill>
              </a:rPr>
              <a:t>Interpreter</a:t>
            </a:r>
            <a:r>
              <a:rPr lang="en-US" dirty="0" smtClean="0">
                <a:solidFill>
                  <a:srgbClr val="009999"/>
                </a:solidFill>
              </a:rPr>
              <a:t> of the medicine </a:t>
            </a:r>
            <a:r>
              <a:rPr lang="en-US" i="1" dirty="0" smtClean="0">
                <a:solidFill>
                  <a:srgbClr val="009999"/>
                </a:solidFill>
              </a:rPr>
              <a:t>interprets </a:t>
            </a:r>
            <a:r>
              <a:rPr lang="en-US" dirty="0" smtClean="0">
                <a:solidFill>
                  <a:srgbClr val="009999"/>
                </a:solidFill>
              </a:rPr>
              <a:t>the medicine</a:t>
            </a:r>
          </a:p>
          <a:p>
            <a:pPr eaLnBrk="1" hangingPunct="1">
              <a:lnSpc>
                <a:spcPct val="110000"/>
              </a:lnSpc>
            </a:pPr>
            <a:r>
              <a:rPr lang="en-US" dirty="0" smtClean="0">
                <a:solidFill>
                  <a:srgbClr val="009999"/>
                </a:solidFill>
              </a:rPr>
              <a:t>all of that takes time</a:t>
            </a:r>
          </a:p>
          <a:p>
            <a:pPr eaLnBrk="1" hangingPunct="1">
              <a:lnSpc>
                <a:spcPct val="110000"/>
              </a:lnSpc>
            </a:pPr>
            <a:r>
              <a:rPr lang="en-US" dirty="0" smtClean="0"/>
              <a:t>realign life + lecture on good life</a:t>
            </a:r>
          </a:p>
        </p:txBody>
      </p:sp>
      <p:sp>
        <p:nvSpPr>
          <p:cNvPr id="9421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277507" name="Rectangle 3"/>
          <p:cNvSpPr>
            <a:spLocks noGrp="1" noChangeArrowheads="1"/>
          </p:cNvSpPr>
          <p:nvPr>
            <p:ph type="body" idx="1"/>
          </p:nvPr>
        </p:nvSpPr>
        <p:spPr>
          <a:xfrm>
            <a:off x="2819400" y="1981200"/>
            <a:ext cx="6096000" cy="443865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t>realign life + lecture on good life</a:t>
            </a:r>
          </a:p>
          <a:p>
            <a:pPr eaLnBrk="1" hangingPunct="1">
              <a:lnSpc>
                <a:spcPct val="110000"/>
              </a:lnSpc>
              <a:buFont typeface="Monotype Sorts" pitchFamily="2" charset="2"/>
              <a:buNone/>
            </a:pPr>
            <a:r>
              <a:rPr lang="en-US" i="1" smtClean="0"/>
              <a:t>	</a:t>
            </a:r>
          </a:p>
          <a:p>
            <a:pPr eaLnBrk="1" hangingPunct="1">
              <a:lnSpc>
                <a:spcPct val="110000"/>
              </a:lnSpc>
              <a:buFont typeface="Monotype Sorts" pitchFamily="2" charset="2"/>
              <a:buNone/>
            </a:pPr>
            <a:r>
              <a:rPr lang="en-US" sz="4400" i="1" smtClean="0"/>
              <a:t>		pimadezew</a:t>
            </a:r>
            <a:r>
              <a:rPr lang="en-US" sz="4400" i="1" smtClean="0">
                <a:cs typeface="Arial" charset="0"/>
              </a:rPr>
              <a:t>ĺ</a:t>
            </a:r>
            <a:r>
              <a:rPr lang="en-US" sz="4400" i="1" smtClean="0"/>
              <a:t>n</a:t>
            </a:r>
          </a:p>
          <a:p>
            <a:pPr eaLnBrk="1" hangingPunct="1">
              <a:lnSpc>
                <a:spcPct val="110000"/>
              </a:lnSpc>
              <a:buFont typeface="Monotype Sorts" pitchFamily="2" charset="2"/>
              <a:buNone/>
            </a:pPr>
            <a:r>
              <a:rPr lang="en-US" sz="4400" i="1" smtClean="0"/>
              <a:t>		bimadizew</a:t>
            </a:r>
            <a:r>
              <a:rPr lang="en-US" sz="4400" i="1" smtClean="0">
                <a:cs typeface="Arial" charset="0"/>
              </a:rPr>
              <a:t>ĺ</a:t>
            </a:r>
            <a:r>
              <a:rPr lang="en-US" sz="4400" i="1" smtClean="0"/>
              <a:t>n</a:t>
            </a:r>
          </a:p>
        </p:txBody>
      </p:sp>
      <p:sp>
        <p:nvSpPr>
          <p:cNvPr id="9523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4" descr="Budgeteer_masthead_logo.gif"/>
          <p:cNvPicPr>
            <a:picLocks noChangeAspect="1"/>
          </p:cNvPicPr>
          <p:nvPr/>
        </p:nvPicPr>
        <p:blipFill>
          <a:blip r:embed="rId3" cstate="print"/>
          <a:srcRect/>
          <a:stretch>
            <a:fillRect/>
          </a:stretch>
        </p:blipFill>
        <p:spPr bwMode="auto">
          <a:xfrm>
            <a:off x="838200" y="819150"/>
            <a:ext cx="2857500" cy="628650"/>
          </a:xfrm>
          <a:prstGeom prst="rect">
            <a:avLst/>
          </a:prstGeom>
          <a:noFill/>
          <a:ln w="9525">
            <a:noFill/>
            <a:miter lim="800000"/>
            <a:headEnd/>
            <a:tailEnd/>
          </a:ln>
        </p:spPr>
      </p:pic>
      <p:sp>
        <p:nvSpPr>
          <p:cNvPr id="6" name="Rectangle 19"/>
          <p:cNvSpPr>
            <a:spLocks noChangeArrowheads="1"/>
          </p:cNvSpPr>
          <p:nvPr/>
        </p:nvSpPr>
        <p:spPr bwMode="auto">
          <a:xfrm>
            <a:off x="3581400" y="6581775"/>
            <a:ext cx="2025650" cy="276225"/>
          </a:xfrm>
          <a:prstGeom prst="rect">
            <a:avLst/>
          </a:prstGeom>
          <a:noFill/>
          <a:ln w="28575">
            <a:noFill/>
            <a:miter lim="800000"/>
            <a:headEnd/>
            <a:tailEnd/>
          </a:ln>
          <a:effectLst/>
        </p:spPr>
        <p:txBody>
          <a:bodyPr wrap="none" anchor="ctr">
            <a:spAutoFit/>
          </a:bodyPr>
          <a:lstStyle/>
          <a:p>
            <a:pPr>
              <a:defRPr/>
            </a:pPr>
            <a:r>
              <a:rPr lang="en-US" sz="1200" dirty="0">
                <a:solidFill>
                  <a:schemeClr val="bg1"/>
                </a:solidFill>
                <a:latin typeface="Arial" pitchFamily="34" charset="0"/>
                <a:cs typeface="Arial" pitchFamily="34" charset="0"/>
                <a:hlinkClick r:id="rId4"/>
              </a:rPr>
              <a:t>www.duluthbudgeteer.com</a:t>
            </a:r>
            <a:r>
              <a:rPr lang="en-US" sz="1200" dirty="0">
                <a:solidFill>
                  <a:schemeClr val="bg1"/>
                </a:solidFill>
                <a:latin typeface="+mn-lt"/>
              </a:rPr>
              <a:t>/</a:t>
            </a:r>
          </a:p>
        </p:txBody>
      </p:sp>
      <p:sp>
        <p:nvSpPr>
          <p:cNvPr id="7" name="Rectangle 19"/>
          <p:cNvSpPr>
            <a:spLocks noChangeArrowheads="1"/>
          </p:cNvSpPr>
          <p:nvPr/>
        </p:nvSpPr>
        <p:spPr bwMode="auto">
          <a:xfrm>
            <a:off x="838200" y="1457325"/>
            <a:ext cx="1673225" cy="523875"/>
          </a:xfrm>
          <a:prstGeom prst="rect">
            <a:avLst/>
          </a:prstGeom>
          <a:noFill/>
          <a:ln w="28575">
            <a:noFill/>
            <a:miter lim="800000"/>
            <a:headEnd/>
            <a:tailEnd/>
          </a:ln>
          <a:effectLst/>
        </p:spPr>
        <p:txBody>
          <a:bodyPr wrap="none" anchor="ctr">
            <a:spAutoFit/>
          </a:bodyPr>
          <a:lstStyle/>
          <a:p>
            <a:pPr>
              <a:defRPr/>
            </a:pPr>
            <a:r>
              <a:rPr lang="en-US" sz="1600" b="1" dirty="0">
                <a:solidFill>
                  <a:schemeClr val="bg1"/>
                </a:solidFill>
                <a:latin typeface="+mn-lt"/>
              </a:rPr>
              <a:t>Linda Grover</a:t>
            </a:r>
          </a:p>
          <a:p>
            <a:pPr>
              <a:defRPr/>
            </a:pPr>
            <a:r>
              <a:rPr lang="en-US" sz="1200" dirty="0">
                <a:solidFill>
                  <a:schemeClr val="bg1"/>
                </a:solidFill>
                <a:latin typeface="+mn-lt"/>
              </a:rPr>
              <a:t>Sunday, 20 April 2008</a:t>
            </a:r>
          </a:p>
        </p:txBody>
      </p:sp>
      <p:sp>
        <p:nvSpPr>
          <p:cNvPr id="8" name="Rectangle 19"/>
          <p:cNvSpPr>
            <a:spLocks noChangeArrowheads="1"/>
          </p:cNvSpPr>
          <p:nvPr/>
        </p:nvSpPr>
        <p:spPr bwMode="auto">
          <a:xfrm>
            <a:off x="914400" y="1905000"/>
            <a:ext cx="7315200" cy="4572000"/>
          </a:xfrm>
          <a:custGeom>
            <a:avLst/>
            <a:gdLst>
              <a:gd name="connsiteX0" fmla="*/ 0 w 7653057"/>
              <a:gd name="connsiteY0" fmla="*/ 0 h 276999"/>
              <a:gd name="connsiteX1" fmla="*/ 7653057 w 7653057"/>
              <a:gd name="connsiteY1" fmla="*/ 0 h 276999"/>
              <a:gd name="connsiteX2" fmla="*/ 7653057 w 7653057"/>
              <a:gd name="connsiteY2" fmla="*/ 276999 h 276999"/>
              <a:gd name="connsiteX3" fmla="*/ 0 w 7653057"/>
              <a:gd name="connsiteY3" fmla="*/ 276999 h 276999"/>
              <a:gd name="connsiteX4" fmla="*/ 0 w 7653057"/>
              <a:gd name="connsiteY4" fmla="*/ 0 h 2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057" h="276999">
                <a:moveTo>
                  <a:pt x="0" y="0"/>
                </a:moveTo>
                <a:lnTo>
                  <a:pt x="7653057" y="0"/>
                </a:lnTo>
                <a:lnTo>
                  <a:pt x="7653057" y="276999"/>
                </a:lnTo>
                <a:lnTo>
                  <a:pt x="0" y="276999"/>
                </a:lnTo>
                <a:lnTo>
                  <a:pt x="0" y="0"/>
                </a:lnTo>
                <a:close/>
              </a:path>
            </a:pathLst>
          </a:custGeom>
          <a:noFill/>
          <a:ln w="28575">
            <a:noFill/>
            <a:miter lim="800000"/>
            <a:headEnd/>
            <a:tailEnd/>
          </a:ln>
          <a:effectLst/>
        </p:spPr>
        <p:txBody>
          <a:bodyPr anchor="ctr"/>
          <a:lstStyle/>
          <a:p>
            <a:pPr>
              <a:lnSpc>
                <a:spcPct val="150000"/>
              </a:lnSpc>
              <a:defRPr/>
            </a:pPr>
            <a:r>
              <a:rPr lang="en-US" dirty="0">
                <a:solidFill>
                  <a:schemeClr val="bg1"/>
                </a:solidFill>
                <a:latin typeface="+mn-lt"/>
              </a:rPr>
              <a:t>“In traditional Native values and ways of living, </a:t>
            </a:r>
            <a:r>
              <a:rPr lang="en-US" i="1" dirty="0" err="1">
                <a:solidFill>
                  <a:schemeClr val="bg1"/>
                </a:solidFill>
                <a:latin typeface="+mn-lt"/>
              </a:rPr>
              <a:t>mino-bimaadiziiwin</a:t>
            </a:r>
            <a:r>
              <a:rPr lang="en-US" dirty="0">
                <a:solidFill>
                  <a:schemeClr val="bg1"/>
                </a:solidFill>
                <a:latin typeface="+mn-lt"/>
              </a:rPr>
              <a:t> is the </a:t>
            </a:r>
            <a:r>
              <a:rPr lang="en-US" dirty="0" err="1">
                <a:solidFill>
                  <a:schemeClr val="bg1"/>
                </a:solidFill>
                <a:latin typeface="+mn-lt"/>
              </a:rPr>
              <a:t>Ojibwe</a:t>
            </a:r>
            <a:r>
              <a:rPr lang="en-US" dirty="0">
                <a:solidFill>
                  <a:schemeClr val="bg1"/>
                </a:solidFill>
                <a:latin typeface="+mn-lt"/>
              </a:rPr>
              <a:t> word for the living of a good life.  </a:t>
            </a:r>
            <a:r>
              <a:rPr lang="en-US" i="1" dirty="0">
                <a:solidFill>
                  <a:schemeClr val="bg1"/>
                </a:solidFill>
                <a:latin typeface="+mn-lt"/>
              </a:rPr>
              <a:t>Mino-</a:t>
            </a:r>
            <a:r>
              <a:rPr lang="en-US" i="1" dirty="0" err="1">
                <a:solidFill>
                  <a:schemeClr val="bg1"/>
                </a:solidFill>
                <a:latin typeface="+mn-lt"/>
              </a:rPr>
              <a:t>bimaadiziiwin</a:t>
            </a:r>
            <a:r>
              <a:rPr lang="en-US" dirty="0">
                <a:solidFill>
                  <a:schemeClr val="bg1"/>
                </a:solidFill>
                <a:latin typeface="+mn-lt"/>
              </a:rPr>
              <a:t> involves standards of behavior that include modesty, respect, thankfulness, generosity and awareness of one’s ability and obligation to contribute to the well-being of others.”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7283" name="Rectangle 3"/>
          <p:cNvSpPr>
            <a:spLocks noGrp="1" noChangeArrowheads="1"/>
          </p:cNvSpPr>
          <p:nvPr>
            <p:ph type="body" idx="1"/>
          </p:nvPr>
        </p:nvSpPr>
        <p:spPr>
          <a:xfrm>
            <a:off x="2819400" y="1981200"/>
            <a:ext cx="6096000" cy="3168650"/>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solidFill>
                  <a:srgbClr val="009999"/>
                </a:solidFill>
              </a:rPr>
              <a:t>realign life + lecture on good life</a:t>
            </a:r>
          </a:p>
          <a:p>
            <a:pPr eaLnBrk="1" hangingPunct="1">
              <a:lnSpc>
                <a:spcPct val="110000"/>
              </a:lnSpc>
            </a:pPr>
            <a:r>
              <a:rPr lang="en-US" smtClean="0"/>
              <a:t>emphasizes that one “has to believe in it”</a:t>
            </a:r>
          </a:p>
        </p:txBody>
      </p:sp>
      <p:sp>
        <p:nvSpPr>
          <p:cNvPr id="9728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noFill/>
        </p:spPr>
        <p:txBody>
          <a:bodyPr/>
          <a:lstStyle/>
          <a:p>
            <a:pPr eaLnBrk="1" hangingPunct="1"/>
            <a:r>
              <a:rPr lang="en-US" smtClean="0"/>
              <a:t>Treatment</a:t>
            </a:r>
            <a:br>
              <a:rPr lang="en-US" smtClean="0"/>
            </a:br>
            <a:r>
              <a:rPr lang="en-US" smtClean="0"/>
              <a:t>-- medicine / lecture</a:t>
            </a:r>
          </a:p>
        </p:txBody>
      </p:sp>
      <p:sp>
        <p:nvSpPr>
          <p:cNvPr id="98307" name="Rectangle 3"/>
          <p:cNvSpPr>
            <a:spLocks noGrp="1" noChangeArrowheads="1"/>
          </p:cNvSpPr>
          <p:nvPr>
            <p:ph type="body" idx="1"/>
          </p:nvPr>
        </p:nvSpPr>
        <p:spPr>
          <a:xfrm>
            <a:off x="2819400" y="1981200"/>
            <a:ext cx="6096000" cy="4676775"/>
          </a:xfrm>
          <a:noFill/>
        </p:spPr>
        <p:txBody>
          <a:bodyPr>
            <a:spAutoFit/>
          </a:bodyPr>
          <a:lstStyle/>
          <a:p>
            <a:pPr eaLnBrk="1" hangingPunct="1">
              <a:lnSpc>
                <a:spcPct val="110000"/>
              </a:lnSpc>
            </a:pPr>
            <a:r>
              <a:rPr lang="en-US" i="1" smtClean="0">
                <a:solidFill>
                  <a:srgbClr val="009999"/>
                </a:solidFill>
              </a:rPr>
              <a:t>Interpreter</a:t>
            </a:r>
            <a:r>
              <a:rPr lang="en-US" smtClean="0">
                <a:solidFill>
                  <a:srgbClr val="009999"/>
                </a:solidFill>
              </a:rPr>
              <a:t> of the medicine </a:t>
            </a:r>
            <a:r>
              <a:rPr lang="en-US" i="1" smtClean="0">
                <a:solidFill>
                  <a:srgbClr val="009999"/>
                </a:solidFill>
              </a:rPr>
              <a:t>interprets </a:t>
            </a:r>
            <a:r>
              <a:rPr lang="en-US" smtClean="0">
                <a:solidFill>
                  <a:srgbClr val="009999"/>
                </a:solidFill>
              </a:rPr>
              <a:t>the medicine</a:t>
            </a:r>
          </a:p>
          <a:p>
            <a:pPr eaLnBrk="1" hangingPunct="1">
              <a:lnSpc>
                <a:spcPct val="110000"/>
              </a:lnSpc>
            </a:pPr>
            <a:r>
              <a:rPr lang="en-US" smtClean="0">
                <a:solidFill>
                  <a:srgbClr val="009999"/>
                </a:solidFill>
              </a:rPr>
              <a:t>all of that takes time</a:t>
            </a:r>
          </a:p>
          <a:p>
            <a:pPr eaLnBrk="1" hangingPunct="1">
              <a:lnSpc>
                <a:spcPct val="110000"/>
              </a:lnSpc>
            </a:pPr>
            <a:r>
              <a:rPr lang="en-US" smtClean="0">
                <a:solidFill>
                  <a:srgbClr val="009999"/>
                </a:solidFill>
              </a:rPr>
              <a:t>realign life + lecture on good life</a:t>
            </a:r>
          </a:p>
          <a:p>
            <a:pPr eaLnBrk="1" hangingPunct="1">
              <a:lnSpc>
                <a:spcPct val="110000"/>
              </a:lnSpc>
            </a:pPr>
            <a:r>
              <a:rPr lang="en-US" smtClean="0">
                <a:solidFill>
                  <a:srgbClr val="009999"/>
                </a:solidFill>
              </a:rPr>
              <a:t>emphasizes that one “has to believe in it”</a:t>
            </a:r>
          </a:p>
          <a:p>
            <a:pPr eaLnBrk="1" hangingPunct="1">
              <a:lnSpc>
                <a:spcPct val="110000"/>
              </a:lnSpc>
            </a:pPr>
            <a:r>
              <a:rPr lang="en-US" smtClean="0"/>
              <a:t>community support necessary</a:t>
            </a:r>
          </a:p>
          <a:p>
            <a:pPr lvl="1" eaLnBrk="1" hangingPunct="1"/>
            <a:r>
              <a:rPr lang="en-US" smtClean="0"/>
              <a:t>amount varies with the disease</a:t>
            </a:r>
          </a:p>
          <a:p>
            <a:pPr lvl="1" eaLnBrk="1" hangingPunct="1"/>
            <a:r>
              <a:rPr lang="en-US" smtClean="0">
                <a:hlinkClick r:id="rId3"/>
              </a:rPr>
              <a:t>Inger ceremony</a:t>
            </a:r>
            <a:endParaRPr lang="en-US" smtClean="0"/>
          </a:p>
        </p:txBody>
      </p:sp>
      <p:sp>
        <p:nvSpPr>
          <p:cNvPr id="98308"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9330" name="Picture 4">
            <a:hlinkClick r:id="rId3"/>
          </p:cNvPr>
          <p:cNvPicPr>
            <a:picLocks noChangeAspect="1" noChangeArrowheads="1"/>
          </p:cNvPicPr>
          <p:nvPr/>
        </p:nvPicPr>
        <p:blipFill>
          <a:blip r:embed="rId4" cstate="print"/>
          <a:srcRect/>
          <a:stretch>
            <a:fillRect/>
          </a:stretch>
        </p:blipFill>
        <p:spPr bwMode="auto">
          <a:xfrm>
            <a:off x="228600" y="228600"/>
            <a:ext cx="8915400" cy="6419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noFill/>
        </p:spPr>
        <p:txBody>
          <a:bodyPr/>
          <a:lstStyle/>
          <a:p>
            <a:r>
              <a:rPr lang="en-US" smtClean="0"/>
              <a:t>Treatment</a:t>
            </a:r>
            <a:br>
              <a:rPr lang="en-US" smtClean="0"/>
            </a:br>
            <a:r>
              <a:rPr lang="en-US" smtClean="0"/>
              <a:t>-- medicine / lecture</a:t>
            </a:r>
          </a:p>
        </p:txBody>
      </p:sp>
      <p:sp>
        <p:nvSpPr>
          <p:cNvPr id="100355" name="Rectangle 3"/>
          <p:cNvSpPr>
            <a:spLocks noGrp="1" noChangeArrowheads="1"/>
          </p:cNvSpPr>
          <p:nvPr>
            <p:ph type="body" idx="1"/>
          </p:nvPr>
        </p:nvSpPr>
        <p:spPr>
          <a:noFill/>
        </p:spPr>
        <p:txBody>
          <a:bodyPr/>
          <a:lstStyle/>
          <a:p>
            <a:r>
              <a:rPr lang="en-US" smtClean="0"/>
              <a:t>If you don’t believe, and/or are just “fooling around” your </a:t>
            </a:r>
            <a:r>
              <a:rPr lang="en-US" i="1" smtClean="0"/>
              <a:t>kids and relatives</a:t>
            </a:r>
            <a:r>
              <a:rPr lang="en-US" smtClean="0"/>
              <a:t> can be affected</a:t>
            </a:r>
          </a:p>
        </p:txBody>
      </p:sp>
      <p:sp>
        <p:nvSpPr>
          <p:cNvPr id="100356"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r>
              <a:rPr lang="en-US" smtClean="0"/>
              <a:t>Post 1st Treatment</a:t>
            </a:r>
          </a:p>
        </p:txBody>
      </p:sp>
      <p:sp>
        <p:nvSpPr>
          <p:cNvPr id="101379" name="Rectangle 3"/>
          <p:cNvSpPr>
            <a:spLocks noGrp="1" noChangeArrowheads="1"/>
          </p:cNvSpPr>
          <p:nvPr>
            <p:ph type="body" idx="1"/>
          </p:nvPr>
        </p:nvSpPr>
        <p:spPr>
          <a:noFill/>
        </p:spPr>
        <p:txBody>
          <a:bodyPr/>
          <a:lstStyle/>
          <a:p>
            <a:r>
              <a:rPr lang="en-US" smtClean="0"/>
              <a:t>cure</a:t>
            </a:r>
          </a:p>
          <a:p>
            <a:endParaRPr lang="en-US" i="1" smtClean="0"/>
          </a:p>
          <a:p>
            <a:r>
              <a:rPr lang="en-US" smtClean="0"/>
              <a:t>no-cure</a:t>
            </a:r>
          </a:p>
        </p:txBody>
      </p:sp>
      <p:sp>
        <p:nvSpPr>
          <p:cNvPr id="101380"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3335554" y="6401722"/>
            <a:ext cx="2443298"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Arial" charset="0"/>
                <a:hlinkClick r:id="rId3"/>
              </a:rPr>
              <a:t>www.worldlicenceplates.com/usa/US_MNXX.html</a:t>
            </a:r>
            <a:endParaRPr kumimoji="0" lang="en-US" sz="800" dirty="0">
              <a:solidFill>
                <a:srgbClr val="000000"/>
              </a:solidFill>
              <a:latin typeface="Arial" charset="0"/>
            </a:endParaRPr>
          </a:p>
        </p:txBody>
      </p:sp>
      <p:pic>
        <p:nvPicPr>
          <p:cNvPr id="215051" name="Picture 7"/>
          <p:cNvPicPr>
            <a:picLocks noChangeAspect="1" noChangeArrowheads="1"/>
          </p:cNvPicPr>
          <p:nvPr/>
        </p:nvPicPr>
        <p:blipFill>
          <a:blip r:embed="rId4" cstate="print"/>
          <a:srcRect/>
          <a:stretch>
            <a:fillRect/>
          </a:stretch>
        </p:blipFill>
        <p:spPr bwMode="auto">
          <a:xfrm>
            <a:off x="903288" y="874735"/>
            <a:ext cx="7315200" cy="3265487"/>
          </a:xfrm>
          <a:prstGeom prst="rect">
            <a:avLst/>
          </a:prstGeom>
          <a:noFill/>
          <a:ln w="28575">
            <a:noFill/>
            <a:miter lim="800000"/>
            <a:headEnd/>
            <a:tailEnd/>
          </a:ln>
        </p:spPr>
      </p:pic>
      <p:pic>
        <p:nvPicPr>
          <p:cNvPr id="215052" name="Picture 6"/>
          <p:cNvPicPr>
            <a:picLocks noChangeAspect="1" noChangeArrowheads="1"/>
          </p:cNvPicPr>
          <p:nvPr/>
        </p:nvPicPr>
        <p:blipFill>
          <a:blip r:embed="rId5" cstate="print"/>
          <a:srcRect/>
          <a:stretch>
            <a:fillRect/>
          </a:stretch>
        </p:blipFill>
        <p:spPr bwMode="auto">
          <a:xfrm>
            <a:off x="3367318" y="3802063"/>
            <a:ext cx="2381250" cy="24193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r>
              <a:rPr lang="en-US" smtClean="0"/>
              <a:t>Post 1st Treatment</a:t>
            </a:r>
            <a:br>
              <a:rPr lang="en-US" smtClean="0"/>
            </a:br>
            <a:r>
              <a:rPr lang="en-US" smtClean="0"/>
              <a:t>-- cure</a:t>
            </a:r>
          </a:p>
        </p:txBody>
      </p:sp>
      <p:sp>
        <p:nvSpPr>
          <p:cNvPr id="34819" name="Rectangle 3"/>
          <p:cNvSpPr>
            <a:spLocks noGrp="1" noChangeArrowheads="1"/>
          </p:cNvSpPr>
          <p:nvPr>
            <p:ph type="body" idx="1"/>
          </p:nvPr>
        </p:nvSpPr>
        <p:spPr>
          <a:xfrm>
            <a:off x="2819400" y="1981200"/>
            <a:ext cx="6096000" cy="1971675"/>
          </a:xfrm>
          <a:noFill/>
        </p:spPr>
        <p:txBody>
          <a:bodyPr>
            <a:spAutoFit/>
          </a:bodyPr>
          <a:lstStyle/>
          <a:p>
            <a:r>
              <a:rPr lang="en-US" smtClean="0"/>
              <a:t>medicine / manipulation does some good</a:t>
            </a:r>
          </a:p>
          <a:p>
            <a:endParaRPr lang="en-US" smtClean="0"/>
          </a:p>
          <a:p>
            <a:pPr>
              <a:buFont typeface="Monotype Sorts" pitchFamily="2" charset="2"/>
              <a:buNone/>
            </a:pPr>
            <a:endParaRPr lang="en-US" smtClean="0"/>
          </a:p>
        </p:txBody>
      </p:sp>
      <p:sp>
        <p:nvSpPr>
          <p:cNvPr id="102404"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52600" y="6507163"/>
            <a:ext cx="5605463" cy="274637"/>
          </a:xfrm>
          <a:prstGeom prst="rect">
            <a:avLst/>
          </a:prstGeom>
          <a:noFill/>
          <a:ln w="9525">
            <a:noFill/>
            <a:miter lim="800000"/>
            <a:headEnd/>
            <a:tailEnd/>
          </a:ln>
        </p:spPr>
        <p:txBody>
          <a:bodyPr wrap="none">
            <a:spAutoFit/>
          </a:bodyPr>
          <a:lstStyle/>
          <a:p>
            <a:pPr algn="ctr" eaLnBrk="1" hangingPunct="1"/>
            <a:r>
              <a:rPr kumimoji="0" lang="en-US" sz="1200">
                <a:hlinkClick r:id="rId3"/>
              </a:rPr>
              <a:t>http://news.minnesota.publicradio.org/features/2003/08/18_gundersond_spiritualityeigh/</a:t>
            </a:r>
            <a:endParaRPr kumimoji="0" lang="en-US" sz="1200"/>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smtClean="0">
                          <a:ln>
                            <a:noFill/>
                          </a:ln>
                          <a:solidFill>
                            <a:schemeClr val="tx1"/>
                          </a:solidFill>
                          <a:effectLst/>
                          <a:latin typeface="Times New Roman" pitchFamily="18" charset="0"/>
                        </a:rPr>
                        <a:t>Larry </a:t>
                      </a:r>
                      <a:r>
                        <a:rPr kumimoji="1" lang="en-US" sz="2400" b="0" i="0" u="none" strike="noStrike" cap="none" normalizeH="0" baseline="0" dirty="0" err="1" smtClean="0">
                          <a:ln>
                            <a:noFill/>
                          </a:ln>
                          <a:solidFill>
                            <a:schemeClr val="tx1"/>
                          </a:solidFill>
                          <a:effectLst/>
                          <a:latin typeface="Times New Roman" pitchFamily="18" charset="0"/>
                        </a:rPr>
                        <a:t>Aitken</a:t>
                      </a:r>
                      <a:r>
                        <a:rPr kumimoji="1" lang="en-US" sz="2400" b="0" i="0" u="none" strike="noStrike" cap="none" normalizeH="0" baseline="0" dirty="0" smtClean="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3" y="4935538"/>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42038"/>
            <a:ext cx="2225675" cy="457200"/>
          </a:xfrm>
          <a:prstGeom prst="rect">
            <a:avLst/>
          </a:prstGeom>
          <a:noFill/>
          <a:ln w="28575">
            <a:noFill/>
            <a:miter lim="800000"/>
            <a:headEnd/>
            <a:tailEnd/>
          </a:ln>
        </p:spPr>
        <p:txBody>
          <a:bodyPr wrap="none" anchor="ctr">
            <a:spAutoFit/>
          </a:bodyPr>
          <a:lstStyle/>
          <a:p>
            <a:r>
              <a:rPr lang="en-US" dirty="0"/>
              <a:t>  </a:t>
            </a:r>
            <a:r>
              <a:rPr lang="en-US" sz="1200" dirty="0"/>
              <a:t>(MPR Photo/Tom Robertson)</a:t>
            </a:r>
            <a:r>
              <a:rPr lang="en-US" dirty="0"/>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en-US" smtClean="0"/>
              <a:t>Post 1st Treatment</a:t>
            </a:r>
            <a:br>
              <a:rPr lang="en-US" smtClean="0"/>
            </a:br>
            <a:r>
              <a:rPr lang="en-US" smtClean="0"/>
              <a:t>-- cure</a:t>
            </a:r>
          </a:p>
        </p:txBody>
      </p:sp>
      <p:sp>
        <p:nvSpPr>
          <p:cNvPr id="104451" name="Rectangle 3"/>
          <p:cNvSpPr>
            <a:spLocks noGrp="1" noChangeArrowheads="1"/>
          </p:cNvSpPr>
          <p:nvPr>
            <p:ph type="body" idx="1"/>
          </p:nvPr>
        </p:nvSpPr>
        <p:spPr>
          <a:xfrm>
            <a:off x="2819400" y="1981200"/>
            <a:ext cx="6096000" cy="3833813"/>
          </a:xfrm>
          <a:noFill/>
        </p:spPr>
        <p:txBody>
          <a:bodyPr>
            <a:spAutoFit/>
          </a:bodyPr>
          <a:lstStyle/>
          <a:p>
            <a:pPr eaLnBrk="1" hangingPunct="1"/>
            <a:r>
              <a:rPr lang="en-US" dirty="0" smtClean="0"/>
              <a:t>medicine / manipulation does some good</a:t>
            </a:r>
          </a:p>
          <a:p>
            <a:pPr eaLnBrk="1" hangingPunct="1"/>
            <a:endParaRPr lang="en-US" dirty="0" smtClean="0"/>
          </a:p>
          <a:p>
            <a:pPr eaLnBrk="1" hangingPunct="1"/>
            <a:r>
              <a:rPr lang="en-US" dirty="0" smtClean="0"/>
              <a:t>placebo affect</a:t>
            </a:r>
          </a:p>
          <a:p>
            <a:pPr lvl="1" eaLnBrk="1" hangingPunct="1"/>
            <a:r>
              <a:rPr lang="en-US" dirty="0" smtClean="0"/>
              <a:t>including effect of </a:t>
            </a:r>
            <a:r>
              <a:rPr lang="en-US" i="1" dirty="0" smtClean="0"/>
              <a:t>belief </a:t>
            </a:r>
            <a:r>
              <a:rPr lang="en-US" dirty="0" smtClean="0"/>
              <a:t>in </a:t>
            </a:r>
            <a:br>
              <a:rPr lang="en-US" dirty="0" smtClean="0"/>
            </a:br>
            <a:r>
              <a:rPr lang="en-US" dirty="0" smtClean="0"/>
              <a:t>doctor’s power</a:t>
            </a:r>
          </a:p>
          <a:p>
            <a:pPr lvl="1" eaLnBrk="1" hangingPunct="1"/>
            <a:r>
              <a:rPr lang="en-US" dirty="0" smtClean="0"/>
              <a:t>and positive attitude</a:t>
            </a:r>
          </a:p>
          <a:p>
            <a:pPr eaLnBrk="1" hangingPunct="1">
              <a:buFont typeface="Monotype Sorts" pitchFamily="2" charset="2"/>
              <a:buNone/>
            </a:pPr>
            <a:endParaRPr lang="en-US" dirty="0" smtClean="0"/>
          </a:p>
        </p:txBody>
      </p:sp>
      <p:sp>
        <p:nvSpPr>
          <p:cNvPr id="104452" name="Rectangle 4"/>
          <p:cNvSpPr>
            <a:spLocks noChangeArrowheads="1"/>
          </p:cNvSpPr>
          <p:nvPr/>
        </p:nvSpPr>
        <p:spPr bwMode="auto">
          <a:xfrm>
            <a:off x="3429000" y="2571750"/>
            <a:ext cx="641350" cy="457200"/>
          </a:xfrm>
          <a:prstGeom prst="rect">
            <a:avLst/>
          </a:prstGeom>
          <a:noFill/>
          <a:ln w="9525">
            <a:noFill/>
            <a:miter lim="800000"/>
            <a:headEnd/>
            <a:tailEnd/>
          </a:ln>
        </p:spPr>
        <p:txBody>
          <a:bodyPr wrap="none">
            <a:spAutoFit/>
          </a:bodyPr>
          <a:lstStyle/>
          <a:p>
            <a:pPr lvl="1"/>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427288" y="6578600"/>
            <a:ext cx="4256087"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http://www.mayoclinic.org/spotlight/dalai-lama.html</a:t>
            </a:r>
            <a:endParaRPr kumimoji="0" lang="en-US" sz="1200">
              <a:solidFill>
                <a:schemeClr val="tx2"/>
              </a:solidFill>
              <a:latin typeface="Verdana" pitchFamily="34" charset="0"/>
            </a:endParaRPr>
          </a:p>
        </p:txBody>
      </p:sp>
      <p:pic>
        <p:nvPicPr>
          <p:cNvPr id="105475"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33513" y="6578600"/>
            <a:ext cx="6245225" cy="274638"/>
          </a:xfrm>
          <a:prstGeom prst="rect">
            <a:avLst/>
          </a:prstGeom>
          <a:noFill/>
          <a:ln w="9525">
            <a:noFill/>
            <a:miter lim="800000"/>
            <a:headEnd/>
            <a:tailEnd/>
          </a:ln>
        </p:spPr>
        <p:txBody>
          <a:bodyPr wrap="none">
            <a:spAutoFit/>
          </a:bodyPr>
          <a:lstStyle/>
          <a:p>
            <a:pPr algn="ctr" eaLnBrk="1" hangingPunct="1"/>
            <a:r>
              <a:rPr kumimoji="0" lang="en-US" sz="1200">
                <a:solidFill>
                  <a:schemeClr val="tx2"/>
                </a:solidFill>
                <a:latin typeface="Verdana" pitchFamily="34" charset="0"/>
                <a:hlinkClick r:id="rId3"/>
              </a:rPr>
              <a:t>http://www.duluthsuperior.com/mld/duluthsuperior/news/local/14367130.htm</a:t>
            </a:r>
            <a:endParaRPr kumimoji="0" lang="en-US" sz="1200">
              <a:solidFill>
                <a:schemeClr val="tx2"/>
              </a:solidFill>
              <a:latin typeface="Verdana" pitchFamily="34" charset="0"/>
            </a:endParaRPr>
          </a:p>
        </p:txBody>
      </p:sp>
      <p:pic>
        <p:nvPicPr>
          <p:cNvPr id="106499" name="Picture 3"/>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7523" name="Picture 2"/>
          <p:cNvPicPr>
            <a:picLocks noChangeAspect="1" noChangeArrowheads="1"/>
          </p:cNvPicPr>
          <p:nvPr/>
        </p:nvPicPr>
        <p:blipFill>
          <a:blip r:embed="rId4" cstate="print"/>
          <a:srcRect/>
          <a:stretch>
            <a:fillRect/>
          </a:stretch>
        </p:blipFill>
        <p:spPr bwMode="auto">
          <a:xfrm>
            <a:off x="914400" y="1046220"/>
            <a:ext cx="7315200" cy="512598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176463" y="6624638"/>
            <a:ext cx="4833937"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http://www.parade.com/articles/editions/2008/edition_03-09-2008/2Thoughts_Can_Heal</a:t>
            </a:r>
            <a:endParaRPr kumimoji="0" lang="en-US" sz="800">
              <a:latin typeface="Verdana" pitchFamily="34" charset="0"/>
            </a:endParaRPr>
          </a:p>
        </p:txBody>
      </p:sp>
      <p:pic>
        <p:nvPicPr>
          <p:cNvPr id="108547" name="Picture 3"/>
          <p:cNvPicPr>
            <a:picLocks noChangeAspect="1" noChangeArrowheads="1"/>
          </p:cNvPicPr>
          <p:nvPr/>
        </p:nvPicPr>
        <p:blipFill>
          <a:blip r:embed="rId4" cstate="print"/>
          <a:srcRect/>
          <a:stretch>
            <a:fillRect/>
          </a:stretch>
        </p:blipFill>
        <p:spPr bwMode="auto">
          <a:xfrm>
            <a:off x="1676400" y="457200"/>
            <a:ext cx="5718175" cy="5943600"/>
          </a:xfrm>
          <a:prstGeom prst="rect">
            <a:avLst/>
          </a:prstGeom>
          <a:noFill/>
          <a:ln w="28575">
            <a:noFill/>
            <a:miter lim="800000"/>
            <a:headEnd/>
            <a:tailEnd/>
          </a:ln>
        </p:spPr>
      </p:pic>
      <p:sp>
        <p:nvSpPr>
          <p:cNvPr id="6" name="Rectangle 5"/>
          <p:cNvSpPr/>
          <p:nvPr/>
        </p:nvSpPr>
        <p:spPr>
          <a:xfrm>
            <a:off x="1704975" y="4787900"/>
            <a:ext cx="5181600" cy="1524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09571" name="Picture 3"/>
          <p:cNvPicPr>
            <a:picLocks noChangeAspect="1" noChangeArrowheads="1"/>
          </p:cNvPicPr>
          <p:nvPr/>
        </p:nvPicPr>
        <p:blipFill>
          <a:blip r:embed="rId4" cstate="print"/>
          <a:srcRect/>
          <a:stretch>
            <a:fillRect/>
          </a:stretch>
        </p:blipFill>
        <p:spPr bwMode="auto">
          <a:xfrm>
            <a:off x="914400" y="609600"/>
            <a:ext cx="7315200" cy="5751388"/>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14600" y="6642100"/>
            <a:ext cx="4144963" cy="215900"/>
          </a:xfrm>
          <a:prstGeom prst="rect">
            <a:avLst/>
          </a:prstGeom>
          <a:noFill/>
          <a:ln w="9525">
            <a:noFill/>
            <a:miter lim="800000"/>
            <a:headEnd/>
            <a:tailEnd/>
          </a:ln>
        </p:spPr>
        <p:txBody>
          <a:bodyPr wrap="none">
            <a:spAutoFit/>
          </a:bodyPr>
          <a:lstStyle/>
          <a:p>
            <a:pPr algn="ctr" eaLnBrk="1" hangingPunct="1"/>
            <a:r>
              <a:rPr kumimoji="0" lang="en-US" sz="1200" baseline="30000">
                <a:latin typeface="Verdana" pitchFamily="34" charset="0"/>
                <a:hlinkClick r:id="rId3"/>
              </a:rPr>
              <a:t>www.latimes.com/features/health/la-he-placebo14jan14,1,4887792.story</a:t>
            </a:r>
            <a:endParaRPr kumimoji="0" lang="en-US" sz="1200" baseline="30000">
              <a:latin typeface="Verdana" pitchFamily="34" charset="0"/>
            </a:endParaRPr>
          </a:p>
        </p:txBody>
      </p:sp>
      <p:pic>
        <p:nvPicPr>
          <p:cNvPr id="110595" name="Picture 2"/>
          <p:cNvPicPr>
            <a:picLocks noChangeAspect="1" noChangeArrowheads="1"/>
          </p:cNvPicPr>
          <p:nvPr/>
        </p:nvPicPr>
        <p:blipFill>
          <a:blip r:embed="rId4" cstate="print"/>
          <a:srcRect/>
          <a:stretch>
            <a:fillRect/>
          </a:stretch>
        </p:blipFill>
        <p:spPr bwMode="auto">
          <a:xfrm>
            <a:off x="914400" y="2862779"/>
            <a:ext cx="7315200" cy="1633021"/>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362200" y="6624638"/>
            <a:ext cx="4452938" cy="215900"/>
          </a:xfrm>
          <a:prstGeom prst="rect">
            <a:avLst/>
          </a:prstGeom>
          <a:noFill/>
          <a:ln w="9525">
            <a:noFill/>
            <a:miter lim="800000"/>
            <a:headEnd/>
            <a:tailEnd/>
          </a:ln>
        </p:spPr>
        <p:txBody>
          <a:bodyPr wrap="none">
            <a:spAutoFit/>
          </a:bodyPr>
          <a:lstStyle/>
          <a:p>
            <a:pPr algn="ctr" eaLnBrk="1" hangingPunct="1"/>
            <a:r>
              <a:rPr kumimoji="0" lang="en-US" sz="800">
                <a:latin typeface="Verdana" pitchFamily="34" charset="0"/>
                <a:hlinkClick r:id="rId3"/>
              </a:rPr>
              <a:t>www.latimes.com/news/nationworld/nation/la-sci-pain5mar05,1,6333231.story</a:t>
            </a:r>
            <a:endParaRPr kumimoji="0" lang="en-US" sz="800">
              <a:latin typeface="Verdana" pitchFamily="34" charset="0"/>
            </a:endParaRPr>
          </a:p>
        </p:txBody>
      </p:sp>
      <p:pic>
        <p:nvPicPr>
          <p:cNvPr id="111619" name="Picture 2"/>
          <p:cNvPicPr>
            <a:picLocks noChangeAspect="1" noChangeArrowheads="1"/>
          </p:cNvPicPr>
          <p:nvPr/>
        </p:nvPicPr>
        <p:blipFill>
          <a:blip r:embed="rId4" cstate="print"/>
          <a:srcRect/>
          <a:stretch>
            <a:fillRect/>
          </a:stretch>
        </p:blipFill>
        <p:spPr bwMode="auto">
          <a:xfrm>
            <a:off x="914400" y="801105"/>
            <a:ext cx="7315200" cy="559969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eaLnBrk="1" hangingPunct="1"/>
            <a:endParaRPr kumimoji="0" lang="en-US" sz="1800">
              <a:solidFill>
                <a:srgbClr val="000000"/>
              </a:solidFill>
              <a:latin typeface="Arial" charset="0"/>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eaLnBrk="1" hangingPunct="1"/>
            <a:endParaRPr kumimoji="0" lang="en-US" sz="1800">
              <a:solidFill>
                <a:srgbClr val="000000"/>
              </a:solidFill>
              <a:latin typeface="Arial" charset="0"/>
            </a:endParaRPr>
          </a:p>
        </p:txBody>
      </p:sp>
      <p:sp>
        <p:nvSpPr>
          <p:cNvPr id="215050" name="Text Box 10"/>
          <p:cNvSpPr txBox="1">
            <a:spLocks noChangeArrowheads="1"/>
          </p:cNvSpPr>
          <p:nvPr/>
        </p:nvSpPr>
        <p:spPr bwMode="auto">
          <a:xfrm>
            <a:off x="2689412" y="6387353"/>
            <a:ext cx="3724096" cy="216366"/>
          </a:xfrm>
          <a:prstGeom prst="rect">
            <a:avLst/>
          </a:prstGeom>
          <a:noFill/>
          <a:ln w="9525">
            <a:noFill/>
            <a:miter lim="800000"/>
            <a:headEnd/>
            <a:tailEnd/>
          </a:ln>
        </p:spPr>
        <p:txBody>
          <a:bodyPr wrap="square">
            <a:spAutoFit/>
          </a:bodyPr>
          <a:lstStyle/>
          <a:p>
            <a:pPr algn="ctr" eaLnBrk="1" hangingPunct="1"/>
            <a:r>
              <a:rPr kumimoji="0" lang="en-US" sz="800" i="1" dirty="0" smtClean="0">
                <a:solidFill>
                  <a:srgbClr val="000000"/>
                </a:solidFill>
                <a:latin typeface="Arial" charset="0"/>
                <a:hlinkClick r:id="rId3"/>
              </a:rPr>
              <a:t>://www.blackbearcasinoresort.com/</a:t>
            </a:r>
            <a:endParaRPr kumimoji="0"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1143000"/>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4138839"/>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r>
              <a:rPr lang="en-US" sz="800" dirty="0" smtClean="0">
                <a:solidFill>
                  <a:srgbClr val="000000"/>
                </a:solidFill>
              </a:rPr>
              <a:t>Wikipedia</a:t>
            </a:r>
            <a:endParaRPr lang="en-US" sz="800" dirty="0">
              <a:solidFill>
                <a:srgbClr val="000000"/>
              </a:solidFill>
            </a:endParaRPr>
          </a:p>
        </p:txBody>
      </p:sp>
      <p:pic>
        <p:nvPicPr>
          <p:cNvPr id="405508" name="Picture 4"/>
          <p:cNvPicPr>
            <a:picLocks noChangeAspect="1" noChangeArrowheads="1"/>
          </p:cNvPicPr>
          <p:nvPr/>
        </p:nvPicPr>
        <p:blipFill>
          <a:blip r:embed="rId6" cstate="print"/>
          <a:srcRect/>
          <a:stretch>
            <a:fillRect/>
          </a:stretch>
        </p:blipFill>
        <p:spPr bwMode="auto">
          <a:xfrm>
            <a:off x="1781628" y="2057400"/>
            <a:ext cx="1371600" cy="1514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eaLnBrk="1" hangingPunct="1"/>
            <a:r>
              <a:rPr kumimoji="0" lang="en-US" sz="800" dirty="0">
                <a:solidFill>
                  <a:srgbClr val="000000"/>
                </a:solidFill>
                <a:latin typeface="Verdana" pitchFamily="34" charset="0"/>
                <a:hlinkClick r:id="rId3"/>
              </a:rPr>
              <a:t>www.foxnews.com/story/0,2933,405765,00.html</a:t>
            </a:r>
            <a:endParaRPr kumimoji="0"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28" y="362856"/>
            <a:ext cx="72485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955800" y="6578600"/>
            <a:ext cx="5283200"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www.cnn.com/2008/HEALTH/08/18/god.vs.doctors.ap/index.html</a:t>
            </a:r>
            <a:endParaRPr kumimoji="0" lang="en-US" sz="120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1127125" y="457200"/>
            <a:ext cx="687387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3788" y="6578600"/>
            <a:ext cx="4418012" cy="276225"/>
          </a:xfrm>
          <a:prstGeom prst="rect">
            <a:avLst/>
          </a:prstGeom>
          <a:noFill/>
          <a:ln w="9525">
            <a:noFill/>
            <a:miter lim="800000"/>
            <a:headEnd/>
            <a:tailEnd/>
          </a:ln>
        </p:spPr>
        <p:txBody>
          <a:bodyPr wrap="none">
            <a:spAutoFit/>
          </a:bodyPr>
          <a:lstStyle/>
          <a:p>
            <a:pPr eaLnBrk="1" hangingPunct="1"/>
            <a:r>
              <a:rPr kumimoji="0" lang="en-US" sz="1200">
                <a:solidFill>
                  <a:srgbClr val="000000"/>
                </a:solidFill>
                <a:latin typeface="Verdana" pitchFamily="34" charset="0"/>
                <a:hlinkClick r:id="rId3"/>
              </a:rPr>
              <a:t>www.startribune.com/lifestyle/health/19632179.html</a:t>
            </a:r>
            <a:endParaRPr kumimoji="0" lang="en-US" sz="1200">
              <a:solidFill>
                <a:srgbClr val="000000"/>
              </a:solidFill>
              <a:latin typeface="Verdana" pitchFamily="34" charset="0"/>
            </a:endParaRPr>
          </a:p>
        </p:txBody>
      </p:sp>
      <p:pic>
        <p:nvPicPr>
          <p:cNvPr id="20483" name="Picture 2"/>
          <p:cNvPicPr>
            <a:picLocks noChangeAspect="1" noChangeArrowheads="1"/>
          </p:cNvPicPr>
          <p:nvPr/>
        </p:nvPicPr>
        <p:blipFill>
          <a:blip r:embed="rId4" cstate="print"/>
          <a:srcRect/>
          <a:stretch>
            <a:fillRect/>
          </a:stretch>
        </p:blipFill>
        <p:spPr bwMode="auto">
          <a:xfrm>
            <a:off x="685800" y="588963"/>
            <a:ext cx="7772400" cy="5659437"/>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828800" y="6580188"/>
            <a:ext cx="5503863"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www.usatoday.com/tech/science/2008-05-30-worldfestival-music-brain_N.htm</a:t>
            </a:r>
            <a:endParaRPr kumimoji="0" lang="en-US" sz="1000">
              <a:solidFill>
                <a:srgbClr val="000000"/>
              </a:solidFill>
              <a:latin typeface="Verdana" pitchFamily="34" charset="0"/>
            </a:endParaRPr>
          </a:p>
        </p:txBody>
      </p:sp>
      <p:pic>
        <p:nvPicPr>
          <p:cNvPr id="30723" name="Picture 2"/>
          <p:cNvPicPr>
            <a:picLocks noChangeAspect="1" noChangeArrowheads="1"/>
          </p:cNvPicPr>
          <p:nvPr/>
        </p:nvPicPr>
        <p:blipFill>
          <a:blip r:embed="rId4" cstate="print"/>
          <a:srcRect/>
          <a:stretch>
            <a:fillRect/>
          </a:stretch>
        </p:blipFill>
        <p:spPr bwMode="auto">
          <a:xfrm>
            <a:off x="1360488" y="457200"/>
            <a:ext cx="6488112"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28800" y="6580188"/>
            <a:ext cx="5492750" cy="246062"/>
          </a:xfrm>
          <a:prstGeom prst="rect">
            <a:avLst/>
          </a:prstGeom>
          <a:noFill/>
          <a:ln w="9525">
            <a:noFill/>
            <a:miter lim="800000"/>
            <a:headEnd/>
            <a:tailEnd/>
          </a:ln>
        </p:spPr>
        <p:txBody>
          <a:bodyPr wrap="none">
            <a:spAutoFit/>
          </a:bodyPr>
          <a:lstStyle/>
          <a:p>
            <a:pPr algn="ctr" eaLnBrk="1" hangingPunct="1"/>
            <a:r>
              <a:rPr kumimoji="0" lang="en-US" sz="1000">
                <a:solidFill>
                  <a:srgbClr val="000000"/>
                </a:solidFill>
                <a:latin typeface="Verdana" pitchFamily="34" charset="0"/>
                <a:hlinkClick r:id="rId3"/>
              </a:rPr>
              <a:t>http://ap.google.com/article/ALeqM5ihrjui69QARvHuFo2GZ-z9cp9C0gD91119R80</a:t>
            </a:r>
            <a:endParaRPr kumimoji="0" lang="en-US" sz="1000">
              <a:solidFill>
                <a:srgbClr val="000000"/>
              </a:solidFill>
              <a:latin typeface="Verdana" pitchFamily="34" charset="0"/>
            </a:endParaRPr>
          </a:p>
        </p:txBody>
      </p:sp>
      <p:pic>
        <p:nvPicPr>
          <p:cNvPr id="31747" name="Picture 3"/>
          <p:cNvPicPr>
            <a:picLocks noChangeAspect="1" noChangeArrowheads="1"/>
          </p:cNvPicPr>
          <p:nvPr/>
        </p:nvPicPr>
        <p:blipFill>
          <a:blip r:embed="rId4" cstate="print"/>
          <a:srcRect/>
          <a:stretch>
            <a:fillRect/>
          </a:stretch>
        </p:blipFill>
        <p:spPr bwMode="auto">
          <a:xfrm>
            <a:off x="457200" y="304800"/>
            <a:ext cx="8229600" cy="6218238"/>
          </a:xfrm>
          <a:prstGeom prst="rect">
            <a:avLst/>
          </a:prstGeom>
          <a:noFill/>
          <a:ln w="28575">
            <a:noFill/>
            <a:miter lim="800000"/>
            <a:headEnd/>
            <a:tailEnd/>
          </a:ln>
        </p:spPr>
      </p:pic>
      <p:sp>
        <p:nvSpPr>
          <p:cNvPr id="6" name="Oval 5"/>
          <p:cNvSpPr/>
          <p:nvPr/>
        </p:nvSpPr>
        <p:spPr>
          <a:xfrm>
            <a:off x="596900" y="4495800"/>
            <a:ext cx="1981200" cy="838200"/>
          </a:xfrm>
          <a:prstGeom prst="ellipse">
            <a:avLst/>
          </a:prstGeom>
          <a:noFill/>
          <a:ln w="762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en-US" sz="2000" baseline="300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19325" y="6580188"/>
            <a:ext cx="4714875" cy="276225"/>
          </a:xfrm>
          <a:prstGeom prst="rect">
            <a:avLst/>
          </a:prstGeom>
          <a:noFill/>
          <a:ln w="9525">
            <a:noFill/>
            <a:miter lim="800000"/>
            <a:headEnd/>
            <a:tailEnd/>
          </a:ln>
        </p:spPr>
        <p:txBody>
          <a:bodyPr wrap="none">
            <a:spAutoFit/>
          </a:bodyPr>
          <a:lstStyle/>
          <a:p>
            <a:pPr algn="ctr" eaLnBrk="1" hangingPunct="1"/>
            <a:r>
              <a:rPr kumimoji="0" lang="en-US" sz="1200" baseline="30000">
                <a:solidFill>
                  <a:srgbClr val="000000"/>
                </a:solidFill>
                <a:latin typeface="Verdana" pitchFamily="34" charset="0"/>
                <a:hlinkClick r:id="rId3"/>
              </a:rPr>
              <a:t>www.wuwm.com/programs/news/view_news.php?articleid=2242</a:t>
            </a:r>
            <a:endParaRPr kumimoji="0" lang="en-US" sz="1200" baseline="30000">
              <a:solidFill>
                <a:srgbClr val="000000"/>
              </a:solidFill>
              <a:latin typeface="Verdana" pitchFamily="34" charset="0"/>
            </a:endParaRPr>
          </a:p>
        </p:txBody>
      </p:sp>
      <p:pic>
        <p:nvPicPr>
          <p:cNvPr id="32771" name="Picture 2"/>
          <p:cNvPicPr>
            <a:picLocks noChangeAspect="1" noChangeArrowheads="1"/>
          </p:cNvPicPr>
          <p:nvPr/>
        </p:nvPicPr>
        <p:blipFill>
          <a:blip r:embed="rId4" cstate="print"/>
          <a:srcRect/>
          <a:stretch>
            <a:fillRect/>
          </a:stretch>
        </p:blipFill>
        <p:spPr bwMode="auto">
          <a:xfrm>
            <a:off x="228600" y="457200"/>
            <a:ext cx="86582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856782" y="6400800"/>
            <a:ext cx="3398686"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Arial" charset="0"/>
                <a:hlinkClick r:id="rId3"/>
              </a:rPr>
              <a:t>http://www.latimes.com/news/local/la-me-archie9jul09,1,7302104.story</a:t>
            </a:r>
            <a:endParaRPr kumimoji="0" lang="en-US" sz="800" dirty="0">
              <a:solidFill>
                <a:srgbClr val="FFFFFF"/>
              </a:solidFill>
              <a:latin typeface="Arial" charset="0"/>
            </a:endParaRPr>
          </a:p>
        </p:txBody>
      </p:sp>
      <p:pic>
        <p:nvPicPr>
          <p:cNvPr id="71683" name="Picture 3"/>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2706" name="Picture 29"/>
          <p:cNvPicPr>
            <a:picLocks noChangeAspect="1" noChangeArrowheads="1"/>
          </p:cNvPicPr>
          <p:nvPr/>
        </p:nvPicPr>
        <p:blipFill>
          <a:blip r:embed="rId3" cstate="print"/>
          <a:srcRect/>
          <a:stretch>
            <a:fillRect/>
          </a:stretch>
        </p:blipFill>
        <p:spPr bwMode="auto">
          <a:xfrm>
            <a:off x="2190750" y="1000125"/>
            <a:ext cx="4762500" cy="3267075"/>
          </a:xfrm>
          <a:prstGeom prst="rect">
            <a:avLst/>
          </a:prstGeom>
          <a:noFill/>
          <a:ln w="28575">
            <a:noFill/>
            <a:miter lim="800000"/>
            <a:headEnd/>
            <a:tailEnd/>
          </a:ln>
        </p:spPr>
      </p:pic>
      <p:sp>
        <p:nvSpPr>
          <p:cNvPr id="72707" name="Rectangle 42"/>
          <p:cNvSpPr>
            <a:spLocks noChangeArrowheads="1"/>
          </p:cNvSpPr>
          <p:nvPr/>
        </p:nvSpPr>
        <p:spPr bwMode="auto">
          <a:xfrm>
            <a:off x="1066800" y="4646613"/>
            <a:ext cx="7086600" cy="1739900"/>
          </a:xfrm>
          <a:prstGeom prst="rect">
            <a:avLst/>
          </a:prstGeom>
          <a:noFill/>
          <a:ln w="28575">
            <a:noFill/>
            <a:miter lim="800000"/>
            <a:headEnd/>
            <a:tailEnd/>
          </a:ln>
        </p:spPr>
        <p:txBody>
          <a:bodyPr anchor="ctr">
            <a:spAutoFit/>
          </a:bodyPr>
          <a:lstStyle/>
          <a:p>
            <a:pPr algn="ctr" eaLnBrk="1" hangingPunct="1"/>
            <a:r>
              <a:rPr kumimoji="0" lang="en-US" sz="1800" b="1">
                <a:solidFill>
                  <a:srgbClr val="FFFFFF"/>
                </a:solidFill>
                <a:latin typeface="Verdana" pitchFamily="34" charset="0"/>
              </a:rPr>
              <a:t>GOING TO THE DOG: </a:t>
            </a:r>
            <a:r>
              <a:rPr kumimoji="0" lang="en-US" sz="1800">
                <a:solidFill>
                  <a:srgbClr val="FFFFFF"/>
                </a:solidFill>
                <a:latin typeface="Verdana" pitchFamily="34" charset="0"/>
              </a:rPr>
              <a:t>Children hug and pet Archie at Casa Pacifica in Camarillo. Vicki Murphy, the facility’s director of operations and development, chose Archie after learning about Newfoundlands’ reputation for being natural baby-sitters.</a:t>
            </a:r>
          </a:p>
          <a:p>
            <a:pPr algn="ctr" eaLnBrk="1" hangingPunct="1"/>
            <a:r>
              <a:rPr kumimoji="0" lang="en-US" sz="1800">
                <a:solidFill>
                  <a:srgbClr val="FFFFFF"/>
                </a:solidFill>
                <a:latin typeface="Verdana" pitchFamily="34" charset="0"/>
              </a:rPr>
              <a:t>(Ken Hively / LAT)</a:t>
            </a:r>
          </a:p>
        </p:txBody>
      </p:sp>
      <p:sp>
        <p:nvSpPr>
          <p:cNvPr id="72708" name="Text Box 43"/>
          <p:cNvSpPr txBox="1">
            <a:spLocks noChangeArrowheads="1"/>
          </p:cNvSpPr>
          <p:nvPr/>
        </p:nvSpPr>
        <p:spPr bwMode="auto">
          <a:xfrm>
            <a:off x="2095500" y="6580188"/>
            <a:ext cx="4921250"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4"/>
              </a:rPr>
              <a:t>http://www.latimes.com/news/local/la-me-archie9jul09,1,7302104.story</a:t>
            </a:r>
            <a:endParaRPr kumimoji="0" lang="en-US" sz="120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685800" y="175986"/>
            <a:ext cx="7772400" cy="5829300"/>
          </a:xfrm>
          <a:prstGeom prst="rect">
            <a:avLst/>
          </a:prstGeom>
          <a:noFill/>
          <a:ln w="9525">
            <a:noFill/>
            <a:miter lim="800000"/>
            <a:headEnd/>
            <a:tailEnd/>
          </a:ln>
        </p:spPr>
      </p:pic>
      <p:sp>
        <p:nvSpPr>
          <p:cNvPr id="101379" name="Text Box 3"/>
          <p:cNvSpPr txBox="1">
            <a:spLocks noChangeArrowheads="1"/>
          </p:cNvSpPr>
          <p:nvPr/>
        </p:nvSpPr>
        <p:spPr bwMode="auto">
          <a:xfrm>
            <a:off x="2528981" y="6400800"/>
            <a:ext cx="4051109" cy="215444"/>
          </a:xfrm>
          <a:prstGeom prst="rect">
            <a:avLst/>
          </a:prstGeom>
          <a:noFill/>
          <a:ln w="9525">
            <a:noFill/>
            <a:miter lim="800000"/>
            <a:headEnd/>
            <a:tailEnd/>
          </a:ln>
        </p:spPr>
        <p:txBody>
          <a:bodyPr wrap="none">
            <a:spAutoFit/>
          </a:bodyPr>
          <a:lstStyle/>
          <a:p>
            <a:pPr algn="ctr" eaLnBrk="1" hangingPunct="1"/>
            <a:r>
              <a:rPr kumimoji="0" lang="en-US" sz="800" dirty="0">
                <a:solidFill>
                  <a:srgbClr val="FFFFFF"/>
                </a:solidFill>
                <a:latin typeface="Verdana" pitchFamily="34" charset="0"/>
                <a:hlinkClick r:id="rId4"/>
              </a:rPr>
              <a:t>http://www.ischool.washington.edu/robotpets/onlinediscussion/index.html</a:t>
            </a:r>
            <a:endParaRPr kumimoji="0" lang="en-US" sz="8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066800" y="4038600"/>
            <a:ext cx="7086600" cy="1952625"/>
          </a:xfrm>
          <a:prstGeom prst="rect">
            <a:avLst/>
          </a:prstGeom>
          <a:noFill/>
          <a:ln w="28575">
            <a:noFill/>
            <a:miter lim="800000"/>
            <a:headEnd/>
            <a:tailEnd/>
          </a:ln>
        </p:spPr>
        <p:txBody>
          <a:bodyPr anchor="ctr">
            <a:spAutoFit/>
          </a:bodyPr>
          <a:lstStyle/>
          <a:p>
            <a:pPr algn="ctr" eaLnBrk="1" hangingPunct="1"/>
            <a:r>
              <a:rPr kumimoji="0" lang="en-US" sz="1800">
                <a:solidFill>
                  <a:srgbClr val="FFFFFF"/>
                </a:solidFill>
                <a:latin typeface="Verdana" pitchFamily="34" charset="0"/>
              </a:rPr>
              <a:t>Oscar, a hospice cat at the Steere House Nursing and Rehabilitation Center in Providence, R.I., walks past an activity room at the facility Monday, July 23, 2007. Oscar the cat seems to have an uncanny knack for predicting when nursing home patients are going to die, by curling up next to them during their final hours. </a:t>
            </a:r>
          </a:p>
          <a:p>
            <a:pPr algn="ctr" eaLnBrk="1" hangingPunct="1"/>
            <a:r>
              <a:rPr kumimoji="0" lang="en-US" sz="1400">
                <a:solidFill>
                  <a:srgbClr val="FFFFFF"/>
                </a:solidFill>
                <a:latin typeface="Verdana" pitchFamily="34" charset="0"/>
              </a:rPr>
              <a:t>(AP Photo/Stew Milne)</a:t>
            </a:r>
          </a:p>
        </p:txBody>
      </p:sp>
      <p:sp>
        <p:nvSpPr>
          <p:cNvPr id="73731" name="Text Box 4"/>
          <p:cNvSpPr txBox="1">
            <a:spLocks noChangeArrowheads="1"/>
          </p:cNvSpPr>
          <p:nvPr/>
        </p:nvSpPr>
        <p:spPr bwMode="auto">
          <a:xfrm>
            <a:off x="1509713" y="6580188"/>
            <a:ext cx="6092825" cy="274637"/>
          </a:xfrm>
          <a:prstGeom prst="rect">
            <a:avLst/>
          </a:prstGeom>
          <a:noFill/>
          <a:ln w="9525">
            <a:noFill/>
            <a:miter lim="800000"/>
            <a:headEnd/>
            <a:tailEnd/>
          </a:ln>
        </p:spPr>
        <p:txBody>
          <a:bodyPr wrap="none">
            <a:spAutoFit/>
          </a:bodyPr>
          <a:lstStyle/>
          <a:p>
            <a:pPr algn="ctr" eaLnBrk="1" hangingPunct="1"/>
            <a:r>
              <a:rPr kumimoji="0" lang="en-US" sz="1200">
                <a:solidFill>
                  <a:srgbClr val="FFFFFF"/>
                </a:solidFill>
                <a:latin typeface="Arial" charset="0"/>
                <a:hlinkClick r:id="rId3"/>
              </a:rPr>
              <a:t>http://www.pantagraph.com/articles/2007/07/25/news/doc46a7c3771368d214063275.txt</a:t>
            </a:r>
            <a:endParaRPr kumimoji="0" lang="en-US" sz="1200">
              <a:solidFill>
                <a:srgbClr val="FFFFFF"/>
              </a:solidFill>
              <a:latin typeface="Arial" charset="0"/>
            </a:endParaRPr>
          </a:p>
        </p:txBody>
      </p:sp>
      <p:pic>
        <p:nvPicPr>
          <p:cNvPr id="73732" name="Picture 8"/>
          <p:cNvPicPr>
            <a:picLocks noChangeAspect="1" noChangeArrowheads="1"/>
          </p:cNvPicPr>
          <p:nvPr/>
        </p:nvPicPr>
        <p:blipFill>
          <a:blip r:embed="rId4" cstate="print"/>
          <a:srcRect/>
          <a:stretch>
            <a:fillRect/>
          </a:stretch>
        </p:blipFill>
        <p:spPr bwMode="auto">
          <a:xfrm>
            <a:off x="2619375" y="828675"/>
            <a:ext cx="3905250" cy="260032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1710</TotalTime>
  <Words>2379</Words>
  <Application>Microsoft Office PowerPoint</Application>
  <PresentationFormat>On-screen Show (4:3)</PresentationFormat>
  <Paragraphs>690</Paragraphs>
  <Slides>131</Slides>
  <Notes>120</Notes>
  <HiddenSlides>2</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131</vt:i4>
      </vt:variant>
    </vt:vector>
  </HeadingPairs>
  <TitlesOfParts>
    <vt:vector size="146" baseType="lpstr">
      <vt:lpstr>Default Design</vt:lpstr>
      <vt:lpstr>1_Default Design</vt:lpstr>
      <vt:lpstr>1_Meadow</vt:lpstr>
      <vt:lpstr>3_Default Design</vt:lpstr>
      <vt:lpstr>2_Default Design</vt:lpstr>
      <vt:lpstr>6_Default Design</vt:lpstr>
      <vt:lpstr>5_Default Design</vt:lpstr>
      <vt:lpstr>4_Default Design</vt:lpstr>
      <vt:lpstr>7_Default Design</vt:lpstr>
      <vt:lpstr>8_Default Design</vt:lpstr>
      <vt:lpstr>2_Meadow</vt:lpstr>
      <vt:lpstr>3_Meadow</vt:lpstr>
      <vt:lpstr>11_Default Design</vt:lpstr>
      <vt:lpstr>9_Default Design</vt:lpstr>
      <vt:lpstr>MS Org Chart</vt:lpstr>
      <vt:lpstr>PowerPoint Presentation</vt:lpstr>
      <vt:lpstr>Anishinabe Curing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Anishinabe </vt:lpstr>
      <vt:lpstr>Minnesota Anishinabe </vt:lpstr>
      <vt:lpstr>PowerPoint Presentation</vt:lpstr>
      <vt:lpstr>PowerPoint Presentation</vt:lpstr>
      <vt:lpstr>Anishinabe</vt:lpstr>
      <vt:lpstr>PowerPoint Presentation</vt:lpstr>
      <vt:lpstr>PowerPoint Presentation</vt:lpstr>
      <vt:lpstr>Anishinabe</vt:lpstr>
      <vt:lpstr>Anishinabe</vt:lpstr>
      <vt:lpstr>PowerPoint Presentation</vt:lpstr>
      <vt:lpstr>PowerPoint Presentation</vt:lpstr>
      <vt:lpstr>PowerPoint Presentation</vt:lpstr>
      <vt:lpstr>PowerPoint Presentation</vt:lpstr>
      <vt:lpstr>PowerPoint Presentation</vt:lpstr>
      <vt:lpstr>PowerPoint Presentation</vt:lpstr>
      <vt:lpstr>Anishinabe</vt:lpstr>
      <vt:lpstr>Pre-Treatment Investigation</vt:lpstr>
      <vt:lpstr>Pre-Treatment Investigation</vt:lpstr>
      <vt:lpstr>Pre-Treatment Investigation</vt:lpstr>
      <vt:lpstr>Pre-Treatment Investigation</vt:lpstr>
      <vt:lpstr>Pre-Treatment Investigation</vt:lpstr>
      <vt:lpstr>Pre-Treatment Investigation</vt:lpstr>
      <vt:lpstr>Pre-Treatment Investigation</vt:lpstr>
      <vt:lpstr>PowerPoint Presentation</vt:lpstr>
      <vt:lpstr>PowerPoint Presentation</vt:lpstr>
      <vt:lpstr>PowerPoint Presentation</vt:lpstr>
      <vt:lpstr>PowerPoint Presentation</vt:lpstr>
      <vt:lpstr>PowerPoint Presentation</vt:lpstr>
      <vt:lpstr>PowerPoint Presentation</vt:lpstr>
      <vt:lpstr>Pre-Treatment Investigation</vt:lpstr>
      <vt:lpstr>Pre-Treatment Investigation</vt:lpstr>
      <vt:lpstr>Pre-Treatment Investigation</vt:lpstr>
      <vt:lpstr>PowerPoint Presentation</vt:lpstr>
      <vt:lpstr>PowerPoint Presentation</vt:lpstr>
      <vt:lpstr>Pre-Treatment Investigation</vt:lpstr>
      <vt:lpstr>Pre-Treatment Investigation</vt:lpstr>
      <vt:lpstr>PowerPoint Presentation</vt:lpstr>
      <vt:lpstr>Pre-Treatment Investigation</vt:lpstr>
      <vt:lpstr>Pre-Treatment Investigation</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Causes of Illness</vt:lpstr>
      <vt:lpstr>Treatment</vt:lpstr>
      <vt:lpstr>Treatment -- medicine</vt:lpstr>
      <vt:lpstr>Treatment -- medicine</vt:lpstr>
      <vt:lpstr>Treatment -- medicine</vt:lpstr>
      <vt:lpstr>Treatment -- medicine</vt:lpstr>
      <vt:lpstr>Treatment -- medicine</vt:lpstr>
      <vt:lpstr>Treatment -- medicine</vt:lpstr>
      <vt:lpstr>PowerPoint Presentation</vt:lpstr>
      <vt:lpstr>Treatment -- medicine</vt:lpstr>
      <vt:lpstr>Treatment -- medicine / lecture</vt:lpstr>
      <vt:lpstr>Treatment -- medicine / lecture</vt:lpstr>
      <vt:lpstr>Treatment -- medicine / lecture</vt:lpstr>
      <vt:lpstr>Treatment -- medicine / lecture</vt:lpstr>
      <vt:lpstr>PowerPoint Presentation</vt:lpstr>
      <vt:lpstr>Treatment -- medicine / lecture</vt:lpstr>
      <vt:lpstr>Treatment -- medicine / lecture</vt:lpstr>
      <vt:lpstr>PowerPoint Presentation</vt:lpstr>
      <vt:lpstr>Treatment -- medicine / lecture</vt:lpstr>
      <vt:lpstr>Post 1st Treatment</vt:lpstr>
      <vt:lpstr>Post 1st Treatment -- cure</vt:lpstr>
      <vt:lpstr>PowerPoint Presentation</vt:lpstr>
      <vt:lpstr>Post 1st Treatment -- cure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1st Treatment -- cure</vt:lpstr>
      <vt:lpstr>Post 1st Treatment -- cure</vt:lpstr>
      <vt:lpstr>Post 1st Treatment --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Post 1st Treatment -- no cure</vt:lpstr>
      <vt:lpstr>PowerPoint Presentation</vt:lpstr>
      <vt:lpstr>PowerPoint Presentation</vt:lpstr>
      <vt:lpstr>Post 1st Treatment -- no cure</vt:lpstr>
      <vt:lpstr>Post 1st Treatment -- no cure</vt:lpstr>
      <vt:lpstr>Post 1st Treatment -- no cure</vt:lpstr>
      <vt:lpstr>The Curing Process</vt:lpstr>
      <vt:lpstr>The Curing Process</vt:lpstr>
      <vt:lpstr>The Curing Process</vt:lpstr>
      <vt:lpstr>Anishinabe Curing</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Anishinabe Curing</dc:title>
  <dc:creator>Tim Roufs</dc:creator>
  <cp:lastModifiedBy>Tim Roufs</cp:lastModifiedBy>
  <cp:revision>123</cp:revision>
  <cp:lastPrinted>1999-04-28T15:37:44Z</cp:lastPrinted>
  <dcterms:created xsi:type="dcterms:W3CDTF">1999-04-27T23:23:22Z</dcterms:created>
  <dcterms:modified xsi:type="dcterms:W3CDTF">2016-04-18T15:16:52Z</dcterms:modified>
</cp:coreProperties>
</file>